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9" r:id="rId6"/>
    <p:sldId id="260" r:id="rId7"/>
    <p:sldId id="266" r:id="rId8"/>
    <p:sldId id="268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7FACB-A514-4B8A-B89F-A0D99D3CD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3AEA59-5294-4DFB-BF55-7BB99A21D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C3922-5A75-4DD5-B7CA-148B4973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79B6-1E3A-46F8-95F7-C69AA048BD0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8FD27-0D36-4A00-B3BA-9A9E78C9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4D221-BFC6-4674-80F2-80FC1E94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4755-7AF1-4464-BD4F-62BC81B34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C4E54-0468-4622-B9BC-ECC6DCE7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80F6CF-8154-49DF-9264-97B88B012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B71B3-16A6-4926-8EF4-F978C85B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79B6-1E3A-46F8-95F7-C69AA048BD0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6D1FD-0830-4FE7-89B3-5E31AED7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E0581-BE27-48BC-9D4A-B165371B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4755-7AF1-4464-BD4F-62BC81B34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6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30D684-5412-4C49-B251-1045013BD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74148E-0BD7-4D44-87F7-1DBEDC123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41920-5887-4F1F-B9A3-DD6CAA27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79B6-1E3A-46F8-95F7-C69AA048BD0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295FE-8249-4D4A-B59A-11912671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7F936-B5EB-4457-9B50-8DED8FE6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4755-7AF1-4464-BD4F-62BC81B34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9E454-69BE-489D-A73B-4EB53058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81E9A-F692-4E47-98DD-23E9D17B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C3DEE-E84A-4509-8E28-7AEA167C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79B6-1E3A-46F8-95F7-C69AA048BD0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681B7-E964-4991-9A37-A651E4AC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44406-3912-4B75-B35C-7B740205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4755-7AF1-4464-BD4F-62BC81B34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5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BB41F-115A-4BF8-8898-8E72538A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87E05-A628-46E1-ABB6-716019D1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306F5-6B3E-4FAB-B635-C4927FC4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79B6-1E3A-46F8-95F7-C69AA048BD0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D8512-54ED-4531-9CA8-9032F3D6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684D0-9667-4FBD-96A3-F36650C5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4755-7AF1-4464-BD4F-62BC81B34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4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3706A-60A8-43B5-8D4B-3AFC0ACA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FBF9D-141F-499A-A613-164E723A0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5827D-C163-490C-969A-46FF3D702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67CAC-1112-4A8D-B382-17D281B9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79B6-1E3A-46F8-95F7-C69AA048BD0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F6FF0-883F-4FE3-8E52-005F8A42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8A58D-1D8C-45E2-9625-F8AEC7D7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4755-7AF1-4464-BD4F-62BC81B34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7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C2CC4-FC40-4E97-BA61-315F581E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3E67B-E2FA-4F29-B228-1071561E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7AE31-AC33-4877-B8EC-2866BAE24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42D50C-172C-4512-859F-4EBF0C4D3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A547B-CC3A-4269-A3D7-1FBF612EA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313830-B2E3-4A83-97FA-713AE74A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79B6-1E3A-46F8-95F7-C69AA048BD0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FAA283-E38F-4A0A-8CA6-9387A628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B1D821-AE9D-4AEC-8C40-8D8185ED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4755-7AF1-4464-BD4F-62BC81B34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4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520A1-925F-4A6E-84C6-5E40A9DD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E05931-63A5-440E-9DD1-7E223312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79B6-1E3A-46F8-95F7-C69AA048BD0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DF9F0A-7F57-440A-81B2-59B41D0F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F60377-B38C-4C37-9B17-57C7DC13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4755-7AF1-4464-BD4F-62BC81B34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47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BB5BC7-E8A2-4BF8-82C8-5EF4A253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79B6-1E3A-46F8-95F7-C69AA048BD0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997122-E634-4EB7-8BC9-4379CC60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0638C9-0BB0-4CA5-A841-76A1692D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4755-7AF1-4464-BD4F-62BC81B34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2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D07F0-2AFC-44FF-8C83-73A7D50D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AD670-A4AE-47B4-B10A-249F42FC0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1A2AD-9BB8-4FB5-B2EF-6BCD39238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99010-D071-457E-AA1F-92C3F19C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79B6-1E3A-46F8-95F7-C69AA048BD0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FE7EA-CD70-4BCF-BDE0-7CC87E4F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E4088-1194-4813-A061-9CA15C47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4755-7AF1-4464-BD4F-62BC81B34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6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582CA-5954-4952-85DD-417D45D3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F2D04-52FE-4BFB-B202-8CF2B94B5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B57E1-9406-4C89-9916-4AF6707EE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19740-82F8-410B-8B2D-60F70995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79B6-1E3A-46F8-95F7-C69AA048BD0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B4FED-D894-4EB7-96ED-6959C09F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1D318E-4ED4-45C4-9FEB-B02F615E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4755-7AF1-4464-BD4F-62BC81B34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6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C1C52D-D5B6-412E-9E54-E5CC6107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4C6FDC-328B-4DD5-94AA-76C5E757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056FD-D8B6-4E93-AE00-1954AEF0C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79B6-1E3A-46F8-95F7-C69AA048BD0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3A2DF-6B99-4BF1-A17F-5F30CEC2F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37EA3-32E5-4F35-B1A0-872768BFC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64755-7AF1-4464-BD4F-62BC81B34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svg"/><Relationship Id="rId3" Type="http://schemas.openxmlformats.org/officeDocument/2006/relationships/image" Target="../media/image18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jpg"/><Relationship Id="rId7" Type="http://schemas.openxmlformats.org/officeDocument/2006/relationships/image" Target="../media/image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22.svg"/><Relationship Id="rId10" Type="http://schemas.openxmlformats.org/officeDocument/2006/relationships/image" Target="../media/image1.png"/><Relationship Id="rId4" Type="http://schemas.openxmlformats.org/officeDocument/2006/relationships/image" Target="../media/image21.png"/><Relationship Id="rId9" Type="http://schemas.openxmlformats.org/officeDocument/2006/relationships/image" Target="../media/image24.jf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svg"/><Relationship Id="rId5" Type="http://schemas.openxmlformats.org/officeDocument/2006/relationships/image" Target="../media/image27.svg"/><Relationship Id="rId10" Type="http://schemas.openxmlformats.org/officeDocument/2006/relationships/image" Target="../media/image1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10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2.svg"/><Relationship Id="rId5" Type="http://schemas.openxmlformats.org/officeDocument/2006/relationships/image" Target="../media/image28.png"/><Relationship Id="rId10" Type="http://schemas.openxmlformats.org/officeDocument/2006/relationships/image" Target="../media/image1.pn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10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2.svg"/><Relationship Id="rId5" Type="http://schemas.openxmlformats.org/officeDocument/2006/relationships/image" Target="../media/image28.png"/><Relationship Id="rId10" Type="http://schemas.openxmlformats.org/officeDocument/2006/relationships/image" Target="../media/image1.png"/><Relationship Id="rId4" Type="http://schemas.openxmlformats.org/officeDocument/2006/relationships/image" Target="../media/image27.sv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jfif"/><Relationship Id="rId3" Type="http://schemas.openxmlformats.org/officeDocument/2006/relationships/image" Target="../media/image34.png"/><Relationship Id="rId7" Type="http://schemas.openxmlformats.org/officeDocument/2006/relationships/image" Target="../media/image29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10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30.png"/><Relationship Id="rId5" Type="http://schemas.openxmlformats.org/officeDocument/2006/relationships/image" Target="../media/image1.png"/><Relationship Id="rId10" Type="http://schemas.openxmlformats.org/officeDocument/2006/relationships/image" Target="../media/image29.svg"/><Relationship Id="rId4" Type="http://schemas.openxmlformats.org/officeDocument/2006/relationships/image" Target="../media/image10.sv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F7C55-E90E-4602-B60C-EDF03487F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자바</a:t>
            </a:r>
            <a:r>
              <a:rPr lang="en-US" altLang="ko-KR" sz="4800" dirty="0"/>
              <a:t>7</a:t>
            </a:r>
            <a:r>
              <a:rPr lang="ko-KR" altLang="en-US" sz="4800" dirty="0"/>
              <a:t>조 스토리보드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D5085-C6EA-4202-BC51-4C28C57EC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QR</a:t>
            </a:r>
            <a:r>
              <a:rPr lang="ko-KR" altLang="en-US" dirty="0"/>
              <a:t>코드 출석시스템</a:t>
            </a:r>
          </a:p>
        </p:txBody>
      </p:sp>
    </p:spTree>
    <p:extLst>
      <p:ext uri="{BB962C8B-B14F-4D97-AF65-F5344CB8AC3E}">
        <p14:creationId xmlns:p14="http://schemas.microsoft.com/office/powerpoint/2010/main" val="376394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5D8C43-D547-4B88-9497-0F860556CB64}"/>
              </a:ext>
            </a:extLst>
          </p:cNvPr>
          <p:cNvSpPr/>
          <p:nvPr/>
        </p:nvSpPr>
        <p:spPr>
          <a:xfrm>
            <a:off x="5674584" y="249175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APP</a:t>
            </a:r>
            <a:r>
              <a:rPr lang="ko-KR" altLang="en-US" sz="1400" dirty="0"/>
              <a:t> 접속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61A64B-7A57-467D-84FE-33834F77CB66}"/>
              </a:ext>
            </a:extLst>
          </p:cNvPr>
          <p:cNvSpPr/>
          <p:nvPr/>
        </p:nvSpPr>
        <p:spPr>
          <a:xfrm>
            <a:off x="7721877" y="627955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D3AFB8-E89D-484D-AE6F-6288D779F40E}"/>
              </a:ext>
            </a:extLst>
          </p:cNvPr>
          <p:cNvSpPr/>
          <p:nvPr/>
        </p:nvSpPr>
        <p:spPr>
          <a:xfrm>
            <a:off x="5659677" y="1444957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AF8C40-90E3-4D01-92B5-C183974564B3}"/>
              </a:ext>
            </a:extLst>
          </p:cNvPr>
          <p:cNvSpPr/>
          <p:nvPr/>
        </p:nvSpPr>
        <p:spPr>
          <a:xfrm>
            <a:off x="3644078" y="4442737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날짜선택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9E5D0B-9063-45DA-ACAA-65151E786B84}"/>
              </a:ext>
            </a:extLst>
          </p:cNvPr>
          <p:cNvSpPr/>
          <p:nvPr/>
        </p:nvSpPr>
        <p:spPr>
          <a:xfrm>
            <a:off x="7825095" y="2904209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QR</a:t>
            </a:r>
            <a:r>
              <a:rPr lang="ko-KR" altLang="en-US" sz="1400" dirty="0"/>
              <a:t>코드체크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6A9B41-11CE-41A2-9340-55D9121F6EA2}"/>
              </a:ext>
            </a:extLst>
          </p:cNvPr>
          <p:cNvSpPr/>
          <p:nvPr/>
        </p:nvSpPr>
        <p:spPr>
          <a:xfrm>
            <a:off x="5659677" y="3724737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캘린더 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DCFEAA-0E01-4355-82A8-3705FA0E076B}"/>
              </a:ext>
            </a:extLst>
          </p:cNvPr>
          <p:cNvSpPr/>
          <p:nvPr/>
        </p:nvSpPr>
        <p:spPr>
          <a:xfrm>
            <a:off x="5647006" y="5041758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메인화면</a:t>
            </a:r>
            <a:endParaRPr lang="ko-KR" altLang="en-US" sz="1400" dirty="0"/>
          </a:p>
        </p:txBody>
      </p:sp>
      <p:pic>
        <p:nvPicPr>
          <p:cNvPr id="14" name="그래픽 13" descr="남학생 단색으로 채워진">
            <a:extLst>
              <a:ext uri="{FF2B5EF4-FFF2-40B4-BE49-F238E27FC236}">
                <a16:creationId xmlns:a16="http://schemas.microsoft.com/office/drawing/2014/main" id="{42E87319-5EFD-4464-B556-5D7DD29DC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94" y="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A9F6BE-75F5-479C-AD43-F0F20B177D16}"/>
              </a:ext>
            </a:extLst>
          </p:cNvPr>
          <p:cNvSpPr txBox="1"/>
          <p:nvPr/>
        </p:nvSpPr>
        <p:spPr>
          <a:xfrm>
            <a:off x="887867" y="286252"/>
            <a:ext cx="75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D6F2699F-9242-4071-8460-C33B2B89AF87}"/>
              </a:ext>
            </a:extLst>
          </p:cNvPr>
          <p:cNvSpPr/>
          <p:nvPr/>
        </p:nvSpPr>
        <p:spPr>
          <a:xfrm>
            <a:off x="8228227" y="4733635"/>
            <a:ext cx="1873624" cy="95025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출퇴근시간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 전송</a:t>
            </a:r>
          </a:p>
        </p:txBody>
      </p:sp>
      <p:pic>
        <p:nvPicPr>
          <p:cNvPr id="21" name="그래픽 20" descr="오른쪽 화살표 단색으로 채워진">
            <a:extLst>
              <a:ext uri="{FF2B5EF4-FFF2-40B4-BE49-F238E27FC236}">
                <a16:creationId xmlns:a16="http://schemas.microsoft.com/office/drawing/2014/main" id="{D8CAF998-968A-4C6E-BF8D-312EB8BC1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8765" y="407169"/>
            <a:ext cx="480292" cy="480292"/>
          </a:xfrm>
          <a:prstGeom prst="rect">
            <a:avLst/>
          </a:prstGeom>
        </p:spPr>
      </p:pic>
      <p:pic>
        <p:nvPicPr>
          <p:cNvPr id="25" name="그래픽 24" descr="오른쪽으로 굽은 화살표 단색으로 채워진">
            <a:extLst>
              <a:ext uri="{FF2B5EF4-FFF2-40B4-BE49-F238E27FC236}">
                <a16:creationId xmlns:a16="http://schemas.microsoft.com/office/drawing/2014/main" id="{32F54DD3-3E8B-4823-B960-499050FAF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8083" y="627864"/>
            <a:ext cx="906543" cy="906543"/>
          </a:xfrm>
          <a:prstGeom prst="rect">
            <a:avLst/>
          </a:prstGeom>
        </p:spPr>
      </p:pic>
      <p:pic>
        <p:nvPicPr>
          <p:cNvPr id="27" name="그래픽 26" descr="줄 화살표: 일자형 단색으로 채워진">
            <a:extLst>
              <a:ext uri="{FF2B5EF4-FFF2-40B4-BE49-F238E27FC236}">
                <a16:creationId xmlns:a16="http://schemas.microsoft.com/office/drawing/2014/main" id="{9231FBD7-4267-446E-9044-197281D5F1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6190" y="4460850"/>
            <a:ext cx="480292" cy="480292"/>
          </a:xfrm>
          <a:prstGeom prst="rect">
            <a:avLst/>
          </a:prstGeom>
        </p:spPr>
      </p:pic>
      <p:pic>
        <p:nvPicPr>
          <p:cNvPr id="29" name="그래픽 28" descr="위쪽 화살표 단색으로 채워진">
            <a:extLst>
              <a:ext uri="{FF2B5EF4-FFF2-40B4-BE49-F238E27FC236}">
                <a16:creationId xmlns:a16="http://schemas.microsoft.com/office/drawing/2014/main" id="{3A0CF857-BA0C-44EF-9E8C-26140D5E29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25378" y="3802962"/>
            <a:ext cx="526516" cy="526516"/>
          </a:xfrm>
          <a:prstGeom prst="rect">
            <a:avLst/>
          </a:prstGeom>
        </p:spPr>
      </p:pic>
      <p:pic>
        <p:nvPicPr>
          <p:cNvPr id="30" name="그래픽 29" descr="아래쪽 화살표 단색으로 채워진">
            <a:extLst>
              <a:ext uri="{FF2B5EF4-FFF2-40B4-BE49-F238E27FC236}">
                <a16:creationId xmlns:a16="http://schemas.microsoft.com/office/drawing/2014/main" id="{A41FF635-D668-49AB-9060-6CF69B2317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3517012">
            <a:off x="7119938" y="1412551"/>
            <a:ext cx="668930" cy="668930"/>
          </a:xfrm>
          <a:prstGeom prst="rect">
            <a:avLst/>
          </a:prstGeom>
        </p:spPr>
      </p:pic>
      <p:pic>
        <p:nvPicPr>
          <p:cNvPr id="31" name="그래픽 30" descr="아래쪽 화살표 단색으로 채워진">
            <a:extLst>
              <a:ext uri="{FF2B5EF4-FFF2-40B4-BE49-F238E27FC236}">
                <a16:creationId xmlns:a16="http://schemas.microsoft.com/office/drawing/2014/main" id="{94AB2E7D-CDE9-478A-9D76-AF735F9431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70932" y="2243325"/>
            <a:ext cx="480292" cy="280344"/>
          </a:xfrm>
          <a:prstGeom prst="rect">
            <a:avLst/>
          </a:prstGeom>
        </p:spPr>
      </p:pic>
      <p:pic>
        <p:nvPicPr>
          <p:cNvPr id="33" name="그래픽 32" descr="시계 방향으로 굽은 화살표 단색으로 채워진">
            <a:extLst>
              <a:ext uri="{FF2B5EF4-FFF2-40B4-BE49-F238E27FC236}">
                <a16:creationId xmlns:a16="http://schemas.microsoft.com/office/drawing/2014/main" id="{D7EA454D-8F8C-47B5-B3B2-01AFB54CE9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1063908">
            <a:off x="7946306" y="3780757"/>
            <a:ext cx="914400" cy="914400"/>
          </a:xfrm>
          <a:prstGeom prst="rect">
            <a:avLst/>
          </a:prstGeom>
        </p:spPr>
      </p:pic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7849B60D-56D4-412D-920A-BD1EAD901536}"/>
              </a:ext>
            </a:extLst>
          </p:cNvPr>
          <p:cNvSpPr/>
          <p:nvPr/>
        </p:nvSpPr>
        <p:spPr>
          <a:xfrm>
            <a:off x="9165039" y="1444957"/>
            <a:ext cx="2083573" cy="1178223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학번</a:t>
            </a:r>
            <a:r>
              <a:rPr lang="en-US" altLang="ko-KR" sz="1400" dirty="0"/>
              <a:t>, </a:t>
            </a:r>
            <a:r>
              <a:rPr lang="ko-KR" altLang="en-US" sz="1400" dirty="0"/>
              <a:t>소속 학생정보수집</a:t>
            </a:r>
          </a:p>
        </p:txBody>
      </p:sp>
      <p:pic>
        <p:nvPicPr>
          <p:cNvPr id="35" name="그래픽 34" descr="줄 화살표: 일자형 단색으로 채워진">
            <a:extLst>
              <a:ext uri="{FF2B5EF4-FFF2-40B4-BE49-F238E27FC236}">
                <a16:creationId xmlns:a16="http://schemas.microsoft.com/office/drawing/2014/main" id="{324024AE-7B2C-489D-8E1F-E55CD1AC6F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263322">
            <a:off x="5013522" y="4137779"/>
            <a:ext cx="526516" cy="526516"/>
          </a:xfrm>
          <a:prstGeom prst="rect">
            <a:avLst/>
          </a:prstGeom>
        </p:spPr>
      </p:pic>
      <p:pic>
        <p:nvPicPr>
          <p:cNvPr id="38" name="그래픽 37" descr="조금 굽은 줄 화살표 단색으로 채워진">
            <a:extLst>
              <a:ext uri="{FF2B5EF4-FFF2-40B4-BE49-F238E27FC236}">
                <a16:creationId xmlns:a16="http://schemas.microsoft.com/office/drawing/2014/main" id="{6A1E1C63-B4D0-48C0-B375-BA79C349CF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59801" y="3019728"/>
            <a:ext cx="667291" cy="735106"/>
          </a:xfrm>
          <a:prstGeom prst="rect">
            <a:avLst/>
          </a:prstGeom>
        </p:spPr>
      </p:pic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96E4A1ED-7A7D-4DFA-9D79-7CF44E8F7BD9}"/>
              </a:ext>
            </a:extLst>
          </p:cNvPr>
          <p:cNvSpPr/>
          <p:nvPr/>
        </p:nvSpPr>
        <p:spPr>
          <a:xfrm>
            <a:off x="3375395" y="2578079"/>
            <a:ext cx="1873624" cy="106351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등교출석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야자출석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퇴근 확인</a:t>
            </a:r>
            <a:endParaRPr lang="en-US" altLang="ko-KR" sz="1400" dirty="0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BF3E6284-5343-4768-B49E-50AB71357889}"/>
              </a:ext>
            </a:extLst>
          </p:cNvPr>
          <p:cNvSpPr/>
          <p:nvPr/>
        </p:nvSpPr>
        <p:spPr>
          <a:xfrm>
            <a:off x="9580689" y="3176290"/>
            <a:ext cx="1873624" cy="95025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버튼을 누르면 </a:t>
            </a:r>
            <a:r>
              <a:rPr lang="en-US" altLang="ko-KR" sz="1400" dirty="0"/>
              <a:t>QR</a:t>
            </a:r>
            <a:r>
              <a:rPr lang="ko-KR" altLang="en-US" sz="1400" dirty="0"/>
              <a:t>코드화면 출력</a:t>
            </a:r>
          </a:p>
        </p:txBody>
      </p:sp>
      <p:pic>
        <p:nvPicPr>
          <p:cNvPr id="42" name="그래픽 41" descr="시계 방향으로 굽은 화살표 단색으로 채워진">
            <a:extLst>
              <a:ext uri="{FF2B5EF4-FFF2-40B4-BE49-F238E27FC236}">
                <a16:creationId xmlns:a16="http://schemas.microsoft.com/office/drawing/2014/main" id="{21A239E8-429C-41D8-ADFD-B1AB9DCE4B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7877043">
            <a:off x="8830549" y="3459781"/>
            <a:ext cx="914400" cy="9144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7E40F96A-F4C0-4C30-92BE-21A7EC418246}"/>
              </a:ext>
            </a:extLst>
          </p:cNvPr>
          <p:cNvSpPr/>
          <p:nvPr/>
        </p:nvSpPr>
        <p:spPr>
          <a:xfrm>
            <a:off x="5659677" y="2594557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메인화면</a:t>
            </a:r>
            <a:endParaRPr lang="ko-KR" altLang="en-US" sz="1400" dirty="0"/>
          </a:p>
        </p:txBody>
      </p:sp>
      <p:pic>
        <p:nvPicPr>
          <p:cNvPr id="63" name="그래픽 62" descr="아래쪽 화살표 단색으로 채워진">
            <a:extLst>
              <a:ext uri="{FF2B5EF4-FFF2-40B4-BE49-F238E27FC236}">
                <a16:creationId xmlns:a16="http://schemas.microsoft.com/office/drawing/2014/main" id="{E35525B3-3C2F-45BA-90AB-69E5F38B71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6000" y="3371076"/>
            <a:ext cx="480292" cy="280344"/>
          </a:xfrm>
          <a:prstGeom prst="rect">
            <a:avLst/>
          </a:prstGeom>
        </p:spPr>
      </p:pic>
      <p:pic>
        <p:nvPicPr>
          <p:cNvPr id="64" name="그래픽 63" descr="아래쪽 화살표 단색으로 채워진">
            <a:extLst>
              <a:ext uri="{FF2B5EF4-FFF2-40B4-BE49-F238E27FC236}">
                <a16:creationId xmlns:a16="http://schemas.microsoft.com/office/drawing/2014/main" id="{A051F587-E10C-479D-BFD8-71A25BC492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56025" y="1081136"/>
            <a:ext cx="480292" cy="280344"/>
          </a:xfrm>
          <a:prstGeom prst="rect">
            <a:avLst/>
          </a:prstGeom>
        </p:spPr>
      </p:pic>
      <p:pic>
        <p:nvPicPr>
          <p:cNvPr id="65" name="그래픽 64" descr="아래쪽 화살표 단색으로 채워진">
            <a:extLst>
              <a:ext uri="{FF2B5EF4-FFF2-40B4-BE49-F238E27FC236}">
                <a16:creationId xmlns:a16="http://schemas.microsoft.com/office/drawing/2014/main" id="{4D7DE2D8-C69E-4B2A-BDC6-2572458F93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55572" y="4601233"/>
            <a:ext cx="480292" cy="280344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CF3C4E28-729D-4A29-8E89-023EC1BF8EFD}"/>
              </a:ext>
            </a:extLst>
          </p:cNvPr>
          <p:cNvSpPr/>
          <p:nvPr/>
        </p:nvSpPr>
        <p:spPr>
          <a:xfrm>
            <a:off x="1520016" y="4329478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 출석현황 기록화면 </a:t>
            </a:r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456B277B-EAE0-4540-A23A-6FD5410139BF}"/>
              </a:ext>
            </a:extLst>
          </p:cNvPr>
          <p:cNvSpPr/>
          <p:nvPr/>
        </p:nvSpPr>
        <p:spPr>
          <a:xfrm>
            <a:off x="60590" y="3249607"/>
            <a:ext cx="1873624" cy="95025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언제 </a:t>
            </a:r>
            <a:r>
              <a:rPr lang="ko-KR" altLang="en-US" sz="1400" dirty="0" err="1"/>
              <a:t>몇시에</a:t>
            </a:r>
            <a:r>
              <a:rPr lang="ko-KR" altLang="en-US" sz="1400" dirty="0"/>
              <a:t> 했는지 기록이 </a:t>
            </a:r>
            <a:r>
              <a:rPr lang="ko-KR" altLang="en-US" sz="1400" dirty="0" err="1"/>
              <a:t>저장되어있다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89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남성 교수 단색으로 채워진">
            <a:extLst>
              <a:ext uri="{FF2B5EF4-FFF2-40B4-BE49-F238E27FC236}">
                <a16:creationId xmlns:a16="http://schemas.microsoft.com/office/drawing/2014/main" id="{B6047CF9-B305-4CF7-9877-495DC600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64" y="145473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B6E6FA-07E6-4ED4-8A67-002B48C99680}"/>
              </a:ext>
            </a:extLst>
          </p:cNvPr>
          <p:cNvSpPr txBox="1"/>
          <p:nvPr/>
        </p:nvSpPr>
        <p:spPr>
          <a:xfrm>
            <a:off x="1270000" y="4248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교수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ECB1FF-4114-4F12-8559-E3582DC51382}"/>
              </a:ext>
            </a:extLst>
          </p:cNvPr>
          <p:cNvSpPr/>
          <p:nvPr/>
        </p:nvSpPr>
        <p:spPr>
          <a:xfrm>
            <a:off x="5674584" y="249175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APP</a:t>
            </a:r>
            <a:r>
              <a:rPr lang="ko-KR" altLang="en-US" sz="1400" dirty="0"/>
              <a:t> 접속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20FD0E-1AEA-4C06-B20A-96C41E749F4E}"/>
              </a:ext>
            </a:extLst>
          </p:cNvPr>
          <p:cNvSpPr/>
          <p:nvPr/>
        </p:nvSpPr>
        <p:spPr>
          <a:xfrm>
            <a:off x="7721877" y="627955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D4CA05-E178-4BE6-8C06-026C47F332DF}"/>
              </a:ext>
            </a:extLst>
          </p:cNvPr>
          <p:cNvSpPr/>
          <p:nvPr/>
        </p:nvSpPr>
        <p:spPr>
          <a:xfrm>
            <a:off x="5659677" y="1444957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825702-20A0-444C-8452-580BA8A906EF}"/>
              </a:ext>
            </a:extLst>
          </p:cNvPr>
          <p:cNvSpPr/>
          <p:nvPr/>
        </p:nvSpPr>
        <p:spPr>
          <a:xfrm>
            <a:off x="3644078" y="4442737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날짜선택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6A9E5F-F00C-4081-9261-D22262B76D14}"/>
              </a:ext>
            </a:extLst>
          </p:cNvPr>
          <p:cNvSpPr/>
          <p:nvPr/>
        </p:nvSpPr>
        <p:spPr>
          <a:xfrm>
            <a:off x="5647006" y="4854917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출석현황차트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E4C8EA-8B42-4FA9-BE54-35088349773E}"/>
              </a:ext>
            </a:extLst>
          </p:cNvPr>
          <p:cNvSpPr/>
          <p:nvPr/>
        </p:nvSpPr>
        <p:spPr>
          <a:xfrm>
            <a:off x="5659677" y="3724737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캘린더 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98E43C-BE18-4C30-A08A-9C8153BD82D4}"/>
              </a:ext>
            </a:extLst>
          </p:cNvPr>
          <p:cNvSpPr/>
          <p:nvPr/>
        </p:nvSpPr>
        <p:spPr>
          <a:xfrm>
            <a:off x="5674584" y="6059376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메인화면</a:t>
            </a:r>
            <a:endParaRPr lang="ko-KR" altLang="en-US" sz="1400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81213ABB-08F3-4714-9895-D7EF248B6F94}"/>
              </a:ext>
            </a:extLst>
          </p:cNvPr>
          <p:cNvSpPr/>
          <p:nvPr/>
        </p:nvSpPr>
        <p:spPr>
          <a:xfrm>
            <a:off x="9165039" y="3478938"/>
            <a:ext cx="2759106" cy="1178223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선택한 반의 학생들에 데이터를 가져온다</a:t>
            </a:r>
            <a:endParaRPr lang="ko-KR" altLang="en-US" sz="1400" dirty="0"/>
          </a:p>
        </p:txBody>
      </p:sp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D5DA4AB9-1A9B-4B4D-9B1D-DC788C723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8765" y="452536"/>
            <a:ext cx="480292" cy="480292"/>
          </a:xfrm>
          <a:prstGeom prst="rect">
            <a:avLst/>
          </a:prstGeom>
        </p:spPr>
      </p:pic>
      <p:pic>
        <p:nvPicPr>
          <p:cNvPr id="20" name="그래픽 19" descr="오른쪽으로 굽은 화살표 단색으로 채워진">
            <a:extLst>
              <a:ext uri="{FF2B5EF4-FFF2-40B4-BE49-F238E27FC236}">
                <a16:creationId xmlns:a16="http://schemas.microsoft.com/office/drawing/2014/main" id="{94D20658-05B6-467A-8833-406844D327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8083" y="627864"/>
            <a:ext cx="906543" cy="906543"/>
          </a:xfrm>
          <a:prstGeom prst="rect">
            <a:avLst/>
          </a:prstGeom>
        </p:spPr>
      </p:pic>
      <p:pic>
        <p:nvPicPr>
          <p:cNvPr id="21" name="그래픽 20" descr="아래쪽 화살표 단색으로 채워진">
            <a:extLst>
              <a:ext uri="{FF2B5EF4-FFF2-40B4-BE49-F238E27FC236}">
                <a16:creationId xmlns:a16="http://schemas.microsoft.com/office/drawing/2014/main" id="{4EAE2B4F-26A1-4833-B53C-1C14765BDD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517012">
            <a:off x="7119938" y="1412551"/>
            <a:ext cx="668930" cy="668930"/>
          </a:xfrm>
          <a:prstGeom prst="rect">
            <a:avLst/>
          </a:prstGeom>
        </p:spPr>
      </p:pic>
      <p:pic>
        <p:nvPicPr>
          <p:cNvPr id="22" name="그래픽 21" descr="아래쪽 화살표 단색으로 채워진">
            <a:extLst>
              <a:ext uri="{FF2B5EF4-FFF2-40B4-BE49-F238E27FC236}">
                <a16:creationId xmlns:a16="http://schemas.microsoft.com/office/drawing/2014/main" id="{AEED7BC3-92E7-4EFA-A986-2F29D7CFD9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61696" y="2206726"/>
            <a:ext cx="480292" cy="280344"/>
          </a:xfrm>
          <a:prstGeom prst="rect">
            <a:avLst/>
          </a:prstGeom>
        </p:spPr>
      </p:pic>
      <p:pic>
        <p:nvPicPr>
          <p:cNvPr id="23" name="그래픽 22" descr="시계 방향으로 굽은 화살표 단색으로 채워진">
            <a:extLst>
              <a:ext uri="{FF2B5EF4-FFF2-40B4-BE49-F238E27FC236}">
                <a16:creationId xmlns:a16="http://schemas.microsoft.com/office/drawing/2014/main" id="{87613F7F-019A-4DEB-980E-303BCE5AC9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9168412">
            <a:off x="8351465" y="3275351"/>
            <a:ext cx="914400" cy="914400"/>
          </a:xfrm>
          <a:prstGeom prst="rect">
            <a:avLst/>
          </a:prstGeom>
        </p:spPr>
      </p:pic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B1B50B75-73FC-4143-B4D8-E7AAD44D1368}"/>
              </a:ext>
            </a:extLst>
          </p:cNvPr>
          <p:cNvSpPr/>
          <p:nvPr/>
        </p:nvSpPr>
        <p:spPr>
          <a:xfrm>
            <a:off x="9165039" y="1444957"/>
            <a:ext cx="2083573" cy="1178223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소속</a:t>
            </a:r>
            <a:r>
              <a:rPr lang="en-US" altLang="ko-KR" sz="1400" dirty="0"/>
              <a:t>,</a:t>
            </a:r>
            <a:r>
              <a:rPr lang="ko-KR" altLang="en-US" sz="1400" dirty="0"/>
              <a:t> 교수 정보수집</a:t>
            </a:r>
          </a:p>
        </p:txBody>
      </p:sp>
      <p:pic>
        <p:nvPicPr>
          <p:cNvPr id="25" name="그래픽 24" descr="줄 화살표: 일자형 단색으로 채워진">
            <a:extLst>
              <a:ext uri="{FF2B5EF4-FFF2-40B4-BE49-F238E27FC236}">
                <a16:creationId xmlns:a16="http://schemas.microsoft.com/office/drawing/2014/main" id="{9E8F2673-F9EA-4776-9F44-A9545384C4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263322">
            <a:off x="5013522" y="4137779"/>
            <a:ext cx="526516" cy="526516"/>
          </a:xfrm>
          <a:prstGeom prst="rect">
            <a:avLst/>
          </a:prstGeom>
        </p:spPr>
      </p:pic>
      <p:pic>
        <p:nvPicPr>
          <p:cNvPr id="26" name="그래픽 25" descr="조금 굽은 줄 화살표 단색으로 채워진">
            <a:extLst>
              <a:ext uri="{FF2B5EF4-FFF2-40B4-BE49-F238E27FC236}">
                <a16:creationId xmlns:a16="http://schemas.microsoft.com/office/drawing/2014/main" id="{8C05B998-D143-438C-8D57-24F23F715A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95176" y="5015396"/>
            <a:ext cx="740452" cy="81570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F85EE-ECE7-4F1D-873D-B3C74B09463E}"/>
              </a:ext>
            </a:extLst>
          </p:cNvPr>
          <p:cNvSpPr/>
          <p:nvPr/>
        </p:nvSpPr>
        <p:spPr>
          <a:xfrm>
            <a:off x="5659677" y="2594557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메인화면</a:t>
            </a:r>
            <a:endParaRPr lang="ko-KR" altLang="en-US" sz="1400" dirty="0"/>
          </a:p>
        </p:txBody>
      </p:sp>
      <p:pic>
        <p:nvPicPr>
          <p:cNvPr id="28" name="그래픽 27" descr="아래쪽 화살표 단색으로 채워진">
            <a:extLst>
              <a:ext uri="{FF2B5EF4-FFF2-40B4-BE49-F238E27FC236}">
                <a16:creationId xmlns:a16="http://schemas.microsoft.com/office/drawing/2014/main" id="{1AED4E94-8659-43BA-A288-D11AD20D5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3371076"/>
            <a:ext cx="480292" cy="28034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049ED6-693D-43E9-AFAF-3CE95D7774FB}"/>
              </a:ext>
            </a:extLst>
          </p:cNvPr>
          <p:cNvSpPr/>
          <p:nvPr/>
        </p:nvSpPr>
        <p:spPr>
          <a:xfrm>
            <a:off x="7753549" y="2656752"/>
            <a:ext cx="1272988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반 선택</a:t>
            </a:r>
          </a:p>
        </p:txBody>
      </p:sp>
      <p:pic>
        <p:nvPicPr>
          <p:cNvPr id="32" name="그래픽 31" descr="오른쪽 화살표 단색으로 채워진">
            <a:extLst>
              <a:ext uri="{FF2B5EF4-FFF2-40B4-BE49-F238E27FC236}">
                <a16:creationId xmlns:a16="http://schemas.microsoft.com/office/drawing/2014/main" id="{194D4F82-9A7E-44EA-A676-394FE6520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194" y="2771781"/>
            <a:ext cx="480292" cy="480292"/>
          </a:xfrm>
          <a:prstGeom prst="rect">
            <a:avLst/>
          </a:prstGeom>
        </p:spPr>
      </p:pic>
      <p:pic>
        <p:nvPicPr>
          <p:cNvPr id="33" name="그래픽 32" descr="아래쪽 화살표 단색으로 채워진">
            <a:extLst>
              <a:ext uri="{FF2B5EF4-FFF2-40B4-BE49-F238E27FC236}">
                <a16:creationId xmlns:a16="http://schemas.microsoft.com/office/drawing/2014/main" id="{7863A73B-F555-457E-9C62-8B674E28B6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517012">
            <a:off x="7209759" y="3377449"/>
            <a:ext cx="668930" cy="879357"/>
          </a:xfrm>
          <a:prstGeom prst="rect">
            <a:avLst/>
          </a:prstGeom>
        </p:spPr>
      </p:pic>
      <p:pic>
        <p:nvPicPr>
          <p:cNvPr id="34" name="그래픽 33" descr="아래쪽 화살표 단색으로 채워진">
            <a:extLst>
              <a:ext uri="{FF2B5EF4-FFF2-40B4-BE49-F238E27FC236}">
                <a16:creationId xmlns:a16="http://schemas.microsoft.com/office/drawing/2014/main" id="{1558F867-7C56-41CD-84BA-38943BD51B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61696" y="5648401"/>
            <a:ext cx="480292" cy="280344"/>
          </a:xfrm>
          <a:prstGeom prst="rect">
            <a:avLst/>
          </a:prstGeom>
        </p:spPr>
      </p:pic>
      <p:pic>
        <p:nvPicPr>
          <p:cNvPr id="36" name="그래픽 35" descr="오른쪽 화살표 단색으로 채워진">
            <a:extLst>
              <a:ext uri="{FF2B5EF4-FFF2-40B4-BE49-F238E27FC236}">
                <a16:creationId xmlns:a16="http://schemas.microsoft.com/office/drawing/2014/main" id="{EE860A47-0D7D-4E93-879B-31C2432B3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18235">
            <a:off x="7136799" y="5183100"/>
            <a:ext cx="480292" cy="480292"/>
          </a:xfrm>
          <a:prstGeom prst="rect">
            <a:avLst/>
          </a:prstGeom>
        </p:spPr>
      </p:pic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4A2CEBF2-04B5-48CF-BC84-1C25071FF3ED}"/>
              </a:ext>
            </a:extLst>
          </p:cNvPr>
          <p:cNvSpPr/>
          <p:nvPr/>
        </p:nvSpPr>
        <p:spPr>
          <a:xfrm>
            <a:off x="7785485" y="5162642"/>
            <a:ext cx="3463127" cy="1178223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학생의 개인사정으로 인한 출결 문제를 수정할 수 있다</a:t>
            </a:r>
          </a:p>
        </p:txBody>
      </p:sp>
      <p:pic>
        <p:nvPicPr>
          <p:cNvPr id="39" name="그래픽 38" descr="아래쪽 화살표 단색으로 채워진">
            <a:extLst>
              <a:ext uri="{FF2B5EF4-FFF2-40B4-BE49-F238E27FC236}">
                <a16:creationId xmlns:a16="http://schemas.microsoft.com/office/drawing/2014/main" id="{2CAD058E-CAEE-4E70-8E78-1C6F1A7540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1050283"/>
            <a:ext cx="480292" cy="2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전자기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73FCDF90-D051-44B5-A2A7-B56A7C124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74" y="924560"/>
            <a:ext cx="2356762" cy="47883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4056BE-1BDF-447A-8359-EC1225426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35" y="4064000"/>
            <a:ext cx="570125" cy="437445"/>
          </a:xfrm>
          <a:prstGeom prst="rect">
            <a:avLst/>
          </a:prstGeom>
        </p:spPr>
      </p:pic>
      <p:pic>
        <p:nvPicPr>
          <p:cNvPr id="8" name="그래픽 7" descr="커서 단색으로 채워진">
            <a:extLst>
              <a:ext uri="{FF2B5EF4-FFF2-40B4-BE49-F238E27FC236}">
                <a16:creationId xmlns:a16="http://schemas.microsoft.com/office/drawing/2014/main" id="{BBFFE7E4-BF05-49C0-9811-45CEFBB36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536" y="4192775"/>
            <a:ext cx="914400" cy="914400"/>
          </a:xfrm>
          <a:prstGeom prst="rect">
            <a:avLst/>
          </a:prstGeom>
        </p:spPr>
      </p:pic>
      <p:pic>
        <p:nvPicPr>
          <p:cNvPr id="11" name="그래픽 10" descr="오른쪽 화살표 단색으로 채워진">
            <a:extLst>
              <a:ext uri="{FF2B5EF4-FFF2-40B4-BE49-F238E27FC236}">
                <a16:creationId xmlns:a16="http://schemas.microsoft.com/office/drawing/2014/main" id="{CDF75A88-ED1B-4CF7-A3C1-60085D3284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4298" y="3078587"/>
            <a:ext cx="480292" cy="1114188"/>
          </a:xfrm>
          <a:prstGeom prst="rect">
            <a:avLst/>
          </a:prstGeom>
        </p:spPr>
      </p:pic>
      <p:pic>
        <p:nvPicPr>
          <p:cNvPr id="15" name="그림 14" descr="광장이(가) 표시된 사진&#10;&#10;자동 생성된 설명">
            <a:extLst>
              <a:ext uri="{FF2B5EF4-FFF2-40B4-BE49-F238E27FC236}">
                <a16:creationId xmlns:a16="http://schemas.microsoft.com/office/drawing/2014/main" id="{6CCBC0B6-A838-48A6-87C2-07C70176B8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86" y="914363"/>
            <a:ext cx="2475346" cy="50292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5A3FAE0-508B-42AC-937D-5F95D1CE61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32" y="1933279"/>
            <a:ext cx="1385454" cy="13854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9EA1911-6064-4F66-B4B6-D7565E805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58" y="924560"/>
            <a:ext cx="1162288" cy="15932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91777A-61BC-4005-8612-733DF19FAE0E}"/>
              </a:ext>
            </a:extLst>
          </p:cNvPr>
          <p:cNvSpPr txBox="1"/>
          <p:nvPr/>
        </p:nvSpPr>
        <p:spPr>
          <a:xfrm>
            <a:off x="4532916" y="2540632"/>
            <a:ext cx="136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 ICON</a:t>
            </a:r>
            <a:r>
              <a:rPr lang="ko-KR" alt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B095E6-C894-48D9-BBDB-1B6A3BDD7A07}"/>
              </a:ext>
            </a:extLst>
          </p:cNvPr>
          <p:cNvSpPr txBox="1"/>
          <p:nvPr/>
        </p:nvSpPr>
        <p:spPr>
          <a:xfrm>
            <a:off x="7230232" y="4084756"/>
            <a:ext cx="138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ID </a:t>
            </a:r>
            <a:r>
              <a:rPr lang="ko-KR" altLang="en-US" sz="1400" dirty="0" err="1"/>
              <a:t>입력칸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D24E6F-1517-4820-9853-14F0CB95991A}"/>
              </a:ext>
            </a:extLst>
          </p:cNvPr>
          <p:cNvSpPr txBox="1"/>
          <p:nvPr/>
        </p:nvSpPr>
        <p:spPr>
          <a:xfrm>
            <a:off x="7230232" y="4496086"/>
            <a:ext cx="138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Password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4C71F4-616F-45CD-8467-E7BE5E81EFA8}"/>
              </a:ext>
            </a:extLst>
          </p:cNvPr>
          <p:cNvSpPr txBox="1"/>
          <p:nvPr/>
        </p:nvSpPr>
        <p:spPr>
          <a:xfrm>
            <a:off x="7387250" y="4912335"/>
            <a:ext cx="1071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회원가입 버튼</a:t>
            </a:r>
          </a:p>
        </p:txBody>
      </p:sp>
      <p:pic>
        <p:nvPicPr>
          <p:cNvPr id="30" name="그림 29" descr="광장이(가) 표시된 사진&#10;&#10;자동 생성된 설명">
            <a:extLst>
              <a:ext uri="{FF2B5EF4-FFF2-40B4-BE49-F238E27FC236}">
                <a16:creationId xmlns:a16="http://schemas.microsoft.com/office/drawing/2014/main" id="{C67DB0FD-51E5-41CD-886F-E208210D27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67" y="914363"/>
            <a:ext cx="2475346" cy="50292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259FE1A-5381-4FFE-8EFE-FD50D83C7FF2}"/>
              </a:ext>
            </a:extLst>
          </p:cNvPr>
          <p:cNvSpPr txBox="1"/>
          <p:nvPr/>
        </p:nvSpPr>
        <p:spPr>
          <a:xfrm>
            <a:off x="9870142" y="6230472"/>
            <a:ext cx="173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6DBBD3-EA60-4C44-9118-0BC57418F698}"/>
              </a:ext>
            </a:extLst>
          </p:cNvPr>
          <p:cNvSpPr txBox="1"/>
          <p:nvPr/>
        </p:nvSpPr>
        <p:spPr>
          <a:xfrm>
            <a:off x="9620427" y="3019409"/>
            <a:ext cx="1337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성명</a:t>
            </a:r>
            <a:r>
              <a:rPr lang="en-US" altLang="ko-KR" sz="1600" dirty="0"/>
              <a:t>: ???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5F0835-CB48-44DE-92D5-D4BDAD759686}"/>
              </a:ext>
            </a:extLst>
          </p:cNvPr>
          <p:cNvSpPr txBox="1"/>
          <p:nvPr/>
        </p:nvSpPr>
        <p:spPr>
          <a:xfrm>
            <a:off x="9620427" y="3475521"/>
            <a:ext cx="1337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학번</a:t>
            </a:r>
            <a:r>
              <a:rPr lang="en-US" altLang="ko-KR" sz="1600" dirty="0"/>
              <a:t>: ???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F3AC44-A328-4F9F-810C-47A8AA2153BF}"/>
              </a:ext>
            </a:extLst>
          </p:cNvPr>
          <p:cNvSpPr txBox="1"/>
          <p:nvPr/>
        </p:nvSpPr>
        <p:spPr>
          <a:xfrm>
            <a:off x="9610165" y="3909494"/>
            <a:ext cx="1337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소속</a:t>
            </a:r>
            <a:r>
              <a:rPr lang="en-US" altLang="ko-KR" sz="1600" dirty="0"/>
              <a:t>: ???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D1FB3-F146-4E28-B5EB-7AF978DD9BB7}"/>
              </a:ext>
            </a:extLst>
          </p:cNvPr>
          <p:cNvSpPr txBox="1"/>
          <p:nvPr/>
        </p:nvSpPr>
        <p:spPr>
          <a:xfrm>
            <a:off x="10854962" y="5141533"/>
            <a:ext cx="1337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회원가입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A25EFF-B852-4BE4-837C-8521E7FAD208}"/>
              </a:ext>
            </a:extLst>
          </p:cNvPr>
          <p:cNvSpPr txBox="1"/>
          <p:nvPr/>
        </p:nvSpPr>
        <p:spPr>
          <a:xfrm>
            <a:off x="9610165" y="1718644"/>
            <a:ext cx="217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아이디</a:t>
            </a:r>
            <a:r>
              <a:rPr lang="en-US" altLang="ko-KR" sz="1600" dirty="0"/>
              <a:t>: ?</a:t>
            </a:r>
            <a:r>
              <a:rPr lang="ko-KR" altLang="en-US" sz="1600" dirty="0"/>
              <a:t>     중복확인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1A0072-CC1B-4300-980B-1B7B851DDEE1}"/>
              </a:ext>
            </a:extLst>
          </p:cNvPr>
          <p:cNvSpPr txBox="1"/>
          <p:nvPr/>
        </p:nvSpPr>
        <p:spPr>
          <a:xfrm>
            <a:off x="9610165" y="2152617"/>
            <a:ext cx="217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비밀번호</a:t>
            </a:r>
            <a:r>
              <a:rPr lang="en-US" altLang="ko-KR" sz="1600" dirty="0"/>
              <a:t>: ?</a:t>
            </a:r>
            <a:r>
              <a:rPr lang="ko-KR" altLang="en-US" sz="1600" dirty="0"/>
              <a:t>   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7B9E6-3EAD-4C57-B73B-5F68F301FDB2}"/>
              </a:ext>
            </a:extLst>
          </p:cNvPr>
          <p:cNvSpPr txBox="1"/>
          <p:nvPr/>
        </p:nvSpPr>
        <p:spPr>
          <a:xfrm>
            <a:off x="9610165" y="2508178"/>
            <a:ext cx="217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비밀번호</a:t>
            </a:r>
            <a:r>
              <a:rPr lang="en-US" altLang="ko-KR" sz="1600" dirty="0"/>
              <a:t> </a:t>
            </a:r>
            <a:r>
              <a:rPr lang="ko-KR" altLang="en-US" sz="1600" dirty="0"/>
              <a:t>재입력   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D5CB01-EE29-40A3-940D-0E48A63D909C}"/>
              </a:ext>
            </a:extLst>
          </p:cNvPr>
          <p:cNvSpPr txBox="1"/>
          <p:nvPr/>
        </p:nvSpPr>
        <p:spPr>
          <a:xfrm>
            <a:off x="9620427" y="5141533"/>
            <a:ext cx="1337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취소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07227-6187-4014-B42B-E72F341FF767}"/>
              </a:ext>
            </a:extLst>
          </p:cNvPr>
          <p:cNvSpPr txBox="1"/>
          <p:nvPr/>
        </p:nvSpPr>
        <p:spPr>
          <a:xfrm>
            <a:off x="7277135" y="6151548"/>
            <a:ext cx="116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 화면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8F650C-0336-4C13-9731-CF10491A42A9}"/>
              </a:ext>
            </a:extLst>
          </p:cNvPr>
          <p:cNvSpPr txBox="1"/>
          <p:nvPr/>
        </p:nvSpPr>
        <p:spPr>
          <a:xfrm>
            <a:off x="1837765" y="6096037"/>
            <a:ext cx="116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</a:t>
            </a:r>
            <a:r>
              <a:rPr lang="ko-KR" altLang="en-US" dirty="0"/>
              <a:t> 접속</a:t>
            </a:r>
          </a:p>
        </p:txBody>
      </p:sp>
      <p:pic>
        <p:nvPicPr>
          <p:cNvPr id="42" name="그래픽 41" descr="남학생 단색으로 채워진">
            <a:extLst>
              <a:ext uri="{FF2B5EF4-FFF2-40B4-BE49-F238E27FC236}">
                <a16:creationId xmlns:a16="http://schemas.microsoft.com/office/drawing/2014/main" id="{58C67F3E-4280-4105-A3EE-D9A884D884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94" y="0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C8444C7-70B3-49A0-9AE2-23AF4825F418}"/>
              </a:ext>
            </a:extLst>
          </p:cNvPr>
          <p:cNvSpPr txBox="1"/>
          <p:nvPr/>
        </p:nvSpPr>
        <p:spPr>
          <a:xfrm>
            <a:off x="887867" y="286252"/>
            <a:ext cx="75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143395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323311-A0F0-43B6-90CD-14B59693C65B}"/>
              </a:ext>
            </a:extLst>
          </p:cNvPr>
          <p:cNvGrpSpPr/>
          <p:nvPr/>
        </p:nvGrpSpPr>
        <p:grpSpPr>
          <a:xfrm>
            <a:off x="4955098" y="860575"/>
            <a:ext cx="2475346" cy="5685441"/>
            <a:chOff x="7519004" y="914363"/>
            <a:chExt cx="2475346" cy="5685441"/>
          </a:xfrm>
        </p:grpSpPr>
        <p:pic>
          <p:nvPicPr>
            <p:cNvPr id="5" name="그림 4" descr="광장이(가) 표시된 사진&#10;&#10;자동 생성된 설명">
              <a:extLst>
                <a:ext uri="{FF2B5EF4-FFF2-40B4-BE49-F238E27FC236}">
                  <a16:creationId xmlns:a16="http://schemas.microsoft.com/office/drawing/2014/main" id="{5C235FEB-2F33-4DE1-91A3-0629CDE6E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004" y="914363"/>
              <a:ext cx="2475346" cy="502927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22298-5727-4F4E-AE4F-1D4AC7193950}"/>
                </a:ext>
              </a:extLst>
            </p:cNvPr>
            <p:cNvSpPr txBox="1"/>
            <p:nvPr/>
          </p:nvSpPr>
          <p:spPr>
            <a:xfrm>
              <a:off x="7891583" y="6230472"/>
              <a:ext cx="173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메인 화면</a:t>
              </a:r>
            </a:p>
          </p:txBody>
        </p:sp>
        <p:pic>
          <p:nvPicPr>
            <p:cNvPr id="7" name="Picture 2" descr="영진전문대학교 - 나무위키">
              <a:extLst>
                <a:ext uri="{FF2B5EF4-FFF2-40B4-BE49-F238E27FC236}">
                  <a16:creationId xmlns:a16="http://schemas.microsoft.com/office/drawing/2014/main" id="{5DD1DB03-7021-4204-97CD-DC9C52856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4127" y="2176231"/>
              <a:ext cx="1325100" cy="134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QR 코드 단색으로 채워진">
              <a:extLst>
                <a:ext uri="{FF2B5EF4-FFF2-40B4-BE49-F238E27FC236}">
                  <a16:creationId xmlns:a16="http://schemas.microsoft.com/office/drawing/2014/main" id="{53605F32-89BB-4F16-8AC0-52FE59435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21971" y="5165393"/>
              <a:ext cx="303814" cy="303814"/>
            </a:xfrm>
            <a:prstGeom prst="rect">
              <a:avLst/>
            </a:prstGeom>
          </p:spPr>
        </p:pic>
        <p:pic>
          <p:nvPicPr>
            <p:cNvPr id="9" name="그래픽 8" descr="일일 일정표 윤곽선">
              <a:extLst>
                <a:ext uri="{FF2B5EF4-FFF2-40B4-BE49-F238E27FC236}">
                  <a16:creationId xmlns:a16="http://schemas.microsoft.com/office/drawing/2014/main" id="{C7B0703C-8B0E-4F17-813F-1E6547D17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36927" y="5082210"/>
              <a:ext cx="457200" cy="457200"/>
            </a:xfrm>
            <a:prstGeom prst="rect">
              <a:avLst/>
            </a:prstGeom>
          </p:spPr>
        </p:pic>
        <p:pic>
          <p:nvPicPr>
            <p:cNvPr id="10" name="그래픽 9" descr="집 Wi-Fi에서 작업 단색으로 채워진">
              <a:extLst>
                <a:ext uri="{FF2B5EF4-FFF2-40B4-BE49-F238E27FC236}">
                  <a16:creationId xmlns:a16="http://schemas.microsoft.com/office/drawing/2014/main" id="{11B36395-BAE9-4256-AE5B-EB102229F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10780" y="5159062"/>
              <a:ext cx="321025" cy="3210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C8D737-2AA9-4384-9831-645D9E4B0BCE}"/>
                </a:ext>
              </a:extLst>
            </p:cNvPr>
            <p:cNvSpPr txBox="1"/>
            <p:nvPr/>
          </p:nvSpPr>
          <p:spPr>
            <a:xfrm>
              <a:off x="8281547" y="4383187"/>
              <a:ext cx="95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천세준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E9D699-8375-490A-BC01-45943859723C}"/>
                </a:ext>
              </a:extLst>
            </p:cNvPr>
            <p:cNvSpPr txBox="1"/>
            <p:nvPr/>
          </p:nvSpPr>
          <p:spPr>
            <a:xfrm>
              <a:off x="7519004" y="1547631"/>
              <a:ext cx="95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1801276</a:t>
              </a:r>
              <a:endParaRPr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BB02B6-972C-453A-B597-A31B5214DC3D}"/>
                </a:ext>
              </a:extLst>
            </p:cNvPr>
            <p:cNvSpPr txBox="1"/>
            <p:nvPr/>
          </p:nvSpPr>
          <p:spPr>
            <a:xfrm>
              <a:off x="8281546" y="4670022"/>
              <a:ext cx="95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2WDJ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32B9DF-0A36-4D95-A8DE-87DB9256150A}"/>
                </a:ext>
              </a:extLst>
            </p:cNvPr>
            <p:cNvSpPr txBox="1"/>
            <p:nvPr/>
          </p:nvSpPr>
          <p:spPr>
            <a:xfrm>
              <a:off x="9442006" y="5172310"/>
              <a:ext cx="46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MY</a:t>
              </a:r>
              <a:endParaRPr lang="ko-KR" altLang="en-US" sz="1400" dirty="0"/>
            </a:p>
          </p:txBody>
        </p:sp>
        <p:pic>
          <p:nvPicPr>
            <p:cNvPr id="15" name="그래픽 14" descr="집 Wi-Fi에서 작업 단색으로 채워진">
              <a:extLst>
                <a:ext uri="{FF2B5EF4-FFF2-40B4-BE49-F238E27FC236}">
                  <a16:creationId xmlns:a16="http://schemas.microsoft.com/office/drawing/2014/main" id="{1A9291B3-2A90-48FE-88DA-B9E2B066D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14695" y="6264460"/>
              <a:ext cx="321025" cy="321025"/>
            </a:xfrm>
            <a:prstGeom prst="rect">
              <a:avLst/>
            </a:prstGeom>
          </p:spPr>
        </p:pic>
      </p:grpSp>
      <p:pic>
        <p:nvPicPr>
          <p:cNvPr id="16" name="그래픽 15" descr="남학생 단색으로 채워진">
            <a:extLst>
              <a:ext uri="{FF2B5EF4-FFF2-40B4-BE49-F238E27FC236}">
                <a16:creationId xmlns:a16="http://schemas.microsoft.com/office/drawing/2014/main" id="{5D42A964-2CC5-41AD-B92F-A01B3B4DD2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94" y="-35859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4D5DEF-30CC-4D29-87AA-15721ADB86A3}"/>
              </a:ext>
            </a:extLst>
          </p:cNvPr>
          <p:cNvSpPr txBox="1"/>
          <p:nvPr/>
        </p:nvSpPr>
        <p:spPr>
          <a:xfrm>
            <a:off x="887867" y="286252"/>
            <a:ext cx="75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231832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광장이(가) 표시된 사진&#10;&#10;자동 생성된 설명">
            <a:extLst>
              <a:ext uri="{FF2B5EF4-FFF2-40B4-BE49-F238E27FC236}">
                <a16:creationId xmlns:a16="http://schemas.microsoft.com/office/drawing/2014/main" id="{33D0252D-F39E-4C7E-8972-6925A37B8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004" y="914363"/>
            <a:ext cx="2475346" cy="5029274"/>
          </a:xfrm>
          <a:prstGeom prst="rect">
            <a:avLst/>
          </a:prstGeom>
        </p:spPr>
      </p:pic>
      <p:pic>
        <p:nvPicPr>
          <p:cNvPr id="6" name="그래픽 5" descr="QR 코드 단색으로 채워진">
            <a:extLst>
              <a:ext uri="{FF2B5EF4-FFF2-40B4-BE49-F238E27FC236}">
                <a16:creationId xmlns:a16="http://schemas.microsoft.com/office/drawing/2014/main" id="{97A09C75-E634-4BBE-809C-146785604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1971" y="5165393"/>
            <a:ext cx="303814" cy="303814"/>
          </a:xfrm>
          <a:prstGeom prst="rect">
            <a:avLst/>
          </a:prstGeom>
        </p:spPr>
      </p:pic>
      <p:pic>
        <p:nvPicPr>
          <p:cNvPr id="7" name="그래픽 6" descr="일일 일정표 윤곽선">
            <a:extLst>
              <a:ext uri="{FF2B5EF4-FFF2-40B4-BE49-F238E27FC236}">
                <a16:creationId xmlns:a16="http://schemas.microsoft.com/office/drawing/2014/main" id="{763F1100-7D79-4A66-87CB-0F33A8FDB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6927" y="5082210"/>
            <a:ext cx="457200" cy="457200"/>
          </a:xfrm>
          <a:prstGeom prst="rect">
            <a:avLst/>
          </a:prstGeom>
        </p:spPr>
      </p:pic>
      <p:pic>
        <p:nvPicPr>
          <p:cNvPr id="8" name="그래픽 7" descr="집 Wi-Fi에서 작업 단색으로 채워진">
            <a:extLst>
              <a:ext uri="{FF2B5EF4-FFF2-40B4-BE49-F238E27FC236}">
                <a16:creationId xmlns:a16="http://schemas.microsoft.com/office/drawing/2014/main" id="{A12B5519-6EF4-469E-8D8A-BBAA28A77A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0780" y="5159062"/>
            <a:ext cx="321025" cy="32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DCF5F6-F4F4-4E55-B01F-60F559C3EB02}"/>
              </a:ext>
            </a:extLst>
          </p:cNvPr>
          <p:cNvSpPr txBox="1"/>
          <p:nvPr/>
        </p:nvSpPr>
        <p:spPr>
          <a:xfrm>
            <a:off x="8281547" y="4383187"/>
            <a:ext cx="95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천세준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F0D0F-1DAF-462B-8DEC-4A2418C2BA1A}"/>
              </a:ext>
            </a:extLst>
          </p:cNvPr>
          <p:cNvSpPr txBox="1"/>
          <p:nvPr/>
        </p:nvSpPr>
        <p:spPr>
          <a:xfrm>
            <a:off x="8281546" y="4670022"/>
            <a:ext cx="95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2WDJ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5CCBF9-8C70-44DE-8181-33466E620A55}"/>
              </a:ext>
            </a:extLst>
          </p:cNvPr>
          <p:cNvSpPr txBox="1"/>
          <p:nvPr/>
        </p:nvSpPr>
        <p:spPr>
          <a:xfrm>
            <a:off x="9442006" y="5172310"/>
            <a:ext cx="46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MY</a:t>
            </a:r>
            <a:endParaRPr lang="ko-KR" altLang="en-US" sz="1400" dirty="0"/>
          </a:p>
        </p:txBody>
      </p:sp>
      <p:pic>
        <p:nvPicPr>
          <p:cNvPr id="31" name="그래픽 30" descr="QR 코드 단색으로 채워진">
            <a:extLst>
              <a:ext uri="{FF2B5EF4-FFF2-40B4-BE49-F238E27FC236}">
                <a16:creationId xmlns:a16="http://schemas.microsoft.com/office/drawing/2014/main" id="{1F761ECA-292C-46A1-8EAD-E20BA673C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0319" y="6174733"/>
            <a:ext cx="303814" cy="30381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997DDD5-24A1-4549-9DD7-59E15DD062FF}"/>
              </a:ext>
            </a:extLst>
          </p:cNvPr>
          <p:cNvSpPr txBox="1"/>
          <p:nvPr/>
        </p:nvSpPr>
        <p:spPr>
          <a:xfrm>
            <a:off x="8094127" y="6124900"/>
            <a:ext cx="19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QR</a:t>
            </a:r>
            <a:r>
              <a:rPr lang="ko-KR" altLang="en-US" dirty="0"/>
              <a:t>코드 출력</a:t>
            </a:r>
          </a:p>
        </p:txBody>
      </p:sp>
      <p:pic>
        <p:nvPicPr>
          <p:cNvPr id="33" name="Picture 2" descr="IT용어] QR코드">
            <a:extLst>
              <a:ext uri="{FF2B5EF4-FFF2-40B4-BE49-F238E27FC236}">
                <a16:creationId xmlns:a16="http://schemas.microsoft.com/office/drawing/2014/main" id="{0108212D-9229-4E85-AAC1-8A9E4248B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677" y="2365231"/>
            <a:ext cx="1473996" cy="14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래픽 33" descr="남학생 단색으로 채워진">
            <a:extLst>
              <a:ext uri="{FF2B5EF4-FFF2-40B4-BE49-F238E27FC236}">
                <a16:creationId xmlns:a16="http://schemas.microsoft.com/office/drawing/2014/main" id="{C630EBB3-FE8F-4C1C-8861-7DBC3F103F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94" y="-35859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F7AC9B3-79C8-4C06-9F45-A1B9E53DDA05}"/>
              </a:ext>
            </a:extLst>
          </p:cNvPr>
          <p:cNvSpPr txBox="1"/>
          <p:nvPr/>
        </p:nvSpPr>
        <p:spPr>
          <a:xfrm>
            <a:off x="887867" y="286252"/>
            <a:ext cx="75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pic>
        <p:nvPicPr>
          <p:cNvPr id="36" name="그림 35" descr="광장이(가) 표시된 사진&#10;&#10;자동 생성된 설명">
            <a:extLst>
              <a:ext uri="{FF2B5EF4-FFF2-40B4-BE49-F238E27FC236}">
                <a16:creationId xmlns:a16="http://schemas.microsoft.com/office/drawing/2014/main" id="{57B923C9-93BF-475D-BBEF-6A2123404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36" y="914363"/>
            <a:ext cx="2475346" cy="5029274"/>
          </a:xfrm>
          <a:prstGeom prst="rect">
            <a:avLst/>
          </a:prstGeom>
        </p:spPr>
      </p:pic>
      <p:pic>
        <p:nvPicPr>
          <p:cNvPr id="37" name="그래픽 36" descr="QR 코드 단색으로 채워진">
            <a:extLst>
              <a:ext uri="{FF2B5EF4-FFF2-40B4-BE49-F238E27FC236}">
                <a16:creationId xmlns:a16="http://schemas.microsoft.com/office/drawing/2014/main" id="{2E280FB7-6375-4412-80FB-EED007F22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9303" y="5165393"/>
            <a:ext cx="303814" cy="303814"/>
          </a:xfrm>
          <a:prstGeom prst="rect">
            <a:avLst/>
          </a:prstGeom>
        </p:spPr>
      </p:pic>
      <p:pic>
        <p:nvPicPr>
          <p:cNvPr id="38" name="그래픽 37" descr="일일 일정표 윤곽선">
            <a:extLst>
              <a:ext uri="{FF2B5EF4-FFF2-40B4-BE49-F238E27FC236}">
                <a16:creationId xmlns:a16="http://schemas.microsoft.com/office/drawing/2014/main" id="{945CA8DB-0CA3-4F10-937E-18AF96745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4259" y="5082210"/>
            <a:ext cx="457200" cy="457200"/>
          </a:xfrm>
          <a:prstGeom prst="rect">
            <a:avLst/>
          </a:prstGeom>
        </p:spPr>
      </p:pic>
      <p:pic>
        <p:nvPicPr>
          <p:cNvPr id="39" name="그래픽 38" descr="집 Wi-Fi에서 작업 단색으로 채워진">
            <a:extLst>
              <a:ext uri="{FF2B5EF4-FFF2-40B4-BE49-F238E27FC236}">
                <a16:creationId xmlns:a16="http://schemas.microsoft.com/office/drawing/2014/main" id="{419AD738-5AE8-49DB-95B3-EC4DD7192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18112" y="5159062"/>
            <a:ext cx="321025" cy="3210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24A8CA6-3893-4D32-88B1-65CD4C660D36}"/>
              </a:ext>
            </a:extLst>
          </p:cNvPr>
          <p:cNvSpPr txBox="1"/>
          <p:nvPr/>
        </p:nvSpPr>
        <p:spPr>
          <a:xfrm>
            <a:off x="2788879" y="4383187"/>
            <a:ext cx="95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천세준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BACFF3-7B52-4301-920E-F90B936E996E}"/>
              </a:ext>
            </a:extLst>
          </p:cNvPr>
          <p:cNvSpPr txBox="1"/>
          <p:nvPr/>
        </p:nvSpPr>
        <p:spPr>
          <a:xfrm>
            <a:off x="2788878" y="4670022"/>
            <a:ext cx="95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2WDJ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D5BC48-AB73-44E1-9191-7975553641A2}"/>
              </a:ext>
            </a:extLst>
          </p:cNvPr>
          <p:cNvSpPr txBox="1"/>
          <p:nvPr/>
        </p:nvSpPr>
        <p:spPr>
          <a:xfrm>
            <a:off x="3949338" y="5172310"/>
            <a:ext cx="46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MY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79306C-CF49-42DF-9FF4-FBF182EF2093}"/>
              </a:ext>
            </a:extLst>
          </p:cNvPr>
          <p:cNvSpPr txBox="1"/>
          <p:nvPr/>
        </p:nvSpPr>
        <p:spPr>
          <a:xfrm>
            <a:off x="2601459" y="6124900"/>
            <a:ext cx="19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QR</a:t>
            </a:r>
            <a:r>
              <a:rPr lang="ko-KR" altLang="en-US" dirty="0"/>
              <a:t>버튼 선택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AA10CC-6321-4CC7-97CF-7D476C356FD8}"/>
              </a:ext>
            </a:extLst>
          </p:cNvPr>
          <p:cNvSpPr txBox="1"/>
          <p:nvPr/>
        </p:nvSpPr>
        <p:spPr>
          <a:xfrm>
            <a:off x="2674179" y="2088776"/>
            <a:ext cx="119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오전 출근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2275C0-1869-4977-BF02-FA42655A476A}"/>
              </a:ext>
            </a:extLst>
          </p:cNvPr>
          <p:cNvSpPr txBox="1"/>
          <p:nvPr/>
        </p:nvSpPr>
        <p:spPr>
          <a:xfrm>
            <a:off x="2666069" y="2572924"/>
            <a:ext cx="119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야자 출근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27F6C2-6624-4029-B083-862CDB96B4F4}"/>
              </a:ext>
            </a:extLst>
          </p:cNvPr>
          <p:cNvSpPr txBox="1"/>
          <p:nvPr/>
        </p:nvSpPr>
        <p:spPr>
          <a:xfrm>
            <a:off x="2674179" y="3012417"/>
            <a:ext cx="119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야자 퇴근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FA5DCB-26D3-42B7-89D9-C11DE15F2DFA}"/>
              </a:ext>
            </a:extLst>
          </p:cNvPr>
          <p:cNvSpPr txBox="1"/>
          <p:nvPr/>
        </p:nvSpPr>
        <p:spPr>
          <a:xfrm>
            <a:off x="-69020" y="3064364"/>
            <a:ext cx="210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뒷배경은 흐려지고 어떤 시간대의 출석을 할지 눌러야 한다</a:t>
            </a:r>
          </a:p>
        </p:txBody>
      </p:sp>
      <p:pic>
        <p:nvPicPr>
          <p:cNvPr id="49" name="그래픽 48" descr="QR 코드 단색으로 채워진">
            <a:extLst>
              <a:ext uri="{FF2B5EF4-FFF2-40B4-BE49-F238E27FC236}">
                <a16:creationId xmlns:a16="http://schemas.microsoft.com/office/drawing/2014/main" id="{F55D3CB0-1230-40BE-ABFC-7AB53E5BA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0952" y="6148859"/>
            <a:ext cx="303814" cy="329688"/>
          </a:xfrm>
          <a:prstGeom prst="rect">
            <a:avLst/>
          </a:prstGeom>
        </p:spPr>
      </p:pic>
      <p:pic>
        <p:nvPicPr>
          <p:cNvPr id="50" name="그래픽 49" descr="위쪽 화살표 단색으로 채워진">
            <a:extLst>
              <a:ext uri="{FF2B5EF4-FFF2-40B4-BE49-F238E27FC236}">
                <a16:creationId xmlns:a16="http://schemas.microsoft.com/office/drawing/2014/main" id="{A01FBAEF-82FD-4C68-9B49-6E3F6A860A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058804">
            <a:off x="5473550" y="978378"/>
            <a:ext cx="748289" cy="3500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85AC29-DD9B-42C3-8173-A54B4E0DF13D}"/>
              </a:ext>
            </a:extLst>
          </p:cNvPr>
          <p:cNvSpPr txBox="1"/>
          <p:nvPr/>
        </p:nvSpPr>
        <p:spPr>
          <a:xfrm>
            <a:off x="4849200" y="3295196"/>
            <a:ext cx="241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누르면 </a:t>
            </a:r>
            <a:r>
              <a:rPr lang="en-US" altLang="ko-KR" dirty="0"/>
              <a:t>QR</a:t>
            </a:r>
            <a:r>
              <a:rPr lang="ko-KR" altLang="en-US" dirty="0"/>
              <a:t>코드 출력</a:t>
            </a:r>
          </a:p>
        </p:txBody>
      </p:sp>
    </p:spTree>
    <p:extLst>
      <p:ext uri="{BB962C8B-B14F-4D97-AF65-F5344CB8AC3E}">
        <p14:creationId xmlns:p14="http://schemas.microsoft.com/office/powerpoint/2010/main" val="295889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광장이(가) 표시된 사진&#10;&#10;자동 생성된 설명">
            <a:extLst>
              <a:ext uri="{FF2B5EF4-FFF2-40B4-BE49-F238E27FC236}">
                <a16:creationId xmlns:a16="http://schemas.microsoft.com/office/drawing/2014/main" id="{7A1779E4-922C-4BF7-A625-6EAA000DF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54" y="914363"/>
            <a:ext cx="2475346" cy="5029274"/>
          </a:xfrm>
          <a:prstGeom prst="rect">
            <a:avLst/>
          </a:prstGeom>
        </p:spPr>
      </p:pic>
      <p:pic>
        <p:nvPicPr>
          <p:cNvPr id="17" name="그래픽 16" descr="QR 코드 단색으로 채워진">
            <a:extLst>
              <a:ext uri="{FF2B5EF4-FFF2-40B4-BE49-F238E27FC236}">
                <a16:creationId xmlns:a16="http://schemas.microsoft.com/office/drawing/2014/main" id="{E14D98F9-0A7C-4DDD-9DBB-6BFF3F53E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3621" y="5165393"/>
            <a:ext cx="303814" cy="303814"/>
          </a:xfrm>
          <a:prstGeom prst="rect">
            <a:avLst/>
          </a:prstGeom>
        </p:spPr>
      </p:pic>
      <p:pic>
        <p:nvPicPr>
          <p:cNvPr id="18" name="그래픽 17" descr="일일 일정표 윤곽선">
            <a:extLst>
              <a:ext uri="{FF2B5EF4-FFF2-40B4-BE49-F238E27FC236}">
                <a16:creationId xmlns:a16="http://schemas.microsoft.com/office/drawing/2014/main" id="{FC4782CD-48A4-4362-A307-1125040B1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8577" y="5082210"/>
            <a:ext cx="457200" cy="457200"/>
          </a:xfrm>
          <a:prstGeom prst="rect">
            <a:avLst/>
          </a:prstGeom>
        </p:spPr>
      </p:pic>
      <p:pic>
        <p:nvPicPr>
          <p:cNvPr id="19" name="그래픽 18" descr="집 Wi-Fi에서 작업 단색으로 채워진">
            <a:extLst>
              <a:ext uri="{FF2B5EF4-FFF2-40B4-BE49-F238E27FC236}">
                <a16:creationId xmlns:a16="http://schemas.microsoft.com/office/drawing/2014/main" id="{F5AD0BD2-4447-4BDD-9A1D-11008CC68A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52430" y="5159062"/>
            <a:ext cx="321025" cy="321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AC1AF1-BB40-4A08-8245-4BCC9B1FABFA}"/>
              </a:ext>
            </a:extLst>
          </p:cNvPr>
          <p:cNvSpPr txBox="1"/>
          <p:nvPr/>
        </p:nvSpPr>
        <p:spPr>
          <a:xfrm>
            <a:off x="2223197" y="4383187"/>
            <a:ext cx="95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천세준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DADCC9-913C-403F-A483-4BB7C06A5651}"/>
              </a:ext>
            </a:extLst>
          </p:cNvPr>
          <p:cNvSpPr txBox="1"/>
          <p:nvPr/>
        </p:nvSpPr>
        <p:spPr>
          <a:xfrm>
            <a:off x="2223196" y="4670022"/>
            <a:ext cx="95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2WDJ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446A8-6E88-40D0-A1E1-31291B405DCA}"/>
              </a:ext>
            </a:extLst>
          </p:cNvPr>
          <p:cNvSpPr txBox="1"/>
          <p:nvPr/>
        </p:nvSpPr>
        <p:spPr>
          <a:xfrm>
            <a:off x="3383656" y="5172310"/>
            <a:ext cx="46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MY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0EF15B-ACB8-488F-B784-4DC03AD287C3}"/>
              </a:ext>
            </a:extLst>
          </p:cNvPr>
          <p:cNvSpPr txBox="1"/>
          <p:nvPr/>
        </p:nvSpPr>
        <p:spPr>
          <a:xfrm>
            <a:off x="2035777" y="6124900"/>
            <a:ext cx="19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캘린더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25" name="그래픽 24" descr="일일 일정표 윤곽선">
            <a:extLst>
              <a:ext uri="{FF2B5EF4-FFF2-40B4-BE49-F238E27FC236}">
                <a16:creationId xmlns:a16="http://schemas.microsoft.com/office/drawing/2014/main" id="{5E9056A8-C194-4C2E-BC76-A70D508AF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8577" y="6037032"/>
            <a:ext cx="457200" cy="4572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1CF15E5-50C7-48AA-B891-7795AD4A2A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3" y="1658652"/>
            <a:ext cx="2302246" cy="2631140"/>
          </a:xfrm>
          <a:prstGeom prst="rect">
            <a:avLst/>
          </a:prstGeom>
        </p:spPr>
      </p:pic>
      <p:pic>
        <p:nvPicPr>
          <p:cNvPr id="36" name="그래픽 35" descr="남학생 단색으로 채워진">
            <a:extLst>
              <a:ext uri="{FF2B5EF4-FFF2-40B4-BE49-F238E27FC236}">
                <a16:creationId xmlns:a16="http://schemas.microsoft.com/office/drawing/2014/main" id="{BD1AE6B3-5669-48EC-8297-DEE811FE8A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94" y="-35859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B9A6620-9022-4A9E-9D91-881E833EF9D9}"/>
              </a:ext>
            </a:extLst>
          </p:cNvPr>
          <p:cNvSpPr txBox="1"/>
          <p:nvPr/>
        </p:nvSpPr>
        <p:spPr>
          <a:xfrm>
            <a:off x="887867" y="286252"/>
            <a:ext cx="75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F8281C-5A71-4C08-8637-49AB3C6C6521}"/>
              </a:ext>
            </a:extLst>
          </p:cNvPr>
          <p:cNvGrpSpPr/>
          <p:nvPr/>
        </p:nvGrpSpPr>
        <p:grpSpPr>
          <a:xfrm>
            <a:off x="7662439" y="1043616"/>
            <a:ext cx="2611098" cy="5579091"/>
            <a:chOff x="8523051" y="1007758"/>
            <a:chExt cx="2611098" cy="5579091"/>
          </a:xfrm>
        </p:grpSpPr>
        <p:pic>
          <p:nvPicPr>
            <p:cNvPr id="32" name="그림 31" descr="광장이(가) 표시된 사진&#10;&#10;자동 생성된 설명">
              <a:extLst>
                <a:ext uri="{FF2B5EF4-FFF2-40B4-BE49-F238E27FC236}">
                  <a16:creationId xmlns:a16="http://schemas.microsoft.com/office/drawing/2014/main" id="{3249ADDF-1C5A-411A-A452-7A1ADE21B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051" y="1007758"/>
              <a:ext cx="2475346" cy="5029274"/>
            </a:xfrm>
            <a:prstGeom prst="rect">
              <a:avLst/>
            </a:prstGeom>
          </p:spPr>
        </p:pic>
        <p:pic>
          <p:nvPicPr>
            <p:cNvPr id="33" name="그래픽 32" descr="QR 코드 단색으로 채워진">
              <a:extLst>
                <a:ext uri="{FF2B5EF4-FFF2-40B4-BE49-F238E27FC236}">
                  <a16:creationId xmlns:a16="http://schemas.microsoft.com/office/drawing/2014/main" id="{C618C33D-29E1-4B77-80C5-AAC97F881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6018" y="5237595"/>
              <a:ext cx="303814" cy="303814"/>
            </a:xfrm>
            <a:prstGeom prst="rect">
              <a:avLst/>
            </a:prstGeom>
          </p:spPr>
        </p:pic>
        <p:pic>
          <p:nvPicPr>
            <p:cNvPr id="38" name="그래픽 37" descr="일일 일정표 윤곽선">
              <a:extLst>
                <a:ext uri="{FF2B5EF4-FFF2-40B4-BE49-F238E27FC236}">
                  <a16:creationId xmlns:a16="http://schemas.microsoft.com/office/drawing/2014/main" id="{40BE0A30-D018-4CF0-B5DD-F2EA110E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40974" y="5154412"/>
              <a:ext cx="457200" cy="457200"/>
            </a:xfrm>
            <a:prstGeom prst="rect">
              <a:avLst/>
            </a:prstGeom>
          </p:spPr>
        </p:pic>
        <p:pic>
          <p:nvPicPr>
            <p:cNvPr id="39" name="그래픽 38" descr="집 Wi-Fi에서 작업 단색으로 채워진">
              <a:extLst>
                <a:ext uri="{FF2B5EF4-FFF2-40B4-BE49-F238E27FC236}">
                  <a16:creationId xmlns:a16="http://schemas.microsoft.com/office/drawing/2014/main" id="{256EA2BE-DE99-498A-A46D-8C260B98A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14827" y="5231264"/>
              <a:ext cx="321025" cy="32102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A3099C-2A04-4AEC-A0B3-C971F9BAA809}"/>
                </a:ext>
              </a:extLst>
            </p:cNvPr>
            <p:cNvSpPr txBox="1"/>
            <p:nvPr/>
          </p:nvSpPr>
          <p:spPr>
            <a:xfrm>
              <a:off x="10446053" y="5244512"/>
              <a:ext cx="46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MY</a:t>
              </a:r>
              <a:endParaRPr lang="ko-KR" altLang="en-US" sz="14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B8CF954-38BA-4DA1-8826-26C093005B89}"/>
                </a:ext>
              </a:extLst>
            </p:cNvPr>
            <p:cNvSpPr/>
            <p:nvPr/>
          </p:nvSpPr>
          <p:spPr>
            <a:xfrm>
              <a:off x="8696312" y="1720203"/>
              <a:ext cx="2128823" cy="457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04/01  08:50 AM </a:t>
              </a:r>
              <a:r>
                <a:rPr lang="ko-KR" altLang="en-US" sz="1200" dirty="0">
                  <a:solidFill>
                    <a:schemeClr val="tx1"/>
                  </a:solidFill>
                </a:rPr>
                <a:t>오전 출근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FAFF1456-623D-4B0A-85EA-F44F6CF4784D}"/>
                </a:ext>
              </a:extLst>
            </p:cNvPr>
            <p:cNvSpPr/>
            <p:nvPr/>
          </p:nvSpPr>
          <p:spPr>
            <a:xfrm>
              <a:off x="8696312" y="2269626"/>
              <a:ext cx="2128823" cy="457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04/02  10:00 AM </a:t>
              </a:r>
              <a:r>
                <a:rPr lang="ko-KR" altLang="en-US" sz="1200" dirty="0">
                  <a:solidFill>
                    <a:schemeClr val="tx1"/>
                  </a:solidFill>
                </a:rPr>
                <a:t>지각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9F56A66-C09B-4EAC-927A-E9A40282FEF2}"/>
                </a:ext>
              </a:extLst>
            </p:cNvPr>
            <p:cNvSpPr/>
            <p:nvPr/>
          </p:nvSpPr>
          <p:spPr>
            <a:xfrm>
              <a:off x="8696312" y="2849459"/>
              <a:ext cx="2128823" cy="457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04/02  06:59 PM </a:t>
              </a:r>
              <a:r>
                <a:rPr lang="ko-KR" altLang="en-US" sz="1200" dirty="0">
                  <a:solidFill>
                    <a:schemeClr val="tx1"/>
                  </a:solidFill>
                </a:rPr>
                <a:t>야자 출근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E2B12A4-AA2F-4746-8E7E-3F0F490C7625}"/>
                </a:ext>
              </a:extLst>
            </p:cNvPr>
            <p:cNvSpPr/>
            <p:nvPr/>
          </p:nvSpPr>
          <p:spPr>
            <a:xfrm>
              <a:off x="8696312" y="3398882"/>
              <a:ext cx="2128823" cy="457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04/02  11:00 PM </a:t>
              </a:r>
              <a:r>
                <a:rPr lang="ko-KR" altLang="en-US" sz="1200" dirty="0">
                  <a:solidFill>
                    <a:schemeClr val="tx1"/>
                  </a:solidFill>
                </a:rPr>
                <a:t>야자 퇴근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3EBBB2-F846-4628-889A-B83E8ED360DE}"/>
                </a:ext>
              </a:extLst>
            </p:cNvPr>
            <p:cNvSpPr txBox="1"/>
            <p:nvPr/>
          </p:nvSpPr>
          <p:spPr>
            <a:xfrm>
              <a:off x="9178296" y="6217517"/>
              <a:ext cx="195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출퇴근 현황</a:t>
              </a:r>
            </a:p>
          </p:txBody>
        </p:sp>
        <p:pic>
          <p:nvPicPr>
            <p:cNvPr id="46" name="그래픽 45" descr="일일 일정표 윤곽선">
              <a:extLst>
                <a:ext uri="{FF2B5EF4-FFF2-40B4-BE49-F238E27FC236}">
                  <a16:creationId xmlns:a16="http://schemas.microsoft.com/office/drawing/2014/main" id="{31F17A17-3634-4508-8B2B-13244A3A6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21096" y="6129649"/>
              <a:ext cx="457200" cy="4572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206A490-BBF2-425E-9CFC-EE757CD2072A}"/>
              </a:ext>
            </a:extLst>
          </p:cNvPr>
          <p:cNvSpPr txBox="1"/>
          <p:nvPr/>
        </p:nvSpPr>
        <p:spPr>
          <a:xfrm>
            <a:off x="4903694" y="2213261"/>
            <a:ext cx="295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 선택 시 현황 </a:t>
            </a:r>
            <a:endParaRPr lang="en-US" altLang="ko-KR" dirty="0"/>
          </a:p>
          <a:p>
            <a:r>
              <a:rPr lang="ko-KR" altLang="en-US" dirty="0"/>
              <a:t>상세내용출력</a:t>
            </a:r>
          </a:p>
        </p:txBody>
      </p:sp>
      <p:pic>
        <p:nvPicPr>
          <p:cNvPr id="47" name="그래픽 46" descr="위쪽 화살표 단색으로 채워진">
            <a:extLst>
              <a:ext uri="{FF2B5EF4-FFF2-40B4-BE49-F238E27FC236}">
                <a16:creationId xmlns:a16="http://schemas.microsoft.com/office/drawing/2014/main" id="{FCB3FD9F-0518-4B3F-A5E2-04A81A32F9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058804">
            <a:off x="5369054" y="1733348"/>
            <a:ext cx="748289" cy="43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1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EC018A-26AE-46F5-AB6F-3ADA0995AF77}"/>
              </a:ext>
            </a:extLst>
          </p:cNvPr>
          <p:cNvGrpSpPr/>
          <p:nvPr/>
        </p:nvGrpSpPr>
        <p:grpSpPr>
          <a:xfrm>
            <a:off x="8846458" y="945314"/>
            <a:ext cx="2530979" cy="5530408"/>
            <a:chOff x="8989213" y="1059873"/>
            <a:chExt cx="2530979" cy="5530408"/>
          </a:xfrm>
        </p:grpSpPr>
        <p:pic>
          <p:nvPicPr>
            <p:cNvPr id="6" name="그림 5" descr="광장이(가) 표시된 사진&#10;&#10;자동 생성된 설명">
              <a:extLst>
                <a:ext uri="{FF2B5EF4-FFF2-40B4-BE49-F238E27FC236}">
                  <a16:creationId xmlns:a16="http://schemas.microsoft.com/office/drawing/2014/main" id="{3D6DA982-FB55-4CF2-890B-E03F15A10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9213" y="1059873"/>
              <a:ext cx="2475346" cy="5029274"/>
            </a:xfrm>
            <a:prstGeom prst="rect">
              <a:avLst/>
            </a:prstGeom>
          </p:spPr>
        </p:pic>
        <p:pic>
          <p:nvPicPr>
            <p:cNvPr id="18" name="그림 17" descr="테이블이(가) 표시된 사진&#10;&#10;자동 생성된 설명">
              <a:extLst>
                <a:ext uri="{FF2B5EF4-FFF2-40B4-BE49-F238E27FC236}">
                  <a16:creationId xmlns:a16="http://schemas.microsoft.com/office/drawing/2014/main" id="{3F066B0B-BE24-4A6A-9D30-40612B870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4572" y="2798615"/>
              <a:ext cx="2414825" cy="1514876"/>
            </a:xfrm>
            <a:prstGeom prst="rect">
              <a:avLst/>
            </a:prstGeom>
          </p:spPr>
        </p:pic>
        <p:pic>
          <p:nvPicPr>
            <p:cNvPr id="7" name="그래픽 6" descr="QR 코드 단색으로 채워진">
              <a:extLst>
                <a:ext uri="{FF2B5EF4-FFF2-40B4-BE49-F238E27FC236}">
                  <a16:creationId xmlns:a16="http://schemas.microsoft.com/office/drawing/2014/main" id="{765AAF32-EB70-4CC8-A371-6BA495C2F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92183" y="5261442"/>
              <a:ext cx="303814" cy="303814"/>
            </a:xfrm>
            <a:prstGeom prst="rect">
              <a:avLst/>
            </a:prstGeom>
          </p:spPr>
        </p:pic>
        <p:pic>
          <p:nvPicPr>
            <p:cNvPr id="8" name="그래픽 7" descr="일일 일정표 윤곽선">
              <a:extLst>
                <a:ext uri="{FF2B5EF4-FFF2-40B4-BE49-F238E27FC236}">
                  <a16:creationId xmlns:a16="http://schemas.microsoft.com/office/drawing/2014/main" id="{04525A3F-769E-4860-979B-5CA51664F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07139" y="5178259"/>
              <a:ext cx="457200" cy="457200"/>
            </a:xfrm>
            <a:prstGeom prst="rect">
              <a:avLst/>
            </a:prstGeom>
          </p:spPr>
        </p:pic>
        <p:pic>
          <p:nvPicPr>
            <p:cNvPr id="9" name="그래픽 8" descr="집 Wi-Fi에서 작업 단색으로 채워진">
              <a:extLst>
                <a:ext uri="{FF2B5EF4-FFF2-40B4-BE49-F238E27FC236}">
                  <a16:creationId xmlns:a16="http://schemas.microsoft.com/office/drawing/2014/main" id="{D7C22899-D29B-4976-9238-4C64AEE78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80992" y="5255111"/>
              <a:ext cx="321025" cy="32102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636527-7CE4-487C-9EBD-913ECB2810A0}"/>
                </a:ext>
              </a:extLst>
            </p:cNvPr>
            <p:cNvSpPr txBox="1"/>
            <p:nvPr/>
          </p:nvSpPr>
          <p:spPr>
            <a:xfrm>
              <a:off x="10912218" y="5268359"/>
              <a:ext cx="46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MY</a:t>
              </a:r>
              <a:endParaRPr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BC95B4-1A65-4746-A64F-0A90C979ABF6}"/>
                </a:ext>
              </a:extLst>
            </p:cNvPr>
            <p:cNvSpPr txBox="1"/>
            <p:nvPr/>
          </p:nvSpPr>
          <p:spPr>
            <a:xfrm>
              <a:off x="9564339" y="6220949"/>
              <a:ext cx="195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출퇴근 현황</a:t>
              </a:r>
            </a:p>
          </p:txBody>
        </p:sp>
        <p:pic>
          <p:nvPicPr>
            <p:cNvPr id="14" name="그래픽 13" descr="일일 일정표 윤곽선">
              <a:extLst>
                <a:ext uri="{FF2B5EF4-FFF2-40B4-BE49-F238E27FC236}">
                  <a16:creationId xmlns:a16="http://schemas.microsoft.com/office/drawing/2014/main" id="{63E68DD9-C8BB-4C2F-9729-39CBB3275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07139" y="6133081"/>
              <a:ext cx="457200" cy="457200"/>
            </a:xfrm>
            <a:prstGeom prst="rect">
              <a:avLst/>
            </a:prstGeom>
          </p:spPr>
        </p:pic>
        <p:pic>
          <p:nvPicPr>
            <p:cNvPr id="5" name="그림 4" descr="테이블이(가) 표시된 사진&#10;&#10;자동 생성된 설명">
              <a:extLst>
                <a:ext uri="{FF2B5EF4-FFF2-40B4-BE49-F238E27FC236}">
                  <a16:creationId xmlns:a16="http://schemas.microsoft.com/office/drawing/2014/main" id="{6130C59A-EB06-4BD6-9D62-49C55DE4F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4572" y="1664136"/>
              <a:ext cx="2414825" cy="1514876"/>
            </a:xfrm>
            <a:prstGeom prst="rect">
              <a:avLst/>
            </a:prstGeom>
          </p:spPr>
        </p:pic>
      </p:grpSp>
      <p:pic>
        <p:nvPicPr>
          <p:cNvPr id="47" name="그래픽 46" descr="남성 교수 단색으로 채워진">
            <a:extLst>
              <a:ext uri="{FF2B5EF4-FFF2-40B4-BE49-F238E27FC236}">
                <a16:creationId xmlns:a16="http://schemas.microsoft.com/office/drawing/2014/main" id="{A20307B8-BDC4-49AC-BCC8-11416FDFF6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4764" y="145473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1FD5216-900A-4130-998A-AFB5F3869E68}"/>
              </a:ext>
            </a:extLst>
          </p:cNvPr>
          <p:cNvSpPr txBox="1"/>
          <p:nvPr/>
        </p:nvSpPr>
        <p:spPr>
          <a:xfrm>
            <a:off x="1270000" y="4248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교수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DB120A-CB9F-45DA-9C72-D4A1B4401B8E}"/>
              </a:ext>
            </a:extLst>
          </p:cNvPr>
          <p:cNvGrpSpPr/>
          <p:nvPr/>
        </p:nvGrpSpPr>
        <p:grpSpPr>
          <a:xfrm>
            <a:off x="5090927" y="945314"/>
            <a:ext cx="2530976" cy="5579869"/>
            <a:chOff x="1460654" y="914363"/>
            <a:chExt cx="2530976" cy="5579869"/>
          </a:xfrm>
        </p:grpSpPr>
        <p:pic>
          <p:nvPicPr>
            <p:cNvPr id="26" name="그림 25" descr="광장이(가) 표시된 사진&#10;&#10;자동 생성된 설명">
              <a:extLst>
                <a:ext uri="{FF2B5EF4-FFF2-40B4-BE49-F238E27FC236}">
                  <a16:creationId xmlns:a16="http://schemas.microsoft.com/office/drawing/2014/main" id="{C04C136E-1707-4FA8-9D33-91684B2E3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654" y="914363"/>
              <a:ext cx="2475346" cy="5029274"/>
            </a:xfrm>
            <a:prstGeom prst="rect">
              <a:avLst/>
            </a:prstGeom>
          </p:spPr>
        </p:pic>
        <p:pic>
          <p:nvPicPr>
            <p:cNvPr id="27" name="그래픽 26" descr="QR 코드 단색으로 채워진">
              <a:extLst>
                <a:ext uri="{FF2B5EF4-FFF2-40B4-BE49-F238E27FC236}">
                  <a16:creationId xmlns:a16="http://schemas.microsoft.com/office/drawing/2014/main" id="{C81EADD8-5639-4A92-8ACE-C56C4E415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63621" y="5165393"/>
              <a:ext cx="303814" cy="303814"/>
            </a:xfrm>
            <a:prstGeom prst="rect">
              <a:avLst/>
            </a:prstGeom>
          </p:spPr>
        </p:pic>
        <p:pic>
          <p:nvPicPr>
            <p:cNvPr id="28" name="그래픽 27" descr="일일 일정표 윤곽선">
              <a:extLst>
                <a:ext uri="{FF2B5EF4-FFF2-40B4-BE49-F238E27FC236}">
                  <a16:creationId xmlns:a16="http://schemas.microsoft.com/office/drawing/2014/main" id="{130DCC89-968C-4C50-AFF4-AD37F636C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8577" y="5082210"/>
              <a:ext cx="457200" cy="457200"/>
            </a:xfrm>
            <a:prstGeom prst="rect">
              <a:avLst/>
            </a:prstGeom>
          </p:spPr>
        </p:pic>
        <p:pic>
          <p:nvPicPr>
            <p:cNvPr id="30" name="그래픽 29" descr="집 Wi-Fi에서 작업 단색으로 채워진">
              <a:extLst>
                <a:ext uri="{FF2B5EF4-FFF2-40B4-BE49-F238E27FC236}">
                  <a16:creationId xmlns:a16="http://schemas.microsoft.com/office/drawing/2014/main" id="{10265AC6-77B8-43EF-B823-925DCB23A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52430" y="5159062"/>
              <a:ext cx="321025" cy="32102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0C013C-A799-463F-AC79-49F48A6B2920}"/>
                </a:ext>
              </a:extLst>
            </p:cNvPr>
            <p:cNvSpPr txBox="1"/>
            <p:nvPr/>
          </p:nvSpPr>
          <p:spPr>
            <a:xfrm>
              <a:off x="2223197" y="4383187"/>
              <a:ext cx="95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천세준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F5A1C2-84FD-4DB9-B069-7BA3FB8520A9}"/>
                </a:ext>
              </a:extLst>
            </p:cNvPr>
            <p:cNvSpPr txBox="1"/>
            <p:nvPr/>
          </p:nvSpPr>
          <p:spPr>
            <a:xfrm>
              <a:off x="2223196" y="4670022"/>
              <a:ext cx="95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2WDJ</a:t>
              </a:r>
              <a:endParaRPr lang="ko-KR" altLang="en-US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B51494-FAB1-4EFA-B6D2-86500EED1291}"/>
                </a:ext>
              </a:extLst>
            </p:cNvPr>
            <p:cNvSpPr txBox="1"/>
            <p:nvPr/>
          </p:nvSpPr>
          <p:spPr>
            <a:xfrm>
              <a:off x="3383656" y="5172310"/>
              <a:ext cx="46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MY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4A1A5C-57D0-4CBF-ABBE-84E42F573877}"/>
                </a:ext>
              </a:extLst>
            </p:cNvPr>
            <p:cNvSpPr txBox="1"/>
            <p:nvPr/>
          </p:nvSpPr>
          <p:spPr>
            <a:xfrm>
              <a:off x="2035777" y="6124900"/>
              <a:ext cx="195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캘린더 </a:t>
              </a:r>
              <a:r>
                <a:rPr lang="en-US" altLang="ko-KR" dirty="0"/>
                <a:t>UI</a:t>
              </a:r>
              <a:endParaRPr lang="ko-KR" altLang="en-US" dirty="0"/>
            </a:p>
          </p:txBody>
        </p:sp>
        <p:pic>
          <p:nvPicPr>
            <p:cNvPr id="36" name="그래픽 35" descr="일일 일정표 윤곽선">
              <a:extLst>
                <a:ext uri="{FF2B5EF4-FFF2-40B4-BE49-F238E27FC236}">
                  <a16:creationId xmlns:a16="http://schemas.microsoft.com/office/drawing/2014/main" id="{A76042D3-F059-4250-B823-7557F1899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8577" y="6037032"/>
              <a:ext cx="457200" cy="45720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FC81FA0-65AE-42C1-A55B-D001701D1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033" y="1658652"/>
              <a:ext cx="2302246" cy="2631140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DE010D-DD49-4A69-ABF2-8D713DFB27CD}"/>
              </a:ext>
            </a:extLst>
          </p:cNvPr>
          <p:cNvGrpSpPr/>
          <p:nvPr/>
        </p:nvGrpSpPr>
        <p:grpSpPr>
          <a:xfrm>
            <a:off x="1335396" y="930320"/>
            <a:ext cx="2475346" cy="5685441"/>
            <a:chOff x="4992134" y="903282"/>
            <a:chExt cx="2475346" cy="5685441"/>
          </a:xfrm>
        </p:grpSpPr>
        <p:pic>
          <p:nvPicPr>
            <p:cNvPr id="38" name="그림 37" descr="광장이(가) 표시된 사진&#10;&#10;자동 생성된 설명">
              <a:extLst>
                <a:ext uri="{FF2B5EF4-FFF2-40B4-BE49-F238E27FC236}">
                  <a16:creationId xmlns:a16="http://schemas.microsoft.com/office/drawing/2014/main" id="{46923FD2-E6D8-425A-9F91-01395E17C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134" y="903282"/>
              <a:ext cx="2475346" cy="502927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F643ECE-0EEA-4BDF-882F-A561AFE3F53F}"/>
                </a:ext>
              </a:extLst>
            </p:cNvPr>
            <p:cNvSpPr txBox="1"/>
            <p:nvPr/>
          </p:nvSpPr>
          <p:spPr>
            <a:xfrm>
              <a:off x="5364713" y="6219391"/>
              <a:ext cx="173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담당학급선택</a:t>
              </a:r>
            </a:p>
          </p:txBody>
        </p:sp>
        <p:pic>
          <p:nvPicPr>
            <p:cNvPr id="40" name="그래픽 39" descr="QR 코드 단색으로 채워진">
              <a:extLst>
                <a:ext uri="{FF2B5EF4-FFF2-40B4-BE49-F238E27FC236}">
                  <a16:creationId xmlns:a16="http://schemas.microsoft.com/office/drawing/2014/main" id="{877E88EB-C365-444A-9ADE-992A04C7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95101" y="5154312"/>
              <a:ext cx="303814" cy="303814"/>
            </a:xfrm>
            <a:prstGeom prst="rect">
              <a:avLst/>
            </a:prstGeom>
          </p:spPr>
        </p:pic>
        <p:pic>
          <p:nvPicPr>
            <p:cNvPr id="41" name="그래픽 40" descr="일일 일정표 윤곽선">
              <a:extLst>
                <a:ext uri="{FF2B5EF4-FFF2-40B4-BE49-F238E27FC236}">
                  <a16:creationId xmlns:a16="http://schemas.microsoft.com/office/drawing/2014/main" id="{F8C98E6D-A0DD-4833-A656-45AC45461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10057" y="5071129"/>
              <a:ext cx="457200" cy="457200"/>
            </a:xfrm>
            <a:prstGeom prst="rect">
              <a:avLst/>
            </a:prstGeom>
          </p:spPr>
        </p:pic>
        <p:pic>
          <p:nvPicPr>
            <p:cNvPr id="42" name="그래픽 41" descr="집 Wi-Fi에서 작업 단색으로 채워진">
              <a:extLst>
                <a:ext uri="{FF2B5EF4-FFF2-40B4-BE49-F238E27FC236}">
                  <a16:creationId xmlns:a16="http://schemas.microsoft.com/office/drawing/2014/main" id="{401E845F-B4D7-4A2D-BBEA-888EFCEB6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83910" y="5147981"/>
              <a:ext cx="321025" cy="3210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D23777-9C01-40BC-A0E2-276C47852B15}"/>
                </a:ext>
              </a:extLst>
            </p:cNvPr>
            <p:cNvSpPr txBox="1"/>
            <p:nvPr/>
          </p:nvSpPr>
          <p:spPr>
            <a:xfrm>
              <a:off x="6915136" y="5161229"/>
              <a:ext cx="46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MY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AD9E325-E0F6-484D-B319-B68784E429EF}"/>
                </a:ext>
              </a:extLst>
            </p:cNvPr>
            <p:cNvSpPr txBox="1"/>
            <p:nvPr/>
          </p:nvSpPr>
          <p:spPr>
            <a:xfrm>
              <a:off x="5815312" y="3611657"/>
              <a:ext cx="909834" cy="377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2WDJ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D7D6431-6A02-4122-A1D8-356243A26CA5}"/>
                </a:ext>
              </a:extLst>
            </p:cNvPr>
            <p:cNvSpPr txBox="1"/>
            <p:nvPr/>
          </p:nvSpPr>
          <p:spPr>
            <a:xfrm>
              <a:off x="5822435" y="4035862"/>
              <a:ext cx="909834" cy="377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2CPJ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0774A0-43DA-429C-B1BC-5BC58FF4FA7F}"/>
                </a:ext>
              </a:extLst>
            </p:cNvPr>
            <p:cNvSpPr txBox="1"/>
            <p:nvPr/>
          </p:nvSpPr>
          <p:spPr>
            <a:xfrm>
              <a:off x="5795101" y="4484105"/>
              <a:ext cx="909834" cy="377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3WDJ</a:t>
              </a:r>
              <a:endParaRPr lang="ko-KR" altLang="en-US" dirty="0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F039452B-74D6-4E7E-A9D0-380B52C2B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6391" y="1804181"/>
              <a:ext cx="1381922" cy="1381922"/>
            </a:xfrm>
            <a:prstGeom prst="rect">
              <a:avLst/>
            </a:prstGeom>
          </p:spPr>
        </p:pic>
      </p:grpSp>
      <p:pic>
        <p:nvPicPr>
          <p:cNvPr id="53" name="그래픽 52" descr="위쪽 화살표 단색으로 채워진">
            <a:extLst>
              <a:ext uri="{FF2B5EF4-FFF2-40B4-BE49-F238E27FC236}">
                <a16:creationId xmlns:a16="http://schemas.microsoft.com/office/drawing/2014/main" id="{8DB0472A-133A-45DF-B911-345719D965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4739500">
            <a:off x="3858323" y="2823142"/>
            <a:ext cx="748289" cy="1696631"/>
          </a:xfrm>
          <a:prstGeom prst="rect">
            <a:avLst/>
          </a:prstGeom>
        </p:spPr>
      </p:pic>
      <p:pic>
        <p:nvPicPr>
          <p:cNvPr id="54" name="그래픽 53" descr="위쪽 화살표 단색으로 채워진">
            <a:extLst>
              <a:ext uri="{FF2B5EF4-FFF2-40B4-BE49-F238E27FC236}">
                <a16:creationId xmlns:a16="http://schemas.microsoft.com/office/drawing/2014/main" id="{6D9D96F4-3130-4F28-ACB8-7971E808FE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4739500">
            <a:off x="7676640" y="1908206"/>
            <a:ext cx="748289" cy="16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7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272C7F6-4981-40AA-BA26-29DA048D9E80}"/>
              </a:ext>
            </a:extLst>
          </p:cNvPr>
          <p:cNvGrpSpPr/>
          <p:nvPr/>
        </p:nvGrpSpPr>
        <p:grpSpPr>
          <a:xfrm>
            <a:off x="47894" y="0"/>
            <a:ext cx="9539383" cy="6400249"/>
            <a:chOff x="47894" y="0"/>
            <a:chExt cx="9539383" cy="6400249"/>
          </a:xfrm>
        </p:grpSpPr>
        <p:pic>
          <p:nvPicPr>
            <p:cNvPr id="4" name="그림 3" descr="광장이(가) 표시된 사진&#10;&#10;자동 생성된 설명">
              <a:extLst>
                <a:ext uri="{FF2B5EF4-FFF2-40B4-BE49-F238E27FC236}">
                  <a16:creationId xmlns:a16="http://schemas.microsoft.com/office/drawing/2014/main" id="{59B6AD34-6712-4071-A14F-72E5C200F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8327" y="833681"/>
              <a:ext cx="2475346" cy="502927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213AA2-DC9F-41A3-9202-62E88DDB4FFF}"/>
                </a:ext>
              </a:extLst>
            </p:cNvPr>
            <p:cNvSpPr txBox="1"/>
            <p:nvPr/>
          </p:nvSpPr>
          <p:spPr>
            <a:xfrm>
              <a:off x="5009325" y="1637962"/>
              <a:ext cx="2173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QR</a:t>
              </a:r>
              <a:r>
                <a:rPr lang="ko-KR" altLang="en-US" sz="1600" dirty="0"/>
                <a:t>코드를 촬영하세요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5D6969-4360-4C60-91AE-D533524FA1EA}"/>
                </a:ext>
              </a:extLst>
            </p:cNvPr>
            <p:cNvSpPr txBox="1"/>
            <p:nvPr/>
          </p:nvSpPr>
          <p:spPr>
            <a:xfrm>
              <a:off x="4836741" y="6030917"/>
              <a:ext cx="2573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 </a:t>
              </a:r>
              <a:r>
                <a:rPr lang="en-US" altLang="ko-KR" dirty="0"/>
                <a:t>QR</a:t>
              </a:r>
              <a:r>
                <a:rPr lang="ko-KR" altLang="en-US" dirty="0"/>
                <a:t>코드 찍기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2C379B0-F74B-4787-A0E8-57E9E76A90ED}"/>
                </a:ext>
              </a:extLst>
            </p:cNvPr>
            <p:cNvSpPr/>
            <p:nvPr/>
          </p:nvSpPr>
          <p:spPr>
            <a:xfrm>
              <a:off x="5437469" y="2653553"/>
              <a:ext cx="1419883" cy="1326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래픽 37" descr="위쪽 화살표 단색으로 채워진">
              <a:extLst>
                <a:ext uri="{FF2B5EF4-FFF2-40B4-BE49-F238E27FC236}">
                  <a16:creationId xmlns:a16="http://schemas.microsoft.com/office/drawing/2014/main" id="{13D5B559-7EEC-4B84-99A0-C03FEB6CD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916191">
              <a:off x="7124752" y="3565037"/>
              <a:ext cx="526516" cy="87735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0AD698-EB01-43B6-8711-A721839DF038}"/>
                </a:ext>
              </a:extLst>
            </p:cNvPr>
            <p:cNvSpPr txBox="1"/>
            <p:nvPr/>
          </p:nvSpPr>
          <p:spPr>
            <a:xfrm>
              <a:off x="8004834" y="3980330"/>
              <a:ext cx="1582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카메라 촬영부분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빈칸아님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pic>
          <p:nvPicPr>
            <p:cNvPr id="40" name="그래픽 39" descr="남학생 단색으로 채워진">
              <a:extLst>
                <a:ext uri="{FF2B5EF4-FFF2-40B4-BE49-F238E27FC236}">
                  <a16:creationId xmlns:a16="http://schemas.microsoft.com/office/drawing/2014/main" id="{A9647C09-92F6-4085-A12D-6F8C070BD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894" y="0"/>
              <a:ext cx="914400" cy="9144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2470A7-41DF-4EE3-A616-1333BCC1A1B4}"/>
                </a:ext>
              </a:extLst>
            </p:cNvPr>
            <p:cNvSpPr txBox="1"/>
            <p:nvPr/>
          </p:nvSpPr>
          <p:spPr>
            <a:xfrm>
              <a:off x="868459" y="286252"/>
              <a:ext cx="206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모듈</a:t>
              </a:r>
            </a:p>
          </p:txBody>
        </p:sp>
        <p:pic>
          <p:nvPicPr>
            <p:cNvPr id="23" name="그래픽 22" descr="QR 코드 단색으로 채워진">
              <a:extLst>
                <a:ext uri="{FF2B5EF4-FFF2-40B4-BE49-F238E27FC236}">
                  <a16:creationId xmlns:a16="http://schemas.microsoft.com/office/drawing/2014/main" id="{1F17EE8C-376F-42AA-8935-D8B9857D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23746" y="5015619"/>
              <a:ext cx="303814" cy="303814"/>
            </a:xfrm>
            <a:prstGeom prst="rect">
              <a:avLst/>
            </a:prstGeom>
          </p:spPr>
        </p:pic>
        <p:pic>
          <p:nvPicPr>
            <p:cNvPr id="24" name="그래픽 23" descr="일일 일정표 윤곽선">
              <a:extLst>
                <a:ext uri="{FF2B5EF4-FFF2-40B4-BE49-F238E27FC236}">
                  <a16:creationId xmlns:a16="http://schemas.microsoft.com/office/drawing/2014/main" id="{51D50B37-1C78-4461-A72A-775CBC555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38702" y="4932436"/>
              <a:ext cx="457200" cy="457200"/>
            </a:xfrm>
            <a:prstGeom prst="rect">
              <a:avLst/>
            </a:prstGeom>
          </p:spPr>
        </p:pic>
        <p:pic>
          <p:nvPicPr>
            <p:cNvPr id="26" name="그래픽 25" descr="집 Wi-Fi에서 작업 단색으로 채워진">
              <a:extLst>
                <a:ext uri="{FF2B5EF4-FFF2-40B4-BE49-F238E27FC236}">
                  <a16:creationId xmlns:a16="http://schemas.microsoft.com/office/drawing/2014/main" id="{97E4B6F9-938E-4704-8072-7B760EA5C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12555" y="5009288"/>
              <a:ext cx="321025" cy="32102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9EF565-601E-42A9-8219-7162735F676C}"/>
                </a:ext>
              </a:extLst>
            </p:cNvPr>
            <p:cNvSpPr txBox="1"/>
            <p:nvPr/>
          </p:nvSpPr>
          <p:spPr>
            <a:xfrm>
              <a:off x="6743781" y="5022536"/>
              <a:ext cx="46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MY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562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214</Words>
  <Application>Microsoft Office PowerPoint</Application>
  <PresentationFormat>와이드스크린</PresentationFormat>
  <Paragraphs>100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자바7조 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Brandon Morse</dc:creator>
  <cp:lastModifiedBy>Brandon Morse</cp:lastModifiedBy>
  <cp:revision>27</cp:revision>
  <dcterms:created xsi:type="dcterms:W3CDTF">2021-03-25T03:19:12Z</dcterms:created>
  <dcterms:modified xsi:type="dcterms:W3CDTF">2021-03-26T03:08:11Z</dcterms:modified>
</cp:coreProperties>
</file>