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70" r:id="rId5"/>
    <p:sldId id="266" r:id="rId6"/>
    <p:sldId id="271" r:id="rId7"/>
    <p:sldId id="272" r:id="rId8"/>
    <p:sldId id="273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202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1DEB9-F41A-451D-9942-05DA4CDB9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B1838B-A1F2-465B-ACC7-AB60E0045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6F62AD-E116-4E81-8F2B-14B26434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A2FD-B43F-4EB2-B94F-60D300611C32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99468-65BB-4D46-BCCD-50AF4A1B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8D69-5FEC-40B1-861F-AA38623F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7DDF-A712-4F9F-B6A6-A9320A6A2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3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838DF-8BB2-4BCC-9370-11D865BC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6339AE-BE2F-4252-8277-74020EE7E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74C34E-132D-4C3B-B944-946137247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A2FD-B43F-4EB2-B94F-60D300611C32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20E78-2CFF-46C9-8D79-8420D16BD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CBF6B-D429-4777-A99D-A89CAF42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7DDF-A712-4F9F-B6A6-A9320A6A2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84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F943D9-2C39-4171-9DE3-998E63A73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38504-DD03-49F4-8920-0C075D39E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AA96A5-31D4-47AA-95E3-517C1C02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A2FD-B43F-4EB2-B94F-60D300611C32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6EC335-AB9B-470B-9BB7-7057F0EA3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71C16A-8757-4D3B-B966-CAD12DC92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7DDF-A712-4F9F-B6A6-A9320A6A2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65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868D3-1FCF-4FE4-B577-E09FE7B0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40E292-5136-4354-9DB2-2D301DD6A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C5598-4BF6-40B8-B042-923EFA65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A2FD-B43F-4EB2-B94F-60D300611C32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CCA4DE-952D-4E16-A11D-A581A967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A83639-7FB9-47B5-813F-66D1954B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7DDF-A712-4F9F-B6A6-A9320A6A2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74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E435E-542C-451B-96C2-C0D4E04AD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35F3DB-ED23-48A8-A9E3-EAC5D9851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5E0C3E-9074-49B6-9105-6EEFA05D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A2FD-B43F-4EB2-B94F-60D300611C32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8B26E0-5DEE-4B97-830A-ED0E6BBC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61062-EA14-4005-921C-87A6ADECE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7DDF-A712-4F9F-B6A6-A9320A6A2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9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5C21F-14B2-4895-9429-46F9852D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C7612B-C9D4-4ED9-B13C-2EFB4A70A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87BD55-931A-4473-BE8A-31805466E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58B2DA-AEE9-4C90-963E-5F951FA5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A2FD-B43F-4EB2-B94F-60D300611C32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7F3354-BA4F-4324-943A-39D57A3BF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9F5F15-17A8-4939-BDFB-E69440F3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7DDF-A712-4F9F-B6A6-A9320A6A2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28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1D95F-95D4-4B0F-B72B-B24257706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842E8A-384C-467D-A85A-45AC204F8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88C00D-E5EE-4FAE-A716-8A938F2B6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D359BE-3FB6-434A-A337-F768DB163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7E4FDD-CE4A-4D24-AE2F-63A346BE6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D09102-0546-4CCE-941C-8C1A9810A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A2FD-B43F-4EB2-B94F-60D300611C32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4CC5E6-8D1B-487D-89AD-F08BFC4C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2E05FD-B748-4571-846D-87696CB21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7DDF-A712-4F9F-B6A6-A9320A6A2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6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45821-A730-4642-861D-D87B641C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6BAAFF-1035-45D5-9971-1EBFDE777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A2FD-B43F-4EB2-B94F-60D300611C32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466A2C-CD32-4A4D-9656-3B7499DF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8C76A6-C9A8-4E12-BEF7-9FF7AC61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7DDF-A712-4F9F-B6A6-A9320A6A2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38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2B863E-45B2-4335-8ED0-57969D8D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A2FD-B43F-4EB2-B94F-60D300611C32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AB085F-71A8-4AEC-B324-FA69C45B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B9FEF4-00B5-4A7D-929F-74BCE9E2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7DDF-A712-4F9F-B6A6-A9320A6A2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85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A01BE-FA5F-4B2A-AE8B-9CEECD5E4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E59C55-50F4-48C2-8E3E-843AA79EF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FB2F20-6DE3-4535-BFD1-8AE2110A0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8E1CA4-91AE-41F9-9042-A959704EC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A2FD-B43F-4EB2-B94F-60D300611C32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157258-09FD-4366-97A3-76A2A4361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474EE-6955-4D7A-9724-31281078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7DDF-A712-4F9F-B6A6-A9320A6A2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94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513A7-7130-420C-BD29-26ECE8636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38FA8E-C627-4FF7-8B2B-12803EB5A2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FFE86D-0827-456D-8822-D63C7447C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F108B9-29AE-4887-BD15-7C75CDA4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A2FD-B43F-4EB2-B94F-60D300611C32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B8A47D-3BF8-4860-8966-47A8E11B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CD6DB8-1E21-48CB-85DF-F144B302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7DDF-A712-4F9F-B6A6-A9320A6A2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50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587812-8248-4509-BFC0-00DCD813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77A056-3CE3-4F39-8D62-B4CA66B24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4B6F4-8E89-4D32-9389-97DDE117F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FA2FD-B43F-4EB2-B94F-60D300611C32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BC6A6-A79C-48D4-9527-8037A0366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5C1-606F-49F1-AB23-719606919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17DDF-A712-4F9F-B6A6-A9320A6A2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69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[일러스트레이터] 초간단 돋보기 아이콘 만들기">
            <a:extLst>
              <a:ext uri="{FF2B5EF4-FFF2-40B4-BE49-F238E27FC236}">
                <a16:creationId xmlns:a16="http://schemas.microsoft.com/office/drawing/2014/main" id="{B0A35E90-D658-4ECF-8163-0A9E06DE27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15571" t="14505" r="17156" b="16200"/>
          <a:stretch/>
        </p:blipFill>
        <p:spPr>
          <a:xfrm>
            <a:off x="7618447" y="1114219"/>
            <a:ext cx="1039906" cy="1071175"/>
          </a:xfrm>
          <a:prstGeom prst="rect">
            <a:avLst/>
          </a:prstGeom>
          <a:noFill/>
        </p:spPr>
      </p:pic>
      <p:pic>
        <p:nvPicPr>
          <p:cNvPr id="7" name="그래픽 7" descr="테이블 차림">
            <a:extLst>
              <a:ext uri="{FF2B5EF4-FFF2-40B4-BE49-F238E27FC236}">
                <a16:creationId xmlns:a16="http://schemas.microsoft.com/office/drawing/2014/main" id="{AE472C53-344E-48A4-AC12-A38F73ACE2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45426" y="986010"/>
            <a:ext cx="1327595" cy="132759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3D10444-433D-4C82-8ACF-CD26EBB1F075}"/>
              </a:ext>
            </a:extLst>
          </p:cNvPr>
          <p:cNvSpPr/>
          <p:nvPr/>
        </p:nvSpPr>
        <p:spPr>
          <a:xfrm>
            <a:off x="4855917" y="926531"/>
            <a:ext cx="248016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8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IIKH</a:t>
            </a:r>
            <a:endParaRPr lang="ko-KR" altLang="en-US" sz="8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C0C54F-8320-4A81-BCF2-FCA74C910392}"/>
              </a:ext>
            </a:extLst>
          </p:cNvPr>
          <p:cNvSpPr txBox="1"/>
          <p:nvPr/>
        </p:nvSpPr>
        <p:spPr>
          <a:xfrm>
            <a:off x="1219200" y="4026276"/>
            <a:ext cx="975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b="1" dirty="0">
                <a:latin typeface="+mn-ea"/>
              </a:rPr>
              <a:t>20190323 </a:t>
            </a:r>
            <a:r>
              <a:rPr lang="ko-KR" altLang="ko-KR" b="1" dirty="0" err="1">
                <a:latin typeface="+mn-ea"/>
              </a:rPr>
              <a:t>배인경</a:t>
            </a:r>
            <a:r>
              <a:rPr lang="ko-KR" altLang="ko-KR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20193057 </a:t>
            </a:r>
            <a:r>
              <a:rPr lang="ko-KR" altLang="ko-KR" b="1" dirty="0" err="1">
                <a:latin typeface="+mn-ea"/>
              </a:rPr>
              <a:t>김승아</a:t>
            </a:r>
            <a:r>
              <a:rPr lang="ko-KR" altLang="ko-KR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20191673 </a:t>
            </a:r>
            <a:r>
              <a:rPr lang="ko-KR" altLang="ko-KR" b="1" dirty="0">
                <a:latin typeface="+mn-ea"/>
              </a:rPr>
              <a:t>이주연 </a:t>
            </a:r>
            <a:r>
              <a:rPr lang="en-US" altLang="ko-KR" b="1" dirty="0">
                <a:latin typeface="+mn-ea"/>
              </a:rPr>
              <a:t>20195999 </a:t>
            </a:r>
            <a:r>
              <a:rPr lang="ko-KR" altLang="ko-KR" b="1" dirty="0" err="1">
                <a:latin typeface="+mn-ea"/>
              </a:rPr>
              <a:t>이채현</a:t>
            </a:r>
            <a:r>
              <a:rPr lang="ko-KR" altLang="ko-KR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20195812 </a:t>
            </a:r>
            <a:r>
              <a:rPr lang="ko-KR" altLang="ko-KR" b="1" dirty="0" err="1">
                <a:latin typeface="+mn-ea"/>
              </a:rPr>
              <a:t>황현수</a:t>
            </a:r>
            <a:endParaRPr lang="en-US" altLang="ko-KR" b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394B2A-E452-4F0D-A4F8-9AFADF908920}"/>
              </a:ext>
            </a:extLst>
          </p:cNvPr>
          <p:cNvSpPr txBox="1"/>
          <p:nvPr/>
        </p:nvSpPr>
        <p:spPr>
          <a:xfrm>
            <a:off x="4581525" y="2907291"/>
            <a:ext cx="30289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 dirty="0">
                <a:ea typeface="야놀자 야체 B"/>
              </a:rPr>
              <a:t>Class01 Team2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8C7AE7-BC07-4EE2-9F32-5E46CE551668}"/>
              </a:ext>
            </a:extLst>
          </p:cNvPr>
          <p:cNvSpPr txBox="1"/>
          <p:nvPr/>
        </p:nvSpPr>
        <p:spPr>
          <a:xfrm>
            <a:off x="2328862" y="5869992"/>
            <a:ext cx="75342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ea typeface="야놀자 야체 B"/>
              </a:rPr>
              <a:t>PRESENTATION SPEAKER: </a:t>
            </a:r>
            <a:r>
              <a:rPr lang="en-US" altLang="ko-KR" sz="1600" dirty="0">
                <a:latin typeface="+mn-ea"/>
              </a:rPr>
              <a:t>20190323 </a:t>
            </a:r>
            <a:r>
              <a:rPr lang="ko-KR" altLang="ko-KR" sz="1600" dirty="0" err="1">
                <a:latin typeface="+mn-ea"/>
              </a:rPr>
              <a:t>배인경</a:t>
            </a:r>
            <a:r>
              <a:rPr lang="ko-KR" altLang="ko-KR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20193057 </a:t>
            </a:r>
            <a:r>
              <a:rPr lang="ko-KR" altLang="ko-KR" sz="1600" dirty="0" err="1">
                <a:latin typeface="+mn-ea"/>
              </a:rPr>
              <a:t>김승아</a:t>
            </a:r>
            <a:r>
              <a:rPr lang="ko-KR" altLang="ko-KR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20191673 </a:t>
            </a:r>
            <a:r>
              <a:rPr lang="ko-KR" altLang="ko-KR" sz="1600" dirty="0">
                <a:latin typeface="+mn-ea"/>
              </a:rPr>
              <a:t>이주연</a:t>
            </a:r>
            <a:r>
              <a:rPr lang="en-US" altLang="ko-KR" sz="1600" dirty="0">
                <a:ea typeface="야놀자 야체 B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785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3264A55-4337-4FF5-B71D-4872B974A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264" y="0"/>
            <a:ext cx="8942294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438F35-25A1-46BA-852F-55DD4CCBA0B2}"/>
              </a:ext>
            </a:extLst>
          </p:cNvPr>
          <p:cNvSpPr txBox="1"/>
          <p:nvPr/>
        </p:nvSpPr>
        <p:spPr>
          <a:xfrm>
            <a:off x="292442" y="461945"/>
            <a:ext cx="2400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Class Structure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1107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EFA99-DA20-4CE0-9565-E8C55257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Bottom-up approach</a:t>
            </a:r>
            <a:endParaRPr lang="ko-KR" altLang="en-US" b="1" dirty="0">
              <a:latin typeface="+mj-e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C3824AC-38A3-4E41-841C-B1688E1F6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765" y="216843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E99B0906-81A0-442D-AAF8-432AC108EDCA}"/>
              </a:ext>
            </a:extLst>
          </p:cNvPr>
          <p:cNvSpPr/>
          <p:nvPr/>
        </p:nvSpPr>
        <p:spPr>
          <a:xfrm>
            <a:off x="3585754" y="4062549"/>
            <a:ext cx="2697480" cy="1332412"/>
          </a:xfrm>
          <a:prstGeom prst="flowChartAlternateProcess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CACE5380-C3F7-43CB-BAEB-50EA21405715}"/>
              </a:ext>
            </a:extLst>
          </p:cNvPr>
          <p:cNvSpPr/>
          <p:nvPr/>
        </p:nvSpPr>
        <p:spPr>
          <a:xfrm>
            <a:off x="3266257" y="3553098"/>
            <a:ext cx="3351711" cy="2014470"/>
          </a:xfrm>
          <a:prstGeom prst="flowChartAlternateProcess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C6A110F1-7AEF-4866-9F69-03205424C85C}"/>
              </a:ext>
            </a:extLst>
          </p:cNvPr>
          <p:cNvSpPr/>
          <p:nvPr/>
        </p:nvSpPr>
        <p:spPr>
          <a:xfrm>
            <a:off x="2647404" y="2991395"/>
            <a:ext cx="4532812" cy="2804160"/>
          </a:xfrm>
          <a:prstGeom prst="flowChartAlternateProcess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id="{FD6CB4C2-4156-4C36-895C-E3DF3B9B8604}"/>
              </a:ext>
            </a:extLst>
          </p:cNvPr>
          <p:cNvSpPr/>
          <p:nvPr/>
        </p:nvSpPr>
        <p:spPr>
          <a:xfrm>
            <a:off x="1902823" y="2403567"/>
            <a:ext cx="6008914" cy="3657600"/>
          </a:xfrm>
          <a:prstGeom prst="flowChartAlternate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4FE9038-08DB-4F80-BAD9-ED412A3F94CB}"/>
              </a:ext>
            </a:extLst>
          </p:cNvPr>
          <p:cNvCxnSpPr/>
          <p:nvPr/>
        </p:nvCxnSpPr>
        <p:spPr>
          <a:xfrm>
            <a:off x="5708469" y="4898571"/>
            <a:ext cx="3030582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106E906-9D30-40F5-BA20-F17842D8B580}"/>
              </a:ext>
            </a:extLst>
          </p:cNvPr>
          <p:cNvSpPr txBox="1"/>
          <p:nvPr/>
        </p:nvSpPr>
        <p:spPr>
          <a:xfrm>
            <a:off x="8964932" y="4728755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Recipe List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6F6455-A99F-4AC0-930B-47CD1A053D78}"/>
              </a:ext>
            </a:extLst>
          </p:cNvPr>
          <p:cNvSpPr txBox="1"/>
          <p:nvPr/>
        </p:nvSpPr>
        <p:spPr>
          <a:xfrm>
            <a:off x="4451712" y="3693217"/>
            <a:ext cx="911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Recipe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61D6E3-6D27-4900-9A9F-94DE4409B079}"/>
              </a:ext>
            </a:extLst>
          </p:cNvPr>
          <p:cNvSpPr txBox="1"/>
          <p:nvPr/>
        </p:nvSpPr>
        <p:spPr>
          <a:xfrm>
            <a:off x="4543288" y="3170702"/>
            <a:ext cx="72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Meal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840AC9-E402-4B26-9C30-74871F7135B3}"/>
              </a:ext>
            </a:extLst>
          </p:cNvPr>
          <p:cNvSpPr txBox="1"/>
          <p:nvPr/>
        </p:nvSpPr>
        <p:spPr>
          <a:xfrm>
            <a:off x="4580709" y="2551613"/>
            <a:ext cx="707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Date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C9A860-2A19-4946-A8A7-86A2C3A20744}"/>
              </a:ext>
            </a:extLst>
          </p:cNvPr>
          <p:cNvSpPr txBox="1"/>
          <p:nvPr/>
        </p:nvSpPr>
        <p:spPr>
          <a:xfrm>
            <a:off x="4106089" y="1990914"/>
            <a:ext cx="1672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PlanManager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86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4" grpId="0"/>
      <p:bldP spid="17" grpId="0"/>
      <p:bldP spid="19" grpId="0"/>
      <p:bldP spid="21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3264A55-4337-4FF5-B71D-4872B974A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853" y="0"/>
            <a:ext cx="8942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9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C7A713B3-3929-4C62-9024-774D239BE782}"/>
              </a:ext>
            </a:extLst>
          </p:cNvPr>
          <p:cNvSpPr>
            <a:spLocks noGrp="1"/>
          </p:cNvSpPr>
          <p:nvPr/>
        </p:nvSpPr>
        <p:spPr>
          <a:xfrm>
            <a:off x="741107" y="499653"/>
            <a:ext cx="4619787" cy="1325563"/>
          </a:xfrm>
        </p:spPr>
        <p:txBody>
          <a:bodyPr vert="horz" lIns="91440" tIns="45720" rIns="91440" bIns="45720" anchor="ctr">
            <a:normAutofit/>
          </a:bodyPr>
          <a:lstStyle>
            <a:lvl1pPr marL="0" indent="0" algn="l" defTabSz="232257" rtl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kumimoji="0" sz="4400" b="0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b="1" dirty="0"/>
              <a:t>Greeter class</a:t>
            </a:r>
            <a:endParaRPr lang="ko-KR" altLang="en-US" b="1" dirty="0"/>
          </a:p>
        </p:txBody>
      </p:sp>
      <p:pic>
        <p:nvPicPr>
          <p:cNvPr id="10" name="내용 개체 틀 3">
            <a:extLst>
              <a:ext uri="{FF2B5EF4-FFF2-40B4-BE49-F238E27FC236}">
                <a16:creationId xmlns:a16="http://schemas.microsoft.com/office/drawing/2014/main" id="{1E8AEE62-2CE6-4DB9-98A2-D9100FCE92FF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1107" y="1825216"/>
            <a:ext cx="5954631" cy="4533131"/>
          </a:xfrm>
          <a:prstGeom prst="rect">
            <a:avLst/>
          </a:prstGeom>
        </p:spPr>
      </p:pic>
      <p:sp>
        <p:nvSpPr>
          <p:cNvPr id="11" name="TextBox 4">
            <a:extLst>
              <a:ext uri="{FF2B5EF4-FFF2-40B4-BE49-F238E27FC236}">
                <a16:creationId xmlns:a16="http://schemas.microsoft.com/office/drawing/2014/main" id="{AF5D9001-F03E-4440-959B-FBF9F8E43322}"/>
              </a:ext>
            </a:extLst>
          </p:cNvPr>
          <p:cNvSpPr txBox="1"/>
          <p:nvPr/>
        </p:nvSpPr>
        <p:spPr>
          <a:xfrm>
            <a:off x="7027245" y="3260783"/>
            <a:ext cx="47792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indent="-285750">
              <a:buFont typeface="Arial"/>
              <a:buChar char="•"/>
              <a:defRPr/>
            </a:pPr>
            <a:r>
              <a:rPr lang="en-US" altLang="ko-KR" sz="2400" dirty="0"/>
              <a:t>Program greeting</a:t>
            </a:r>
          </a:p>
          <a:p>
            <a:pPr>
              <a:defRPr/>
            </a:pPr>
            <a:endParaRPr lang="en-US" altLang="ko-KR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45BABF-F17F-40E9-A504-0DA3085E9675}"/>
              </a:ext>
            </a:extLst>
          </p:cNvPr>
          <p:cNvSpPr txBox="1"/>
          <p:nvPr/>
        </p:nvSpPr>
        <p:spPr>
          <a:xfrm>
            <a:off x="7027245" y="386094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en-US" altLang="ko-KR" sz="2400" dirty="0"/>
              <a:t>Main Menu-&gt;select function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666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3135168-5B8E-40C7-9968-E935B2E9604A}"/>
              </a:ext>
            </a:extLst>
          </p:cNvPr>
          <p:cNvSpPr/>
          <p:nvPr/>
        </p:nvSpPr>
        <p:spPr>
          <a:xfrm>
            <a:off x="4570128" y="1396766"/>
            <a:ext cx="2718033" cy="142612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68990832-27E9-49B3-85BB-6F677EEF065B}"/>
              </a:ext>
            </a:extLst>
          </p:cNvPr>
          <p:cNvSpPr txBox="1"/>
          <p:nvPr/>
        </p:nvSpPr>
        <p:spPr>
          <a:xfrm>
            <a:off x="5199386" y="1693439"/>
            <a:ext cx="14595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 sz="4800" b="1"/>
              <a:t>IIKH</a:t>
            </a:r>
            <a:endParaRPr lang="ko-KR" altLang="en-US" sz="48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21AD321-74E2-4726-9107-74CD72A3BFD4}"/>
              </a:ext>
            </a:extLst>
          </p:cNvPr>
          <p:cNvSpPr/>
          <p:nvPr/>
        </p:nvSpPr>
        <p:spPr>
          <a:xfrm>
            <a:off x="2185806" y="4035105"/>
            <a:ext cx="2718033" cy="142612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BE40B60F-4B49-481E-A256-4FA2D1E874D5}"/>
              </a:ext>
            </a:extLst>
          </p:cNvPr>
          <p:cNvSpPr txBox="1"/>
          <p:nvPr/>
        </p:nvSpPr>
        <p:spPr>
          <a:xfrm>
            <a:off x="2507268" y="4194171"/>
            <a:ext cx="207510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r>
              <a:rPr lang="en-US" altLang="ko-KR" sz="3300" b="1"/>
              <a:t>Recipe Database</a:t>
            </a:r>
            <a:endParaRPr lang="ko-KR" altLang="en-US" sz="33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CEB05DE-58A3-442E-9409-D0B972865C8D}"/>
              </a:ext>
            </a:extLst>
          </p:cNvPr>
          <p:cNvSpPr/>
          <p:nvPr/>
        </p:nvSpPr>
        <p:spPr>
          <a:xfrm>
            <a:off x="7288161" y="4022198"/>
            <a:ext cx="2718033" cy="142612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8299F899-E36F-4D17-8A0A-94A1DC68DCC1}"/>
              </a:ext>
            </a:extLst>
          </p:cNvPr>
          <p:cNvSpPr txBox="1"/>
          <p:nvPr/>
        </p:nvSpPr>
        <p:spPr>
          <a:xfrm>
            <a:off x="7917419" y="4181264"/>
            <a:ext cx="145951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r>
              <a:rPr lang="en-US" altLang="ko-KR" sz="3300" b="1"/>
              <a:t>Meal Plans</a:t>
            </a:r>
            <a:endParaRPr lang="ko-KR" altLang="en-US" sz="33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386D0EB-FA34-4210-B9E8-68230E4FF35B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3544823" y="2822894"/>
            <a:ext cx="2384322" cy="12122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9C0ACA8-A6AD-41B8-A8EA-6823E8395EF3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5929145" y="2822894"/>
            <a:ext cx="2718033" cy="11993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35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FBB2B57-CF24-40C0-AABC-EEBD2277A261}"/>
              </a:ext>
            </a:extLst>
          </p:cNvPr>
          <p:cNvSpPr>
            <a:spLocks noGrp="1"/>
          </p:cNvSpPr>
          <p:nvPr/>
        </p:nvSpPr>
        <p:spPr>
          <a:xfrm>
            <a:off x="766482" y="433718"/>
            <a:ext cx="10515600" cy="1325563"/>
          </a:xfrm>
        </p:spPr>
        <p:txBody>
          <a:bodyPr vert="horz" lIns="91440" tIns="45720" rIns="91440" bIns="45720" anchor="ctr">
            <a:normAutofit/>
          </a:bodyPr>
          <a:lstStyle>
            <a:lvl1pPr marL="0" indent="0" algn="l" defTabSz="232257" rtl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kumimoji="0" sz="4400" b="0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b="1" dirty="0" err="1"/>
              <a:t>RecipeList</a:t>
            </a:r>
            <a:r>
              <a:rPr lang="en-US" altLang="ko-KR" b="1" dirty="0"/>
              <a:t> Class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FFB5BFC-78D1-467A-8AAC-B0AFB9F90AB7}"/>
              </a:ext>
            </a:extLst>
          </p:cNvPr>
          <p:cNvSpPr>
            <a:spLocks noGrp="1"/>
          </p:cNvSpPr>
          <p:nvPr/>
        </p:nvSpPr>
        <p:spPr>
          <a:xfrm>
            <a:off x="7041849" y="2755416"/>
            <a:ext cx="4585519" cy="2343304"/>
          </a:xfrm>
        </p:spPr>
        <p:txBody>
          <a:bodyPr vert="horz" lIns="91440" tIns="45720" rIns="91440" bIns="45720">
            <a:normAutofit/>
          </a:bodyPr>
          <a:lstStyle>
            <a:lvl1pPr marL="228600" indent="-228600" algn="l" defTabSz="232257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 kumimoji="0" sz="2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 dirty="0"/>
              <a:t>Show all recipe</a:t>
            </a:r>
          </a:p>
          <a:p>
            <a:pPr lvl="0">
              <a:defRPr/>
            </a:pPr>
            <a:r>
              <a:rPr lang="en-US" altLang="ko-KR" dirty="0"/>
              <a:t>Browsing</a:t>
            </a:r>
          </a:p>
          <a:p>
            <a:pPr lvl="0">
              <a:defRPr/>
            </a:pPr>
            <a:r>
              <a:rPr lang="en-US" altLang="ko-KR" dirty="0"/>
              <a:t>Editing</a:t>
            </a:r>
          </a:p>
          <a:p>
            <a:pPr lvl="0">
              <a:defRPr/>
            </a:pPr>
            <a:r>
              <a:rPr lang="en-US" altLang="ko-KR" dirty="0"/>
              <a:t>Adding</a:t>
            </a:r>
            <a:endParaRPr lang="ko-KR" altLang="en-US" dirty="0"/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B8FD3F75-147E-4EA3-8739-BDF2B1142C45}"/>
              </a:ext>
            </a:extLst>
          </p:cNvPr>
          <p:cNvSpPr/>
          <p:nvPr/>
        </p:nvSpPr>
        <p:spPr>
          <a:xfrm>
            <a:off x="2553384" y="2807705"/>
            <a:ext cx="2058629" cy="2343304"/>
          </a:xfrm>
          <a:prstGeom prst="can">
            <a:avLst>
              <a:gd name="adj" fmla="val 25000"/>
            </a:avLst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endParaRPr lang="ko-KR" altLang="en-US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87C99C4F-6E33-4894-8C32-BB3117FC14AF}"/>
              </a:ext>
            </a:extLst>
          </p:cNvPr>
          <p:cNvSpPr txBox="1"/>
          <p:nvPr/>
        </p:nvSpPr>
        <p:spPr>
          <a:xfrm>
            <a:off x="2474113" y="1927198"/>
            <a:ext cx="22171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 sz="2000" b="1" dirty="0"/>
              <a:t>Recipe Database</a:t>
            </a:r>
            <a:endParaRPr lang="ko-KR" altLang="en-US" sz="2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2167A7-D446-480E-8255-ACE28AFEF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433" y="3874186"/>
            <a:ext cx="1679902" cy="183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8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FC06C6-5D91-4ABE-BB74-99EC71FCDBBB}"/>
              </a:ext>
            </a:extLst>
          </p:cNvPr>
          <p:cNvSpPr>
            <a:spLocks noGrp="1"/>
          </p:cNvSpPr>
          <p:nvPr/>
        </p:nvSpPr>
        <p:spPr>
          <a:xfrm>
            <a:off x="801783" y="968960"/>
            <a:ext cx="10588434" cy="1062644"/>
          </a:xfrm>
        </p:spPr>
        <p:txBody>
          <a:bodyPr vert="horz" lIns="91440" tIns="45720" rIns="91440" bIns="45720" anchor="b">
            <a:normAutofit/>
          </a:bodyPr>
          <a:lstStyle>
            <a:lvl1pPr marL="0" indent="0" algn="l" defTabSz="232257" rtl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kumimoji="0" sz="4400" b="0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b="1" dirty="0" err="1"/>
              <a:t>PlanManager</a:t>
            </a:r>
            <a:r>
              <a:rPr lang="en-US" altLang="ko-KR" b="1" dirty="0"/>
              <a:t> Class</a:t>
            </a:r>
            <a:endParaRPr lang="ko-KR" altLang="en-US" b="1" dirty="0"/>
          </a:p>
        </p:txBody>
      </p:sp>
      <p:cxnSp>
        <p:nvCxnSpPr>
          <p:cNvPr id="5" name="Straight Connector 9">
            <a:extLst>
              <a:ext uri="{FF2B5EF4-FFF2-40B4-BE49-F238E27FC236}">
                <a16:creationId xmlns:a16="http://schemas.microsoft.com/office/drawing/2014/main" id="{BA08ADB7-FDD5-41A8-81F3-0BEB26FE232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89307" y="2255895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래픽 4" descr="목록">
            <a:extLst>
              <a:ext uri="{FF2B5EF4-FFF2-40B4-BE49-F238E27FC236}">
                <a16:creationId xmlns:a16="http://schemas.microsoft.com/office/drawing/2014/main" id="{B6B40F05-1D0B-49AD-B5B5-B9CE56D1B9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84047" y="2578798"/>
            <a:ext cx="2928114" cy="2928114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AC9E6A4-8B71-489B-A43B-F6109BDE8AEA}"/>
              </a:ext>
            </a:extLst>
          </p:cNvPr>
          <p:cNvSpPr>
            <a:spLocks noGrp="1"/>
          </p:cNvSpPr>
          <p:nvPr/>
        </p:nvSpPr>
        <p:spPr>
          <a:xfrm>
            <a:off x="5465049" y="2825691"/>
            <a:ext cx="5925168" cy="3215749"/>
          </a:xfrm>
        </p:spPr>
        <p:txBody>
          <a:bodyPr vert="horz" lIns="91440" tIns="45720" rIns="91440" bIns="45720">
            <a:normAutofit/>
          </a:bodyPr>
          <a:lstStyle>
            <a:lvl1pPr marL="228600" indent="-228600" algn="l" defTabSz="232257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 kumimoji="0" sz="2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 sz="2400" dirty="0"/>
              <a:t>Show all plan</a:t>
            </a:r>
          </a:p>
          <a:p>
            <a:pPr lvl="0">
              <a:defRPr/>
            </a:pPr>
            <a:r>
              <a:rPr lang="en-US" altLang="ko-KR" sz="2400" dirty="0"/>
              <a:t>Add new plan</a:t>
            </a:r>
          </a:p>
          <a:p>
            <a:pPr lvl="0">
              <a:defRPr/>
            </a:pPr>
            <a:r>
              <a:rPr lang="en-US" altLang="ko-KR" sz="2400" dirty="0"/>
              <a:t>Print grocery list</a:t>
            </a:r>
          </a:p>
          <a:p>
            <a:pPr marL="0" indent="0">
              <a:buNone/>
              <a:defRPr/>
            </a:pPr>
            <a:r>
              <a:rPr lang="en-US" altLang="ko-KR" sz="2400" dirty="0"/>
              <a:t>  - automatically scaled by the number     		of people in meal plan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142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AA402-91CA-4B13-9B91-9C719A0E4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656" y="600635"/>
            <a:ext cx="7119375" cy="2277743"/>
          </a:xfrm>
        </p:spPr>
        <p:txBody>
          <a:bodyPr>
            <a:noAutofit/>
          </a:bodyPr>
          <a:lstStyle/>
          <a:p>
            <a:r>
              <a:rPr lang="en-US" altLang="ko-KR" sz="8000" b="1" dirty="0"/>
              <a:t>Let’s Demo~!!</a:t>
            </a:r>
            <a:endParaRPr lang="ko-KR" altLang="en-US" sz="8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679EAA-4DC7-422B-B59D-7C54D7007080}"/>
              </a:ext>
            </a:extLst>
          </p:cNvPr>
          <p:cNvSpPr/>
          <p:nvPr/>
        </p:nvSpPr>
        <p:spPr>
          <a:xfrm>
            <a:off x="7521388" y="3429000"/>
            <a:ext cx="3316942" cy="1326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6D635151-39B6-4227-8D91-C354DDB589F3}"/>
              </a:ext>
            </a:extLst>
          </p:cNvPr>
          <p:cNvSpPr/>
          <p:nvPr/>
        </p:nvSpPr>
        <p:spPr>
          <a:xfrm rot="5400000">
            <a:off x="7619779" y="3791849"/>
            <a:ext cx="1102657" cy="60107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387F95-D837-4802-8E6F-1FD5E0BBB82C}"/>
              </a:ext>
            </a:extLst>
          </p:cNvPr>
          <p:cNvSpPr txBox="1"/>
          <p:nvPr/>
        </p:nvSpPr>
        <p:spPr>
          <a:xfrm>
            <a:off x="8650272" y="3738445"/>
            <a:ext cx="1407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Start</a:t>
            </a:r>
            <a:endParaRPr lang="ko-KR" altLang="en-US" sz="2400" b="1" dirty="0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BD1C69FA-CD0E-4014-8CEA-128F0DB039C3}"/>
              </a:ext>
            </a:extLst>
          </p:cNvPr>
          <p:cNvSpPr/>
          <p:nvPr/>
        </p:nvSpPr>
        <p:spPr>
          <a:xfrm rot="10800000">
            <a:off x="10130453" y="4082679"/>
            <a:ext cx="529588" cy="255785"/>
          </a:xfrm>
          <a:prstGeom prst="triangle">
            <a:avLst>
              <a:gd name="adj" fmla="val 467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래픽 4" descr="잡기 제스처">
            <a:extLst>
              <a:ext uri="{FF2B5EF4-FFF2-40B4-BE49-F238E27FC236}">
                <a16:creationId xmlns:a16="http://schemas.microsoft.com/office/drawing/2014/main" id="{86AC572F-D205-4F84-9CF2-F3D63045F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9302" y="4118244"/>
            <a:ext cx="1236460" cy="123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2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1.04167E-6 -2.22222E-6 L 1.04167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85</Words>
  <Application>Microsoft Office PowerPoint</Application>
  <PresentationFormat>와이드스크린</PresentationFormat>
  <Paragraphs>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Bottom-up approach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Let’s Demo~!!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채현</dc:creator>
  <cp:lastModifiedBy>김 승아</cp:lastModifiedBy>
  <cp:revision>9</cp:revision>
  <dcterms:created xsi:type="dcterms:W3CDTF">2020-10-11T18:49:46Z</dcterms:created>
  <dcterms:modified xsi:type="dcterms:W3CDTF">2020-10-12T00:59:57Z</dcterms:modified>
</cp:coreProperties>
</file>