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410" y="39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F879F-A812-4CAC-B516-FF3C7DD00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048D1A-54FC-4CBE-80DD-E6825DCC1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68F40A-8C6F-43CE-A225-F8028E181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448D-28C4-4D9B-B504-3B51D46D1A17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E502E2-C677-4D6B-BD5F-F78CA5BC3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C45350-A202-4DA2-9AFB-8A1ABDCE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3F49-AD4D-489E-A649-48C7F9FCC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47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DD8A4-E0E7-42DF-944D-FA0C04AB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C88276-E49E-4D68-A2C9-AC9AC4C0D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093F46-E846-4439-BD84-67784678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448D-28C4-4D9B-B504-3B51D46D1A17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437417-C5E8-484F-8571-B3B2351F5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04E9E1-4ED1-424B-8A50-AF9A7A78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3F49-AD4D-489E-A649-48C7F9FCC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03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87B26B-2AF8-41EE-84EF-9199BCF0FA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6802FE-5FD8-46D2-BF43-2B7844FFE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2DEBB4-3418-4EEC-BC5E-4CE3A58BA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448D-28C4-4D9B-B504-3B51D46D1A17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9FC3AD-27B3-4784-BBF6-8EADDAED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9327D2-8F1E-41A5-B4A5-24BCA8EF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3F49-AD4D-489E-A649-48C7F9FCC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5BB59-798E-425F-AC3C-3993BA67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8111D2-BAD2-4248-AEFF-F51A25545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456EC8-D152-46F3-9D8C-35267EF00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448D-28C4-4D9B-B504-3B51D46D1A17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34A6-A388-4510-84B2-6D16EFC67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3BE67F-37B6-4D27-BF80-F6D2702CC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3F49-AD4D-489E-A649-48C7F9FCC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59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13795-1E71-414F-B435-B00CF59D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509022-8304-49E2-8F03-587955321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C62F5-B353-4CA2-A0B6-9ADD491A0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448D-28C4-4D9B-B504-3B51D46D1A17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CA8AE-3EDC-4176-8290-6C848ACA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C68E57-5A2B-452B-958D-110F062C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3F49-AD4D-489E-A649-48C7F9FCC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3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AF215-71BA-41FB-8E55-75C7F2CBE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829C95-EE42-434E-8613-CC1027E9F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A791F2-9D69-4847-89F5-B0F87A582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14A1BB-4B42-4DCC-B15C-5B3FD842C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448D-28C4-4D9B-B504-3B51D46D1A17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B73E82-7B08-4747-951D-51A60FEE4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00807A-A203-4102-97F1-B36E5719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3F49-AD4D-489E-A649-48C7F9FCC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144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70883-20C7-4AAA-B834-D2CA2BA7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49EF01-D82A-4049-9184-2EAD982B6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AE26DE-3EEC-4729-AA8E-8E9601194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ACB37F-03B4-4F56-A9B0-27279F06F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CFF7AB-8E3D-45B3-97F3-28E915E6B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692949-BA4F-46A1-9899-37EE9816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448D-28C4-4D9B-B504-3B51D46D1A17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33F44D-F0E0-440E-8598-B882FB43F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1EA8CF-A1D7-4254-8398-1A3D9623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3F49-AD4D-489E-A649-48C7F9FCC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43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17975-C078-49FB-A8D4-9D9E5DDF4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3F98EB-3354-4252-A2FC-73BB443F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448D-28C4-4D9B-B504-3B51D46D1A17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26A6D7-F817-4EC4-8C2D-26FB28976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EB8FDD-7DF2-41BA-B2CE-9BEF24FE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3F49-AD4D-489E-A649-48C7F9FCC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28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C79BC-46C4-46ED-85C3-4277BD1A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448D-28C4-4D9B-B504-3B51D46D1A17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2F4812-0986-4119-B876-AC79B6A7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2C2899-09EC-4E67-9BDD-DED41EF3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3F49-AD4D-489E-A649-48C7F9FCC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68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03BE4-4872-40E0-8288-CAA36AA7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56DBDD-886D-406B-95D1-DAE888DA5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BA5305-E484-4845-A633-35AB7866C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49B3DA-5C40-4BD2-BF24-32500C00A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448D-28C4-4D9B-B504-3B51D46D1A17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97F417-F60A-4C58-AE33-3DA8061B2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AF6560-F872-4227-AFE7-C2BC6C3C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3F49-AD4D-489E-A649-48C7F9FCC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19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B74DC-0A0A-4B54-9861-E6687DE6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C1000F-C475-4D3F-84A0-056545179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13B9D2-1B4C-4411-952F-25A85564A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E577D8-0742-4A75-8128-35C69A5F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448D-28C4-4D9B-B504-3B51D46D1A17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211C06-0FDC-4529-8988-2BB0E3F45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CA60-245D-4893-93D4-7DC09426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3F49-AD4D-489E-A649-48C7F9FCC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53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B52387-EEA4-40FD-8470-24FC73A30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A8CEF2-ABB6-422C-B80D-6ADA64549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793CC-5354-407E-9061-9FE90E925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B448D-28C4-4D9B-B504-3B51D46D1A17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25CB74-E7A2-4157-82C0-9B47245A7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5A2B68-DA35-4E74-96A0-38D8ABD14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F3F49-AD4D-489E-A649-48C7F9FCC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72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>
            <a:extLst>
              <a:ext uri="{FF2B5EF4-FFF2-40B4-BE49-F238E27FC236}">
                <a16:creationId xmlns:a16="http://schemas.microsoft.com/office/drawing/2014/main" id="{EDB2FAFE-B1E8-40EE-A316-F55D87A9C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1" y="876300"/>
            <a:ext cx="10584278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1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74D62F7-FE21-48CD-A558-8BB18713A61D}"/>
              </a:ext>
            </a:extLst>
          </p:cNvPr>
          <p:cNvSpPr/>
          <p:nvPr/>
        </p:nvSpPr>
        <p:spPr>
          <a:xfrm>
            <a:off x="292100" y="152400"/>
            <a:ext cx="2082800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메인 페이지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E4F27BB-DF25-4F4E-BDD9-6D9F2D095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05" y="812800"/>
            <a:ext cx="9157589" cy="567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0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DDBC0A5-C956-435E-BDD8-D752B156A56C}"/>
              </a:ext>
            </a:extLst>
          </p:cNvPr>
          <p:cNvSpPr/>
          <p:nvPr/>
        </p:nvSpPr>
        <p:spPr>
          <a:xfrm>
            <a:off x="1703802" y="4665555"/>
            <a:ext cx="9954797" cy="17525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A0893F4-2CEC-42D8-A957-06B22BCDF4A8}"/>
              </a:ext>
            </a:extLst>
          </p:cNvPr>
          <p:cNvSpPr/>
          <p:nvPr/>
        </p:nvSpPr>
        <p:spPr>
          <a:xfrm>
            <a:off x="1703802" y="2717895"/>
            <a:ext cx="8826042" cy="17525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39BD083-247C-463A-84DD-9BE19A311436}"/>
              </a:ext>
            </a:extLst>
          </p:cNvPr>
          <p:cNvSpPr/>
          <p:nvPr/>
        </p:nvSpPr>
        <p:spPr>
          <a:xfrm>
            <a:off x="1703802" y="163733"/>
            <a:ext cx="8826042" cy="22655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3B1055D-C876-4BCF-8776-02F9E1AA0525}"/>
              </a:ext>
            </a:extLst>
          </p:cNvPr>
          <p:cNvGrpSpPr/>
          <p:nvPr/>
        </p:nvGrpSpPr>
        <p:grpSpPr>
          <a:xfrm>
            <a:off x="2138985" y="349431"/>
            <a:ext cx="7043114" cy="1567822"/>
            <a:chOff x="1331496" y="1122947"/>
            <a:chExt cx="8308159" cy="184942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7957906-609B-4E34-97E0-A004119A4567}"/>
                </a:ext>
              </a:extLst>
            </p:cNvPr>
            <p:cNvSpPr txBox="1"/>
            <p:nvPr/>
          </p:nvSpPr>
          <p:spPr>
            <a:xfrm>
              <a:off x="1331496" y="1122947"/>
              <a:ext cx="2155302" cy="435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ABOUT </a:t>
              </a:r>
              <a:r>
                <a:rPr lang="ko-KR" altLang="en-US" dirty="0" err="1"/>
                <a:t>버미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596CBB-F349-42F5-A0F3-55E2D8F99894}"/>
                </a:ext>
              </a:extLst>
            </p:cNvPr>
            <p:cNvSpPr txBox="1"/>
            <p:nvPr/>
          </p:nvSpPr>
          <p:spPr>
            <a:xfrm>
              <a:off x="1331496" y="1556447"/>
              <a:ext cx="1866285" cy="1089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dirty="0"/>
                <a:t>인사말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오시는 길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en-US" altLang="ko-KR" dirty="0"/>
                <a:t>Contact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EA0D53-F7BC-403D-A53D-F0380A9CDE43}"/>
                </a:ext>
              </a:extLst>
            </p:cNvPr>
            <p:cNvSpPr txBox="1"/>
            <p:nvPr/>
          </p:nvSpPr>
          <p:spPr>
            <a:xfrm>
              <a:off x="3906257" y="1122947"/>
              <a:ext cx="1636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게시판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0CB58D-72A0-4886-A808-385F13924D39}"/>
                </a:ext>
              </a:extLst>
            </p:cNvPr>
            <p:cNvSpPr txBox="1"/>
            <p:nvPr/>
          </p:nvSpPr>
          <p:spPr>
            <a:xfrm>
              <a:off x="3906256" y="1556447"/>
              <a:ext cx="2671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dirty="0"/>
                <a:t>공지 게시판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일반 게시판</a:t>
              </a:r>
              <a:endParaRPr lang="en-US" altLang="ko-KR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87CE0C9-D67D-4F69-AACB-5D5289A4F791}"/>
                </a:ext>
              </a:extLst>
            </p:cNvPr>
            <p:cNvSpPr txBox="1"/>
            <p:nvPr/>
          </p:nvSpPr>
          <p:spPr>
            <a:xfrm>
              <a:off x="6649452" y="1122947"/>
              <a:ext cx="2570744" cy="435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회원 페이지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EE538D-B053-4096-9A06-E26523EDD204}"/>
                </a:ext>
              </a:extLst>
            </p:cNvPr>
            <p:cNvSpPr txBox="1"/>
            <p:nvPr/>
          </p:nvSpPr>
          <p:spPr>
            <a:xfrm>
              <a:off x="6649452" y="1556447"/>
              <a:ext cx="2990203" cy="1415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dirty="0"/>
                <a:t>로그인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회원가입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이용약관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en-US" altLang="ko-KR" dirty="0"/>
                <a:t>ID/PW </a:t>
              </a:r>
              <a:r>
                <a:rPr lang="ko-KR" altLang="en-US" dirty="0"/>
                <a:t>찾기</a:t>
              </a:r>
              <a:endParaRPr lang="en-US" altLang="ko-KR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452D00F-3D6C-4D4E-A8BC-1ED931051009}"/>
              </a:ext>
            </a:extLst>
          </p:cNvPr>
          <p:cNvGrpSpPr/>
          <p:nvPr/>
        </p:nvGrpSpPr>
        <p:grpSpPr>
          <a:xfrm>
            <a:off x="1975792" y="2840289"/>
            <a:ext cx="6772522" cy="1290823"/>
            <a:chOff x="1331496" y="1122947"/>
            <a:chExt cx="7988964" cy="152267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B8C3E7-8DBB-42FF-9D55-ABC090E7DF02}"/>
                </a:ext>
              </a:extLst>
            </p:cNvPr>
            <p:cNvSpPr txBox="1"/>
            <p:nvPr/>
          </p:nvSpPr>
          <p:spPr>
            <a:xfrm>
              <a:off x="1331496" y="1122947"/>
              <a:ext cx="2058789" cy="435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ABOUT </a:t>
              </a:r>
              <a:r>
                <a:rPr lang="ko-KR" altLang="en-US" dirty="0" err="1"/>
                <a:t>버미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A54C60-D8DE-4853-9F63-10611899095B}"/>
                </a:ext>
              </a:extLst>
            </p:cNvPr>
            <p:cNvSpPr txBox="1"/>
            <p:nvPr/>
          </p:nvSpPr>
          <p:spPr>
            <a:xfrm>
              <a:off x="1331496" y="1556447"/>
              <a:ext cx="1938942" cy="1089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dirty="0"/>
                <a:t>인사말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오시는 길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en-US" altLang="ko-KR" dirty="0"/>
                <a:t>Contact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76A3703-C9B6-47FA-9095-7193C6B0FCA1}"/>
                </a:ext>
              </a:extLst>
            </p:cNvPr>
            <p:cNvSpPr txBox="1"/>
            <p:nvPr/>
          </p:nvSpPr>
          <p:spPr>
            <a:xfrm>
              <a:off x="3906257" y="1122947"/>
              <a:ext cx="1636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게시판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71B98D-95E3-48E9-AC4C-61BAB1198481}"/>
                </a:ext>
              </a:extLst>
            </p:cNvPr>
            <p:cNvSpPr txBox="1"/>
            <p:nvPr/>
          </p:nvSpPr>
          <p:spPr>
            <a:xfrm>
              <a:off x="3906256" y="1556447"/>
              <a:ext cx="26710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dirty="0"/>
                <a:t>공지 게시판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일반 게시판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개인 노트</a:t>
              </a:r>
              <a:endParaRPr lang="en-US" altLang="ko-KR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A5B0C8-89D5-477B-B6FF-0D041777EEBF}"/>
                </a:ext>
              </a:extLst>
            </p:cNvPr>
            <p:cNvSpPr txBox="1"/>
            <p:nvPr/>
          </p:nvSpPr>
          <p:spPr>
            <a:xfrm>
              <a:off x="6649452" y="1122947"/>
              <a:ext cx="2149011" cy="435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회원 페이지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3B59309-5765-44D8-9458-5E7AE998867F}"/>
                </a:ext>
              </a:extLst>
            </p:cNvPr>
            <p:cNvSpPr txBox="1"/>
            <p:nvPr/>
          </p:nvSpPr>
          <p:spPr>
            <a:xfrm>
              <a:off x="6649451" y="1556447"/>
              <a:ext cx="2671009" cy="762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dirty="0"/>
                <a:t>로그아웃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이용약관</a:t>
              </a:r>
              <a:endParaRPr lang="en-US" altLang="ko-KR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DCA9F7C-3E70-45FB-82E6-99118AA4F2CC}"/>
              </a:ext>
            </a:extLst>
          </p:cNvPr>
          <p:cNvSpPr txBox="1"/>
          <p:nvPr/>
        </p:nvSpPr>
        <p:spPr>
          <a:xfrm>
            <a:off x="1975793" y="4854286"/>
            <a:ext cx="174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ABOUT </a:t>
            </a:r>
            <a:r>
              <a:rPr lang="ko-KR" altLang="en-US" dirty="0" err="1"/>
              <a:t>버미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5377F5-D6CA-4D25-9952-9933DA8B2DCA}"/>
              </a:ext>
            </a:extLst>
          </p:cNvPr>
          <p:cNvSpPr txBox="1"/>
          <p:nvPr/>
        </p:nvSpPr>
        <p:spPr>
          <a:xfrm>
            <a:off x="1975792" y="5221779"/>
            <a:ext cx="174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인사말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오시는 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Contact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4F7041-61B4-4947-8562-453477EF11BE}"/>
              </a:ext>
            </a:extLst>
          </p:cNvPr>
          <p:cNvSpPr txBox="1"/>
          <p:nvPr/>
        </p:nvSpPr>
        <p:spPr>
          <a:xfrm>
            <a:off x="4158507" y="4854286"/>
            <a:ext cx="1387143" cy="313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8D1AF5-3CD6-49FC-8C48-7B0FD4177EEF}"/>
              </a:ext>
            </a:extLst>
          </p:cNvPr>
          <p:cNvSpPr txBox="1"/>
          <p:nvPr/>
        </p:nvSpPr>
        <p:spPr>
          <a:xfrm>
            <a:off x="4158506" y="5221779"/>
            <a:ext cx="2264307" cy="782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공지 게시판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일반 게시판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개인 노트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D20FC9-F1ED-43ED-A517-C525A30FACC4}"/>
              </a:ext>
            </a:extLst>
          </p:cNvPr>
          <p:cNvSpPr txBox="1"/>
          <p:nvPr/>
        </p:nvSpPr>
        <p:spPr>
          <a:xfrm>
            <a:off x="6484008" y="4854286"/>
            <a:ext cx="182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페이지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2B89A8-D62F-45B0-8812-75E91B579632}"/>
              </a:ext>
            </a:extLst>
          </p:cNvPr>
          <p:cNvSpPr txBox="1"/>
          <p:nvPr/>
        </p:nvSpPr>
        <p:spPr>
          <a:xfrm>
            <a:off x="6484007" y="5221779"/>
            <a:ext cx="2264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로그아웃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이용약관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B2D6B1-7852-4CE9-B406-8F793971969E}"/>
              </a:ext>
            </a:extLst>
          </p:cNvPr>
          <p:cNvSpPr txBox="1"/>
          <p:nvPr/>
        </p:nvSpPr>
        <p:spPr>
          <a:xfrm>
            <a:off x="757795" y="165860"/>
            <a:ext cx="90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66AF8A-CAAB-41A7-8BA3-F4BE8F0607D4}"/>
              </a:ext>
            </a:extLst>
          </p:cNvPr>
          <p:cNvSpPr txBox="1"/>
          <p:nvPr/>
        </p:nvSpPr>
        <p:spPr>
          <a:xfrm>
            <a:off x="266700" y="2717895"/>
            <a:ext cx="135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Participant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5B4C04-F5D7-4A1F-84C5-41974292293F}"/>
              </a:ext>
            </a:extLst>
          </p:cNvPr>
          <p:cNvSpPr txBox="1"/>
          <p:nvPr/>
        </p:nvSpPr>
        <p:spPr>
          <a:xfrm>
            <a:off x="406401" y="4665555"/>
            <a:ext cx="116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Leader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BAF6CB-A5BE-43FF-BB00-4078257A9CD5}"/>
              </a:ext>
            </a:extLst>
          </p:cNvPr>
          <p:cNvSpPr txBox="1"/>
          <p:nvPr/>
        </p:nvSpPr>
        <p:spPr>
          <a:xfrm>
            <a:off x="8499860" y="4854286"/>
            <a:ext cx="1387143" cy="313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관리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6AD0E1-F2D9-45C6-9D1A-1E1630272357}"/>
              </a:ext>
            </a:extLst>
          </p:cNvPr>
          <p:cNvSpPr txBox="1"/>
          <p:nvPr/>
        </p:nvSpPr>
        <p:spPr>
          <a:xfrm>
            <a:off x="8441795" y="5221779"/>
            <a:ext cx="2890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Participant </a:t>
            </a:r>
            <a:r>
              <a:rPr lang="ko-KR" altLang="en-US" dirty="0"/>
              <a:t>가입 허가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쉬는 시간 타이머 설정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759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68</Words>
  <Application>Microsoft Office PowerPoint</Application>
  <PresentationFormat>와이드스크린</PresentationFormat>
  <Paragraphs>41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CHOIINKYU</dc:creator>
  <cp:lastModifiedBy>CHOIINKYU</cp:lastModifiedBy>
  <cp:revision>5</cp:revision>
  <dcterms:created xsi:type="dcterms:W3CDTF">2021-04-07T07:23:15Z</dcterms:created>
  <dcterms:modified xsi:type="dcterms:W3CDTF">2021-04-07T08:48:11Z</dcterms:modified>
</cp:coreProperties>
</file>