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9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8A0CB-A89E-49B6-89F6-756D799DF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DDEBF1-5DD7-4F62-A00E-2F5E7D1C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2858A-262B-49B7-8C7B-4C050812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DBDF3-7185-47B2-8572-B63A5961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C9A05-0236-4B3D-B6BD-EBDF04FA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06FEB-B1A8-4D70-ACD9-7329E1DD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94F11-E71A-477D-8180-967CF4012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A3D5C-F359-4347-AA36-D308A82F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EC2EA-4144-4B23-8500-06A19D6C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EE2E7-D990-489B-9770-82D04EE4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9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4B5C14-5FCB-4CDE-9811-2FCA163A4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9EE6C9-8315-4A75-93AF-3CF8402A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CA852-D2D1-4B9A-9DD5-64C71EE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EB954-877F-4F98-A95A-BB38469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E1BBD-C0EF-47F3-A87C-5DEB715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3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F253-38FD-45C3-89CD-17C7A8A9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85008-FC74-437A-B4D5-A536CF1E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7F2FE-A5F5-42D1-9E97-67F00597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D7822-8BDA-455E-933D-5A001DFD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EFACB-F7CE-431A-A97B-3273B74A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3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6F91-C7F5-4B4A-A87C-8B4EE994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4C294-589A-473A-8A1B-1BF1667D5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7E0EB-4832-4498-B567-4E7D4D7F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486CE-4E63-40DC-96E9-92C9FAC6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415E-C117-4BF0-9C9E-AD7DAA98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7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6D5D7-BFC7-44DA-A970-C60C9DDC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B13D5-AAD0-4B5F-8EB7-DA1CEFB00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D702C-C4DC-4B14-AFFA-1242E744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E0B86-7D8D-4157-9DC1-31595332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D477FA-CEE0-49DC-B17D-E01B50CB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695DB-E68D-4262-A510-EFFBBAA7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C5717-6E35-48AB-A405-8B6CFE82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7A2551-ED70-4306-967A-1F68B8AC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A6B9F-A1A6-40F6-8B11-2CD8B48D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0306A8-78C5-4544-A2D9-ACB9596B4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AC6B64-4DF5-4298-BCEC-6D15A324A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7C0C69-B2B0-48B0-986A-2AB4A409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8B7C7F-5C6B-4D72-98E6-705E6262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C53A88-62F6-4F87-AB72-FB8C18C2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2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DB3B8-702F-4156-8620-C5457E79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292EAD-FCBD-4148-BF46-18AB7255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F82F71-A422-4F7D-8FAA-A9EEE6B0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9CA874-4694-4145-80DB-E6231585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CFFF5C-3C12-4501-93C3-FA6969C3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0DD8F-B1E6-41EC-ABCE-442861A7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F3A934-A5DB-4E97-91B4-AB6DFB2B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DDB5-A77D-4E66-9A7B-517AD6A3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D00D3-F604-4B1E-891A-65B01697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CBA39-C578-4FEA-AF65-FEE63845A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FED2A-1EFE-434F-80EF-652770F0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754F95-9E55-4C83-8704-EF732946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57520-73FA-40C3-8005-B70FBD94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6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FB661-A991-492E-BACF-F7319F66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91409D-F145-420B-BC99-3D45F7868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6B642D-9970-488A-81CA-009744787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6AFCC-7D5C-4CED-A257-4B26547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A1808-C103-4034-A4FD-B96E6373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30256-36DA-4FF6-8A89-AB3635B2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B164B6-B00A-4692-BBC5-A2553C8F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61CEA-90AB-47E0-B5DD-7EC34A29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FE5A9-FBE0-477D-BD96-E1004EE0B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2BB0-E7FA-4967-A352-B80CDEA08B3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FD992-C323-4C3A-811B-1B3E0C332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8EA9E-52FE-4633-A6E9-9C11120D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633F-C747-4848-B22D-44C400182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5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5CE90C-7A47-4935-9A42-2EFB2AD5534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Noto-R"/>
              </a:rPr>
              <a:t>표지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22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5CE90C-7A47-4935-9A42-2EFB2AD5534F}"/>
              </a:ext>
            </a:extLst>
          </p:cNvPr>
          <p:cNvSpPr txBox="1"/>
          <p:nvPr/>
        </p:nvSpPr>
        <p:spPr>
          <a:xfrm>
            <a:off x="1127760" y="104977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Noto-R"/>
              </a:rPr>
              <a:t>목차</a:t>
            </a:r>
            <a:endParaRPr lang="en-US" altLang="ko-KR" b="0" i="0" dirty="0">
              <a:solidFill>
                <a:srgbClr val="222222"/>
              </a:solidFill>
              <a:effectLst/>
              <a:latin typeface="Noto-R"/>
            </a:endParaRPr>
          </a:p>
          <a:p>
            <a:endParaRPr lang="en-US" altLang="ko-KR" dirty="0">
              <a:solidFill>
                <a:srgbClr val="222222"/>
              </a:solidFill>
              <a:latin typeface="Noto-R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Noto-R"/>
              </a:rPr>
              <a:t>프로젝트 배경</a:t>
            </a:r>
            <a:endParaRPr lang="en-US" altLang="ko-KR" dirty="0">
              <a:solidFill>
                <a:srgbClr val="222222"/>
              </a:solidFill>
              <a:latin typeface="Noto-R"/>
            </a:endParaRPr>
          </a:p>
          <a:p>
            <a:endParaRPr lang="en-US" altLang="ko-KR" dirty="0">
              <a:solidFill>
                <a:srgbClr val="222222"/>
              </a:solidFill>
              <a:latin typeface="Noto-R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Noto-R"/>
              </a:rPr>
              <a:t>프로젝트 소개</a:t>
            </a:r>
            <a:endParaRPr lang="en-US" altLang="ko-KR" dirty="0">
              <a:solidFill>
                <a:srgbClr val="222222"/>
              </a:solidFill>
              <a:latin typeface="Noto-R"/>
            </a:endParaRPr>
          </a:p>
          <a:p>
            <a:endParaRPr lang="en-US" altLang="ko-KR" dirty="0">
              <a:solidFill>
                <a:srgbClr val="222222"/>
              </a:solidFill>
              <a:latin typeface="Noto-R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Noto-R"/>
              </a:rPr>
              <a:t>결과 화면</a:t>
            </a:r>
            <a:endParaRPr lang="en-US" altLang="ko-KR" dirty="0">
              <a:solidFill>
                <a:srgbClr val="222222"/>
              </a:solidFill>
              <a:latin typeface="Noto-R"/>
            </a:endParaRPr>
          </a:p>
          <a:p>
            <a:endParaRPr lang="en-US" altLang="ko-KR" dirty="0">
              <a:solidFill>
                <a:srgbClr val="222222"/>
              </a:solidFill>
              <a:latin typeface="Noto-R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Noto-R"/>
              </a:rPr>
              <a:t>구현 핵심 기능</a:t>
            </a:r>
            <a:endParaRPr lang="en-US" altLang="ko-KR" dirty="0">
              <a:solidFill>
                <a:srgbClr val="222222"/>
              </a:solidFill>
              <a:latin typeface="Noto-R"/>
            </a:endParaRPr>
          </a:p>
          <a:p>
            <a:endParaRPr lang="en-US" altLang="ko-KR" dirty="0">
              <a:solidFill>
                <a:srgbClr val="222222"/>
              </a:solidFill>
              <a:latin typeface="Noto-R"/>
            </a:endParaRPr>
          </a:p>
          <a:p>
            <a:r>
              <a:rPr lang="ko-KR" altLang="en-US" dirty="0" err="1">
                <a:solidFill>
                  <a:srgbClr val="222222"/>
                </a:solidFill>
                <a:latin typeface="Noto-R"/>
              </a:rPr>
              <a:t>느낀점</a:t>
            </a:r>
            <a:endParaRPr lang="en-US" altLang="ko-KR" dirty="0">
              <a:solidFill>
                <a:srgbClr val="222222"/>
              </a:solidFill>
              <a:latin typeface="Noto-R"/>
            </a:endParaRPr>
          </a:p>
        </p:txBody>
      </p:sp>
    </p:spTree>
    <p:extLst>
      <p:ext uri="{BB962C8B-B14F-4D97-AF65-F5344CB8AC3E}">
        <p14:creationId xmlns:p14="http://schemas.microsoft.com/office/powerpoint/2010/main" val="22581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5CE90C-7A47-4935-9A42-2EFB2AD5534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프로젝트 배경 </a:t>
            </a:r>
          </a:p>
        </p:txBody>
      </p:sp>
    </p:spTree>
    <p:extLst>
      <p:ext uri="{BB962C8B-B14F-4D97-AF65-F5344CB8AC3E}">
        <p14:creationId xmlns:p14="http://schemas.microsoft.com/office/powerpoint/2010/main" val="152536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5CE90C-7A47-4935-9A42-2EFB2AD5534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Noto-R"/>
              </a:rPr>
              <a:t>프로젝트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32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4B301E-B00C-48AA-BB5B-1F5BDD9AAEC1}"/>
              </a:ext>
            </a:extLst>
          </p:cNvPr>
          <p:cNvSpPr txBox="1"/>
          <p:nvPr/>
        </p:nvSpPr>
        <p:spPr>
          <a:xfrm>
            <a:off x="3048000" y="4217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Noto-R"/>
              </a:rPr>
              <a:t>결과화면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85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5CE90C-7A47-4935-9A42-2EFB2AD5534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Noto-R"/>
              </a:rPr>
              <a:t>구현 핵심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27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E8B7EE7-296F-41B2-9FE8-91F967B70166}"/>
              </a:ext>
            </a:extLst>
          </p:cNvPr>
          <p:cNvSpPr txBox="1"/>
          <p:nvPr/>
        </p:nvSpPr>
        <p:spPr>
          <a:xfrm>
            <a:off x="624840" y="566678"/>
            <a:ext cx="11079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#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어려웠던 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최초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Spring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프레임워크를 구성하는 것에서부터 어려움이 있었다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각각의 변수 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메서드 이름 등을 기억하는 것이 어려웠다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회원가입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ID/PW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찾기 기능이 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번째에서부터 정상 작동이 되는 오류를 잡지 못했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장바구니 제품 주문 시 주문이 되도록 하는 것을 실제로 구현하지 못했다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2179F8-3288-4A13-882D-0BDC7F651231}"/>
              </a:ext>
            </a:extLst>
          </p:cNvPr>
          <p:cNvSpPr txBox="1"/>
          <p:nvPr/>
        </p:nvSpPr>
        <p:spPr>
          <a:xfrm>
            <a:off x="624840" y="2346960"/>
            <a:ext cx="11079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#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개선방안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기획하는 시간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많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투자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해서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메서드와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변수명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등에 일정한 나만의 규칙을 세우고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단계별로 계획해서 중간중간 테스트와 디버깅을 진행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수 있도록 하겠다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/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에러가 날 경우에는 에러 메시지를 꼼꼼히 확인하고 브라우저 내 개발자 도구에 익숙해질 필요가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나아가 나만의 디버깅 노트를 만들어 발생한 오류와 해결한 방법들을 기록하는 습관을 들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0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DBMS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대해 좀 더 공부해서 기본키와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외래키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구성 구조를 익숙해질 수 있도록 반복 실습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겠다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3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770D6A-50C6-4E10-813F-79D318B71E23}"/>
              </a:ext>
            </a:extLst>
          </p:cNvPr>
          <p:cNvSpPr txBox="1"/>
          <p:nvPr/>
        </p:nvSpPr>
        <p:spPr>
          <a:xfrm>
            <a:off x="624840" y="4681239"/>
            <a:ext cx="11079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#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좋았던 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목표로 생각하고 있는 한 가지를 완성하는 것에도 몇 시간이 걸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렸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지만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결국 한 가지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한 가지를 해내서 쇼핑몰이 구축이 되는 것에 대단한 성취감을 느꼈다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또한 공부한 내용들이 체득되는 느낌이 참 좋았다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세미 프로젝트를 진행한 후에 보다 많은 기능들을 구현하고 싶다는 긍정적인 욕심이 생겼고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욕심은 학습욕으로 이어지고 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6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199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Noto-R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인규 최</dc:creator>
  <cp:lastModifiedBy>인규 최</cp:lastModifiedBy>
  <cp:revision>2</cp:revision>
  <dcterms:created xsi:type="dcterms:W3CDTF">2021-03-19T12:06:39Z</dcterms:created>
  <dcterms:modified xsi:type="dcterms:W3CDTF">2021-03-19T12:18:32Z</dcterms:modified>
</cp:coreProperties>
</file>