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0" r:id="rId3"/>
  </p:sldMasterIdLst>
  <p:notesMasterIdLst>
    <p:notesMasterId r:id="rId15"/>
  </p:notesMasterIdLst>
  <p:sldIdLst>
    <p:sldId id="257" r:id="rId4"/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 Sutrisno Nusantara" initials="TSN" lastIdx="1" clrIdx="0">
    <p:extLst>
      <p:ext uri="{19B8F6BF-5375-455C-9EA6-DF929625EA0E}">
        <p15:presenceInfo xmlns:p15="http://schemas.microsoft.com/office/powerpoint/2012/main" userId="349012313e946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DE541-7412-41F6-B2C1-585C352D6625}" type="datetimeFigureOut">
              <a:rPr lang="en-US" smtClean="0"/>
              <a:t>23-Feb-15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34CC6-029E-4F01-ABDC-83143E0D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Trisna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Djuned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Trisna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Trisna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Wik</a:t>
            </a:r>
            <a:r>
              <a:rPr lang="en-US" dirty="0" smtClean="0"/>
              <a:t>, </a:t>
            </a:r>
            <a:r>
              <a:rPr lang="en-US" dirty="0" err="1" smtClean="0"/>
              <a:t>Yusi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3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Riko</a:t>
            </a:r>
            <a:r>
              <a:rPr lang="en-US" dirty="0" smtClean="0"/>
              <a:t>, </a:t>
            </a:r>
            <a:r>
              <a:rPr lang="en-US" dirty="0" err="1" smtClean="0"/>
              <a:t>ojog</a:t>
            </a:r>
            <a:r>
              <a:rPr lang="en-US" dirty="0" smtClean="0"/>
              <a:t> </a:t>
            </a:r>
            <a:r>
              <a:rPr lang="en-US" dirty="0" err="1" smtClean="0"/>
              <a:t>lali</a:t>
            </a:r>
            <a:r>
              <a:rPr lang="en-US" dirty="0" smtClean="0"/>
              <a:t> </a:t>
            </a:r>
            <a:r>
              <a:rPr lang="en-US" dirty="0" err="1" smtClean="0"/>
              <a:t>editen</a:t>
            </a:r>
            <a:r>
              <a:rPr lang="en-US" dirty="0" smtClean="0"/>
              <a:t> 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4CC6-029E-4F01-ABDC-83143E0D25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2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 userDrawn="1"/>
        </p:nvGrpSpPr>
        <p:grpSpPr>
          <a:xfrm>
            <a:off x="882816" y="6098212"/>
            <a:ext cx="585206" cy="558000"/>
            <a:chOff x="4972632" y="1114425"/>
            <a:chExt cx="585206" cy="558000"/>
          </a:xfrm>
        </p:grpSpPr>
        <p:sp>
          <p:nvSpPr>
            <p:cNvPr id="53" name="Oval 52"/>
            <p:cNvSpPr/>
            <p:nvPr/>
          </p:nvSpPr>
          <p:spPr>
            <a:xfrm>
              <a:off x="5000625" y="1114425"/>
              <a:ext cx="557213" cy="55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72632" y="1136192"/>
              <a:ext cx="5717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I</a:t>
              </a:r>
              <a:r>
                <a:rPr lang="en-US" sz="2400" b="1" spc="-15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M</a:t>
              </a:r>
              <a:endParaRPr lang="id-ID" sz="2400" b="1" spc="-1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55" name="Straight Connector 54"/>
          <p:cNvCxnSpPr/>
          <p:nvPr userDrawn="1"/>
        </p:nvCxnSpPr>
        <p:spPr>
          <a:xfrm flipV="1">
            <a:off x="1650661" y="6361043"/>
            <a:ext cx="9295635" cy="3215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 userDrawn="1"/>
        </p:nvSpPr>
        <p:spPr>
          <a:xfrm>
            <a:off x="11128935" y="6081381"/>
            <a:ext cx="662608" cy="591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28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 userDrawn="1"/>
        </p:nvGrpSpPr>
        <p:grpSpPr>
          <a:xfrm>
            <a:off x="882816" y="6098212"/>
            <a:ext cx="585206" cy="558000"/>
            <a:chOff x="4972632" y="1114425"/>
            <a:chExt cx="585206" cy="558000"/>
          </a:xfrm>
        </p:grpSpPr>
        <p:sp>
          <p:nvSpPr>
            <p:cNvPr id="53" name="Oval 52"/>
            <p:cNvSpPr/>
            <p:nvPr/>
          </p:nvSpPr>
          <p:spPr>
            <a:xfrm>
              <a:off x="5000625" y="1114425"/>
              <a:ext cx="557213" cy="55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72632" y="1136192"/>
              <a:ext cx="5717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I</a:t>
              </a:r>
              <a:r>
                <a:rPr lang="en-US" sz="2400" b="1" spc="-15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M</a:t>
              </a:r>
              <a:endParaRPr lang="id-ID" sz="2400" b="1" spc="-1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55" name="Straight Connector 54"/>
          <p:cNvCxnSpPr/>
          <p:nvPr userDrawn="1"/>
        </p:nvCxnSpPr>
        <p:spPr>
          <a:xfrm flipV="1">
            <a:off x="1650661" y="6361043"/>
            <a:ext cx="9295635" cy="3215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 userDrawn="1"/>
        </p:nvSpPr>
        <p:spPr>
          <a:xfrm>
            <a:off x="11128935" y="6081381"/>
            <a:ext cx="662608" cy="591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1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0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0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8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6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6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8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4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2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5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 userDrawn="1"/>
        </p:nvGrpSpPr>
        <p:grpSpPr>
          <a:xfrm>
            <a:off x="882816" y="6098212"/>
            <a:ext cx="585206" cy="558000"/>
            <a:chOff x="4972632" y="1114425"/>
            <a:chExt cx="585206" cy="558000"/>
          </a:xfrm>
        </p:grpSpPr>
        <p:sp>
          <p:nvSpPr>
            <p:cNvPr id="53" name="Oval 52"/>
            <p:cNvSpPr/>
            <p:nvPr/>
          </p:nvSpPr>
          <p:spPr>
            <a:xfrm>
              <a:off x="5000625" y="1114425"/>
              <a:ext cx="557213" cy="55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72632" y="1136192"/>
              <a:ext cx="5717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I</a:t>
              </a:r>
              <a:r>
                <a:rPr lang="en-US" sz="2400" b="1" spc="-15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M</a:t>
              </a:r>
              <a:endParaRPr lang="id-ID" sz="2400" b="1" spc="-1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  <p:cxnSp>
        <p:nvCxnSpPr>
          <p:cNvPr id="55" name="Straight Connector 54"/>
          <p:cNvCxnSpPr/>
          <p:nvPr userDrawn="1"/>
        </p:nvCxnSpPr>
        <p:spPr>
          <a:xfrm flipV="1">
            <a:off x="1650661" y="6361043"/>
            <a:ext cx="9295635" cy="3215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 userDrawn="1"/>
        </p:nvSpPr>
        <p:spPr>
          <a:xfrm>
            <a:off x="11128935" y="6081381"/>
            <a:ext cx="662608" cy="591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0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4D24-DB4C-49AE-89D0-568EB3E3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Market-ITS/InMark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-544401" y="277500"/>
            <a:ext cx="12425861" cy="6640554"/>
            <a:chOff x="815256" y="742950"/>
            <a:chExt cx="6726508" cy="3688771"/>
          </a:xfrm>
          <a:pattFill prst="pct2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287450" y="2365392"/>
              <a:ext cx="99071" cy="75912"/>
            </a:xfrm>
            <a:custGeom>
              <a:avLst/>
              <a:gdLst>
                <a:gd name="T0" fmla="*/ 0 w 77"/>
                <a:gd name="T1" fmla="*/ 7 h 59"/>
                <a:gd name="T2" fmla="*/ 3 w 77"/>
                <a:gd name="T3" fmla="*/ 3 h 59"/>
                <a:gd name="T4" fmla="*/ 0 w 77"/>
                <a:gd name="T5" fmla="*/ 3 h 59"/>
                <a:gd name="T6" fmla="*/ 0 w 77"/>
                <a:gd name="T7" fmla="*/ 7 h 59"/>
                <a:gd name="T8" fmla="*/ 0 w 77"/>
                <a:gd name="T9" fmla="*/ 7 h 59"/>
                <a:gd name="T10" fmla="*/ 0 w 77"/>
                <a:gd name="T11" fmla="*/ 7 h 59"/>
                <a:gd name="T12" fmla="*/ 14 w 77"/>
                <a:gd name="T13" fmla="*/ 3 h 59"/>
                <a:gd name="T14" fmla="*/ 14 w 77"/>
                <a:gd name="T15" fmla="*/ 0 h 59"/>
                <a:gd name="T16" fmla="*/ 14 w 77"/>
                <a:gd name="T17" fmla="*/ 0 h 59"/>
                <a:gd name="T18" fmla="*/ 11 w 77"/>
                <a:gd name="T19" fmla="*/ 0 h 59"/>
                <a:gd name="T20" fmla="*/ 11 w 77"/>
                <a:gd name="T21" fmla="*/ 3 h 59"/>
                <a:gd name="T22" fmla="*/ 11 w 77"/>
                <a:gd name="T23" fmla="*/ 3 h 59"/>
                <a:gd name="T24" fmla="*/ 14 w 77"/>
                <a:gd name="T25" fmla="*/ 3 h 59"/>
                <a:gd name="T26" fmla="*/ 14 w 77"/>
                <a:gd name="T27" fmla="*/ 3 h 59"/>
                <a:gd name="T28" fmla="*/ 37 w 77"/>
                <a:gd name="T29" fmla="*/ 15 h 59"/>
                <a:gd name="T30" fmla="*/ 37 w 77"/>
                <a:gd name="T31" fmla="*/ 15 h 59"/>
                <a:gd name="T32" fmla="*/ 33 w 77"/>
                <a:gd name="T33" fmla="*/ 11 h 59"/>
                <a:gd name="T34" fmla="*/ 33 w 77"/>
                <a:gd name="T35" fmla="*/ 11 h 59"/>
                <a:gd name="T36" fmla="*/ 29 w 77"/>
                <a:gd name="T37" fmla="*/ 11 h 59"/>
                <a:gd name="T38" fmla="*/ 33 w 77"/>
                <a:gd name="T39" fmla="*/ 15 h 59"/>
                <a:gd name="T40" fmla="*/ 37 w 77"/>
                <a:gd name="T41" fmla="*/ 15 h 59"/>
                <a:gd name="T42" fmla="*/ 37 w 77"/>
                <a:gd name="T43" fmla="*/ 15 h 59"/>
                <a:gd name="T44" fmla="*/ 37 w 77"/>
                <a:gd name="T45" fmla="*/ 15 h 59"/>
                <a:gd name="T46" fmla="*/ 51 w 77"/>
                <a:gd name="T47" fmla="*/ 18 h 59"/>
                <a:gd name="T48" fmla="*/ 48 w 77"/>
                <a:gd name="T49" fmla="*/ 18 h 59"/>
                <a:gd name="T50" fmla="*/ 48 w 77"/>
                <a:gd name="T51" fmla="*/ 18 h 59"/>
                <a:gd name="T52" fmla="*/ 44 w 77"/>
                <a:gd name="T53" fmla="*/ 18 h 59"/>
                <a:gd name="T54" fmla="*/ 48 w 77"/>
                <a:gd name="T55" fmla="*/ 18 h 59"/>
                <a:gd name="T56" fmla="*/ 51 w 77"/>
                <a:gd name="T57" fmla="*/ 18 h 59"/>
                <a:gd name="T58" fmla="*/ 51 w 77"/>
                <a:gd name="T59" fmla="*/ 18 h 59"/>
                <a:gd name="T60" fmla="*/ 51 w 77"/>
                <a:gd name="T61" fmla="*/ 18 h 59"/>
                <a:gd name="T62" fmla="*/ 55 w 77"/>
                <a:gd name="T63" fmla="*/ 26 h 59"/>
                <a:gd name="T64" fmla="*/ 55 w 77"/>
                <a:gd name="T65" fmla="*/ 26 h 59"/>
                <a:gd name="T66" fmla="*/ 51 w 77"/>
                <a:gd name="T67" fmla="*/ 22 h 59"/>
                <a:gd name="T68" fmla="*/ 51 w 77"/>
                <a:gd name="T69" fmla="*/ 22 h 59"/>
                <a:gd name="T70" fmla="*/ 51 w 77"/>
                <a:gd name="T71" fmla="*/ 22 h 59"/>
                <a:gd name="T72" fmla="*/ 55 w 77"/>
                <a:gd name="T73" fmla="*/ 22 h 59"/>
                <a:gd name="T74" fmla="*/ 59 w 77"/>
                <a:gd name="T75" fmla="*/ 22 h 59"/>
                <a:gd name="T76" fmla="*/ 63 w 77"/>
                <a:gd name="T77" fmla="*/ 26 h 59"/>
                <a:gd name="T78" fmla="*/ 59 w 77"/>
                <a:gd name="T79" fmla="*/ 26 h 59"/>
                <a:gd name="T80" fmla="*/ 55 w 77"/>
                <a:gd name="T81" fmla="*/ 26 h 59"/>
                <a:gd name="T82" fmla="*/ 55 w 77"/>
                <a:gd name="T83" fmla="*/ 26 h 59"/>
                <a:gd name="T84" fmla="*/ 59 w 77"/>
                <a:gd name="T85" fmla="*/ 44 h 59"/>
                <a:gd name="T86" fmla="*/ 63 w 77"/>
                <a:gd name="T87" fmla="*/ 48 h 59"/>
                <a:gd name="T88" fmla="*/ 63 w 77"/>
                <a:gd name="T89" fmla="*/ 55 h 59"/>
                <a:gd name="T90" fmla="*/ 66 w 77"/>
                <a:gd name="T91" fmla="*/ 59 h 59"/>
                <a:gd name="T92" fmla="*/ 70 w 77"/>
                <a:gd name="T93" fmla="*/ 52 h 59"/>
                <a:gd name="T94" fmla="*/ 77 w 77"/>
                <a:gd name="T95" fmla="*/ 48 h 59"/>
                <a:gd name="T96" fmla="*/ 77 w 77"/>
                <a:gd name="T97" fmla="*/ 48 h 59"/>
                <a:gd name="T98" fmla="*/ 74 w 77"/>
                <a:gd name="T99" fmla="*/ 44 h 59"/>
                <a:gd name="T100" fmla="*/ 74 w 77"/>
                <a:gd name="T101" fmla="*/ 44 h 59"/>
                <a:gd name="T102" fmla="*/ 74 w 77"/>
                <a:gd name="T103" fmla="*/ 41 h 59"/>
                <a:gd name="T104" fmla="*/ 74 w 77"/>
                <a:gd name="T105" fmla="*/ 41 h 59"/>
                <a:gd name="T106" fmla="*/ 70 w 77"/>
                <a:gd name="T107" fmla="*/ 41 h 59"/>
                <a:gd name="T108" fmla="*/ 66 w 77"/>
                <a:gd name="T109" fmla="*/ 37 h 59"/>
                <a:gd name="T110" fmla="*/ 63 w 77"/>
                <a:gd name="T111" fmla="*/ 33 h 59"/>
                <a:gd name="T112" fmla="*/ 63 w 77"/>
                <a:gd name="T113" fmla="*/ 37 h 59"/>
                <a:gd name="T114" fmla="*/ 63 w 77"/>
                <a:gd name="T115" fmla="*/ 37 h 59"/>
                <a:gd name="T116" fmla="*/ 63 w 77"/>
                <a:gd name="T117" fmla="*/ 41 h 59"/>
                <a:gd name="T118" fmla="*/ 59 w 77"/>
                <a:gd name="T119" fmla="*/ 44 h 59"/>
                <a:gd name="T120" fmla="*/ 59 w 77"/>
                <a:gd name="T12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" h="59">
                  <a:moveTo>
                    <a:pt x="0" y="7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close/>
                  <a:moveTo>
                    <a:pt x="14" y="3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37" y="15"/>
                  </a:lnTo>
                  <a:lnTo>
                    <a:pt x="37" y="15"/>
                  </a:lnTo>
                  <a:close/>
                  <a:moveTo>
                    <a:pt x="51" y="18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51" y="18"/>
                  </a:lnTo>
                  <a:close/>
                  <a:moveTo>
                    <a:pt x="55" y="26"/>
                  </a:moveTo>
                  <a:lnTo>
                    <a:pt x="55" y="26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5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5" y="26"/>
                  </a:lnTo>
                  <a:lnTo>
                    <a:pt x="55" y="26"/>
                  </a:lnTo>
                  <a:close/>
                  <a:moveTo>
                    <a:pt x="59" y="44"/>
                  </a:moveTo>
                  <a:lnTo>
                    <a:pt x="63" y="48"/>
                  </a:lnTo>
                  <a:lnTo>
                    <a:pt x="63" y="55"/>
                  </a:lnTo>
                  <a:lnTo>
                    <a:pt x="66" y="59"/>
                  </a:lnTo>
                  <a:lnTo>
                    <a:pt x="70" y="52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6" y="37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59" y="44"/>
                  </a:ln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241266" y="3424288"/>
              <a:ext cx="5147" cy="10293"/>
            </a:xfrm>
            <a:custGeom>
              <a:avLst/>
              <a:gdLst>
                <a:gd name="T0" fmla="*/ 0 w 4"/>
                <a:gd name="T1" fmla="*/ 4 h 8"/>
                <a:gd name="T2" fmla="*/ 0 w 4"/>
                <a:gd name="T3" fmla="*/ 0 h 8"/>
                <a:gd name="T4" fmla="*/ 0 w 4"/>
                <a:gd name="T5" fmla="*/ 0 h 8"/>
                <a:gd name="T6" fmla="*/ 4 w 4"/>
                <a:gd name="T7" fmla="*/ 0 h 8"/>
                <a:gd name="T8" fmla="*/ 4 w 4"/>
                <a:gd name="T9" fmla="*/ 0 h 8"/>
                <a:gd name="T10" fmla="*/ 4 w 4"/>
                <a:gd name="T11" fmla="*/ 8 h 8"/>
                <a:gd name="T12" fmla="*/ 0 w 4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202669" y="3395983"/>
              <a:ext cx="28306" cy="24446"/>
            </a:xfrm>
            <a:custGeom>
              <a:avLst/>
              <a:gdLst>
                <a:gd name="T0" fmla="*/ 4 w 22"/>
                <a:gd name="T1" fmla="*/ 11 h 19"/>
                <a:gd name="T2" fmla="*/ 4 w 22"/>
                <a:gd name="T3" fmla="*/ 7 h 19"/>
                <a:gd name="T4" fmla="*/ 4 w 22"/>
                <a:gd name="T5" fmla="*/ 4 h 19"/>
                <a:gd name="T6" fmla="*/ 4 w 22"/>
                <a:gd name="T7" fmla="*/ 4 h 19"/>
                <a:gd name="T8" fmla="*/ 4 w 22"/>
                <a:gd name="T9" fmla="*/ 0 h 19"/>
                <a:gd name="T10" fmla="*/ 0 w 22"/>
                <a:gd name="T11" fmla="*/ 0 h 19"/>
                <a:gd name="T12" fmla="*/ 0 w 22"/>
                <a:gd name="T13" fmla="*/ 4 h 19"/>
                <a:gd name="T14" fmla="*/ 0 w 22"/>
                <a:gd name="T15" fmla="*/ 7 h 19"/>
                <a:gd name="T16" fmla="*/ 0 w 22"/>
                <a:gd name="T17" fmla="*/ 7 h 19"/>
                <a:gd name="T18" fmla="*/ 0 w 22"/>
                <a:gd name="T19" fmla="*/ 11 h 19"/>
                <a:gd name="T20" fmla="*/ 4 w 22"/>
                <a:gd name="T21" fmla="*/ 11 h 19"/>
                <a:gd name="T22" fmla="*/ 4 w 22"/>
                <a:gd name="T23" fmla="*/ 11 h 19"/>
                <a:gd name="T24" fmla="*/ 4 w 22"/>
                <a:gd name="T25" fmla="*/ 15 h 19"/>
                <a:gd name="T26" fmla="*/ 8 w 22"/>
                <a:gd name="T27" fmla="*/ 15 h 19"/>
                <a:gd name="T28" fmla="*/ 8 w 22"/>
                <a:gd name="T29" fmla="*/ 19 h 19"/>
                <a:gd name="T30" fmla="*/ 4 w 22"/>
                <a:gd name="T31" fmla="*/ 19 h 19"/>
                <a:gd name="T32" fmla="*/ 4 w 22"/>
                <a:gd name="T33" fmla="*/ 15 h 19"/>
                <a:gd name="T34" fmla="*/ 4 w 22"/>
                <a:gd name="T35" fmla="*/ 15 h 19"/>
                <a:gd name="T36" fmla="*/ 4 w 22"/>
                <a:gd name="T37" fmla="*/ 15 h 19"/>
                <a:gd name="T38" fmla="*/ 22 w 22"/>
                <a:gd name="T39" fmla="*/ 19 h 19"/>
                <a:gd name="T40" fmla="*/ 22 w 22"/>
                <a:gd name="T41" fmla="*/ 15 h 19"/>
                <a:gd name="T42" fmla="*/ 22 w 22"/>
                <a:gd name="T43" fmla="*/ 11 h 19"/>
                <a:gd name="T44" fmla="*/ 22 w 22"/>
                <a:gd name="T45" fmla="*/ 15 h 19"/>
                <a:gd name="T46" fmla="*/ 19 w 22"/>
                <a:gd name="T47" fmla="*/ 15 h 19"/>
                <a:gd name="T48" fmla="*/ 19 w 22"/>
                <a:gd name="T49" fmla="*/ 15 h 19"/>
                <a:gd name="T50" fmla="*/ 22 w 22"/>
                <a:gd name="T5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19">
                  <a:moveTo>
                    <a:pt x="4" y="11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1"/>
                  </a:lnTo>
                  <a:close/>
                  <a:moveTo>
                    <a:pt x="4" y="15"/>
                  </a:moveTo>
                  <a:lnTo>
                    <a:pt x="8" y="15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22" y="19"/>
                  </a:moveTo>
                  <a:lnTo>
                    <a:pt x="22" y="15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269572" y="3267319"/>
              <a:ext cx="200714" cy="100357"/>
            </a:xfrm>
            <a:custGeom>
              <a:avLst/>
              <a:gdLst>
                <a:gd name="T0" fmla="*/ 152 w 156"/>
                <a:gd name="T1" fmla="*/ 4 h 78"/>
                <a:gd name="T2" fmla="*/ 156 w 156"/>
                <a:gd name="T3" fmla="*/ 4 h 78"/>
                <a:gd name="T4" fmla="*/ 156 w 156"/>
                <a:gd name="T5" fmla="*/ 4 h 78"/>
                <a:gd name="T6" fmla="*/ 152 w 156"/>
                <a:gd name="T7" fmla="*/ 0 h 78"/>
                <a:gd name="T8" fmla="*/ 152 w 156"/>
                <a:gd name="T9" fmla="*/ 4 h 78"/>
                <a:gd name="T10" fmla="*/ 152 w 156"/>
                <a:gd name="T11" fmla="*/ 4 h 78"/>
                <a:gd name="T12" fmla="*/ 152 w 156"/>
                <a:gd name="T13" fmla="*/ 4 h 78"/>
                <a:gd name="T14" fmla="*/ 4 w 156"/>
                <a:gd name="T15" fmla="*/ 78 h 78"/>
                <a:gd name="T16" fmla="*/ 7 w 156"/>
                <a:gd name="T17" fmla="*/ 78 h 78"/>
                <a:gd name="T18" fmla="*/ 4 w 156"/>
                <a:gd name="T19" fmla="*/ 78 h 78"/>
                <a:gd name="T20" fmla="*/ 4 w 156"/>
                <a:gd name="T21" fmla="*/ 78 h 78"/>
                <a:gd name="T22" fmla="*/ 4 w 156"/>
                <a:gd name="T23" fmla="*/ 78 h 78"/>
                <a:gd name="T24" fmla="*/ 0 w 156"/>
                <a:gd name="T25" fmla="*/ 70 h 78"/>
                <a:gd name="T26" fmla="*/ 4 w 156"/>
                <a:gd name="T27" fmla="*/ 70 h 78"/>
                <a:gd name="T28" fmla="*/ 4 w 156"/>
                <a:gd name="T29" fmla="*/ 70 h 78"/>
                <a:gd name="T30" fmla="*/ 7 w 156"/>
                <a:gd name="T31" fmla="*/ 70 h 78"/>
                <a:gd name="T32" fmla="*/ 4 w 156"/>
                <a:gd name="T33" fmla="*/ 70 h 78"/>
                <a:gd name="T34" fmla="*/ 4 w 156"/>
                <a:gd name="T35" fmla="*/ 74 h 78"/>
                <a:gd name="T36" fmla="*/ 0 w 156"/>
                <a:gd name="T37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78">
                  <a:moveTo>
                    <a:pt x="152" y="4"/>
                  </a:moveTo>
                  <a:lnTo>
                    <a:pt x="156" y="4"/>
                  </a:lnTo>
                  <a:lnTo>
                    <a:pt x="156" y="4"/>
                  </a:lnTo>
                  <a:lnTo>
                    <a:pt x="152" y="0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2" y="4"/>
                  </a:lnTo>
                  <a:close/>
                  <a:moveTo>
                    <a:pt x="4" y="78"/>
                  </a:moveTo>
                  <a:lnTo>
                    <a:pt x="7" y="78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4" y="78"/>
                  </a:lnTo>
                  <a:close/>
                  <a:moveTo>
                    <a:pt x="0" y="70"/>
                  </a:moveTo>
                  <a:lnTo>
                    <a:pt x="4" y="70"/>
                  </a:lnTo>
                  <a:lnTo>
                    <a:pt x="4" y="70"/>
                  </a:lnTo>
                  <a:lnTo>
                    <a:pt x="7" y="70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6240979" y="2909636"/>
              <a:ext cx="47606" cy="137670"/>
            </a:xfrm>
            <a:custGeom>
              <a:avLst/>
              <a:gdLst>
                <a:gd name="T0" fmla="*/ 4 w 10"/>
                <a:gd name="T1" fmla="*/ 5 h 29"/>
                <a:gd name="T2" fmla="*/ 4 w 10"/>
                <a:gd name="T3" fmla="*/ 3 h 29"/>
                <a:gd name="T4" fmla="*/ 4 w 10"/>
                <a:gd name="T5" fmla="*/ 1 h 29"/>
                <a:gd name="T6" fmla="*/ 4 w 10"/>
                <a:gd name="T7" fmla="*/ 0 h 29"/>
                <a:gd name="T8" fmla="*/ 3 w 10"/>
                <a:gd name="T9" fmla="*/ 1 h 29"/>
                <a:gd name="T10" fmla="*/ 3 w 10"/>
                <a:gd name="T11" fmla="*/ 3 h 29"/>
                <a:gd name="T12" fmla="*/ 3 w 10"/>
                <a:gd name="T13" fmla="*/ 5 h 29"/>
                <a:gd name="T14" fmla="*/ 3 w 10"/>
                <a:gd name="T15" fmla="*/ 10 h 29"/>
                <a:gd name="T16" fmla="*/ 3 w 10"/>
                <a:gd name="T17" fmla="*/ 8 h 29"/>
                <a:gd name="T18" fmla="*/ 3 w 10"/>
                <a:gd name="T19" fmla="*/ 7 h 29"/>
                <a:gd name="T20" fmla="*/ 4 w 10"/>
                <a:gd name="T21" fmla="*/ 6 h 29"/>
                <a:gd name="T22" fmla="*/ 3 w 10"/>
                <a:gd name="T23" fmla="*/ 7 h 29"/>
                <a:gd name="T24" fmla="*/ 3 w 10"/>
                <a:gd name="T25" fmla="*/ 9 h 29"/>
                <a:gd name="T26" fmla="*/ 3 w 10"/>
                <a:gd name="T27" fmla="*/ 10 h 29"/>
                <a:gd name="T28" fmla="*/ 1 w 10"/>
                <a:gd name="T29" fmla="*/ 9 h 29"/>
                <a:gd name="T30" fmla="*/ 0 w 10"/>
                <a:gd name="T31" fmla="*/ 9 h 29"/>
                <a:gd name="T32" fmla="*/ 3 w 10"/>
                <a:gd name="T33" fmla="*/ 14 h 29"/>
                <a:gd name="T34" fmla="*/ 3 w 10"/>
                <a:gd name="T35" fmla="*/ 12 h 29"/>
                <a:gd name="T36" fmla="*/ 2 w 10"/>
                <a:gd name="T37" fmla="*/ 13 h 29"/>
                <a:gd name="T38" fmla="*/ 5 w 10"/>
                <a:gd name="T39" fmla="*/ 19 h 29"/>
                <a:gd name="T40" fmla="*/ 4 w 10"/>
                <a:gd name="T41" fmla="*/ 19 h 29"/>
                <a:gd name="T42" fmla="*/ 6 w 10"/>
                <a:gd name="T43" fmla="*/ 22 h 29"/>
                <a:gd name="T44" fmla="*/ 7 w 10"/>
                <a:gd name="T45" fmla="*/ 23 h 29"/>
                <a:gd name="T46" fmla="*/ 6 w 10"/>
                <a:gd name="T47" fmla="*/ 22 h 29"/>
                <a:gd name="T48" fmla="*/ 8 w 10"/>
                <a:gd name="T49" fmla="*/ 23 h 29"/>
                <a:gd name="T50" fmla="*/ 8 w 10"/>
                <a:gd name="T51" fmla="*/ 23 h 29"/>
                <a:gd name="T52" fmla="*/ 8 w 10"/>
                <a:gd name="T53" fmla="*/ 22 h 29"/>
                <a:gd name="T54" fmla="*/ 7 w 10"/>
                <a:gd name="T55" fmla="*/ 25 h 29"/>
                <a:gd name="T56" fmla="*/ 7 w 10"/>
                <a:gd name="T57" fmla="*/ 24 h 29"/>
                <a:gd name="T58" fmla="*/ 7 w 10"/>
                <a:gd name="T59" fmla="*/ 24 h 29"/>
                <a:gd name="T60" fmla="*/ 9 w 10"/>
                <a:gd name="T61" fmla="*/ 26 h 29"/>
                <a:gd name="T62" fmla="*/ 8 w 10"/>
                <a:gd name="T63" fmla="*/ 26 h 29"/>
                <a:gd name="T64" fmla="*/ 9 w 10"/>
                <a:gd name="T65" fmla="*/ 27 h 29"/>
                <a:gd name="T66" fmla="*/ 9 w 10"/>
                <a:gd name="T67" fmla="*/ 28 h 29"/>
                <a:gd name="T68" fmla="*/ 9 w 10"/>
                <a:gd name="T69" fmla="*/ 29 h 29"/>
                <a:gd name="T70" fmla="*/ 10 w 10"/>
                <a:gd name="T71" fmla="*/ 28 h 29"/>
                <a:gd name="T72" fmla="*/ 9 w 10"/>
                <a:gd name="T7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9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3" y="1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lose/>
                  <a:moveTo>
                    <a:pt x="0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2" y="14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lose/>
                  <a:moveTo>
                    <a:pt x="5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lose/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lose/>
                  <a:moveTo>
                    <a:pt x="8" y="22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7" y="24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lose/>
                  <a:moveTo>
                    <a:pt x="9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lnTo>
                    <a:pt x="9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4760068" y="808568"/>
              <a:ext cx="2781696" cy="1523371"/>
            </a:xfrm>
            <a:custGeom>
              <a:avLst/>
              <a:gdLst>
                <a:gd name="T0" fmla="*/ 447 w 584"/>
                <a:gd name="T1" fmla="*/ 261 h 319"/>
                <a:gd name="T2" fmla="*/ 408 w 584"/>
                <a:gd name="T3" fmla="*/ 228 h 319"/>
                <a:gd name="T4" fmla="*/ 364 w 584"/>
                <a:gd name="T5" fmla="*/ 257 h 319"/>
                <a:gd name="T6" fmla="*/ 283 w 584"/>
                <a:gd name="T7" fmla="*/ 258 h 319"/>
                <a:gd name="T8" fmla="*/ 199 w 584"/>
                <a:gd name="T9" fmla="*/ 245 h 319"/>
                <a:gd name="T10" fmla="*/ 147 w 584"/>
                <a:gd name="T11" fmla="*/ 252 h 319"/>
                <a:gd name="T12" fmla="*/ 99 w 584"/>
                <a:gd name="T13" fmla="*/ 272 h 319"/>
                <a:gd name="T14" fmla="*/ 84 w 584"/>
                <a:gd name="T15" fmla="*/ 318 h 319"/>
                <a:gd name="T16" fmla="*/ 49 w 584"/>
                <a:gd name="T17" fmla="*/ 272 h 319"/>
                <a:gd name="T18" fmla="*/ 8 w 584"/>
                <a:gd name="T19" fmla="*/ 214 h 319"/>
                <a:gd name="T20" fmla="*/ 16 w 584"/>
                <a:gd name="T21" fmla="*/ 152 h 319"/>
                <a:gd name="T22" fmla="*/ 21 w 584"/>
                <a:gd name="T23" fmla="*/ 173 h 319"/>
                <a:gd name="T24" fmla="*/ 59 w 584"/>
                <a:gd name="T25" fmla="*/ 168 h 319"/>
                <a:gd name="T26" fmla="*/ 91 w 584"/>
                <a:gd name="T27" fmla="*/ 153 h 319"/>
                <a:gd name="T28" fmla="*/ 144 w 584"/>
                <a:gd name="T29" fmla="*/ 144 h 319"/>
                <a:gd name="T30" fmla="*/ 160 w 584"/>
                <a:gd name="T31" fmla="*/ 145 h 319"/>
                <a:gd name="T32" fmla="*/ 174 w 584"/>
                <a:gd name="T33" fmla="*/ 141 h 319"/>
                <a:gd name="T34" fmla="*/ 168 w 584"/>
                <a:gd name="T35" fmla="*/ 110 h 319"/>
                <a:gd name="T36" fmla="*/ 175 w 584"/>
                <a:gd name="T37" fmla="*/ 92 h 319"/>
                <a:gd name="T38" fmla="*/ 193 w 584"/>
                <a:gd name="T39" fmla="*/ 62 h 319"/>
                <a:gd name="T40" fmla="*/ 220 w 584"/>
                <a:gd name="T41" fmla="*/ 42 h 319"/>
                <a:gd name="T42" fmla="*/ 257 w 584"/>
                <a:gd name="T43" fmla="*/ 61 h 319"/>
                <a:gd name="T44" fmla="*/ 272 w 584"/>
                <a:gd name="T45" fmla="*/ 73 h 319"/>
                <a:gd name="T46" fmla="*/ 329 w 584"/>
                <a:gd name="T47" fmla="*/ 70 h 319"/>
                <a:gd name="T48" fmla="*/ 371 w 584"/>
                <a:gd name="T49" fmla="*/ 66 h 319"/>
                <a:gd name="T50" fmla="*/ 410 w 584"/>
                <a:gd name="T51" fmla="*/ 59 h 319"/>
                <a:gd name="T52" fmla="*/ 497 w 584"/>
                <a:gd name="T53" fmla="*/ 60 h 319"/>
                <a:gd name="T54" fmla="*/ 553 w 584"/>
                <a:gd name="T55" fmla="*/ 50 h 319"/>
                <a:gd name="T56" fmla="*/ 578 w 584"/>
                <a:gd name="T57" fmla="*/ 63 h 319"/>
                <a:gd name="T58" fmla="*/ 562 w 584"/>
                <a:gd name="T59" fmla="*/ 84 h 319"/>
                <a:gd name="T60" fmla="*/ 565 w 584"/>
                <a:gd name="T61" fmla="*/ 120 h 319"/>
                <a:gd name="T62" fmla="*/ 535 w 584"/>
                <a:gd name="T63" fmla="*/ 159 h 319"/>
                <a:gd name="T64" fmla="*/ 545 w 584"/>
                <a:gd name="T65" fmla="*/ 217 h 319"/>
                <a:gd name="T66" fmla="*/ 523 w 584"/>
                <a:gd name="T67" fmla="*/ 132 h 319"/>
                <a:gd name="T68" fmla="*/ 498 w 584"/>
                <a:gd name="T69" fmla="*/ 147 h 319"/>
                <a:gd name="T70" fmla="*/ 467 w 584"/>
                <a:gd name="T71" fmla="*/ 169 h 319"/>
                <a:gd name="T72" fmla="*/ 460 w 584"/>
                <a:gd name="T73" fmla="*/ 213 h 319"/>
                <a:gd name="T74" fmla="*/ 463 w 584"/>
                <a:gd name="T75" fmla="*/ 290 h 319"/>
                <a:gd name="T76" fmla="*/ 39 w 584"/>
                <a:gd name="T77" fmla="*/ 33 h 319"/>
                <a:gd name="T78" fmla="*/ 54 w 584"/>
                <a:gd name="T79" fmla="*/ 20 h 319"/>
                <a:gd name="T80" fmla="*/ 50 w 584"/>
                <a:gd name="T81" fmla="*/ 33 h 319"/>
                <a:gd name="T82" fmla="*/ 52 w 584"/>
                <a:gd name="T83" fmla="*/ 34 h 319"/>
                <a:gd name="T84" fmla="*/ 65 w 584"/>
                <a:gd name="T85" fmla="*/ 29 h 319"/>
                <a:gd name="T86" fmla="*/ 84 w 584"/>
                <a:gd name="T87" fmla="*/ 110 h 319"/>
                <a:gd name="T88" fmla="*/ 102 w 584"/>
                <a:gd name="T89" fmla="*/ 72 h 319"/>
                <a:gd name="T90" fmla="*/ 80 w 584"/>
                <a:gd name="T91" fmla="*/ 102 h 319"/>
                <a:gd name="T92" fmla="*/ 76 w 584"/>
                <a:gd name="T93" fmla="*/ 115 h 319"/>
                <a:gd name="T94" fmla="*/ 96 w 584"/>
                <a:gd name="T95" fmla="*/ 135 h 319"/>
                <a:gd name="T96" fmla="*/ 187 w 584"/>
                <a:gd name="T97" fmla="*/ 122 h 319"/>
                <a:gd name="T98" fmla="*/ 146 w 584"/>
                <a:gd name="T99" fmla="*/ 106 h 319"/>
                <a:gd name="T100" fmla="*/ 158 w 584"/>
                <a:gd name="T101" fmla="*/ 70 h 319"/>
                <a:gd name="T102" fmla="*/ 190 w 584"/>
                <a:gd name="T103" fmla="*/ 51 h 319"/>
                <a:gd name="T104" fmla="*/ 145 w 584"/>
                <a:gd name="T105" fmla="*/ 6 h 319"/>
                <a:gd name="T106" fmla="*/ 166 w 584"/>
                <a:gd name="T107" fmla="*/ 25 h 319"/>
                <a:gd name="T108" fmla="*/ 360 w 584"/>
                <a:gd name="T109" fmla="*/ 17 h 319"/>
                <a:gd name="T110" fmla="*/ 326 w 584"/>
                <a:gd name="T111" fmla="*/ 25 h 319"/>
                <a:gd name="T112" fmla="*/ 195 w 584"/>
                <a:gd name="T113" fmla="*/ 19 h 319"/>
                <a:gd name="T114" fmla="*/ 265 w 584"/>
                <a:gd name="T115" fmla="*/ 66 h 319"/>
                <a:gd name="T116" fmla="*/ 461 w 584"/>
                <a:gd name="T117" fmla="*/ 63 h 319"/>
                <a:gd name="T118" fmla="*/ 494 w 584"/>
                <a:gd name="T119" fmla="*/ 243 h 319"/>
                <a:gd name="T120" fmla="*/ 490 w 584"/>
                <a:gd name="T121" fmla="*/ 257 h 319"/>
                <a:gd name="T122" fmla="*/ 540 w 584"/>
                <a:gd name="T123" fmla="*/ 162 h 319"/>
                <a:gd name="T124" fmla="*/ 537 w 584"/>
                <a:gd name="T125" fmla="*/ 24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" h="319">
                  <a:moveTo>
                    <a:pt x="453" y="293"/>
                  </a:moveTo>
                  <a:cubicBezTo>
                    <a:pt x="453" y="293"/>
                    <a:pt x="453" y="293"/>
                    <a:pt x="453" y="293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2"/>
                    <a:pt x="452" y="292"/>
                    <a:pt x="452" y="292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1"/>
                    <a:pt x="452" y="291"/>
                    <a:pt x="452" y="291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2" y="290"/>
                    <a:pt x="452" y="290"/>
                    <a:pt x="452" y="290"/>
                  </a:cubicBezTo>
                  <a:cubicBezTo>
                    <a:pt x="453" y="290"/>
                    <a:pt x="453" y="290"/>
                    <a:pt x="453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9"/>
                    <a:pt x="454" y="289"/>
                    <a:pt x="454" y="289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8"/>
                    <a:pt x="454" y="288"/>
                    <a:pt x="454" y="288"/>
                  </a:cubicBezTo>
                  <a:cubicBezTo>
                    <a:pt x="454" y="287"/>
                    <a:pt x="454" y="287"/>
                    <a:pt x="454" y="287"/>
                  </a:cubicBezTo>
                  <a:cubicBezTo>
                    <a:pt x="454" y="286"/>
                    <a:pt x="454" y="286"/>
                    <a:pt x="454" y="286"/>
                  </a:cubicBezTo>
                  <a:cubicBezTo>
                    <a:pt x="453" y="286"/>
                    <a:pt x="453" y="286"/>
                    <a:pt x="453" y="286"/>
                  </a:cubicBezTo>
                  <a:cubicBezTo>
                    <a:pt x="453" y="285"/>
                    <a:pt x="453" y="285"/>
                    <a:pt x="453" y="285"/>
                  </a:cubicBezTo>
                  <a:cubicBezTo>
                    <a:pt x="453" y="284"/>
                    <a:pt x="453" y="284"/>
                    <a:pt x="453" y="284"/>
                  </a:cubicBezTo>
                  <a:cubicBezTo>
                    <a:pt x="453" y="283"/>
                    <a:pt x="453" y="283"/>
                    <a:pt x="453" y="283"/>
                  </a:cubicBezTo>
                  <a:cubicBezTo>
                    <a:pt x="453" y="282"/>
                    <a:pt x="453" y="282"/>
                    <a:pt x="453" y="282"/>
                  </a:cubicBezTo>
                  <a:cubicBezTo>
                    <a:pt x="452" y="282"/>
                    <a:pt x="452" y="282"/>
                    <a:pt x="452" y="282"/>
                  </a:cubicBezTo>
                  <a:cubicBezTo>
                    <a:pt x="452" y="281"/>
                    <a:pt x="452" y="281"/>
                    <a:pt x="452" y="281"/>
                  </a:cubicBezTo>
                  <a:cubicBezTo>
                    <a:pt x="452" y="280"/>
                    <a:pt x="452" y="280"/>
                    <a:pt x="452" y="280"/>
                  </a:cubicBezTo>
                  <a:cubicBezTo>
                    <a:pt x="451" y="279"/>
                    <a:pt x="451" y="279"/>
                    <a:pt x="451" y="279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52" y="278"/>
                    <a:pt x="452" y="278"/>
                    <a:pt x="452" y="278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2" y="277"/>
                    <a:pt x="452" y="277"/>
                    <a:pt x="452" y="277"/>
                  </a:cubicBezTo>
                  <a:cubicBezTo>
                    <a:pt x="453" y="275"/>
                    <a:pt x="453" y="275"/>
                    <a:pt x="453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4" y="275"/>
                    <a:pt x="454" y="275"/>
                    <a:pt x="454" y="275"/>
                  </a:cubicBezTo>
                  <a:cubicBezTo>
                    <a:pt x="455" y="276"/>
                    <a:pt x="455" y="276"/>
                    <a:pt x="455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8" y="276"/>
                    <a:pt x="458" y="276"/>
                    <a:pt x="458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6"/>
                    <a:pt x="459" y="276"/>
                    <a:pt x="459" y="276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5"/>
                    <a:pt x="459" y="275"/>
                    <a:pt x="459" y="275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9" y="274"/>
                    <a:pt x="459" y="274"/>
                    <a:pt x="459" y="274"/>
                  </a:cubicBezTo>
                  <a:cubicBezTo>
                    <a:pt x="458" y="273"/>
                    <a:pt x="458" y="273"/>
                    <a:pt x="458" y="273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1"/>
                    <a:pt x="459" y="271"/>
                    <a:pt x="459" y="271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9"/>
                    <a:pt x="459" y="269"/>
                    <a:pt x="459" y="26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459" y="267"/>
                    <a:pt x="459" y="267"/>
                    <a:pt x="459" y="267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5"/>
                    <a:pt x="459" y="265"/>
                    <a:pt x="459" y="265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8" y="264"/>
                    <a:pt x="458" y="264"/>
                    <a:pt x="458" y="264"/>
                  </a:cubicBezTo>
                  <a:cubicBezTo>
                    <a:pt x="459" y="264"/>
                    <a:pt x="459" y="264"/>
                    <a:pt x="459" y="264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9" y="263"/>
                    <a:pt x="459" y="263"/>
                    <a:pt x="459" y="263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8" y="262"/>
                    <a:pt x="458" y="262"/>
                    <a:pt x="458" y="262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59" y="261"/>
                    <a:pt x="459" y="261"/>
                    <a:pt x="459" y="261"/>
                  </a:cubicBezTo>
                  <a:cubicBezTo>
                    <a:pt x="460" y="261"/>
                    <a:pt x="460" y="261"/>
                    <a:pt x="460" y="261"/>
                  </a:cubicBezTo>
                  <a:cubicBezTo>
                    <a:pt x="460" y="260"/>
                    <a:pt x="460" y="260"/>
                    <a:pt x="460" y="260"/>
                  </a:cubicBezTo>
                  <a:cubicBezTo>
                    <a:pt x="460" y="259"/>
                    <a:pt x="460" y="259"/>
                    <a:pt x="460" y="259"/>
                  </a:cubicBezTo>
                  <a:cubicBezTo>
                    <a:pt x="459" y="259"/>
                    <a:pt x="459" y="259"/>
                    <a:pt x="459" y="259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9" y="258"/>
                    <a:pt x="459" y="258"/>
                    <a:pt x="459" y="258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7"/>
                    <a:pt x="458" y="257"/>
                    <a:pt x="458" y="257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6"/>
                    <a:pt x="458" y="256"/>
                    <a:pt x="458" y="256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6" y="255"/>
                    <a:pt x="456" y="255"/>
                    <a:pt x="456" y="255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5"/>
                    <a:pt x="454" y="255"/>
                    <a:pt x="454" y="255"/>
                  </a:cubicBezTo>
                  <a:cubicBezTo>
                    <a:pt x="454" y="256"/>
                    <a:pt x="454" y="256"/>
                    <a:pt x="454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6"/>
                    <a:pt x="453" y="256"/>
                    <a:pt x="453" y="256"/>
                  </a:cubicBezTo>
                  <a:cubicBezTo>
                    <a:pt x="453" y="257"/>
                    <a:pt x="453" y="257"/>
                    <a:pt x="453" y="257"/>
                  </a:cubicBezTo>
                  <a:cubicBezTo>
                    <a:pt x="452" y="257"/>
                    <a:pt x="452" y="257"/>
                    <a:pt x="452" y="257"/>
                  </a:cubicBezTo>
                  <a:cubicBezTo>
                    <a:pt x="451" y="257"/>
                    <a:pt x="451" y="257"/>
                    <a:pt x="451" y="257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1" y="258"/>
                    <a:pt x="451" y="258"/>
                    <a:pt x="451" y="258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59"/>
                    <a:pt x="450" y="259"/>
                    <a:pt x="450" y="259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50" y="260"/>
                    <a:pt x="450" y="260"/>
                    <a:pt x="450" y="260"/>
                  </a:cubicBezTo>
                  <a:cubicBezTo>
                    <a:pt x="449" y="260"/>
                    <a:pt x="449" y="260"/>
                    <a:pt x="449" y="260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8" y="261"/>
                    <a:pt x="448" y="261"/>
                    <a:pt x="448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7" y="261"/>
                    <a:pt x="447" y="261"/>
                    <a:pt x="447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6" y="261"/>
                    <a:pt x="446" y="261"/>
                    <a:pt x="446" y="261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5" y="260"/>
                    <a:pt x="445" y="260"/>
                    <a:pt x="445" y="260"/>
                  </a:cubicBezTo>
                  <a:cubicBezTo>
                    <a:pt x="444" y="261"/>
                    <a:pt x="444" y="261"/>
                    <a:pt x="444" y="261"/>
                  </a:cubicBezTo>
                  <a:cubicBezTo>
                    <a:pt x="443" y="261"/>
                    <a:pt x="443" y="261"/>
                    <a:pt x="443" y="261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3" y="260"/>
                    <a:pt x="443" y="260"/>
                    <a:pt x="443" y="260"/>
                  </a:cubicBezTo>
                  <a:cubicBezTo>
                    <a:pt x="442" y="259"/>
                    <a:pt x="442" y="259"/>
                    <a:pt x="442" y="259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1" y="258"/>
                    <a:pt x="441" y="258"/>
                    <a:pt x="441" y="258"/>
                  </a:cubicBezTo>
                  <a:cubicBezTo>
                    <a:pt x="442" y="258"/>
                    <a:pt x="442" y="258"/>
                    <a:pt x="442" y="258"/>
                  </a:cubicBezTo>
                  <a:cubicBezTo>
                    <a:pt x="442" y="257"/>
                    <a:pt x="442" y="257"/>
                    <a:pt x="442" y="257"/>
                  </a:cubicBezTo>
                  <a:cubicBezTo>
                    <a:pt x="441" y="256"/>
                    <a:pt x="441" y="256"/>
                    <a:pt x="441" y="25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0" y="255"/>
                    <a:pt x="440" y="255"/>
                    <a:pt x="440" y="255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41" y="254"/>
                    <a:pt x="441" y="254"/>
                    <a:pt x="441" y="254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1" y="253"/>
                    <a:pt x="441" y="253"/>
                    <a:pt x="441" y="253"/>
                  </a:cubicBezTo>
                  <a:cubicBezTo>
                    <a:pt x="440" y="253"/>
                    <a:pt x="440" y="253"/>
                    <a:pt x="440" y="253"/>
                  </a:cubicBezTo>
                  <a:cubicBezTo>
                    <a:pt x="440" y="254"/>
                    <a:pt x="440" y="254"/>
                    <a:pt x="440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9" y="254"/>
                    <a:pt x="439" y="254"/>
                    <a:pt x="439" y="254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3"/>
                    <a:pt x="438" y="253"/>
                    <a:pt x="438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6" y="253"/>
                    <a:pt x="436" y="253"/>
                    <a:pt x="436" y="253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6" y="252"/>
                    <a:pt x="436" y="252"/>
                    <a:pt x="436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2"/>
                    <a:pt x="435" y="252"/>
                    <a:pt x="435" y="252"/>
                  </a:cubicBezTo>
                  <a:cubicBezTo>
                    <a:pt x="435" y="251"/>
                    <a:pt x="435" y="251"/>
                    <a:pt x="435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1"/>
                    <a:pt x="434" y="251"/>
                    <a:pt x="434" y="251"/>
                  </a:cubicBezTo>
                  <a:cubicBezTo>
                    <a:pt x="434" y="250"/>
                    <a:pt x="434" y="250"/>
                    <a:pt x="434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0"/>
                    <a:pt x="433" y="250"/>
                    <a:pt x="433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2" y="251"/>
                    <a:pt x="432" y="251"/>
                    <a:pt x="432" y="251"/>
                  </a:cubicBezTo>
                  <a:cubicBezTo>
                    <a:pt x="431" y="251"/>
                    <a:pt x="431" y="251"/>
                    <a:pt x="431" y="251"/>
                  </a:cubicBezTo>
                  <a:cubicBezTo>
                    <a:pt x="431" y="250"/>
                    <a:pt x="431" y="250"/>
                    <a:pt x="431" y="250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9" y="249"/>
                    <a:pt x="429" y="249"/>
                    <a:pt x="429" y="249"/>
                  </a:cubicBezTo>
                  <a:cubicBezTo>
                    <a:pt x="428" y="250"/>
                    <a:pt x="428" y="250"/>
                    <a:pt x="428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7" y="250"/>
                    <a:pt x="427" y="250"/>
                    <a:pt x="427" y="250"/>
                  </a:cubicBezTo>
                  <a:cubicBezTo>
                    <a:pt x="427" y="249"/>
                    <a:pt x="427" y="249"/>
                    <a:pt x="427" y="249"/>
                  </a:cubicBezTo>
                  <a:cubicBezTo>
                    <a:pt x="426" y="250"/>
                    <a:pt x="426" y="250"/>
                    <a:pt x="426" y="250"/>
                  </a:cubicBezTo>
                  <a:cubicBezTo>
                    <a:pt x="426" y="249"/>
                    <a:pt x="426" y="249"/>
                    <a:pt x="426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5" y="249"/>
                    <a:pt x="425" y="249"/>
                    <a:pt x="425" y="249"/>
                  </a:cubicBezTo>
                  <a:cubicBezTo>
                    <a:pt x="424" y="248"/>
                    <a:pt x="424" y="248"/>
                    <a:pt x="424" y="248"/>
                  </a:cubicBezTo>
                  <a:cubicBezTo>
                    <a:pt x="423" y="247"/>
                    <a:pt x="423" y="247"/>
                    <a:pt x="423" y="247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5"/>
                    <a:pt x="422" y="245"/>
                    <a:pt x="422" y="245"/>
                  </a:cubicBezTo>
                  <a:cubicBezTo>
                    <a:pt x="422" y="244"/>
                    <a:pt x="422" y="244"/>
                    <a:pt x="422" y="244"/>
                  </a:cubicBezTo>
                  <a:cubicBezTo>
                    <a:pt x="421" y="244"/>
                    <a:pt x="421" y="244"/>
                    <a:pt x="421" y="244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19" y="241"/>
                    <a:pt x="419" y="241"/>
                    <a:pt x="419" y="241"/>
                  </a:cubicBezTo>
                  <a:cubicBezTo>
                    <a:pt x="419" y="240"/>
                    <a:pt x="419" y="240"/>
                    <a:pt x="419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8" y="240"/>
                    <a:pt x="418" y="240"/>
                    <a:pt x="418" y="240"/>
                  </a:cubicBezTo>
                  <a:cubicBezTo>
                    <a:pt x="417" y="240"/>
                    <a:pt x="417" y="240"/>
                    <a:pt x="417" y="240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8" y="239"/>
                    <a:pt x="418" y="239"/>
                    <a:pt x="418" y="239"/>
                  </a:cubicBezTo>
                  <a:cubicBezTo>
                    <a:pt x="417" y="239"/>
                    <a:pt x="417" y="239"/>
                    <a:pt x="417" y="239"/>
                  </a:cubicBezTo>
                  <a:cubicBezTo>
                    <a:pt x="417" y="238"/>
                    <a:pt x="417" y="238"/>
                    <a:pt x="417" y="238"/>
                  </a:cubicBezTo>
                  <a:cubicBezTo>
                    <a:pt x="416" y="238"/>
                    <a:pt x="416" y="238"/>
                    <a:pt x="416" y="238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6" y="237"/>
                    <a:pt x="416" y="237"/>
                    <a:pt x="416" y="237"/>
                  </a:cubicBezTo>
                  <a:cubicBezTo>
                    <a:pt x="415" y="236"/>
                    <a:pt x="415" y="236"/>
                    <a:pt x="415" y="236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5"/>
                    <a:pt x="414" y="235"/>
                    <a:pt x="414" y="235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4" y="234"/>
                    <a:pt x="414" y="234"/>
                    <a:pt x="414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3"/>
                    <a:pt x="413" y="233"/>
                    <a:pt x="413" y="233"/>
                  </a:cubicBezTo>
                  <a:cubicBezTo>
                    <a:pt x="413" y="232"/>
                    <a:pt x="413" y="232"/>
                    <a:pt x="413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2" y="231"/>
                    <a:pt x="412" y="231"/>
                    <a:pt x="412" y="231"/>
                  </a:cubicBezTo>
                  <a:cubicBezTo>
                    <a:pt x="411" y="231"/>
                    <a:pt x="411" y="231"/>
                    <a:pt x="411" y="231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30"/>
                    <a:pt x="410" y="230"/>
                    <a:pt x="410" y="230"/>
                  </a:cubicBezTo>
                  <a:cubicBezTo>
                    <a:pt x="410" y="229"/>
                    <a:pt x="410" y="229"/>
                    <a:pt x="410" y="229"/>
                  </a:cubicBezTo>
                  <a:cubicBezTo>
                    <a:pt x="409" y="230"/>
                    <a:pt x="409" y="230"/>
                    <a:pt x="409" y="230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9"/>
                    <a:pt x="408" y="229"/>
                    <a:pt x="408" y="229"/>
                  </a:cubicBezTo>
                  <a:cubicBezTo>
                    <a:pt x="409" y="229"/>
                    <a:pt x="409" y="229"/>
                    <a:pt x="409" y="229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8" y="228"/>
                    <a:pt x="408" y="228"/>
                    <a:pt x="408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7" y="228"/>
                    <a:pt x="407" y="228"/>
                    <a:pt x="407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6" y="228"/>
                    <a:pt x="406" y="228"/>
                    <a:pt x="406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8"/>
                    <a:pt x="405" y="228"/>
                    <a:pt x="405" y="228"/>
                  </a:cubicBezTo>
                  <a:cubicBezTo>
                    <a:pt x="405" y="229"/>
                    <a:pt x="405" y="229"/>
                    <a:pt x="405" y="229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4" y="228"/>
                    <a:pt x="404" y="228"/>
                    <a:pt x="404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2" y="228"/>
                    <a:pt x="402" y="228"/>
                    <a:pt x="402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0" y="227"/>
                    <a:pt x="400" y="227"/>
                    <a:pt x="400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9" y="227"/>
                    <a:pt x="399" y="227"/>
                    <a:pt x="399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8" y="227"/>
                    <a:pt x="398" y="227"/>
                    <a:pt x="398" y="227"/>
                  </a:cubicBezTo>
                  <a:cubicBezTo>
                    <a:pt x="397" y="227"/>
                    <a:pt x="397" y="227"/>
                    <a:pt x="397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7"/>
                    <a:pt x="396" y="227"/>
                    <a:pt x="396" y="227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9"/>
                    <a:pt x="392" y="229"/>
                    <a:pt x="392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89" y="229"/>
                    <a:pt x="389" y="229"/>
                    <a:pt x="389" y="229"/>
                  </a:cubicBezTo>
                  <a:cubicBezTo>
                    <a:pt x="388" y="230"/>
                    <a:pt x="388" y="230"/>
                    <a:pt x="388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87" y="231"/>
                    <a:pt x="387" y="231"/>
                    <a:pt x="387" y="231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2"/>
                    <a:pt x="386" y="232"/>
                    <a:pt x="386" y="232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3"/>
                    <a:pt x="386" y="233"/>
                    <a:pt x="386" y="233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6" y="234"/>
                    <a:pt x="386" y="234"/>
                    <a:pt x="386" y="234"/>
                  </a:cubicBezTo>
                  <a:cubicBezTo>
                    <a:pt x="387" y="234"/>
                    <a:pt x="387" y="234"/>
                    <a:pt x="387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8" y="234"/>
                    <a:pt x="388" y="234"/>
                    <a:pt x="388" y="234"/>
                  </a:cubicBezTo>
                  <a:cubicBezTo>
                    <a:pt x="389" y="234"/>
                    <a:pt x="389" y="234"/>
                    <a:pt x="389" y="234"/>
                  </a:cubicBezTo>
                  <a:cubicBezTo>
                    <a:pt x="389" y="235"/>
                    <a:pt x="389" y="235"/>
                    <a:pt x="389" y="235"/>
                  </a:cubicBezTo>
                  <a:cubicBezTo>
                    <a:pt x="390" y="235"/>
                    <a:pt x="390" y="235"/>
                    <a:pt x="390" y="235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0" y="236"/>
                    <a:pt x="390" y="236"/>
                    <a:pt x="390" y="236"/>
                  </a:cubicBezTo>
                  <a:cubicBezTo>
                    <a:pt x="391" y="237"/>
                    <a:pt x="391" y="237"/>
                    <a:pt x="391" y="237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90" y="238"/>
                    <a:pt x="390" y="238"/>
                    <a:pt x="390" y="238"/>
                  </a:cubicBezTo>
                  <a:cubicBezTo>
                    <a:pt x="389" y="239"/>
                    <a:pt x="389" y="239"/>
                    <a:pt x="389" y="239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9" y="240"/>
                    <a:pt x="389" y="240"/>
                    <a:pt x="389" y="240"/>
                  </a:cubicBezTo>
                  <a:cubicBezTo>
                    <a:pt x="388" y="241"/>
                    <a:pt x="388" y="241"/>
                    <a:pt x="388" y="241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2"/>
                    <a:pt x="388" y="242"/>
                    <a:pt x="388" y="242"/>
                  </a:cubicBezTo>
                  <a:cubicBezTo>
                    <a:pt x="388" y="243"/>
                    <a:pt x="388" y="243"/>
                    <a:pt x="388" y="243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9" y="244"/>
                    <a:pt x="389" y="244"/>
                    <a:pt x="389" y="244"/>
                  </a:cubicBezTo>
                  <a:cubicBezTo>
                    <a:pt x="389" y="245"/>
                    <a:pt x="389" y="245"/>
                    <a:pt x="389" y="245"/>
                  </a:cubicBezTo>
                  <a:cubicBezTo>
                    <a:pt x="388" y="245"/>
                    <a:pt x="388" y="245"/>
                    <a:pt x="388" y="245"/>
                  </a:cubicBezTo>
                  <a:cubicBezTo>
                    <a:pt x="388" y="246"/>
                    <a:pt x="388" y="246"/>
                    <a:pt x="388" y="246"/>
                  </a:cubicBezTo>
                  <a:cubicBezTo>
                    <a:pt x="389" y="246"/>
                    <a:pt x="389" y="246"/>
                    <a:pt x="389" y="246"/>
                  </a:cubicBezTo>
                  <a:cubicBezTo>
                    <a:pt x="389" y="248"/>
                    <a:pt x="389" y="248"/>
                    <a:pt x="389" y="248"/>
                  </a:cubicBezTo>
                  <a:cubicBezTo>
                    <a:pt x="388" y="248"/>
                    <a:pt x="388" y="248"/>
                    <a:pt x="388" y="248"/>
                  </a:cubicBezTo>
                  <a:cubicBezTo>
                    <a:pt x="388" y="249"/>
                    <a:pt x="388" y="249"/>
                    <a:pt x="388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89" y="249"/>
                    <a:pt x="389" y="249"/>
                    <a:pt x="389" y="249"/>
                  </a:cubicBezTo>
                  <a:cubicBezTo>
                    <a:pt x="390" y="249"/>
                    <a:pt x="390" y="249"/>
                    <a:pt x="390" y="249"/>
                  </a:cubicBezTo>
                  <a:cubicBezTo>
                    <a:pt x="390" y="250"/>
                    <a:pt x="390" y="250"/>
                    <a:pt x="390" y="250"/>
                  </a:cubicBezTo>
                  <a:cubicBezTo>
                    <a:pt x="390" y="251"/>
                    <a:pt x="390" y="251"/>
                    <a:pt x="390" y="251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6" y="252"/>
                    <a:pt x="386" y="252"/>
                    <a:pt x="386" y="252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4" y="254"/>
                    <a:pt x="384" y="254"/>
                    <a:pt x="384" y="254"/>
                  </a:cubicBezTo>
                  <a:cubicBezTo>
                    <a:pt x="383" y="254"/>
                    <a:pt x="383" y="254"/>
                    <a:pt x="383" y="254"/>
                  </a:cubicBezTo>
                  <a:cubicBezTo>
                    <a:pt x="382" y="254"/>
                    <a:pt x="382" y="254"/>
                    <a:pt x="382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1" y="254"/>
                    <a:pt x="381" y="254"/>
                    <a:pt x="381" y="254"/>
                  </a:cubicBezTo>
                  <a:cubicBezTo>
                    <a:pt x="380" y="253"/>
                    <a:pt x="380" y="253"/>
                    <a:pt x="380" y="253"/>
                  </a:cubicBezTo>
                  <a:cubicBezTo>
                    <a:pt x="380" y="254"/>
                    <a:pt x="380" y="254"/>
                    <a:pt x="380" y="254"/>
                  </a:cubicBezTo>
                  <a:cubicBezTo>
                    <a:pt x="379" y="253"/>
                    <a:pt x="379" y="253"/>
                    <a:pt x="379" y="253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4" y="254"/>
                    <a:pt x="374" y="254"/>
                    <a:pt x="374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3" y="254"/>
                    <a:pt x="373" y="254"/>
                    <a:pt x="373" y="254"/>
                  </a:cubicBezTo>
                  <a:cubicBezTo>
                    <a:pt x="372" y="253"/>
                    <a:pt x="372" y="253"/>
                    <a:pt x="372" y="253"/>
                  </a:cubicBezTo>
                  <a:cubicBezTo>
                    <a:pt x="371" y="252"/>
                    <a:pt x="371" y="252"/>
                    <a:pt x="371" y="252"/>
                  </a:cubicBezTo>
                  <a:cubicBezTo>
                    <a:pt x="370" y="252"/>
                    <a:pt x="370" y="252"/>
                    <a:pt x="370" y="252"/>
                  </a:cubicBezTo>
                  <a:cubicBezTo>
                    <a:pt x="369" y="253"/>
                    <a:pt x="369" y="253"/>
                    <a:pt x="369" y="253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68" y="252"/>
                    <a:pt x="368" y="252"/>
                    <a:pt x="368" y="252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4"/>
                    <a:pt x="367" y="254"/>
                    <a:pt x="367" y="254"/>
                  </a:cubicBezTo>
                  <a:cubicBezTo>
                    <a:pt x="366" y="254"/>
                    <a:pt x="366" y="254"/>
                    <a:pt x="366" y="254"/>
                  </a:cubicBezTo>
                  <a:cubicBezTo>
                    <a:pt x="365" y="255"/>
                    <a:pt x="365" y="255"/>
                    <a:pt x="365" y="255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5" y="256"/>
                    <a:pt x="365" y="256"/>
                    <a:pt x="365" y="256"/>
                  </a:cubicBezTo>
                  <a:cubicBezTo>
                    <a:pt x="364" y="257"/>
                    <a:pt x="364" y="257"/>
                    <a:pt x="364" y="257"/>
                  </a:cubicBezTo>
                  <a:cubicBezTo>
                    <a:pt x="363" y="257"/>
                    <a:pt x="363" y="257"/>
                    <a:pt x="363" y="257"/>
                  </a:cubicBezTo>
                  <a:cubicBezTo>
                    <a:pt x="361" y="257"/>
                    <a:pt x="361" y="257"/>
                    <a:pt x="361" y="257"/>
                  </a:cubicBezTo>
                  <a:cubicBezTo>
                    <a:pt x="361" y="258"/>
                    <a:pt x="361" y="258"/>
                    <a:pt x="361" y="258"/>
                  </a:cubicBezTo>
                  <a:cubicBezTo>
                    <a:pt x="360" y="258"/>
                    <a:pt x="360" y="258"/>
                    <a:pt x="360" y="258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7" y="259"/>
                    <a:pt x="357" y="259"/>
                    <a:pt x="357" y="259"/>
                  </a:cubicBezTo>
                  <a:cubicBezTo>
                    <a:pt x="357" y="260"/>
                    <a:pt x="357" y="260"/>
                    <a:pt x="357" y="260"/>
                  </a:cubicBezTo>
                  <a:cubicBezTo>
                    <a:pt x="356" y="260"/>
                    <a:pt x="356" y="260"/>
                    <a:pt x="356" y="260"/>
                  </a:cubicBezTo>
                  <a:cubicBezTo>
                    <a:pt x="355" y="260"/>
                    <a:pt x="355" y="260"/>
                    <a:pt x="355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3" y="260"/>
                    <a:pt x="353" y="260"/>
                    <a:pt x="353" y="260"/>
                  </a:cubicBezTo>
                  <a:cubicBezTo>
                    <a:pt x="350" y="260"/>
                    <a:pt x="350" y="260"/>
                    <a:pt x="350" y="260"/>
                  </a:cubicBezTo>
                  <a:cubicBezTo>
                    <a:pt x="348" y="260"/>
                    <a:pt x="348" y="260"/>
                    <a:pt x="348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6" y="260"/>
                    <a:pt x="346" y="260"/>
                    <a:pt x="346" y="260"/>
                  </a:cubicBezTo>
                  <a:cubicBezTo>
                    <a:pt x="345" y="259"/>
                    <a:pt x="345" y="259"/>
                    <a:pt x="345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4" y="259"/>
                    <a:pt x="344" y="259"/>
                    <a:pt x="344" y="259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2" y="257"/>
                    <a:pt x="342" y="257"/>
                    <a:pt x="342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0" y="257"/>
                    <a:pt x="340" y="257"/>
                    <a:pt x="340" y="257"/>
                  </a:cubicBezTo>
                  <a:cubicBezTo>
                    <a:pt x="338" y="256"/>
                    <a:pt x="338" y="256"/>
                    <a:pt x="338" y="256"/>
                  </a:cubicBezTo>
                  <a:cubicBezTo>
                    <a:pt x="337" y="255"/>
                    <a:pt x="337" y="255"/>
                    <a:pt x="337" y="255"/>
                  </a:cubicBezTo>
                  <a:cubicBezTo>
                    <a:pt x="336" y="255"/>
                    <a:pt x="336" y="255"/>
                    <a:pt x="336" y="255"/>
                  </a:cubicBezTo>
                  <a:cubicBezTo>
                    <a:pt x="334" y="255"/>
                    <a:pt x="334" y="255"/>
                    <a:pt x="334" y="255"/>
                  </a:cubicBezTo>
                  <a:cubicBezTo>
                    <a:pt x="333" y="255"/>
                    <a:pt x="333" y="255"/>
                    <a:pt x="333" y="255"/>
                  </a:cubicBezTo>
                  <a:cubicBezTo>
                    <a:pt x="332" y="255"/>
                    <a:pt x="332" y="255"/>
                    <a:pt x="332" y="255"/>
                  </a:cubicBezTo>
                  <a:cubicBezTo>
                    <a:pt x="331" y="255"/>
                    <a:pt x="331" y="255"/>
                    <a:pt x="331" y="255"/>
                  </a:cubicBezTo>
                  <a:cubicBezTo>
                    <a:pt x="330" y="255"/>
                    <a:pt x="330" y="255"/>
                    <a:pt x="330" y="255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27" y="256"/>
                    <a:pt x="327" y="256"/>
                    <a:pt x="327" y="256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5" y="257"/>
                    <a:pt x="325" y="257"/>
                    <a:pt x="325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2" y="257"/>
                    <a:pt x="322" y="257"/>
                    <a:pt x="322" y="257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9" y="256"/>
                    <a:pt x="319" y="256"/>
                    <a:pt x="319" y="256"/>
                  </a:cubicBezTo>
                  <a:cubicBezTo>
                    <a:pt x="318" y="255"/>
                    <a:pt x="318" y="255"/>
                    <a:pt x="318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254"/>
                    <a:pt x="317" y="254"/>
                    <a:pt x="317" y="254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3"/>
                    <a:pt x="316" y="253"/>
                    <a:pt x="316" y="253"/>
                  </a:cubicBezTo>
                  <a:cubicBezTo>
                    <a:pt x="316" y="252"/>
                    <a:pt x="316" y="252"/>
                    <a:pt x="316" y="252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1"/>
                    <a:pt x="315" y="251"/>
                    <a:pt x="315" y="251"/>
                  </a:cubicBezTo>
                  <a:cubicBezTo>
                    <a:pt x="315" y="250"/>
                    <a:pt x="315" y="250"/>
                    <a:pt x="315" y="250"/>
                  </a:cubicBezTo>
                  <a:cubicBezTo>
                    <a:pt x="314" y="250"/>
                    <a:pt x="314" y="250"/>
                    <a:pt x="314" y="250"/>
                  </a:cubicBezTo>
                  <a:cubicBezTo>
                    <a:pt x="313" y="250"/>
                    <a:pt x="313" y="250"/>
                    <a:pt x="313" y="250"/>
                  </a:cubicBezTo>
                  <a:cubicBezTo>
                    <a:pt x="312" y="250"/>
                    <a:pt x="312" y="250"/>
                    <a:pt x="312" y="250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10" y="250"/>
                    <a:pt x="310" y="250"/>
                    <a:pt x="310" y="250"/>
                  </a:cubicBezTo>
                  <a:cubicBezTo>
                    <a:pt x="310" y="249"/>
                    <a:pt x="310" y="249"/>
                    <a:pt x="310" y="249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9"/>
                    <a:pt x="306" y="249"/>
                    <a:pt x="306" y="249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5" y="248"/>
                    <a:pt x="305" y="248"/>
                    <a:pt x="305" y="248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299" y="250"/>
                    <a:pt x="299" y="250"/>
                    <a:pt x="299" y="250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8" y="252"/>
                    <a:pt x="298" y="252"/>
                    <a:pt x="298" y="252"/>
                  </a:cubicBezTo>
                  <a:cubicBezTo>
                    <a:pt x="298" y="254"/>
                    <a:pt x="298" y="254"/>
                    <a:pt x="298" y="254"/>
                  </a:cubicBezTo>
                  <a:cubicBezTo>
                    <a:pt x="298" y="255"/>
                    <a:pt x="298" y="255"/>
                    <a:pt x="298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0" y="255"/>
                    <a:pt x="300" y="255"/>
                    <a:pt x="300" y="255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2" y="259"/>
                    <a:pt x="302" y="259"/>
                    <a:pt x="302" y="259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61"/>
                    <a:pt x="301" y="261"/>
                    <a:pt x="301" y="261"/>
                  </a:cubicBezTo>
                  <a:cubicBezTo>
                    <a:pt x="300" y="261"/>
                    <a:pt x="300" y="261"/>
                    <a:pt x="300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98" y="261"/>
                    <a:pt x="298" y="261"/>
                    <a:pt x="298" y="261"/>
                  </a:cubicBezTo>
                  <a:cubicBezTo>
                    <a:pt x="297" y="261"/>
                    <a:pt x="297" y="261"/>
                    <a:pt x="297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4" y="261"/>
                    <a:pt x="294" y="261"/>
                    <a:pt x="294" y="261"/>
                  </a:cubicBezTo>
                  <a:cubicBezTo>
                    <a:pt x="293" y="261"/>
                    <a:pt x="293" y="261"/>
                    <a:pt x="293" y="261"/>
                  </a:cubicBezTo>
                  <a:cubicBezTo>
                    <a:pt x="292" y="261"/>
                    <a:pt x="292" y="261"/>
                    <a:pt x="292" y="261"/>
                  </a:cubicBezTo>
                  <a:cubicBezTo>
                    <a:pt x="291" y="261"/>
                    <a:pt x="291" y="261"/>
                    <a:pt x="291" y="261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8" y="261"/>
                    <a:pt x="288" y="261"/>
                    <a:pt x="288" y="261"/>
                  </a:cubicBezTo>
                  <a:cubicBezTo>
                    <a:pt x="287" y="261"/>
                    <a:pt x="287" y="261"/>
                    <a:pt x="287" y="261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5" y="258"/>
                    <a:pt x="285" y="258"/>
                    <a:pt x="285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3" y="258"/>
                    <a:pt x="283" y="258"/>
                    <a:pt x="283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8" y="257"/>
                    <a:pt x="278" y="257"/>
                    <a:pt x="278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6" y="257"/>
                    <a:pt x="276" y="257"/>
                    <a:pt x="276" y="257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3" y="258"/>
                    <a:pt x="273" y="258"/>
                    <a:pt x="273" y="258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59"/>
                    <a:pt x="271" y="259"/>
                    <a:pt x="271" y="259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60" y="268"/>
                    <a:pt x="260" y="268"/>
                    <a:pt x="260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67"/>
                    <a:pt x="259" y="267"/>
                    <a:pt x="259" y="267"/>
                  </a:cubicBezTo>
                  <a:cubicBezTo>
                    <a:pt x="258" y="267"/>
                    <a:pt x="258" y="267"/>
                    <a:pt x="258" y="267"/>
                  </a:cubicBezTo>
                  <a:cubicBezTo>
                    <a:pt x="257" y="266"/>
                    <a:pt x="257" y="266"/>
                    <a:pt x="257" y="266"/>
                  </a:cubicBezTo>
                  <a:cubicBezTo>
                    <a:pt x="256" y="266"/>
                    <a:pt x="256" y="266"/>
                    <a:pt x="256" y="266"/>
                  </a:cubicBezTo>
                  <a:cubicBezTo>
                    <a:pt x="256" y="265"/>
                    <a:pt x="256" y="265"/>
                    <a:pt x="256" y="265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5" y="265"/>
                    <a:pt x="255" y="265"/>
                    <a:pt x="255" y="265"/>
                  </a:cubicBezTo>
                  <a:cubicBezTo>
                    <a:pt x="254" y="265"/>
                    <a:pt x="254" y="265"/>
                    <a:pt x="254" y="265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1" y="266"/>
                    <a:pt x="251" y="266"/>
                    <a:pt x="251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6"/>
                    <a:pt x="248" y="266"/>
                    <a:pt x="248" y="266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48" y="263"/>
                    <a:pt x="248" y="263"/>
                    <a:pt x="248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7" y="263"/>
                    <a:pt x="247" y="263"/>
                    <a:pt x="247" y="26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4" y="262"/>
                    <a:pt x="244" y="262"/>
                    <a:pt x="244" y="262"/>
                  </a:cubicBezTo>
                  <a:cubicBezTo>
                    <a:pt x="244" y="261"/>
                    <a:pt x="244" y="261"/>
                    <a:pt x="244" y="261"/>
                  </a:cubicBezTo>
                  <a:cubicBezTo>
                    <a:pt x="243" y="260"/>
                    <a:pt x="243" y="260"/>
                    <a:pt x="243" y="260"/>
                  </a:cubicBezTo>
                  <a:cubicBezTo>
                    <a:pt x="242" y="259"/>
                    <a:pt x="242" y="259"/>
                    <a:pt x="242" y="259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39" y="259"/>
                    <a:pt x="239" y="259"/>
                    <a:pt x="239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8" y="260"/>
                    <a:pt x="238" y="260"/>
                    <a:pt x="238" y="260"/>
                  </a:cubicBezTo>
                  <a:cubicBezTo>
                    <a:pt x="237" y="260"/>
                    <a:pt x="237" y="260"/>
                    <a:pt x="237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6" y="260"/>
                    <a:pt x="236" y="260"/>
                    <a:pt x="236" y="260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4" y="260"/>
                    <a:pt x="234" y="260"/>
                    <a:pt x="234" y="260"/>
                  </a:cubicBezTo>
                  <a:cubicBezTo>
                    <a:pt x="233" y="260"/>
                    <a:pt x="233" y="260"/>
                    <a:pt x="233" y="260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2" y="261"/>
                    <a:pt x="232" y="261"/>
                    <a:pt x="232" y="261"/>
                  </a:cubicBezTo>
                  <a:cubicBezTo>
                    <a:pt x="231" y="260"/>
                    <a:pt x="231" y="260"/>
                    <a:pt x="231" y="260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29" y="258"/>
                    <a:pt x="229" y="258"/>
                    <a:pt x="229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15" y="248"/>
                    <a:pt x="215" y="248"/>
                    <a:pt x="215" y="248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7" y="242"/>
                    <a:pt x="207" y="242"/>
                    <a:pt x="207" y="242"/>
                  </a:cubicBezTo>
                  <a:cubicBezTo>
                    <a:pt x="208" y="242"/>
                    <a:pt x="208" y="242"/>
                    <a:pt x="208" y="242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1"/>
                    <a:pt x="208" y="241"/>
                    <a:pt x="208" y="241"/>
                  </a:cubicBezTo>
                  <a:cubicBezTo>
                    <a:pt x="208" y="240"/>
                    <a:pt x="208" y="240"/>
                    <a:pt x="208" y="240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206" y="241"/>
                    <a:pt x="206" y="241"/>
                    <a:pt x="206" y="241"/>
                  </a:cubicBezTo>
                  <a:cubicBezTo>
                    <a:pt x="205" y="241"/>
                    <a:pt x="205" y="241"/>
                    <a:pt x="205" y="241"/>
                  </a:cubicBezTo>
                  <a:cubicBezTo>
                    <a:pt x="205" y="242"/>
                    <a:pt x="205" y="242"/>
                    <a:pt x="205" y="242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2" y="245"/>
                    <a:pt x="202" y="245"/>
                    <a:pt x="202" y="245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200" y="246"/>
                    <a:pt x="200" y="246"/>
                    <a:pt x="200" y="246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5" y="247"/>
                    <a:pt x="195" y="247"/>
                    <a:pt x="195" y="247"/>
                  </a:cubicBezTo>
                  <a:cubicBezTo>
                    <a:pt x="194" y="246"/>
                    <a:pt x="194" y="246"/>
                    <a:pt x="194" y="246"/>
                  </a:cubicBezTo>
                  <a:cubicBezTo>
                    <a:pt x="194" y="245"/>
                    <a:pt x="194" y="245"/>
                    <a:pt x="194" y="245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5" y="244"/>
                    <a:pt x="195" y="244"/>
                    <a:pt x="195" y="244"/>
                  </a:cubicBezTo>
                  <a:cubicBezTo>
                    <a:pt x="194" y="244"/>
                    <a:pt x="194" y="244"/>
                    <a:pt x="194" y="244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92" y="243"/>
                    <a:pt x="192" y="243"/>
                    <a:pt x="192" y="243"/>
                  </a:cubicBezTo>
                  <a:cubicBezTo>
                    <a:pt x="191" y="243"/>
                    <a:pt x="191" y="243"/>
                    <a:pt x="191" y="243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4"/>
                    <a:pt x="191" y="244"/>
                    <a:pt x="191" y="244"/>
                  </a:cubicBezTo>
                  <a:cubicBezTo>
                    <a:pt x="191" y="245"/>
                    <a:pt x="191" y="245"/>
                    <a:pt x="191" y="245"/>
                  </a:cubicBezTo>
                  <a:cubicBezTo>
                    <a:pt x="190" y="245"/>
                    <a:pt x="190" y="245"/>
                    <a:pt x="190" y="245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0" y="243"/>
                    <a:pt x="190" y="243"/>
                    <a:pt x="190" y="243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2"/>
                    <a:pt x="188" y="242"/>
                    <a:pt x="188" y="242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7" y="242"/>
                    <a:pt x="187" y="242"/>
                    <a:pt x="187" y="242"/>
                  </a:cubicBezTo>
                  <a:cubicBezTo>
                    <a:pt x="187" y="243"/>
                    <a:pt x="187" y="243"/>
                    <a:pt x="187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4" y="243"/>
                    <a:pt x="184" y="243"/>
                    <a:pt x="184" y="243"/>
                  </a:cubicBezTo>
                  <a:cubicBezTo>
                    <a:pt x="183" y="242"/>
                    <a:pt x="183" y="242"/>
                    <a:pt x="183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4" y="240"/>
                    <a:pt x="184" y="240"/>
                    <a:pt x="184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3" y="239"/>
                    <a:pt x="183" y="239"/>
                    <a:pt x="183" y="239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37"/>
                    <a:pt x="181" y="237"/>
                    <a:pt x="181" y="237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77" y="237"/>
                    <a:pt x="177" y="237"/>
                    <a:pt x="177" y="237"/>
                  </a:cubicBezTo>
                  <a:cubicBezTo>
                    <a:pt x="175" y="236"/>
                    <a:pt x="175" y="236"/>
                    <a:pt x="175" y="236"/>
                  </a:cubicBezTo>
                  <a:cubicBezTo>
                    <a:pt x="175" y="237"/>
                    <a:pt x="175" y="237"/>
                    <a:pt x="175" y="237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8"/>
                    <a:pt x="172" y="238"/>
                    <a:pt x="172" y="238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1" y="239"/>
                    <a:pt x="171" y="239"/>
                    <a:pt x="171" y="239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0" y="240"/>
                    <a:pt x="170" y="240"/>
                    <a:pt x="170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8" y="240"/>
                    <a:pt x="168" y="240"/>
                    <a:pt x="168" y="240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65" y="242"/>
                    <a:pt x="165" y="242"/>
                    <a:pt x="165" y="242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43"/>
                    <a:pt x="162" y="243"/>
                    <a:pt x="162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61" y="244"/>
                    <a:pt x="161" y="244"/>
                    <a:pt x="161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60" y="244"/>
                    <a:pt x="160" y="244"/>
                    <a:pt x="160" y="244"/>
                  </a:cubicBezTo>
                  <a:cubicBezTo>
                    <a:pt x="159" y="244"/>
                    <a:pt x="159" y="244"/>
                    <a:pt x="159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57" y="245"/>
                    <a:pt x="157" y="245"/>
                    <a:pt x="157" y="245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6" y="246"/>
                    <a:pt x="156" y="246"/>
                    <a:pt x="156" y="246"/>
                  </a:cubicBezTo>
                  <a:cubicBezTo>
                    <a:pt x="155" y="246"/>
                    <a:pt x="155" y="246"/>
                    <a:pt x="155" y="246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8"/>
                    <a:pt x="151" y="248"/>
                    <a:pt x="151" y="248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9" y="248"/>
                    <a:pt x="149" y="248"/>
                    <a:pt x="149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47" y="248"/>
                    <a:pt x="147" y="248"/>
                    <a:pt x="147" y="248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44" y="250"/>
                    <a:pt x="144" y="250"/>
                    <a:pt x="144" y="250"/>
                  </a:cubicBezTo>
                  <a:cubicBezTo>
                    <a:pt x="145" y="250"/>
                    <a:pt x="145" y="250"/>
                    <a:pt x="145" y="250"/>
                  </a:cubicBezTo>
                  <a:cubicBezTo>
                    <a:pt x="146" y="250"/>
                    <a:pt x="146" y="250"/>
                    <a:pt x="146" y="250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4" y="251"/>
                    <a:pt x="144" y="251"/>
                    <a:pt x="144" y="251"/>
                  </a:cubicBezTo>
                  <a:cubicBezTo>
                    <a:pt x="145" y="251"/>
                    <a:pt x="145" y="251"/>
                    <a:pt x="145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47" y="252"/>
                    <a:pt x="147" y="252"/>
                    <a:pt x="147" y="252"/>
                  </a:cubicBezTo>
                  <a:cubicBezTo>
                    <a:pt x="147" y="251"/>
                    <a:pt x="147" y="251"/>
                    <a:pt x="147" y="251"/>
                  </a:cubicBezTo>
                  <a:cubicBezTo>
                    <a:pt x="148" y="251"/>
                    <a:pt x="148" y="251"/>
                    <a:pt x="148" y="251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2"/>
                    <a:pt x="149" y="252"/>
                    <a:pt x="149" y="252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145" y="254"/>
                    <a:pt x="145" y="254"/>
                    <a:pt x="145" y="254"/>
                  </a:cubicBezTo>
                  <a:cubicBezTo>
                    <a:pt x="144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4" y="259"/>
                    <a:pt x="144" y="259"/>
                    <a:pt x="144" y="259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45" y="260"/>
                    <a:pt x="145" y="260"/>
                    <a:pt x="145" y="260"/>
                  </a:cubicBezTo>
                  <a:cubicBezTo>
                    <a:pt x="145" y="261"/>
                    <a:pt x="145" y="261"/>
                    <a:pt x="145" y="261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47" y="267"/>
                    <a:pt x="147" y="267"/>
                    <a:pt x="147" y="267"/>
                  </a:cubicBezTo>
                  <a:cubicBezTo>
                    <a:pt x="146" y="267"/>
                    <a:pt x="146" y="267"/>
                    <a:pt x="146" y="26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144" y="266"/>
                    <a:pt x="144" y="266"/>
                    <a:pt x="144" y="266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4" y="268"/>
                    <a:pt x="144" y="268"/>
                    <a:pt x="144" y="268"/>
                  </a:cubicBezTo>
                  <a:cubicBezTo>
                    <a:pt x="143" y="268"/>
                    <a:pt x="143" y="268"/>
                    <a:pt x="143" y="268"/>
                  </a:cubicBezTo>
                  <a:cubicBezTo>
                    <a:pt x="141" y="267"/>
                    <a:pt x="141" y="267"/>
                    <a:pt x="141" y="267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9" y="267"/>
                    <a:pt x="139" y="267"/>
                    <a:pt x="139" y="267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135" y="265"/>
                    <a:pt x="135" y="265"/>
                    <a:pt x="135" y="265"/>
                  </a:cubicBezTo>
                  <a:cubicBezTo>
                    <a:pt x="134" y="265"/>
                    <a:pt x="134" y="265"/>
                    <a:pt x="134" y="265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29" y="265"/>
                    <a:pt x="129" y="265"/>
                    <a:pt x="129" y="265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28" y="266"/>
                    <a:pt x="128" y="266"/>
                    <a:pt x="128" y="266"/>
                  </a:cubicBezTo>
                  <a:cubicBezTo>
                    <a:pt x="128" y="267"/>
                    <a:pt x="128" y="267"/>
                    <a:pt x="128" y="267"/>
                  </a:cubicBezTo>
                  <a:cubicBezTo>
                    <a:pt x="127" y="268"/>
                    <a:pt x="127" y="268"/>
                    <a:pt x="127" y="268"/>
                  </a:cubicBezTo>
                  <a:cubicBezTo>
                    <a:pt x="126" y="268"/>
                    <a:pt x="126" y="268"/>
                    <a:pt x="126" y="268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4" y="267"/>
                    <a:pt x="124" y="267"/>
                    <a:pt x="124" y="267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23" y="267"/>
                    <a:pt x="123" y="267"/>
                    <a:pt x="123" y="267"/>
                  </a:cubicBezTo>
                  <a:cubicBezTo>
                    <a:pt x="123" y="268"/>
                    <a:pt x="123" y="268"/>
                    <a:pt x="123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8"/>
                    <a:pt x="122" y="268"/>
                    <a:pt x="122" y="268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19" y="266"/>
                    <a:pt x="119" y="266"/>
                    <a:pt x="119" y="266"/>
                  </a:cubicBezTo>
                  <a:cubicBezTo>
                    <a:pt x="119" y="265"/>
                    <a:pt x="119" y="265"/>
                    <a:pt x="119" y="265"/>
                  </a:cubicBezTo>
                  <a:cubicBezTo>
                    <a:pt x="118" y="265"/>
                    <a:pt x="118" y="265"/>
                    <a:pt x="118" y="265"/>
                  </a:cubicBezTo>
                  <a:cubicBezTo>
                    <a:pt x="117" y="264"/>
                    <a:pt x="117" y="264"/>
                    <a:pt x="117" y="264"/>
                  </a:cubicBezTo>
                  <a:cubicBezTo>
                    <a:pt x="116" y="264"/>
                    <a:pt x="116" y="264"/>
                    <a:pt x="116" y="264"/>
                  </a:cubicBezTo>
                  <a:cubicBezTo>
                    <a:pt x="116" y="263"/>
                    <a:pt x="116" y="263"/>
                    <a:pt x="116" y="263"/>
                  </a:cubicBezTo>
                  <a:cubicBezTo>
                    <a:pt x="115" y="263"/>
                    <a:pt x="115" y="263"/>
                    <a:pt x="115" y="263"/>
                  </a:cubicBezTo>
                  <a:cubicBezTo>
                    <a:pt x="113" y="264"/>
                    <a:pt x="113" y="264"/>
                    <a:pt x="113" y="264"/>
                  </a:cubicBezTo>
                  <a:cubicBezTo>
                    <a:pt x="112" y="263"/>
                    <a:pt x="112" y="263"/>
                    <a:pt x="112" y="263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11" y="262"/>
                    <a:pt x="111" y="262"/>
                    <a:pt x="111" y="262"/>
                  </a:cubicBezTo>
                  <a:cubicBezTo>
                    <a:pt x="110" y="263"/>
                    <a:pt x="110" y="263"/>
                    <a:pt x="110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9" y="264"/>
                    <a:pt x="109" y="264"/>
                    <a:pt x="109" y="264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8" y="264"/>
                    <a:pt x="108" y="264"/>
                    <a:pt x="108" y="264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07" y="264"/>
                    <a:pt x="107" y="264"/>
                    <a:pt x="107" y="264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5" y="264"/>
                    <a:pt x="105" y="264"/>
                    <a:pt x="105" y="264"/>
                  </a:cubicBezTo>
                  <a:cubicBezTo>
                    <a:pt x="104" y="264"/>
                    <a:pt x="104" y="264"/>
                    <a:pt x="104" y="264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2" y="265"/>
                    <a:pt x="102" y="265"/>
                    <a:pt x="102" y="265"/>
                  </a:cubicBezTo>
                  <a:cubicBezTo>
                    <a:pt x="101" y="266"/>
                    <a:pt x="101" y="266"/>
                    <a:pt x="101" y="266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0" y="268"/>
                    <a:pt x="100" y="268"/>
                    <a:pt x="100" y="268"/>
                  </a:cubicBezTo>
                  <a:cubicBezTo>
                    <a:pt x="98" y="269"/>
                    <a:pt x="98" y="269"/>
                    <a:pt x="98" y="269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2"/>
                    <a:pt x="99" y="272"/>
                    <a:pt x="99" y="272"/>
                  </a:cubicBezTo>
                  <a:cubicBezTo>
                    <a:pt x="99" y="273"/>
                    <a:pt x="99" y="273"/>
                    <a:pt x="99" y="273"/>
                  </a:cubicBezTo>
                  <a:cubicBezTo>
                    <a:pt x="98" y="274"/>
                    <a:pt x="98" y="274"/>
                    <a:pt x="98" y="274"/>
                  </a:cubicBezTo>
                  <a:cubicBezTo>
                    <a:pt x="96" y="273"/>
                    <a:pt x="96" y="273"/>
                    <a:pt x="96" y="273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3" y="271"/>
                    <a:pt x="93" y="271"/>
                    <a:pt x="93" y="271"/>
                  </a:cubicBezTo>
                  <a:cubicBezTo>
                    <a:pt x="93" y="272"/>
                    <a:pt x="93" y="272"/>
                    <a:pt x="93" y="272"/>
                  </a:cubicBezTo>
                  <a:cubicBezTo>
                    <a:pt x="92" y="273"/>
                    <a:pt x="92" y="273"/>
                    <a:pt x="92" y="273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1" y="279"/>
                    <a:pt x="91" y="279"/>
                    <a:pt x="91" y="279"/>
                  </a:cubicBezTo>
                  <a:cubicBezTo>
                    <a:pt x="91" y="280"/>
                    <a:pt x="91" y="280"/>
                    <a:pt x="91" y="280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3" y="282"/>
                    <a:pt x="93" y="282"/>
                    <a:pt x="93" y="282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83"/>
                    <a:pt x="95" y="283"/>
                    <a:pt x="95" y="28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100" y="285"/>
                    <a:pt x="100" y="285"/>
                    <a:pt x="100" y="285"/>
                  </a:cubicBezTo>
                  <a:cubicBezTo>
                    <a:pt x="102" y="288"/>
                    <a:pt x="102" y="288"/>
                    <a:pt x="102" y="288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0" y="289"/>
                    <a:pt x="100" y="289"/>
                    <a:pt x="100" y="289"/>
                  </a:cubicBezTo>
                  <a:cubicBezTo>
                    <a:pt x="101" y="290"/>
                    <a:pt x="101" y="290"/>
                    <a:pt x="101" y="290"/>
                  </a:cubicBezTo>
                  <a:cubicBezTo>
                    <a:pt x="103" y="289"/>
                    <a:pt x="103" y="289"/>
                    <a:pt x="103" y="289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0"/>
                    <a:pt x="104" y="290"/>
                    <a:pt x="104" y="290"/>
                  </a:cubicBezTo>
                  <a:cubicBezTo>
                    <a:pt x="104" y="291"/>
                    <a:pt x="104" y="291"/>
                    <a:pt x="104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3" y="292"/>
                    <a:pt x="103" y="292"/>
                    <a:pt x="103" y="292"/>
                  </a:cubicBezTo>
                  <a:cubicBezTo>
                    <a:pt x="102" y="292"/>
                    <a:pt x="102" y="292"/>
                    <a:pt x="102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1" y="292"/>
                    <a:pt x="101" y="292"/>
                    <a:pt x="101" y="292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4"/>
                    <a:pt x="102" y="294"/>
                    <a:pt x="102" y="294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1" y="293"/>
                    <a:pt x="101" y="293"/>
                  </a:cubicBezTo>
                  <a:cubicBezTo>
                    <a:pt x="101" y="293"/>
                    <a:pt x="100" y="293"/>
                    <a:pt x="100" y="293"/>
                  </a:cubicBezTo>
                  <a:cubicBezTo>
                    <a:pt x="100" y="293"/>
                    <a:pt x="100" y="293"/>
                    <a:pt x="100" y="293"/>
                  </a:cubicBezTo>
                  <a:cubicBezTo>
                    <a:pt x="101" y="293"/>
                    <a:pt x="101" y="293"/>
                    <a:pt x="101" y="293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100" y="294"/>
                    <a:pt x="100" y="294"/>
                    <a:pt x="100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9" y="294"/>
                    <a:pt x="99" y="294"/>
                    <a:pt x="99" y="294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97" y="294"/>
                    <a:pt x="97" y="294"/>
                    <a:pt x="97" y="294"/>
                  </a:cubicBezTo>
                  <a:cubicBezTo>
                    <a:pt x="97" y="295"/>
                    <a:pt x="97" y="295"/>
                    <a:pt x="97" y="295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7" y="296"/>
                    <a:pt x="97" y="296"/>
                    <a:pt x="97" y="296"/>
                  </a:cubicBezTo>
                  <a:cubicBezTo>
                    <a:pt x="96" y="297"/>
                    <a:pt x="96" y="297"/>
                    <a:pt x="96" y="297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298"/>
                    <a:pt x="96" y="298"/>
                    <a:pt x="96" y="298"/>
                  </a:cubicBezTo>
                  <a:cubicBezTo>
                    <a:pt x="96" y="300"/>
                    <a:pt x="96" y="300"/>
                    <a:pt x="96" y="300"/>
                  </a:cubicBezTo>
                  <a:cubicBezTo>
                    <a:pt x="95" y="300"/>
                    <a:pt x="95" y="300"/>
                    <a:pt x="95" y="300"/>
                  </a:cubicBezTo>
                  <a:cubicBezTo>
                    <a:pt x="95" y="301"/>
                    <a:pt x="95" y="301"/>
                    <a:pt x="95" y="301"/>
                  </a:cubicBezTo>
                  <a:cubicBezTo>
                    <a:pt x="95" y="302"/>
                    <a:pt x="95" y="302"/>
                    <a:pt x="95" y="302"/>
                  </a:cubicBezTo>
                  <a:cubicBezTo>
                    <a:pt x="96" y="302"/>
                    <a:pt x="96" y="302"/>
                    <a:pt x="96" y="302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97" y="303"/>
                    <a:pt x="97" y="303"/>
                    <a:pt x="97" y="303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98" y="304"/>
                    <a:pt x="98" y="304"/>
                    <a:pt x="98" y="304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99" y="304"/>
                    <a:pt x="99" y="304"/>
                    <a:pt x="99" y="304"/>
                  </a:cubicBezTo>
                  <a:cubicBezTo>
                    <a:pt x="100" y="304"/>
                    <a:pt x="100" y="304"/>
                    <a:pt x="100" y="304"/>
                  </a:cubicBezTo>
                  <a:cubicBezTo>
                    <a:pt x="100" y="305"/>
                    <a:pt x="100" y="305"/>
                    <a:pt x="100" y="305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99" y="306"/>
                    <a:pt x="99" y="306"/>
                    <a:pt x="99" y="306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7"/>
                    <a:pt x="100" y="307"/>
                    <a:pt x="100" y="307"/>
                  </a:cubicBezTo>
                  <a:cubicBezTo>
                    <a:pt x="100" y="308"/>
                    <a:pt x="100" y="308"/>
                    <a:pt x="100" y="308"/>
                  </a:cubicBezTo>
                  <a:cubicBezTo>
                    <a:pt x="101" y="309"/>
                    <a:pt x="101" y="309"/>
                    <a:pt x="101" y="309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5" y="314"/>
                    <a:pt x="105" y="314"/>
                    <a:pt x="105" y="314"/>
                  </a:cubicBezTo>
                  <a:cubicBezTo>
                    <a:pt x="104" y="316"/>
                    <a:pt x="104" y="316"/>
                    <a:pt x="104" y="316"/>
                  </a:cubicBezTo>
                  <a:cubicBezTo>
                    <a:pt x="102" y="316"/>
                    <a:pt x="102" y="316"/>
                    <a:pt x="102" y="316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0" y="317"/>
                    <a:pt x="100" y="317"/>
                    <a:pt x="100" y="317"/>
                  </a:cubicBezTo>
                  <a:cubicBezTo>
                    <a:pt x="99" y="316"/>
                    <a:pt x="99" y="316"/>
                    <a:pt x="99" y="316"/>
                  </a:cubicBezTo>
                  <a:cubicBezTo>
                    <a:pt x="97" y="315"/>
                    <a:pt x="97" y="315"/>
                    <a:pt x="97" y="315"/>
                  </a:cubicBezTo>
                  <a:cubicBezTo>
                    <a:pt x="96" y="314"/>
                    <a:pt x="96" y="314"/>
                    <a:pt x="96" y="314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7" y="316"/>
                    <a:pt x="97" y="316"/>
                    <a:pt x="97" y="316"/>
                  </a:cubicBezTo>
                  <a:cubicBezTo>
                    <a:pt x="97" y="317"/>
                    <a:pt x="97" y="317"/>
                    <a:pt x="97" y="317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94" y="318"/>
                    <a:pt x="94" y="318"/>
                    <a:pt x="94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9"/>
                    <a:pt x="91" y="319"/>
                    <a:pt x="91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87" y="318"/>
                    <a:pt x="87" y="318"/>
                    <a:pt x="87" y="318"/>
                  </a:cubicBezTo>
                  <a:cubicBezTo>
                    <a:pt x="86" y="318"/>
                    <a:pt x="86" y="318"/>
                    <a:pt x="86" y="318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3" y="318"/>
                    <a:pt x="83" y="318"/>
                    <a:pt x="83" y="318"/>
                  </a:cubicBezTo>
                  <a:cubicBezTo>
                    <a:pt x="82" y="318"/>
                    <a:pt x="82" y="318"/>
                    <a:pt x="82" y="318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6" y="317"/>
                    <a:pt x="76" y="317"/>
                    <a:pt x="76" y="317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5"/>
                    <a:pt x="76" y="315"/>
                    <a:pt x="76" y="315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2"/>
                    <a:pt x="75" y="312"/>
                    <a:pt x="75" y="312"/>
                  </a:cubicBezTo>
                  <a:cubicBezTo>
                    <a:pt x="74" y="312"/>
                    <a:pt x="74" y="312"/>
                    <a:pt x="74" y="312"/>
                  </a:cubicBezTo>
                  <a:cubicBezTo>
                    <a:pt x="73" y="310"/>
                    <a:pt x="73" y="310"/>
                    <a:pt x="73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2" y="310"/>
                    <a:pt x="72" y="310"/>
                    <a:pt x="72" y="310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70" y="309"/>
                    <a:pt x="70" y="309"/>
                    <a:pt x="70" y="309"/>
                  </a:cubicBezTo>
                  <a:cubicBezTo>
                    <a:pt x="69" y="309"/>
                    <a:pt x="69" y="309"/>
                    <a:pt x="69" y="309"/>
                  </a:cubicBezTo>
                  <a:cubicBezTo>
                    <a:pt x="69" y="308"/>
                    <a:pt x="69" y="308"/>
                    <a:pt x="69" y="308"/>
                  </a:cubicBezTo>
                  <a:cubicBezTo>
                    <a:pt x="68" y="308"/>
                    <a:pt x="68" y="308"/>
                    <a:pt x="68" y="308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6"/>
                    <a:pt x="66" y="306"/>
                    <a:pt x="66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1" y="303"/>
                    <a:pt x="61" y="303"/>
                    <a:pt x="61" y="303"/>
                  </a:cubicBezTo>
                  <a:cubicBezTo>
                    <a:pt x="60" y="302"/>
                    <a:pt x="60" y="302"/>
                    <a:pt x="60" y="302"/>
                  </a:cubicBezTo>
                  <a:cubicBezTo>
                    <a:pt x="58" y="301"/>
                    <a:pt x="58" y="301"/>
                    <a:pt x="58" y="301"/>
                  </a:cubicBezTo>
                  <a:cubicBezTo>
                    <a:pt x="57" y="302"/>
                    <a:pt x="57" y="302"/>
                    <a:pt x="57" y="302"/>
                  </a:cubicBezTo>
                  <a:cubicBezTo>
                    <a:pt x="56" y="301"/>
                    <a:pt x="56" y="301"/>
                    <a:pt x="56" y="301"/>
                  </a:cubicBezTo>
                  <a:cubicBezTo>
                    <a:pt x="56" y="300"/>
                    <a:pt x="56" y="300"/>
                    <a:pt x="56" y="300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3" y="299"/>
                    <a:pt x="53" y="299"/>
                    <a:pt x="53" y="299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54" y="297"/>
                    <a:pt x="54" y="297"/>
                    <a:pt x="54" y="297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7" y="298"/>
                    <a:pt x="57" y="298"/>
                    <a:pt x="57" y="298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56" y="297"/>
                    <a:pt x="56" y="297"/>
                    <a:pt x="56" y="297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7" y="295"/>
                    <a:pt x="57" y="295"/>
                    <a:pt x="57" y="295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8" y="293"/>
                    <a:pt x="58" y="293"/>
                    <a:pt x="58" y="293"/>
                  </a:cubicBezTo>
                  <a:cubicBezTo>
                    <a:pt x="57" y="293"/>
                    <a:pt x="57" y="293"/>
                    <a:pt x="57" y="293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9" y="291"/>
                    <a:pt x="59" y="291"/>
                    <a:pt x="59" y="291"/>
                  </a:cubicBezTo>
                  <a:cubicBezTo>
                    <a:pt x="58" y="291"/>
                    <a:pt x="58" y="291"/>
                    <a:pt x="58" y="291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1" y="288"/>
                    <a:pt x="61" y="288"/>
                    <a:pt x="61" y="288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59" y="287"/>
                    <a:pt x="59" y="287"/>
                    <a:pt x="59" y="287"/>
                  </a:cubicBezTo>
                  <a:cubicBezTo>
                    <a:pt x="59" y="286"/>
                    <a:pt x="59" y="286"/>
                    <a:pt x="59" y="286"/>
                  </a:cubicBezTo>
                  <a:cubicBezTo>
                    <a:pt x="60" y="285"/>
                    <a:pt x="60" y="285"/>
                    <a:pt x="60" y="285"/>
                  </a:cubicBezTo>
                  <a:cubicBezTo>
                    <a:pt x="62" y="285"/>
                    <a:pt x="62" y="285"/>
                    <a:pt x="62" y="285"/>
                  </a:cubicBezTo>
                  <a:cubicBezTo>
                    <a:pt x="63" y="284"/>
                    <a:pt x="63" y="284"/>
                    <a:pt x="63" y="284"/>
                  </a:cubicBezTo>
                  <a:cubicBezTo>
                    <a:pt x="63" y="283"/>
                    <a:pt x="63" y="283"/>
                    <a:pt x="63" y="283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2" y="280"/>
                    <a:pt x="62" y="280"/>
                    <a:pt x="62" y="280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64" y="276"/>
                    <a:pt x="64" y="276"/>
                    <a:pt x="64" y="276"/>
                  </a:cubicBezTo>
                  <a:cubicBezTo>
                    <a:pt x="63" y="276"/>
                    <a:pt x="63" y="276"/>
                    <a:pt x="63" y="276"/>
                  </a:cubicBezTo>
                  <a:cubicBezTo>
                    <a:pt x="63" y="275"/>
                    <a:pt x="63" y="275"/>
                    <a:pt x="63" y="275"/>
                  </a:cubicBezTo>
                  <a:cubicBezTo>
                    <a:pt x="62" y="275"/>
                    <a:pt x="62" y="275"/>
                    <a:pt x="62" y="275"/>
                  </a:cubicBezTo>
                  <a:cubicBezTo>
                    <a:pt x="61" y="275"/>
                    <a:pt x="61" y="275"/>
                    <a:pt x="61" y="275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5" y="274"/>
                    <a:pt x="55" y="274"/>
                    <a:pt x="55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0" y="272"/>
                    <a:pt x="50" y="272"/>
                    <a:pt x="50" y="272"/>
                  </a:cubicBezTo>
                  <a:cubicBezTo>
                    <a:pt x="49" y="272"/>
                    <a:pt x="49" y="272"/>
                    <a:pt x="49" y="272"/>
                  </a:cubicBezTo>
                  <a:cubicBezTo>
                    <a:pt x="48" y="272"/>
                    <a:pt x="48" y="272"/>
                    <a:pt x="48" y="272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72"/>
                    <a:pt x="46" y="272"/>
                    <a:pt x="46" y="272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2" y="267"/>
                    <a:pt x="42" y="267"/>
                    <a:pt x="42" y="267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5"/>
                    <a:pt x="38" y="265"/>
                    <a:pt x="38" y="265"/>
                  </a:cubicBezTo>
                  <a:cubicBezTo>
                    <a:pt x="38" y="264"/>
                    <a:pt x="38" y="264"/>
                    <a:pt x="38" y="264"/>
                  </a:cubicBezTo>
                  <a:cubicBezTo>
                    <a:pt x="37" y="264"/>
                    <a:pt x="37" y="264"/>
                    <a:pt x="37" y="264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9" y="262"/>
                    <a:pt x="29" y="262"/>
                    <a:pt x="29" y="262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3"/>
                    <a:pt x="28" y="263"/>
                    <a:pt x="28" y="263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0"/>
                    <a:pt x="27" y="260"/>
                    <a:pt x="27" y="260"/>
                  </a:cubicBezTo>
                  <a:cubicBezTo>
                    <a:pt x="26" y="259"/>
                    <a:pt x="26" y="259"/>
                    <a:pt x="26" y="259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30" y="256"/>
                    <a:pt x="30" y="256"/>
                    <a:pt x="30" y="256"/>
                  </a:cubicBezTo>
                  <a:cubicBezTo>
                    <a:pt x="31" y="256"/>
                    <a:pt x="31" y="256"/>
                    <a:pt x="31" y="256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0" y="254"/>
                    <a:pt x="30" y="254"/>
                    <a:pt x="30" y="254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1"/>
                    <a:pt x="26" y="251"/>
                    <a:pt x="26" y="251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2" y="247"/>
                    <a:pt x="22" y="247"/>
                    <a:pt x="22" y="247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19" y="243"/>
                    <a:pt x="19" y="243"/>
                    <a:pt x="19" y="243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17" y="242"/>
                    <a:pt x="17" y="242"/>
                    <a:pt x="17" y="242"/>
                  </a:cubicBezTo>
                  <a:cubicBezTo>
                    <a:pt x="16" y="243"/>
                    <a:pt x="16" y="243"/>
                    <a:pt x="16" y="243"/>
                  </a:cubicBezTo>
                  <a:cubicBezTo>
                    <a:pt x="15" y="242"/>
                    <a:pt x="15" y="242"/>
                    <a:pt x="15" y="24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42"/>
                    <a:pt x="13" y="242"/>
                    <a:pt x="13" y="242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8" y="237"/>
                    <a:pt x="8" y="237"/>
                    <a:pt x="8" y="237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8" y="219"/>
                    <a:pt x="8" y="219"/>
                    <a:pt x="8" y="219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2" y="218"/>
                    <a:pt x="12" y="218"/>
                    <a:pt x="12" y="218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10" y="216"/>
                    <a:pt x="10" y="216"/>
                    <a:pt x="10" y="216"/>
                  </a:cubicBezTo>
                  <a:cubicBezTo>
                    <a:pt x="9" y="215"/>
                    <a:pt x="9" y="215"/>
                    <a:pt x="9" y="215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4"/>
                    <a:pt x="10" y="214"/>
                    <a:pt x="10" y="214"/>
                  </a:cubicBezTo>
                  <a:cubicBezTo>
                    <a:pt x="9" y="214"/>
                    <a:pt x="9" y="214"/>
                    <a:pt x="9" y="214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13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8" y="214"/>
                    <a:pt x="8" y="214"/>
                    <a:pt x="8" y="214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11" y="211"/>
                    <a:pt x="11" y="211"/>
                    <a:pt x="11" y="211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4" y="205"/>
                    <a:pt x="14" y="205"/>
                    <a:pt x="14" y="205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7" y="200"/>
                    <a:pt x="17" y="200"/>
                    <a:pt x="17" y="200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5" y="196"/>
                    <a:pt x="15" y="196"/>
                    <a:pt x="15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1" y="188"/>
                    <a:pt x="11" y="188"/>
                    <a:pt x="11" y="188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6" y="166"/>
                    <a:pt x="6" y="166"/>
                    <a:pt x="6" y="166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3"/>
                    <a:pt x="16" y="153"/>
                    <a:pt x="16" y="153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6"/>
                    <a:pt x="48" y="166"/>
                    <a:pt x="48" y="166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5"/>
                    <a:pt x="41" y="175"/>
                    <a:pt x="41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40" y="175"/>
                    <a:pt x="40" y="175"/>
                    <a:pt x="40" y="175"/>
                  </a:cubicBezTo>
                  <a:cubicBezTo>
                    <a:pt x="38" y="175"/>
                    <a:pt x="38" y="175"/>
                    <a:pt x="38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5" y="191"/>
                    <a:pt x="35" y="191"/>
                    <a:pt x="35" y="191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40" y="191"/>
                    <a:pt x="40" y="191"/>
                    <a:pt x="40" y="191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7" y="182"/>
                    <a:pt x="37" y="182"/>
                    <a:pt x="37" y="182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8" y="175"/>
                    <a:pt x="48" y="175"/>
                    <a:pt x="48" y="175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72"/>
                    <a:pt x="54" y="172"/>
                    <a:pt x="54" y="172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9" y="174"/>
                    <a:pt x="59" y="174"/>
                    <a:pt x="59" y="174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69"/>
                    <a:pt x="60" y="169"/>
                    <a:pt x="60" y="169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8" y="166"/>
                    <a:pt x="58" y="166"/>
                    <a:pt x="58" y="166"/>
                  </a:cubicBezTo>
                  <a:cubicBezTo>
                    <a:pt x="57" y="166"/>
                    <a:pt x="57" y="166"/>
                    <a:pt x="57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4"/>
                    <a:pt x="57" y="164"/>
                    <a:pt x="57" y="164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4" y="158"/>
                    <a:pt x="64" y="158"/>
                    <a:pt x="64" y="158"/>
                  </a:cubicBezTo>
                  <a:cubicBezTo>
                    <a:pt x="66" y="160"/>
                    <a:pt x="66" y="160"/>
                    <a:pt x="66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5"/>
                    <a:pt x="63" y="165"/>
                    <a:pt x="63" y="165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68" y="167"/>
                    <a:pt x="68" y="167"/>
                    <a:pt x="68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0" y="164"/>
                    <a:pt x="70" y="164"/>
                    <a:pt x="70" y="164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74" y="160"/>
                    <a:pt x="74" y="160"/>
                    <a:pt x="74" y="160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5" y="159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7" y="152"/>
                    <a:pt x="87" y="152"/>
                    <a:pt x="87" y="152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1" y="150"/>
                    <a:pt x="91" y="150"/>
                    <a:pt x="91" y="150"/>
                  </a:cubicBezTo>
                  <a:cubicBezTo>
                    <a:pt x="90" y="150"/>
                    <a:pt x="90" y="150"/>
                    <a:pt x="90" y="150"/>
                  </a:cubicBezTo>
                  <a:cubicBezTo>
                    <a:pt x="88" y="150"/>
                    <a:pt x="88" y="150"/>
                    <a:pt x="88" y="150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0" y="152"/>
                    <a:pt x="90" y="152"/>
                    <a:pt x="90" y="152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89" y="153"/>
                    <a:pt x="89" y="153"/>
                    <a:pt x="89" y="153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2" y="155"/>
                    <a:pt x="92" y="155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5"/>
                    <a:pt x="95" y="155"/>
                    <a:pt x="95" y="155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2"/>
                    <a:pt x="95" y="152"/>
                    <a:pt x="95" y="152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4" y="150"/>
                    <a:pt x="104" y="150"/>
                    <a:pt x="104" y="150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1"/>
                    <a:pt x="109" y="151"/>
                    <a:pt x="109" y="151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50"/>
                    <a:pt x="111" y="150"/>
                    <a:pt x="111" y="150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4" y="148"/>
                    <a:pt x="114" y="148"/>
                    <a:pt x="114" y="148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2" y="145"/>
                    <a:pt x="112" y="145"/>
                    <a:pt x="112" y="145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1" y="139"/>
                    <a:pt x="111" y="139"/>
                    <a:pt x="111" y="139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7" y="145"/>
                    <a:pt x="137" y="145"/>
                    <a:pt x="137" y="145"/>
                  </a:cubicBezTo>
                  <a:cubicBezTo>
                    <a:pt x="137" y="146"/>
                    <a:pt x="137" y="146"/>
                    <a:pt x="137" y="146"/>
                  </a:cubicBezTo>
                  <a:cubicBezTo>
                    <a:pt x="138" y="147"/>
                    <a:pt x="138" y="147"/>
                    <a:pt x="138" y="147"/>
                  </a:cubicBezTo>
                  <a:cubicBezTo>
                    <a:pt x="139" y="147"/>
                    <a:pt x="139" y="147"/>
                    <a:pt x="139" y="147"/>
                  </a:cubicBezTo>
                  <a:cubicBezTo>
                    <a:pt x="141" y="148"/>
                    <a:pt x="141" y="148"/>
                    <a:pt x="141" y="148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39"/>
                    <a:pt x="137" y="139"/>
                    <a:pt x="137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4"/>
                    <a:pt x="132" y="134"/>
                    <a:pt x="132" y="134"/>
                  </a:cubicBezTo>
                  <a:cubicBezTo>
                    <a:pt x="131" y="134"/>
                    <a:pt x="131" y="134"/>
                    <a:pt x="131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30" y="110"/>
                    <a:pt x="130" y="110"/>
                    <a:pt x="130" y="110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7" y="108"/>
                    <a:pt x="137" y="108"/>
                    <a:pt x="137" y="108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40" y="109"/>
                    <a:pt x="140" y="109"/>
                    <a:pt x="140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50" y="129"/>
                    <a:pt x="150" y="129"/>
                    <a:pt x="150" y="129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59" y="147"/>
                    <a:pt x="159" y="147"/>
                    <a:pt x="159" y="147"/>
                  </a:cubicBezTo>
                  <a:cubicBezTo>
                    <a:pt x="160" y="149"/>
                    <a:pt x="160" y="149"/>
                    <a:pt x="160" y="149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0" y="155"/>
                    <a:pt x="160" y="155"/>
                    <a:pt x="160" y="155"/>
                  </a:cubicBezTo>
                  <a:cubicBezTo>
                    <a:pt x="160" y="156"/>
                    <a:pt x="160" y="156"/>
                    <a:pt x="160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59" y="158"/>
                    <a:pt x="159" y="158"/>
                    <a:pt x="159" y="158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7" y="158"/>
                    <a:pt x="157" y="158"/>
                    <a:pt x="157" y="158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4" y="161"/>
                    <a:pt x="154" y="161"/>
                    <a:pt x="154" y="161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5" y="160"/>
                    <a:pt x="155" y="160"/>
                    <a:pt x="155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4" y="160"/>
                    <a:pt x="154" y="160"/>
                    <a:pt x="154" y="16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1" y="162"/>
                    <a:pt x="151" y="162"/>
                    <a:pt x="151" y="162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3"/>
                    <a:pt x="156" y="163"/>
                    <a:pt x="156" y="163"/>
                  </a:cubicBezTo>
                  <a:cubicBezTo>
                    <a:pt x="157" y="163"/>
                    <a:pt x="157" y="163"/>
                    <a:pt x="157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61" y="164"/>
                    <a:pt x="161" y="164"/>
                    <a:pt x="161" y="164"/>
                  </a:cubicBezTo>
                  <a:cubicBezTo>
                    <a:pt x="162" y="163"/>
                    <a:pt x="162" y="163"/>
                    <a:pt x="162" y="163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62" y="160"/>
                    <a:pt x="162" y="160"/>
                    <a:pt x="162" y="160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1" y="142"/>
                    <a:pt x="171" y="142"/>
                    <a:pt x="171" y="142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2" y="143"/>
                    <a:pt x="172" y="143"/>
                    <a:pt x="172" y="143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5" y="147"/>
                    <a:pt x="175" y="147"/>
                    <a:pt x="175" y="147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5" y="149"/>
                    <a:pt x="175" y="149"/>
                    <a:pt x="175" y="149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9" y="150"/>
                    <a:pt x="179" y="150"/>
                    <a:pt x="179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7" y="149"/>
                    <a:pt x="177" y="149"/>
                    <a:pt x="177" y="149"/>
                  </a:cubicBezTo>
                  <a:cubicBezTo>
                    <a:pt x="176" y="149"/>
                    <a:pt x="176" y="149"/>
                    <a:pt x="176" y="149"/>
                  </a:cubicBezTo>
                  <a:cubicBezTo>
                    <a:pt x="176" y="148"/>
                    <a:pt x="176" y="148"/>
                    <a:pt x="176" y="148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5" y="146"/>
                    <a:pt x="175" y="146"/>
                    <a:pt x="175" y="146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7" y="144"/>
                    <a:pt x="177" y="144"/>
                    <a:pt x="177" y="144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175" y="142"/>
                    <a:pt x="175" y="142"/>
                    <a:pt x="175" y="142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173" y="139"/>
                    <a:pt x="173" y="139"/>
                    <a:pt x="173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68" y="138"/>
                    <a:pt x="168" y="138"/>
                    <a:pt x="168" y="138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3" y="138"/>
                    <a:pt x="163" y="138"/>
                    <a:pt x="163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59" y="140"/>
                    <a:pt x="159" y="140"/>
                    <a:pt x="159" y="140"/>
                  </a:cubicBezTo>
                  <a:cubicBezTo>
                    <a:pt x="158" y="140"/>
                    <a:pt x="158" y="140"/>
                    <a:pt x="158" y="140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2" y="125"/>
                    <a:pt x="152" y="125"/>
                    <a:pt x="152" y="125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9" y="119"/>
                    <a:pt x="149" y="119"/>
                    <a:pt x="149" y="119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9" y="121"/>
                    <a:pt x="159" y="121"/>
                    <a:pt x="159" y="121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2" y="121"/>
                    <a:pt x="162" y="121"/>
                    <a:pt x="162" y="121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5" y="122"/>
                    <a:pt x="165" y="122"/>
                    <a:pt x="165" y="122"/>
                  </a:cubicBezTo>
                  <a:cubicBezTo>
                    <a:pt x="166" y="122"/>
                    <a:pt x="166" y="122"/>
                    <a:pt x="166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7" y="122"/>
                    <a:pt x="167" y="122"/>
                    <a:pt x="167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20"/>
                    <a:pt x="166" y="120"/>
                    <a:pt x="166" y="120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4" y="119"/>
                    <a:pt x="164" y="119"/>
                    <a:pt x="164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9"/>
                    <a:pt x="160" y="119"/>
                    <a:pt x="160" y="119"/>
                  </a:cubicBezTo>
                  <a:cubicBezTo>
                    <a:pt x="159" y="119"/>
                    <a:pt x="159" y="119"/>
                    <a:pt x="159" y="119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3"/>
                    <a:pt x="158" y="113"/>
                    <a:pt x="158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8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8" y="113"/>
                    <a:pt x="178" y="113"/>
                    <a:pt x="178" y="113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80" y="113"/>
                    <a:pt x="180" y="113"/>
                    <a:pt x="180" y="113"/>
                  </a:cubicBezTo>
                  <a:cubicBezTo>
                    <a:pt x="181" y="113"/>
                    <a:pt x="181" y="113"/>
                    <a:pt x="181" y="113"/>
                  </a:cubicBezTo>
                  <a:cubicBezTo>
                    <a:pt x="182" y="113"/>
                    <a:pt x="182" y="113"/>
                    <a:pt x="182" y="113"/>
                  </a:cubicBezTo>
                  <a:cubicBezTo>
                    <a:pt x="181" y="114"/>
                    <a:pt x="181" y="114"/>
                    <a:pt x="181" y="114"/>
                  </a:cubicBezTo>
                  <a:cubicBezTo>
                    <a:pt x="182" y="115"/>
                    <a:pt x="182" y="115"/>
                    <a:pt x="182" y="115"/>
                  </a:cubicBezTo>
                  <a:cubicBezTo>
                    <a:pt x="181" y="115"/>
                    <a:pt x="181" y="115"/>
                    <a:pt x="181" y="115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8"/>
                    <a:pt x="181" y="118"/>
                    <a:pt x="181" y="118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83" y="125"/>
                    <a:pt x="183" y="125"/>
                    <a:pt x="183" y="125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3"/>
                    <a:pt x="183" y="123"/>
                    <a:pt x="183" y="123"/>
                  </a:cubicBezTo>
                  <a:cubicBezTo>
                    <a:pt x="183" y="122"/>
                    <a:pt x="183" y="122"/>
                    <a:pt x="183" y="122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5" y="121"/>
                    <a:pt x="185" y="121"/>
                    <a:pt x="185" y="121"/>
                  </a:cubicBezTo>
                  <a:cubicBezTo>
                    <a:pt x="185" y="122"/>
                    <a:pt x="185" y="122"/>
                    <a:pt x="185" y="122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90" y="128"/>
                    <a:pt x="190" y="128"/>
                    <a:pt x="190" y="128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1" y="130"/>
                    <a:pt x="191" y="130"/>
                    <a:pt x="191" y="130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5" y="131"/>
                    <a:pt x="195" y="131"/>
                    <a:pt x="195" y="131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200" y="130"/>
                    <a:pt x="200" y="130"/>
                    <a:pt x="200" y="130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7" y="128"/>
                    <a:pt x="197" y="128"/>
                    <a:pt x="197" y="128"/>
                  </a:cubicBezTo>
                  <a:cubicBezTo>
                    <a:pt x="195" y="128"/>
                    <a:pt x="195" y="128"/>
                    <a:pt x="195" y="128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90" y="127"/>
                    <a:pt x="190" y="127"/>
                    <a:pt x="190" y="127"/>
                  </a:cubicBezTo>
                  <a:cubicBezTo>
                    <a:pt x="189" y="127"/>
                    <a:pt x="189" y="127"/>
                    <a:pt x="189" y="127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7" y="120"/>
                    <a:pt x="187" y="120"/>
                    <a:pt x="187" y="120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3" y="113"/>
                    <a:pt x="183" y="113"/>
                    <a:pt x="183" y="113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5" y="107"/>
                    <a:pt x="175" y="107"/>
                    <a:pt x="175" y="107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0" y="107"/>
                    <a:pt x="170" y="107"/>
                    <a:pt x="170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5" y="97"/>
                    <a:pt x="165" y="97"/>
                    <a:pt x="165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5" y="96"/>
                    <a:pt x="165" y="96"/>
                    <a:pt x="165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5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3"/>
                    <a:pt x="177" y="93"/>
                    <a:pt x="177" y="93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78" y="91"/>
                    <a:pt x="178" y="91"/>
                    <a:pt x="178" y="91"/>
                  </a:cubicBezTo>
                  <a:cubicBezTo>
                    <a:pt x="180" y="91"/>
                    <a:pt x="180" y="91"/>
                    <a:pt x="180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90"/>
                    <a:pt x="183" y="90"/>
                    <a:pt x="183" y="90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1" y="93"/>
                    <a:pt x="181" y="93"/>
                    <a:pt x="181" y="93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81" y="88"/>
                    <a:pt x="181" y="88"/>
                    <a:pt x="181" y="8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1" y="84"/>
                    <a:pt x="181" y="84"/>
                    <a:pt x="181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74" y="82"/>
                    <a:pt x="174" y="82"/>
                    <a:pt x="174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4" y="80"/>
                    <a:pt x="174" y="80"/>
                    <a:pt x="174" y="80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7" y="82"/>
                    <a:pt x="177" y="82"/>
                    <a:pt x="177" y="82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79" y="75"/>
                    <a:pt x="179" y="75"/>
                    <a:pt x="179" y="75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2"/>
                    <a:pt x="183" y="72"/>
                    <a:pt x="183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5" y="69"/>
                    <a:pt x="185" y="69"/>
                    <a:pt x="185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6"/>
                    <a:pt x="191" y="66"/>
                    <a:pt x="191" y="66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3"/>
                    <a:pt x="198" y="63"/>
                    <a:pt x="198" y="63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2"/>
                    <a:pt x="201" y="62"/>
                    <a:pt x="201" y="62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6" y="59"/>
                    <a:pt x="206" y="59"/>
                    <a:pt x="206" y="59"/>
                  </a:cubicBezTo>
                  <a:cubicBezTo>
                    <a:pt x="205" y="59"/>
                    <a:pt x="205" y="59"/>
                    <a:pt x="205" y="59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09" y="58"/>
                    <a:pt x="209" y="58"/>
                    <a:pt x="209" y="5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1" y="58"/>
                    <a:pt x="211" y="58"/>
                    <a:pt x="211" y="58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08" y="57"/>
                    <a:pt x="208" y="57"/>
                    <a:pt x="208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6" y="57"/>
                    <a:pt x="206" y="57"/>
                    <a:pt x="206" y="57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14" y="54"/>
                    <a:pt x="214" y="54"/>
                    <a:pt x="214" y="54"/>
                  </a:cubicBezTo>
                  <a:cubicBezTo>
                    <a:pt x="215" y="54"/>
                    <a:pt x="215" y="54"/>
                    <a:pt x="215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0" y="50"/>
                    <a:pt x="210" y="50"/>
                    <a:pt x="210" y="50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5"/>
                    <a:pt x="207" y="45"/>
                    <a:pt x="207" y="45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5"/>
                    <a:pt x="214" y="35"/>
                    <a:pt x="214" y="35"/>
                  </a:cubicBezTo>
                  <a:cubicBezTo>
                    <a:pt x="214" y="37"/>
                    <a:pt x="214" y="37"/>
                    <a:pt x="214" y="37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40"/>
                    <a:pt x="218" y="40"/>
                    <a:pt x="218" y="40"/>
                  </a:cubicBezTo>
                  <a:cubicBezTo>
                    <a:pt x="218" y="41"/>
                    <a:pt x="218" y="41"/>
                    <a:pt x="218" y="41"/>
                  </a:cubicBezTo>
                  <a:cubicBezTo>
                    <a:pt x="217" y="42"/>
                    <a:pt x="217" y="42"/>
                    <a:pt x="217" y="42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15" y="43"/>
                    <a:pt x="215" y="43"/>
                    <a:pt x="215" y="4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1"/>
                    <a:pt x="220" y="41"/>
                    <a:pt x="220" y="41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22" y="41"/>
                    <a:pt x="222" y="41"/>
                    <a:pt x="222" y="41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6" y="46"/>
                    <a:pt x="226" y="46"/>
                    <a:pt x="226" y="46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31" y="48"/>
                    <a:pt x="231" y="48"/>
                    <a:pt x="231" y="48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2"/>
                    <a:pt x="236" y="42"/>
                    <a:pt x="236" y="42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41"/>
                    <a:pt x="240" y="41"/>
                    <a:pt x="240" y="41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47"/>
                    <a:pt x="249" y="47"/>
                    <a:pt x="249" y="47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46"/>
                    <a:pt x="252" y="46"/>
                    <a:pt x="252" y="46"/>
                  </a:cubicBezTo>
                  <a:cubicBezTo>
                    <a:pt x="253" y="47"/>
                    <a:pt x="253" y="47"/>
                    <a:pt x="253" y="47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3" y="49"/>
                    <a:pt x="253" y="49"/>
                    <a:pt x="253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2" y="50"/>
                    <a:pt x="252" y="50"/>
                    <a:pt x="252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4" y="52"/>
                    <a:pt x="254" y="52"/>
                    <a:pt x="254" y="52"/>
                  </a:cubicBezTo>
                  <a:cubicBezTo>
                    <a:pt x="255" y="52"/>
                    <a:pt x="255" y="52"/>
                    <a:pt x="255" y="52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5" y="51"/>
                    <a:pt x="255" y="51"/>
                    <a:pt x="255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7" y="52"/>
                    <a:pt x="257" y="52"/>
                    <a:pt x="257" y="52"/>
                  </a:cubicBezTo>
                  <a:cubicBezTo>
                    <a:pt x="258" y="52"/>
                    <a:pt x="258" y="52"/>
                    <a:pt x="258" y="52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8" y="55"/>
                    <a:pt x="258" y="55"/>
                    <a:pt x="258" y="55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8"/>
                    <a:pt x="258" y="58"/>
                    <a:pt x="258" y="58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7" y="59"/>
                    <a:pt x="257" y="59"/>
                    <a:pt x="257" y="59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6" y="64"/>
                    <a:pt x="256" y="64"/>
                    <a:pt x="256" y="64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5" y="67"/>
                    <a:pt x="255" y="67"/>
                    <a:pt x="255" y="67"/>
                  </a:cubicBezTo>
                  <a:cubicBezTo>
                    <a:pt x="254" y="67"/>
                    <a:pt x="254" y="67"/>
                    <a:pt x="254" y="67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2" y="68"/>
                    <a:pt x="252" y="68"/>
                    <a:pt x="252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4" y="68"/>
                    <a:pt x="254" y="68"/>
                    <a:pt x="254" y="68"/>
                  </a:cubicBezTo>
                  <a:cubicBezTo>
                    <a:pt x="255" y="69"/>
                    <a:pt x="255" y="69"/>
                    <a:pt x="255" y="69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3" y="71"/>
                    <a:pt x="253" y="71"/>
                    <a:pt x="253" y="71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5"/>
                    <a:pt x="253" y="75"/>
                    <a:pt x="253" y="75"/>
                  </a:cubicBezTo>
                  <a:cubicBezTo>
                    <a:pt x="253" y="76"/>
                    <a:pt x="253" y="76"/>
                    <a:pt x="253" y="76"/>
                  </a:cubicBezTo>
                  <a:cubicBezTo>
                    <a:pt x="252" y="77"/>
                    <a:pt x="252" y="77"/>
                    <a:pt x="252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51" y="78"/>
                    <a:pt x="251" y="78"/>
                    <a:pt x="251" y="78"/>
                  </a:cubicBezTo>
                  <a:cubicBezTo>
                    <a:pt x="251" y="79"/>
                    <a:pt x="251" y="79"/>
                    <a:pt x="251" y="79"/>
                  </a:cubicBezTo>
                  <a:cubicBezTo>
                    <a:pt x="251" y="80"/>
                    <a:pt x="251" y="80"/>
                    <a:pt x="251" y="80"/>
                  </a:cubicBezTo>
                  <a:cubicBezTo>
                    <a:pt x="250" y="80"/>
                    <a:pt x="250" y="80"/>
                    <a:pt x="250" y="80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5"/>
                    <a:pt x="250" y="85"/>
                    <a:pt x="250" y="85"/>
                  </a:cubicBezTo>
                  <a:cubicBezTo>
                    <a:pt x="250" y="87"/>
                    <a:pt x="250" y="87"/>
                    <a:pt x="250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50" y="88"/>
                    <a:pt x="250" y="88"/>
                    <a:pt x="250" y="88"/>
                  </a:cubicBezTo>
                  <a:cubicBezTo>
                    <a:pt x="251" y="87"/>
                    <a:pt x="251" y="87"/>
                    <a:pt x="251" y="87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1" y="86"/>
                    <a:pt x="251" y="86"/>
                    <a:pt x="251" y="86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3" y="85"/>
                    <a:pt x="253" y="85"/>
                    <a:pt x="253" y="85"/>
                  </a:cubicBezTo>
                  <a:cubicBezTo>
                    <a:pt x="252" y="85"/>
                    <a:pt x="252" y="85"/>
                    <a:pt x="252" y="85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5" y="80"/>
                    <a:pt x="255" y="80"/>
                    <a:pt x="255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79"/>
                    <a:pt x="256" y="79"/>
                    <a:pt x="256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7" y="77"/>
                    <a:pt x="257" y="77"/>
                    <a:pt x="257" y="77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0" y="75"/>
                    <a:pt x="260" y="75"/>
                    <a:pt x="260" y="75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9" y="74"/>
                    <a:pt x="259" y="74"/>
                    <a:pt x="259" y="74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6" y="73"/>
                    <a:pt x="256" y="73"/>
                    <a:pt x="256" y="73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71"/>
                    <a:pt x="257" y="71"/>
                    <a:pt x="257" y="71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7" y="69"/>
                    <a:pt x="267" y="69"/>
                    <a:pt x="267" y="69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1" y="71"/>
                    <a:pt x="271" y="71"/>
                    <a:pt x="271" y="71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1" y="72"/>
                    <a:pt x="271" y="72"/>
                    <a:pt x="271" y="72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4" y="73"/>
                    <a:pt x="274" y="73"/>
                    <a:pt x="274" y="73"/>
                  </a:cubicBezTo>
                  <a:cubicBezTo>
                    <a:pt x="273" y="73"/>
                    <a:pt x="273" y="73"/>
                    <a:pt x="273" y="73"/>
                  </a:cubicBezTo>
                  <a:cubicBezTo>
                    <a:pt x="272" y="73"/>
                    <a:pt x="272" y="73"/>
                    <a:pt x="272" y="73"/>
                  </a:cubicBezTo>
                  <a:cubicBezTo>
                    <a:pt x="272" y="72"/>
                    <a:pt x="272" y="72"/>
                    <a:pt x="272" y="72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5" y="70"/>
                    <a:pt x="275" y="70"/>
                    <a:pt x="275" y="70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3" y="68"/>
                    <a:pt x="283" y="68"/>
                    <a:pt x="283" y="68"/>
                  </a:cubicBezTo>
                  <a:cubicBezTo>
                    <a:pt x="286" y="67"/>
                    <a:pt x="286" y="67"/>
                    <a:pt x="286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9" y="68"/>
                    <a:pt x="289" y="68"/>
                    <a:pt x="289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93" y="72"/>
                    <a:pt x="293" y="72"/>
                    <a:pt x="293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2" y="71"/>
                    <a:pt x="302" y="71"/>
                    <a:pt x="302" y="71"/>
                  </a:cubicBezTo>
                  <a:cubicBezTo>
                    <a:pt x="303" y="71"/>
                    <a:pt x="303" y="71"/>
                    <a:pt x="303" y="71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5" y="70"/>
                    <a:pt x="305" y="70"/>
                    <a:pt x="305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7" y="69"/>
                    <a:pt x="307" y="69"/>
                    <a:pt x="307" y="69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307" y="67"/>
                    <a:pt x="307" y="67"/>
                    <a:pt x="307" y="67"/>
                  </a:cubicBezTo>
                  <a:cubicBezTo>
                    <a:pt x="306" y="67"/>
                    <a:pt x="306" y="67"/>
                    <a:pt x="306" y="67"/>
                  </a:cubicBezTo>
                  <a:cubicBezTo>
                    <a:pt x="305" y="67"/>
                    <a:pt x="305" y="67"/>
                    <a:pt x="305" y="67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5"/>
                    <a:pt x="304" y="65"/>
                    <a:pt x="304" y="65"/>
                  </a:cubicBezTo>
                  <a:cubicBezTo>
                    <a:pt x="304" y="64"/>
                    <a:pt x="304" y="64"/>
                    <a:pt x="304" y="64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4" y="63"/>
                    <a:pt x="304" y="63"/>
                    <a:pt x="304" y="63"/>
                  </a:cubicBezTo>
                  <a:cubicBezTo>
                    <a:pt x="305" y="63"/>
                    <a:pt x="305" y="63"/>
                    <a:pt x="305" y="63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5" y="62"/>
                    <a:pt x="305" y="62"/>
                    <a:pt x="305" y="6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1"/>
                    <a:pt x="306" y="61"/>
                    <a:pt x="306" y="61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8" y="61"/>
                    <a:pt x="308" y="61"/>
                    <a:pt x="308" y="61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0" y="61"/>
                    <a:pt x="310" y="61"/>
                    <a:pt x="310" y="61"/>
                  </a:cubicBezTo>
                  <a:cubicBezTo>
                    <a:pt x="311" y="61"/>
                    <a:pt x="311" y="61"/>
                    <a:pt x="311" y="61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3" y="62"/>
                    <a:pt x="313" y="62"/>
                    <a:pt x="313" y="62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3" y="61"/>
                    <a:pt x="313" y="61"/>
                    <a:pt x="313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3"/>
                    <a:pt x="314" y="63"/>
                    <a:pt x="314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6" y="61"/>
                    <a:pt x="316" y="61"/>
                    <a:pt x="316" y="61"/>
                  </a:cubicBezTo>
                  <a:cubicBezTo>
                    <a:pt x="317" y="61"/>
                    <a:pt x="317" y="61"/>
                    <a:pt x="317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2"/>
                    <a:pt x="319" y="62"/>
                    <a:pt x="319" y="62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2" y="63"/>
                    <a:pt x="322" y="63"/>
                    <a:pt x="322" y="63"/>
                  </a:cubicBezTo>
                  <a:cubicBezTo>
                    <a:pt x="323" y="62"/>
                    <a:pt x="323" y="62"/>
                    <a:pt x="323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4" y="64"/>
                    <a:pt x="324" y="64"/>
                    <a:pt x="324" y="64"/>
                  </a:cubicBezTo>
                  <a:cubicBezTo>
                    <a:pt x="324" y="63"/>
                    <a:pt x="324" y="63"/>
                    <a:pt x="324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325" y="65"/>
                    <a:pt x="325" y="65"/>
                    <a:pt x="325" y="65"/>
                  </a:cubicBezTo>
                  <a:cubicBezTo>
                    <a:pt x="326" y="65"/>
                    <a:pt x="326" y="65"/>
                    <a:pt x="326" y="65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7" y="66"/>
                    <a:pt x="327" y="66"/>
                    <a:pt x="327" y="66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8" y="65"/>
                    <a:pt x="328" y="65"/>
                    <a:pt x="328" y="65"/>
                  </a:cubicBezTo>
                  <a:cubicBezTo>
                    <a:pt x="328" y="66"/>
                    <a:pt x="328" y="66"/>
                    <a:pt x="328" y="66"/>
                  </a:cubicBezTo>
                  <a:cubicBezTo>
                    <a:pt x="327" y="67"/>
                    <a:pt x="327" y="67"/>
                    <a:pt x="327" y="67"/>
                  </a:cubicBezTo>
                  <a:cubicBezTo>
                    <a:pt x="327" y="68"/>
                    <a:pt x="327" y="68"/>
                    <a:pt x="327" y="68"/>
                  </a:cubicBezTo>
                  <a:cubicBezTo>
                    <a:pt x="328" y="67"/>
                    <a:pt x="328" y="67"/>
                    <a:pt x="328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70"/>
                    <a:pt x="328" y="70"/>
                    <a:pt x="328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30" y="70"/>
                    <a:pt x="330" y="70"/>
                    <a:pt x="330" y="70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1" y="69"/>
                    <a:pt x="331" y="69"/>
                    <a:pt x="331" y="69"/>
                  </a:cubicBezTo>
                  <a:cubicBezTo>
                    <a:pt x="331" y="70"/>
                    <a:pt x="331" y="70"/>
                    <a:pt x="331" y="70"/>
                  </a:cubicBezTo>
                  <a:cubicBezTo>
                    <a:pt x="332" y="70"/>
                    <a:pt x="332" y="70"/>
                    <a:pt x="332" y="70"/>
                  </a:cubicBezTo>
                  <a:cubicBezTo>
                    <a:pt x="332" y="71"/>
                    <a:pt x="332" y="71"/>
                    <a:pt x="332" y="71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3" y="74"/>
                    <a:pt x="333" y="74"/>
                    <a:pt x="333" y="74"/>
                  </a:cubicBezTo>
                  <a:cubicBezTo>
                    <a:pt x="332" y="74"/>
                    <a:pt x="332" y="74"/>
                    <a:pt x="332" y="74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0" y="73"/>
                    <a:pt x="330" y="73"/>
                    <a:pt x="330" y="73"/>
                  </a:cubicBezTo>
                  <a:cubicBezTo>
                    <a:pt x="328" y="73"/>
                    <a:pt x="328" y="73"/>
                    <a:pt x="328" y="73"/>
                  </a:cubicBezTo>
                  <a:cubicBezTo>
                    <a:pt x="329" y="74"/>
                    <a:pt x="329" y="74"/>
                    <a:pt x="329" y="74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6"/>
                    <a:pt x="335" y="76"/>
                    <a:pt x="335" y="76"/>
                  </a:cubicBezTo>
                  <a:cubicBezTo>
                    <a:pt x="335" y="75"/>
                    <a:pt x="335" y="75"/>
                    <a:pt x="335" y="75"/>
                  </a:cubicBezTo>
                  <a:cubicBezTo>
                    <a:pt x="334" y="74"/>
                    <a:pt x="334" y="74"/>
                    <a:pt x="334" y="74"/>
                  </a:cubicBezTo>
                  <a:cubicBezTo>
                    <a:pt x="335" y="74"/>
                    <a:pt x="335" y="74"/>
                    <a:pt x="335" y="74"/>
                  </a:cubicBezTo>
                  <a:cubicBezTo>
                    <a:pt x="336" y="75"/>
                    <a:pt x="336" y="75"/>
                    <a:pt x="336" y="75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7" y="76"/>
                    <a:pt x="337" y="76"/>
                    <a:pt x="337" y="76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6" y="78"/>
                    <a:pt x="336" y="78"/>
                    <a:pt x="336" y="78"/>
                  </a:cubicBezTo>
                  <a:cubicBezTo>
                    <a:pt x="337" y="78"/>
                    <a:pt x="337" y="78"/>
                    <a:pt x="337" y="78"/>
                  </a:cubicBezTo>
                  <a:cubicBezTo>
                    <a:pt x="340" y="80"/>
                    <a:pt x="340" y="80"/>
                    <a:pt x="340" y="80"/>
                  </a:cubicBezTo>
                  <a:cubicBezTo>
                    <a:pt x="341" y="80"/>
                    <a:pt x="341" y="80"/>
                    <a:pt x="341" y="80"/>
                  </a:cubicBezTo>
                  <a:cubicBezTo>
                    <a:pt x="341" y="81"/>
                    <a:pt x="341" y="81"/>
                    <a:pt x="341" y="81"/>
                  </a:cubicBezTo>
                  <a:cubicBezTo>
                    <a:pt x="344" y="82"/>
                    <a:pt x="344" y="82"/>
                    <a:pt x="344" y="82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2"/>
                    <a:pt x="346" y="82"/>
                    <a:pt x="346" y="82"/>
                  </a:cubicBezTo>
                  <a:cubicBezTo>
                    <a:pt x="347" y="82"/>
                    <a:pt x="347" y="82"/>
                    <a:pt x="347" y="82"/>
                  </a:cubicBezTo>
                  <a:cubicBezTo>
                    <a:pt x="347" y="83"/>
                    <a:pt x="347" y="83"/>
                    <a:pt x="347" y="83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8" y="84"/>
                    <a:pt x="348" y="84"/>
                    <a:pt x="348" y="84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3"/>
                    <a:pt x="349" y="83"/>
                    <a:pt x="349" y="83"/>
                  </a:cubicBezTo>
                  <a:cubicBezTo>
                    <a:pt x="348" y="79"/>
                    <a:pt x="348" y="79"/>
                    <a:pt x="348" y="79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6" y="74"/>
                    <a:pt x="346" y="74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0"/>
                    <a:pt x="345" y="70"/>
                    <a:pt x="345" y="70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8" y="73"/>
                    <a:pt x="348" y="73"/>
                    <a:pt x="348" y="73"/>
                  </a:cubicBezTo>
                  <a:cubicBezTo>
                    <a:pt x="349" y="74"/>
                    <a:pt x="349" y="74"/>
                    <a:pt x="349" y="74"/>
                  </a:cubicBezTo>
                  <a:cubicBezTo>
                    <a:pt x="351" y="74"/>
                    <a:pt x="351" y="74"/>
                    <a:pt x="351" y="74"/>
                  </a:cubicBezTo>
                  <a:cubicBezTo>
                    <a:pt x="354" y="74"/>
                    <a:pt x="354" y="74"/>
                    <a:pt x="354" y="74"/>
                  </a:cubicBezTo>
                  <a:cubicBezTo>
                    <a:pt x="355" y="74"/>
                    <a:pt x="355" y="74"/>
                    <a:pt x="355" y="74"/>
                  </a:cubicBezTo>
                  <a:cubicBezTo>
                    <a:pt x="356" y="74"/>
                    <a:pt x="356" y="74"/>
                    <a:pt x="356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7" y="74"/>
                    <a:pt x="357" y="74"/>
                    <a:pt x="357" y="74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3"/>
                    <a:pt x="356" y="73"/>
                    <a:pt x="356" y="73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2"/>
                    <a:pt x="356" y="72"/>
                    <a:pt x="356" y="72"/>
                  </a:cubicBezTo>
                  <a:cubicBezTo>
                    <a:pt x="356" y="71"/>
                    <a:pt x="356" y="71"/>
                    <a:pt x="356" y="71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3" y="70"/>
                    <a:pt x="363" y="70"/>
                    <a:pt x="363" y="70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5" y="72"/>
                    <a:pt x="365" y="72"/>
                    <a:pt x="365" y="72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7" y="73"/>
                    <a:pt x="367" y="73"/>
                    <a:pt x="367" y="73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68" y="72"/>
                    <a:pt x="368" y="72"/>
                    <a:pt x="368" y="72"/>
                  </a:cubicBezTo>
                  <a:cubicBezTo>
                    <a:pt x="369" y="73"/>
                    <a:pt x="369" y="73"/>
                    <a:pt x="369" y="73"/>
                  </a:cubicBezTo>
                  <a:cubicBezTo>
                    <a:pt x="370" y="72"/>
                    <a:pt x="370" y="72"/>
                    <a:pt x="370" y="72"/>
                  </a:cubicBezTo>
                  <a:cubicBezTo>
                    <a:pt x="369" y="72"/>
                    <a:pt x="369" y="72"/>
                    <a:pt x="369" y="72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69" y="70"/>
                    <a:pt x="369" y="70"/>
                    <a:pt x="369" y="70"/>
                  </a:cubicBezTo>
                  <a:cubicBezTo>
                    <a:pt x="368" y="71"/>
                    <a:pt x="368" y="71"/>
                    <a:pt x="368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69"/>
                    <a:pt x="367" y="69"/>
                    <a:pt x="367" y="69"/>
                  </a:cubicBezTo>
                  <a:cubicBezTo>
                    <a:pt x="366" y="68"/>
                    <a:pt x="366" y="68"/>
                    <a:pt x="366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7" y="68"/>
                    <a:pt x="367" y="68"/>
                    <a:pt x="367" y="68"/>
                  </a:cubicBezTo>
                  <a:cubicBezTo>
                    <a:pt x="368" y="68"/>
                    <a:pt x="368" y="68"/>
                    <a:pt x="368" y="68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68" y="67"/>
                    <a:pt x="368" y="67"/>
                    <a:pt x="368" y="67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70" y="69"/>
                    <a:pt x="370" y="69"/>
                    <a:pt x="370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1" y="69"/>
                    <a:pt x="371" y="69"/>
                    <a:pt x="371" y="69"/>
                  </a:cubicBezTo>
                  <a:cubicBezTo>
                    <a:pt x="372" y="69"/>
                    <a:pt x="372" y="69"/>
                    <a:pt x="372" y="69"/>
                  </a:cubicBezTo>
                  <a:cubicBezTo>
                    <a:pt x="371" y="68"/>
                    <a:pt x="371" y="68"/>
                    <a:pt x="371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2" y="66"/>
                    <a:pt x="372" y="66"/>
                    <a:pt x="372" y="66"/>
                  </a:cubicBezTo>
                  <a:cubicBezTo>
                    <a:pt x="371" y="66"/>
                    <a:pt x="371" y="66"/>
                    <a:pt x="371" y="66"/>
                  </a:cubicBezTo>
                  <a:cubicBezTo>
                    <a:pt x="370" y="65"/>
                    <a:pt x="370" y="65"/>
                    <a:pt x="370" y="65"/>
                  </a:cubicBezTo>
                  <a:cubicBezTo>
                    <a:pt x="370" y="64"/>
                    <a:pt x="370" y="64"/>
                    <a:pt x="370" y="64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4"/>
                    <a:pt x="368" y="64"/>
                    <a:pt x="368" y="64"/>
                  </a:cubicBezTo>
                  <a:cubicBezTo>
                    <a:pt x="367" y="63"/>
                    <a:pt x="367" y="63"/>
                    <a:pt x="367" y="63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8" y="61"/>
                    <a:pt x="368" y="61"/>
                    <a:pt x="368" y="61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9" y="59"/>
                    <a:pt x="369" y="59"/>
                    <a:pt x="369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7" y="61"/>
                    <a:pt x="367" y="61"/>
                    <a:pt x="367" y="61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60"/>
                    <a:pt x="364" y="60"/>
                    <a:pt x="364" y="60"/>
                  </a:cubicBezTo>
                  <a:cubicBezTo>
                    <a:pt x="365" y="59"/>
                    <a:pt x="365" y="59"/>
                    <a:pt x="365" y="59"/>
                  </a:cubicBezTo>
                  <a:cubicBezTo>
                    <a:pt x="365" y="58"/>
                    <a:pt x="365" y="58"/>
                    <a:pt x="365" y="58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8" y="55"/>
                    <a:pt x="368" y="55"/>
                    <a:pt x="368" y="55"/>
                  </a:cubicBezTo>
                  <a:cubicBezTo>
                    <a:pt x="367" y="55"/>
                    <a:pt x="367" y="55"/>
                    <a:pt x="367" y="55"/>
                  </a:cubicBezTo>
                  <a:cubicBezTo>
                    <a:pt x="366" y="54"/>
                    <a:pt x="366" y="54"/>
                    <a:pt x="366" y="54"/>
                  </a:cubicBezTo>
                  <a:cubicBezTo>
                    <a:pt x="365" y="54"/>
                    <a:pt x="365" y="54"/>
                    <a:pt x="365" y="54"/>
                  </a:cubicBezTo>
                  <a:cubicBezTo>
                    <a:pt x="364" y="53"/>
                    <a:pt x="364" y="53"/>
                    <a:pt x="364" y="53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7" y="53"/>
                    <a:pt x="367" y="53"/>
                    <a:pt x="367" y="53"/>
                  </a:cubicBezTo>
                  <a:cubicBezTo>
                    <a:pt x="369" y="53"/>
                    <a:pt x="369" y="53"/>
                    <a:pt x="369" y="53"/>
                  </a:cubicBezTo>
                  <a:cubicBezTo>
                    <a:pt x="371" y="53"/>
                    <a:pt x="371" y="53"/>
                    <a:pt x="371" y="53"/>
                  </a:cubicBezTo>
                  <a:cubicBezTo>
                    <a:pt x="374" y="53"/>
                    <a:pt x="374" y="53"/>
                    <a:pt x="374" y="53"/>
                  </a:cubicBezTo>
                  <a:cubicBezTo>
                    <a:pt x="379" y="53"/>
                    <a:pt x="379" y="53"/>
                    <a:pt x="379" y="53"/>
                  </a:cubicBezTo>
                  <a:cubicBezTo>
                    <a:pt x="380" y="52"/>
                    <a:pt x="380" y="52"/>
                    <a:pt x="380" y="52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5" y="52"/>
                    <a:pt x="385" y="52"/>
                    <a:pt x="385" y="52"/>
                  </a:cubicBezTo>
                  <a:cubicBezTo>
                    <a:pt x="386" y="52"/>
                    <a:pt x="386" y="52"/>
                    <a:pt x="386" y="52"/>
                  </a:cubicBezTo>
                  <a:cubicBezTo>
                    <a:pt x="389" y="52"/>
                    <a:pt x="389" y="52"/>
                    <a:pt x="389" y="52"/>
                  </a:cubicBezTo>
                  <a:cubicBezTo>
                    <a:pt x="387" y="53"/>
                    <a:pt x="387" y="53"/>
                    <a:pt x="387" y="5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cubicBezTo>
                    <a:pt x="382" y="53"/>
                    <a:pt x="382" y="53"/>
                    <a:pt x="382" y="53"/>
                  </a:cubicBezTo>
                  <a:cubicBezTo>
                    <a:pt x="382" y="55"/>
                    <a:pt x="382" y="55"/>
                    <a:pt x="382" y="55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6"/>
                    <a:pt x="382" y="56"/>
                    <a:pt x="382" y="56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84" y="55"/>
                    <a:pt x="384" y="55"/>
                    <a:pt x="384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90" y="54"/>
                    <a:pt x="390" y="54"/>
                    <a:pt x="390" y="54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89" y="57"/>
                    <a:pt x="389" y="57"/>
                    <a:pt x="389" y="57"/>
                  </a:cubicBezTo>
                  <a:cubicBezTo>
                    <a:pt x="389" y="56"/>
                    <a:pt x="389" y="56"/>
                    <a:pt x="389" y="56"/>
                  </a:cubicBezTo>
                  <a:cubicBezTo>
                    <a:pt x="388" y="55"/>
                    <a:pt x="388" y="55"/>
                    <a:pt x="388" y="55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6" y="54"/>
                    <a:pt x="386" y="54"/>
                    <a:pt x="386" y="54"/>
                  </a:cubicBezTo>
                  <a:cubicBezTo>
                    <a:pt x="387" y="56"/>
                    <a:pt x="387" y="56"/>
                    <a:pt x="387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58"/>
                    <a:pt x="388" y="58"/>
                    <a:pt x="388" y="58"/>
                  </a:cubicBezTo>
                  <a:cubicBezTo>
                    <a:pt x="388" y="59"/>
                    <a:pt x="388" y="59"/>
                    <a:pt x="388" y="59"/>
                  </a:cubicBezTo>
                  <a:cubicBezTo>
                    <a:pt x="387" y="59"/>
                    <a:pt x="387" y="59"/>
                    <a:pt x="387" y="59"/>
                  </a:cubicBezTo>
                  <a:cubicBezTo>
                    <a:pt x="386" y="59"/>
                    <a:pt x="386" y="59"/>
                    <a:pt x="386" y="59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87" y="61"/>
                    <a:pt x="387" y="61"/>
                    <a:pt x="387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88" y="61"/>
                    <a:pt x="388" y="61"/>
                    <a:pt x="388" y="61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90" y="58"/>
                    <a:pt x="390" y="58"/>
                    <a:pt x="390" y="58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0" y="56"/>
                    <a:pt x="390" y="56"/>
                    <a:pt x="390" y="56"/>
                  </a:cubicBezTo>
                  <a:cubicBezTo>
                    <a:pt x="390" y="52"/>
                    <a:pt x="390" y="52"/>
                    <a:pt x="390" y="52"/>
                  </a:cubicBezTo>
                  <a:cubicBezTo>
                    <a:pt x="391" y="51"/>
                    <a:pt x="391" y="51"/>
                    <a:pt x="391" y="51"/>
                  </a:cubicBezTo>
                  <a:cubicBezTo>
                    <a:pt x="394" y="50"/>
                    <a:pt x="394" y="50"/>
                    <a:pt x="394" y="50"/>
                  </a:cubicBezTo>
                  <a:cubicBezTo>
                    <a:pt x="396" y="50"/>
                    <a:pt x="396" y="50"/>
                    <a:pt x="396" y="50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402" y="51"/>
                    <a:pt x="402" y="51"/>
                    <a:pt x="402" y="51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4"/>
                    <a:pt x="403" y="54"/>
                    <a:pt x="403" y="54"/>
                  </a:cubicBezTo>
                  <a:cubicBezTo>
                    <a:pt x="402" y="54"/>
                    <a:pt x="402" y="54"/>
                    <a:pt x="402" y="54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0" y="56"/>
                    <a:pt x="400" y="56"/>
                    <a:pt x="400" y="56"/>
                  </a:cubicBezTo>
                  <a:cubicBezTo>
                    <a:pt x="401" y="56"/>
                    <a:pt x="401" y="56"/>
                    <a:pt x="401" y="56"/>
                  </a:cubicBezTo>
                  <a:cubicBezTo>
                    <a:pt x="402" y="56"/>
                    <a:pt x="402" y="56"/>
                    <a:pt x="402" y="56"/>
                  </a:cubicBezTo>
                  <a:cubicBezTo>
                    <a:pt x="403" y="56"/>
                    <a:pt x="403" y="56"/>
                    <a:pt x="403" y="56"/>
                  </a:cubicBezTo>
                  <a:cubicBezTo>
                    <a:pt x="404" y="55"/>
                    <a:pt x="404" y="55"/>
                    <a:pt x="404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405" y="58"/>
                    <a:pt x="405" y="58"/>
                    <a:pt x="405" y="58"/>
                  </a:cubicBezTo>
                  <a:cubicBezTo>
                    <a:pt x="406" y="59"/>
                    <a:pt x="406" y="59"/>
                    <a:pt x="406" y="59"/>
                  </a:cubicBezTo>
                  <a:cubicBezTo>
                    <a:pt x="406" y="58"/>
                    <a:pt x="406" y="58"/>
                    <a:pt x="406" y="5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407" y="56"/>
                    <a:pt x="407" y="56"/>
                    <a:pt x="407" y="56"/>
                  </a:cubicBezTo>
                  <a:cubicBezTo>
                    <a:pt x="408" y="57"/>
                    <a:pt x="408" y="57"/>
                    <a:pt x="408" y="57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08" y="58"/>
                    <a:pt x="408" y="58"/>
                    <a:pt x="408" y="58"/>
                  </a:cubicBezTo>
                  <a:cubicBezTo>
                    <a:pt x="408" y="59"/>
                    <a:pt x="408" y="59"/>
                    <a:pt x="408" y="59"/>
                  </a:cubicBezTo>
                  <a:cubicBezTo>
                    <a:pt x="408" y="60"/>
                    <a:pt x="408" y="60"/>
                    <a:pt x="408" y="60"/>
                  </a:cubicBezTo>
                  <a:cubicBezTo>
                    <a:pt x="409" y="59"/>
                    <a:pt x="409" y="59"/>
                    <a:pt x="409" y="59"/>
                  </a:cubicBezTo>
                  <a:cubicBezTo>
                    <a:pt x="409" y="58"/>
                    <a:pt x="409" y="58"/>
                    <a:pt x="409" y="58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58"/>
                    <a:pt x="410" y="58"/>
                    <a:pt x="410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12" y="56"/>
                    <a:pt x="412" y="56"/>
                    <a:pt x="412" y="56"/>
                  </a:cubicBezTo>
                  <a:cubicBezTo>
                    <a:pt x="414" y="58"/>
                    <a:pt x="414" y="58"/>
                    <a:pt x="414" y="58"/>
                  </a:cubicBezTo>
                  <a:cubicBezTo>
                    <a:pt x="416" y="58"/>
                    <a:pt x="416" y="58"/>
                    <a:pt x="416" y="58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17" y="60"/>
                    <a:pt x="417" y="60"/>
                    <a:pt x="417" y="60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5" y="62"/>
                    <a:pt x="415" y="62"/>
                    <a:pt x="415" y="62"/>
                  </a:cubicBezTo>
                  <a:cubicBezTo>
                    <a:pt x="416" y="61"/>
                    <a:pt x="416" y="61"/>
                    <a:pt x="416" y="61"/>
                  </a:cubicBezTo>
                  <a:cubicBezTo>
                    <a:pt x="418" y="61"/>
                    <a:pt x="418" y="61"/>
                    <a:pt x="418" y="61"/>
                  </a:cubicBezTo>
                  <a:cubicBezTo>
                    <a:pt x="419" y="61"/>
                    <a:pt x="419" y="61"/>
                    <a:pt x="419" y="61"/>
                  </a:cubicBezTo>
                  <a:cubicBezTo>
                    <a:pt x="421" y="61"/>
                    <a:pt x="421" y="61"/>
                    <a:pt x="421" y="61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5" y="58"/>
                    <a:pt x="425" y="58"/>
                    <a:pt x="425" y="58"/>
                  </a:cubicBezTo>
                  <a:cubicBezTo>
                    <a:pt x="426" y="58"/>
                    <a:pt x="426" y="58"/>
                    <a:pt x="426" y="58"/>
                  </a:cubicBezTo>
                  <a:cubicBezTo>
                    <a:pt x="427" y="57"/>
                    <a:pt x="427" y="57"/>
                    <a:pt x="427" y="57"/>
                  </a:cubicBezTo>
                  <a:cubicBezTo>
                    <a:pt x="428" y="56"/>
                    <a:pt x="428" y="56"/>
                    <a:pt x="428" y="56"/>
                  </a:cubicBezTo>
                  <a:cubicBezTo>
                    <a:pt x="432" y="55"/>
                    <a:pt x="432" y="55"/>
                    <a:pt x="432" y="55"/>
                  </a:cubicBezTo>
                  <a:cubicBezTo>
                    <a:pt x="433" y="54"/>
                    <a:pt x="433" y="54"/>
                    <a:pt x="433" y="54"/>
                  </a:cubicBezTo>
                  <a:cubicBezTo>
                    <a:pt x="434" y="55"/>
                    <a:pt x="434" y="55"/>
                    <a:pt x="434" y="55"/>
                  </a:cubicBezTo>
                  <a:cubicBezTo>
                    <a:pt x="434" y="54"/>
                    <a:pt x="434" y="54"/>
                    <a:pt x="434" y="54"/>
                  </a:cubicBezTo>
                  <a:cubicBezTo>
                    <a:pt x="436" y="53"/>
                    <a:pt x="436" y="53"/>
                    <a:pt x="436" y="53"/>
                  </a:cubicBezTo>
                  <a:cubicBezTo>
                    <a:pt x="437" y="53"/>
                    <a:pt x="437" y="53"/>
                    <a:pt x="437" y="53"/>
                  </a:cubicBezTo>
                  <a:cubicBezTo>
                    <a:pt x="440" y="53"/>
                    <a:pt x="440" y="53"/>
                    <a:pt x="440" y="53"/>
                  </a:cubicBezTo>
                  <a:cubicBezTo>
                    <a:pt x="444" y="54"/>
                    <a:pt x="444" y="54"/>
                    <a:pt x="444" y="54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48" y="57"/>
                    <a:pt x="448" y="57"/>
                    <a:pt x="448" y="57"/>
                  </a:cubicBezTo>
                  <a:cubicBezTo>
                    <a:pt x="449" y="59"/>
                    <a:pt x="449" y="59"/>
                    <a:pt x="449" y="59"/>
                  </a:cubicBezTo>
                  <a:cubicBezTo>
                    <a:pt x="450" y="60"/>
                    <a:pt x="450" y="60"/>
                    <a:pt x="450" y="60"/>
                  </a:cubicBezTo>
                  <a:cubicBezTo>
                    <a:pt x="450" y="61"/>
                    <a:pt x="450" y="61"/>
                    <a:pt x="450" y="61"/>
                  </a:cubicBezTo>
                  <a:cubicBezTo>
                    <a:pt x="451" y="61"/>
                    <a:pt x="451" y="61"/>
                    <a:pt x="451" y="61"/>
                  </a:cubicBezTo>
                  <a:cubicBezTo>
                    <a:pt x="450" y="62"/>
                    <a:pt x="450" y="62"/>
                    <a:pt x="450" y="62"/>
                  </a:cubicBezTo>
                  <a:cubicBezTo>
                    <a:pt x="451" y="64"/>
                    <a:pt x="451" y="64"/>
                    <a:pt x="451" y="64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3" y="64"/>
                    <a:pt x="453" y="64"/>
                    <a:pt x="453" y="64"/>
                  </a:cubicBezTo>
                  <a:cubicBezTo>
                    <a:pt x="454" y="64"/>
                    <a:pt x="454" y="64"/>
                    <a:pt x="454" y="64"/>
                  </a:cubicBezTo>
                  <a:cubicBezTo>
                    <a:pt x="455" y="65"/>
                    <a:pt x="455" y="65"/>
                    <a:pt x="455" y="65"/>
                  </a:cubicBezTo>
                  <a:cubicBezTo>
                    <a:pt x="455" y="64"/>
                    <a:pt x="455" y="64"/>
                    <a:pt x="455" y="64"/>
                  </a:cubicBezTo>
                  <a:cubicBezTo>
                    <a:pt x="456" y="64"/>
                    <a:pt x="456" y="64"/>
                    <a:pt x="456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8" y="65"/>
                    <a:pt x="458" y="65"/>
                    <a:pt x="458" y="65"/>
                  </a:cubicBezTo>
                  <a:cubicBezTo>
                    <a:pt x="457" y="63"/>
                    <a:pt x="457" y="63"/>
                    <a:pt x="457" y="63"/>
                  </a:cubicBezTo>
                  <a:cubicBezTo>
                    <a:pt x="458" y="63"/>
                    <a:pt x="458" y="63"/>
                    <a:pt x="458" y="63"/>
                  </a:cubicBezTo>
                  <a:cubicBezTo>
                    <a:pt x="459" y="64"/>
                    <a:pt x="459" y="64"/>
                    <a:pt x="459" y="64"/>
                  </a:cubicBezTo>
                  <a:cubicBezTo>
                    <a:pt x="460" y="66"/>
                    <a:pt x="460" y="66"/>
                    <a:pt x="460" y="66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2" y="69"/>
                    <a:pt x="462" y="69"/>
                    <a:pt x="462" y="69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67"/>
                    <a:pt x="462" y="67"/>
                    <a:pt x="462" y="67"/>
                  </a:cubicBezTo>
                  <a:cubicBezTo>
                    <a:pt x="461" y="67"/>
                    <a:pt x="461" y="67"/>
                    <a:pt x="461" y="67"/>
                  </a:cubicBezTo>
                  <a:cubicBezTo>
                    <a:pt x="461" y="66"/>
                    <a:pt x="461" y="66"/>
                    <a:pt x="461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5" y="69"/>
                    <a:pt x="465" y="69"/>
                    <a:pt x="465" y="69"/>
                  </a:cubicBezTo>
                  <a:cubicBezTo>
                    <a:pt x="464" y="67"/>
                    <a:pt x="464" y="67"/>
                    <a:pt x="464" y="67"/>
                  </a:cubicBezTo>
                  <a:cubicBezTo>
                    <a:pt x="463" y="65"/>
                    <a:pt x="463" y="65"/>
                    <a:pt x="463" y="65"/>
                  </a:cubicBezTo>
                  <a:cubicBezTo>
                    <a:pt x="463" y="63"/>
                    <a:pt x="463" y="63"/>
                    <a:pt x="463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4" y="61"/>
                    <a:pt x="464" y="61"/>
                    <a:pt x="464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7" y="60"/>
                    <a:pt x="467" y="60"/>
                    <a:pt x="467" y="60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9"/>
                    <a:pt x="468" y="59"/>
                    <a:pt x="468" y="59"/>
                  </a:cubicBezTo>
                  <a:cubicBezTo>
                    <a:pt x="468" y="58"/>
                    <a:pt x="468" y="58"/>
                    <a:pt x="468" y="58"/>
                  </a:cubicBezTo>
                  <a:cubicBezTo>
                    <a:pt x="469" y="58"/>
                    <a:pt x="469" y="58"/>
                    <a:pt x="469" y="58"/>
                  </a:cubicBezTo>
                  <a:cubicBezTo>
                    <a:pt x="470" y="59"/>
                    <a:pt x="470" y="59"/>
                    <a:pt x="470" y="59"/>
                  </a:cubicBezTo>
                  <a:cubicBezTo>
                    <a:pt x="471" y="59"/>
                    <a:pt x="471" y="59"/>
                    <a:pt x="471" y="59"/>
                  </a:cubicBezTo>
                  <a:cubicBezTo>
                    <a:pt x="472" y="59"/>
                    <a:pt x="472" y="59"/>
                    <a:pt x="472" y="59"/>
                  </a:cubicBezTo>
                  <a:cubicBezTo>
                    <a:pt x="473" y="58"/>
                    <a:pt x="473" y="58"/>
                    <a:pt x="473" y="58"/>
                  </a:cubicBezTo>
                  <a:cubicBezTo>
                    <a:pt x="474" y="59"/>
                    <a:pt x="474" y="59"/>
                    <a:pt x="474" y="59"/>
                  </a:cubicBezTo>
                  <a:cubicBezTo>
                    <a:pt x="475" y="58"/>
                    <a:pt x="475" y="58"/>
                    <a:pt x="475" y="58"/>
                  </a:cubicBezTo>
                  <a:cubicBezTo>
                    <a:pt x="477" y="58"/>
                    <a:pt x="477" y="58"/>
                    <a:pt x="477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8" y="58"/>
                    <a:pt x="478" y="58"/>
                    <a:pt x="478" y="58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8"/>
                    <a:pt x="479" y="58"/>
                    <a:pt x="479" y="58"/>
                  </a:cubicBezTo>
                  <a:cubicBezTo>
                    <a:pt x="480" y="57"/>
                    <a:pt x="480" y="57"/>
                    <a:pt x="480" y="57"/>
                  </a:cubicBezTo>
                  <a:cubicBezTo>
                    <a:pt x="480" y="56"/>
                    <a:pt x="480" y="56"/>
                    <a:pt x="480" y="56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0" y="54"/>
                    <a:pt x="480" y="54"/>
                    <a:pt x="480" y="54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3" y="55"/>
                    <a:pt x="483" y="55"/>
                    <a:pt x="483" y="55"/>
                  </a:cubicBezTo>
                  <a:cubicBezTo>
                    <a:pt x="484" y="55"/>
                    <a:pt x="484" y="55"/>
                    <a:pt x="484" y="55"/>
                  </a:cubicBezTo>
                  <a:cubicBezTo>
                    <a:pt x="485" y="56"/>
                    <a:pt x="485" y="56"/>
                    <a:pt x="485" y="56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6" y="58"/>
                    <a:pt x="486" y="58"/>
                    <a:pt x="486" y="58"/>
                  </a:cubicBezTo>
                  <a:cubicBezTo>
                    <a:pt x="487" y="59"/>
                    <a:pt x="487" y="59"/>
                    <a:pt x="487" y="59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491" y="59"/>
                    <a:pt x="491" y="59"/>
                    <a:pt x="491" y="59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1"/>
                    <a:pt x="493" y="61"/>
                    <a:pt x="493" y="61"/>
                  </a:cubicBezTo>
                  <a:cubicBezTo>
                    <a:pt x="493" y="62"/>
                    <a:pt x="493" y="62"/>
                    <a:pt x="493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2"/>
                  </a:cubicBezTo>
                  <a:cubicBezTo>
                    <a:pt x="496" y="61"/>
                    <a:pt x="496" y="61"/>
                    <a:pt x="496" y="61"/>
                  </a:cubicBezTo>
                  <a:cubicBezTo>
                    <a:pt x="497" y="60"/>
                    <a:pt x="497" y="60"/>
                    <a:pt x="497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60"/>
                    <a:pt x="498" y="60"/>
                    <a:pt x="498" y="60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9"/>
                    <a:pt x="498" y="59"/>
                    <a:pt x="498" y="59"/>
                  </a:cubicBezTo>
                  <a:cubicBezTo>
                    <a:pt x="498" y="58"/>
                    <a:pt x="498" y="58"/>
                    <a:pt x="498" y="58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94" y="54"/>
                    <a:pt x="494" y="54"/>
                    <a:pt x="494" y="54"/>
                  </a:cubicBezTo>
                  <a:cubicBezTo>
                    <a:pt x="493" y="54"/>
                    <a:pt x="493" y="54"/>
                    <a:pt x="493" y="54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2"/>
                    <a:pt x="490" y="52"/>
                    <a:pt x="490" y="52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50"/>
                    <a:pt x="489" y="50"/>
                    <a:pt x="489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8"/>
                    <a:pt x="488" y="48"/>
                    <a:pt x="488" y="48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9" y="47"/>
                    <a:pt x="489" y="47"/>
                    <a:pt x="489" y="47"/>
                  </a:cubicBezTo>
                  <a:cubicBezTo>
                    <a:pt x="490" y="47"/>
                    <a:pt x="490" y="47"/>
                    <a:pt x="490" y="47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94" y="47"/>
                    <a:pt x="494" y="47"/>
                    <a:pt x="494" y="47"/>
                  </a:cubicBezTo>
                  <a:cubicBezTo>
                    <a:pt x="494" y="46"/>
                    <a:pt x="494" y="46"/>
                    <a:pt x="494" y="46"/>
                  </a:cubicBezTo>
                  <a:cubicBezTo>
                    <a:pt x="495" y="46"/>
                    <a:pt x="495" y="46"/>
                    <a:pt x="495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7" y="46"/>
                    <a:pt x="497" y="46"/>
                    <a:pt x="497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5"/>
                    <a:pt x="499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0" y="45"/>
                    <a:pt x="500" y="45"/>
                    <a:pt x="500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1" y="44"/>
                    <a:pt x="501" y="44"/>
                    <a:pt x="501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5" y="44"/>
                    <a:pt x="505" y="44"/>
                    <a:pt x="505" y="44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3"/>
                    <a:pt x="508" y="43"/>
                    <a:pt x="508" y="43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4"/>
                    <a:pt x="510" y="44"/>
                    <a:pt x="510" y="44"/>
                  </a:cubicBezTo>
                  <a:cubicBezTo>
                    <a:pt x="511" y="43"/>
                    <a:pt x="511" y="43"/>
                    <a:pt x="511" y="43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2" y="44"/>
                    <a:pt x="512" y="44"/>
                    <a:pt x="512" y="44"/>
                  </a:cubicBezTo>
                  <a:cubicBezTo>
                    <a:pt x="513" y="44"/>
                    <a:pt x="513" y="44"/>
                    <a:pt x="513" y="44"/>
                  </a:cubicBezTo>
                  <a:cubicBezTo>
                    <a:pt x="514" y="43"/>
                    <a:pt x="514" y="43"/>
                    <a:pt x="514" y="43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5"/>
                    <a:pt x="518" y="45"/>
                    <a:pt x="518" y="45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19" y="44"/>
                    <a:pt x="519" y="44"/>
                    <a:pt x="519" y="44"/>
                  </a:cubicBezTo>
                  <a:cubicBezTo>
                    <a:pt x="520" y="44"/>
                    <a:pt x="520" y="44"/>
                    <a:pt x="520" y="44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0" y="45"/>
                    <a:pt x="520" y="45"/>
                    <a:pt x="520" y="45"/>
                  </a:cubicBezTo>
                  <a:cubicBezTo>
                    <a:pt x="521" y="45"/>
                    <a:pt x="521" y="45"/>
                    <a:pt x="521" y="45"/>
                  </a:cubicBezTo>
                  <a:cubicBezTo>
                    <a:pt x="524" y="45"/>
                    <a:pt x="524" y="45"/>
                    <a:pt x="524" y="45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6" y="47"/>
                    <a:pt x="526" y="47"/>
                    <a:pt x="526" y="47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7" y="47"/>
                    <a:pt x="527" y="47"/>
                    <a:pt x="527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530" y="47"/>
                    <a:pt x="530" y="47"/>
                    <a:pt x="530" y="47"/>
                  </a:cubicBezTo>
                  <a:cubicBezTo>
                    <a:pt x="531" y="47"/>
                    <a:pt x="531" y="47"/>
                    <a:pt x="531" y="47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1" y="46"/>
                    <a:pt x="531" y="46"/>
                    <a:pt x="531" y="46"/>
                  </a:cubicBezTo>
                  <a:cubicBezTo>
                    <a:pt x="532" y="46"/>
                    <a:pt x="532" y="46"/>
                    <a:pt x="532" y="46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3" y="47"/>
                    <a:pt x="533" y="47"/>
                    <a:pt x="533" y="47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4" y="46"/>
                    <a:pt x="534" y="46"/>
                    <a:pt x="534" y="46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5" y="47"/>
                    <a:pt x="535" y="47"/>
                    <a:pt x="535" y="47"/>
                  </a:cubicBezTo>
                  <a:cubicBezTo>
                    <a:pt x="536" y="48"/>
                    <a:pt x="536" y="48"/>
                    <a:pt x="536" y="48"/>
                  </a:cubicBezTo>
                  <a:cubicBezTo>
                    <a:pt x="537" y="47"/>
                    <a:pt x="537" y="47"/>
                    <a:pt x="537" y="47"/>
                  </a:cubicBezTo>
                  <a:cubicBezTo>
                    <a:pt x="541" y="48"/>
                    <a:pt x="541" y="48"/>
                    <a:pt x="541" y="48"/>
                  </a:cubicBezTo>
                  <a:cubicBezTo>
                    <a:pt x="541" y="47"/>
                    <a:pt x="541" y="47"/>
                    <a:pt x="541" y="47"/>
                  </a:cubicBezTo>
                  <a:cubicBezTo>
                    <a:pt x="542" y="47"/>
                    <a:pt x="542" y="47"/>
                    <a:pt x="542" y="47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8"/>
                    <a:pt x="543" y="48"/>
                    <a:pt x="543" y="48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3" y="47"/>
                    <a:pt x="543" y="47"/>
                    <a:pt x="543" y="47"/>
                  </a:cubicBezTo>
                  <a:cubicBezTo>
                    <a:pt x="545" y="47"/>
                    <a:pt x="545" y="47"/>
                    <a:pt x="545" y="47"/>
                  </a:cubicBezTo>
                  <a:cubicBezTo>
                    <a:pt x="545" y="48"/>
                    <a:pt x="545" y="48"/>
                    <a:pt x="545" y="48"/>
                  </a:cubicBezTo>
                  <a:cubicBezTo>
                    <a:pt x="545" y="49"/>
                    <a:pt x="545" y="49"/>
                    <a:pt x="545" y="49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6" y="48"/>
                    <a:pt x="546" y="48"/>
                    <a:pt x="546" y="48"/>
                  </a:cubicBezTo>
                  <a:cubicBezTo>
                    <a:pt x="547" y="48"/>
                    <a:pt x="547" y="48"/>
                    <a:pt x="547" y="48"/>
                  </a:cubicBezTo>
                  <a:cubicBezTo>
                    <a:pt x="548" y="48"/>
                    <a:pt x="548" y="48"/>
                    <a:pt x="548" y="48"/>
                  </a:cubicBezTo>
                  <a:cubicBezTo>
                    <a:pt x="548" y="49"/>
                    <a:pt x="548" y="49"/>
                    <a:pt x="548" y="49"/>
                  </a:cubicBezTo>
                  <a:cubicBezTo>
                    <a:pt x="549" y="49"/>
                    <a:pt x="549" y="49"/>
                    <a:pt x="549" y="49"/>
                  </a:cubicBezTo>
                  <a:cubicBezTo>
                    <a:pt x="550" y="50"/>
                    <a:pt x="550" y="50"/>
                    <a:pt x="550" y="50"/>
                  </a:cubicBezTo>
                  <a:cubicBezTo>
                    <a:pt x="551" y="49"/>
                    <a:pt x="551" y="49"/>
                    <a:pt x="551" y="49"/>
                  </a:cubicBezTo>
                  <a:cubicBezTo>
                    <a:pt x="550" y="49"/>
                    <a:pt x="550" y="49"/>
                    <a:pt x="550" y="49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49" y="48"/>
                    <a:pt x="549" y="48"/>
                    <a:pt x="549" y="48"/>
                  </a:cubicBezTo>
                  <a:cubicBezTo>
                    <a:pt x="550" y="48"/>
                    <a:pt x="550" y="48"/>
                    <a:pt x="550" y="48"/>
                  </a:cubicBezTo>
                  <a:cubicBezTo>
                    <a:pt x="551" y="48"/>
                    <a:pt x="551" y="48"/>
                    <a:pt x="551" y="48"/>
                  </a:cubicBezTo>
                  <a:cubicBezTo>
                    <a:pt x="552" y="49"/>
                    <a:pt x="552" y="49"/>
                    <a:pt x="552" y="49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50"/>
                    <a:pt x="553" y="50"/>
                    <a:pt x="553" y="50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3" y="49"/>
                    <a:pt x="553" y="49"/>
                    <a:pt x="553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49"/>
                    <a:pt x="554" y="49"/>
                    <a:pt x="554" y="49"/>
                  </a:cubicBezTo>
                  <a:cubicBezTo>
                    <a:pt x="554" y="50"/>
                    <a:pt x="554" y="50"/>
                    <a:pt x="554" y="50"/>
                  </a:cubicBezTo>
                  <a:cubicBezTo>
                    <a:pt x="555" y="51"/>
                    <a:pt x="555" y="51"/>
                    <a:pt x="555" y="51"/>
                  </a:cubicBezTo>
                  <a:cubicBezTo>
                    <a:pt x="557" y="53"/>
                    <a:pt x="557" y="53"/>
                    <a:pt x="557" y="53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8" y="54"/>
                    <a:pt x="558" y="54"/>
                    <a:pt x="558" y="54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0" y="57"/>
                    <a:pt x="560" y="57"/>
                    <a:pt x="560" y="57"/>
                  </a:cubicBezTo>
                  <a:cubicBezTo>
                    <a:pt x="561" y="57"/>
                    <a:pt x="561" y="57"/>
                    <a:pt x="561" y="57"/>
                  </a:cubicBezTo>
                  <a:cubicBezTo>
                    <a:pt x="562" y="57"/>
                    <a:pt x="562" y="57"/>
                    <a:pt x="562" y="57"/>
                  </a:cubicBezTo>
                  <a:cubicBezTo>
                    <a:pt x="563" y="58"/>
                    <a:pt x="563" y="58"/>
                    <a:pt x="563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4" y="58"/>
                    <a:pt x="564" y="58"/>
                    <a:pt x="564" y="58"/>
                  </a:cubicBezTo>
                  <a:cubicBezTo>
                    <a:pt x="563" y="57"/>
                    <a:pt x="563" y="57"/>
                    <a:pt x="563" y="57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4" y="56"/>
                    <a:pt x="564" y="56"/>
                    <a:pt x="564" y="56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6" y="58"/>
                    <a:pt x="566" y="58"/>
                    <a:pt x="566" y="58"/>
                  </a:cubicBezTo>
                  <a:cubicBezTo>
                    <a:pt x="565" y="57"/>
                    <a:pt x="565" y="57"/>
                    <a:pt x="565" y="57"/>
                  </a:cubicBezTo>
                  <a:cubicBezTo>
                    <a:pt x="565" y="56"/>
                    <a:pt x="565" y="56"/>
                    <a:pt x="565" y="56"/>
                  </a:cubicBezTo>
                  <a:cubicBezTo>
                    <a:pt x="564" y="55"/>
                    <a:pt x="564" y="55"/>
                    <a:pt x="564" y="55"/>
                  </a:cubicBezTo>
                  <a:cubicBezTo>
                    <a:pt x="563" y="56"/>
                    <a:pt x="563" y="56"/>
                    <a:pt x="563" y="56"/>
                  </a:cubicBezTo>
                  <a:cubicBezTo>
                    <a:pt x="562" y="56"/>
                    <a:pt x="562" y="56"/>
                    <a:pt x="562" y="56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5"/>
                    <a:pt x="562" y="55"/>
                    <a:pt x="562" y="55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9" y="51"/>
                    <a:pt x="559" y="51"/>
                    <a:pt x="559" y="51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2"/>
                    <a:pt x="558" y="52"/>
                    <a:pt x="558" y="52"/>
                  </a:cubicBezTo>
                  <a:cubicBezTo>
                    <a:pt x="558" y="51"/>
                    <a:pt x="558" y="51"/>
                    <a:pt x="558" y="51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1" y="48"/>
                    <a:pt x="561" y="48"/>
                    <a:pt x="561" y="48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1" y="50"/>
                    <a:pt x="561" y="50"/>
                    <a:pt x="561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50"/>
                    <a:pt x="562" y="50"/>
                    <a:pt x="562" y="50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1" y="49"/>
                    <a:pt x="561" y="49"/>
                    <a:pt x="561" y="49"/>
                  </a:cubicBezTo>
                  <a:cubicBezTo>
                    <a:pt x="562" y="49"/>
                    <a:pt x="562" y="49"/>
                    <a:pt x="562" y="49"/>
                  </a:cubicBezTo>
                  <a:cubicBezTo>
                    <a:pt x="563" y="48"/>
                    <a:pt x="563" y="48"/>
                    <a:pt x="563" y="48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2" y="47"/>
                    <a:pt x="562" y="47"/>
                    <a:pt x="562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4" y="47"/>
                    <a:pt x="564" y="47"/>
                    <a:pt x="564" y="47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5" y="46"/>
                    <a:pt x="565" y="46"/>
                    <a:pt x="565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6" y="46"/>
                    <a:pt x="566" y="46"/>
                    <a:pt x="566" y="46"/>
                  </a:cubicBezTo>
                  <a:cubicBezTo>
                    <a:pt x="567" y="46"/>
                    <a:pt x="567" y="46"/>
                    <a:pt x="567" y="46"/>
                  </a:cubicBezTo>
                  <a:cubicBezTo>
                    <a:pt x="567" y="47"/>
                    <a:pt x="567" y="47"/>
                    <a:pt x="567" y="47"/>
                  </a:cubicBezTo>
                  <a:cubicBezTo>
                    <a:pt x="568" y="47"/>
                    <a:pt x="568" y="47"/>
                    <a:pt x="568" y="47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570" y="47"/>
                    <a:pt x="570" y="47"/>
                    <a:pt x="570" y="47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8"/>
                    <a:pt x="572" y="48"/>
                    <a:pt x="572" y="48"/>
                  </a:cubicBezTo>
                  <a:cubicBezTo>
                    <a:pt x="572" y="49"/>
                    <a:pt x="572" y="49"/>
                    <a:pt x="572" y="49"/>
                  </a:cubicBezTo>
                  <a:cubicBezTo>
                    <a:pt x="573" y="49"/>
                    <a:pt x="573" y="49"/>
                    <a:pt x="573" y="49"/>
                  </a:cubicBezTo>
                  <a:cubicBezTo>
                    <a:pt x="573" y="48"/>
                    <a:pt x="573" y="48"/>
                    <a:pt x="573" y="48"/>
                  </a:cubicBezTo>
                  <a:cubicBezTo>
                    <a:pt x="574" y="48"/>
                    <a:pt x="574" y="48"/>
                    <a:pt x="574" y="48"/>
                  </a:cubicBezTo>
                  <a:cubicBezTo>
                    <a:pt x="574" y="49"/>
                    <a:pt x="574" y="49"/>
                    <a:pt x="574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8"/>
                    <a:pt x="576" y="48"/>
                    <a:pt x="576" y="48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49"/>
                    <a:pt x="576" y="49"/>
                    <a:pt x="576" y="49"/>
                  </a:cubicBezTo>
                  <a:cubicBezTo>
                    <a:pt x="576" y="50"/>
                    <a:pt x="576" y="50"/>
                    <a:pt x="576" y="50"/>
                  </a:cubicBezTo>
                  <a:cubicBezTo>
                    <a:pt x="576" y="52"/>
                    <a:pt x="576" y="52"/>
                    <a:pt x="576" y="52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8" y="54"/>
                    <a:pt x="578" y="54"/>
                    <a:pt x="578" y="54"/>
                  </a:cubicBezTo>
                  <a:cubicBezTo>
                    <a:pt x="579" y="54"/>
                    <a:pt x="579" y="54"/>
                    <a:pt x="579" y="54"/>
                  </a:cubicBezTo>
                  <a:cubicBezTo>
                    <a:pt x="579" y="55"/>
                    <a:pt x="579" y="55"/>
                    <a:pt x="579" y="55"/>
                  </a:cubicBezTo>
                  <a:cubicBezTo>
                    <a:pt x="578" y="56"/>
                    <a:pt x="578" y="56"/>
                    <a:pt x="578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6" y="56"/>
                    <a:pt x="576" y="56"/>
                    <a:pt x="576" y="56"/>
                  </a:cubicBezTo>
                  <a:cubicBezTo>
                    <a:pt x="577" y="56"/>
                    <a:pt x="577" y="56"/>
                    <a:pt x="577" y="5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78" y="58"/>
                    <a:pt x="578" y="58"/>
                    <a:pt x="578" y="58"/>
                  </a:cubicBezTo>
                  <a:cubicBezTo>
                    <a:pt x="577" y="58"/>
                    <a:pt x="577" y="58"/>
                    <a:pt x="577" y="58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6" y="59"/>
                    <a:pt x="576" y="59"/>
                    <a:pt x="576" y="59"/>
                  </a:cubicBezTo>
                  <a:cubicBezTo>
                    <a:pt x="575" y="60"/>
                    <a:pt x="575" y="60"/>
                    <a:pt x="575" y="60"/>
                  </a:cubicBezTo>
                  <a:cubicBezTo>
                    <a:pt x="573" y="60"/>
                    <a:pt x="573" y="60"/>
                    <a:pt x="573" y="60"/>
                  </a:cubicBezTo>
                  <a:cubicBezTo>
                    <a:pt x="572" y="60"/>
                    <a:pt x="572" y="60"/>
                    <a:pt x="572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4" y="60"/>
                    <a:pt x="574" y="60"/>
                    <a:pt x="574" y="60"/>
                  </a:cubicBezTo>
                  <a:cubicBezTo>
                    <a:pt x="575" y="61"/>
                    <a:pt x="575" y="61"/>
                    <a:pt x="575" y="61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0"/>
                    <a:pt x="576" y="60"/>
                    <a:pt x="576" y="60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7" y="62"/>
                    <a:pt x="577" y="62"/>
                    <a:pt x="577" y="62"/>
                  </a:cubicBezTo>
                  <a:cubicBezTo>
                    <a:pt x="576" y="63"/>
                    <a:pt x="576" y="63"/>
                    <a:pt x="576" y="63"/>
                  </a:cubicBezTo>
                  <a:cubicBezTo>
                    <a:pt x="576" y="64"/>
                    <a:pt x="576" y="64"/>
                    <a:pt x="576" y="64"/>
                  </a:cubicBezTo>
                  <a:cubicBezTo>
                    <a:pt x="577" y="63"/>
                    <a:pt x="577" y="63"/>
                    <a:pt x="577" y="63"/>
                  </a:cubicBezTo>
                  <a:cubicBezTo>
                    <a:pt x="578" y="63"/>
                    <a:pt x="578" y="63"/>
                    <a:pt x="578" y="63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79" y="64"/>
                    <a:pt x="579" y="64"/>
                    <a:pt x="579" y="64"/>
                  </a:cubicBezTo>
                  <a:cubicBezTo>
                    <a:pt x="580" y="65"/>
                    <a:pt x="580" y="65"/>
                    <a:pt x="580" y="65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79" y="66"/>
                    <a:pt x="579" y="66"/>
                    <a:pt x="579" y="66"/>
                  </a:cubicBezTo>
                  <a:cubicBezTo>
                    <a:pt x="580" y="67"/>
                    <a:pt x="580" y="67"/>
                    <a:pt x="580" y="67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78" y="68"/>
                    <a:pt x="578" y="68"/>
                    <a:pt x="578" y="68"/>
                  </a:cubicBezTo>
                  <a:cubicBezTo>
                    <a:pt x="579" y="69"/>
                    <a:pt x="579" y="69"/>
                    <a:pt x="579" y="69"/>
                  </a:cubicBezTo>
                  <a:cubicBezTo>
                    <a:pt x="579" y="68"/>
                    <a:pt x="579" y="68"/>
                    <a:pt x="579" y="68"/>
                  </a:cubicBezTo>
                  <a:cubicBezTo>
                    <a:pt x="580" y="68"/>
                    <a:pt x="580" y="68"/>
                    <a:pt x="580" y="68"/>
                  </a:cubicBezTo>
                  <a:cubicBezTo>
                    <a:pt x="580" y="69"/>
                    <a:pt x="580" y="69"/>
                    <a:pt x="580" y="69"/>
                  </a:cubicBezTo>
                  <a:cubicBezTo>
                    <a:pt x="580" y="70"/>
                    <a:pt x="580" y="70"/>
                    <a:pt x="580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1" y="70"/>
                    <a:pt x="581" y="70"/>
                    <a:pt x="581" y="70"/>
                  </a:cubicBezTo>
                  <a:cubicBezTo>
                    <a:pt x="581" y="69"/>
                    <a:pt x="581" y="69"/>
                    <a:pt x="581" y="69"/>
                  </a:cubicBezTo>
                  <a:cubicBezTo>
                    <a:pt x="582" y="69"/>
                    <a:pt x="582" y="69"/>
                    <a:pt x="582" y="69"/>
                  </a:cubicBezTo>
                  <a:cubicBezTo>
                    <a:pt x="583" y="69"/>
                    <a:pt x="583" y="69"/>
                    <a:pt x="583" y="69"/>
                  </a:cubicBezTo>
                  <a:cubicBezTo>
                    <a:pt x="584" y="69"/>
                    <a:pt x="584" y="69"/>
                    <a:pt x="584" y="69"/>
                  </a:cubicBezTo>
                  <a:cubicBezTo>
                    <a:pt x="584" y="70"/>
                    <a:pt x="584" y="70"/>
                    <a:pt x="584" y="70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2" y="70"/>
                    <a:pt x="582" y="70"/>
                    <a:pt x="582" y="70"/>
                  </a:cubicBezTo>
                  <a:cubicBezTo>
                    <a:pt x="582" y="71"/>
                    <a:pt x="582" y="71"/>
                    <a:pt x="582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3" y="71"/>
                    <a:pt x="583" y="71"/>
                    <a:pt x="583" y="71"/>
                  </a:cubicBezTo>
                  <a:cubicBezTo>
                    <a:pt x="584" y="72"/>
                    <a:pt x="584" y="72"/>
                    <a:pt x="584" y="72"/>
                  </a:cubicBezTo>
                  <a:cubicBezTo>
                    <a:pt x="584" y="73"/>
                    <a:pt x="584" y="73"/>
                    <a:pt x="584" y="73"/>
                  </a:cubicBezTo>
                  <a:cubicBezTo>
                    <a:pt x="583" y="73"/>
                    <a:pt x="583" y="73"/>
                    <a:pt x="583" y="73"/>
                  </a:cubicBezTo>
                  <a:cubicBezTo>
                    <a:pt x="582" y="72"/>
                    <a:pt x="582" y="72"/>
                    <a:pt x="582" y="72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82" y="73"/>
                    <a:pt x="582" y="73"/>
                    <a:pt x="582" y="73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80" y="74"/>
                    <a:pt x="580" y="74"/>
                    <a:pt x="580" y="74"/>
                  </a:cubicBezTo>
                  <a:cubicBezTo>
                    <a:pt x="579" y="73"/>
                    <a:pt x="579" y="73"/>
                    <a:pt x="579" y="73"/>
                  </a:cubicBezTo>
                  <a:cubicBezTo>
                    <a:pt x="577" y="73"/>
                    <a:pt x="577" y="73"/>
                    <a:pt x="577" y="73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4"/>
                    <a:pt x="576" y="74"/>
                    <a:pt x="576" y="74"/>
                  </a:cubicBezTo>
                  <a:cubicBezTo>
                    <a:pt x="576" y="73"/>
                    <a:pt x="576" y="73"/>
                    <a:pt x="576" y="73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2"/>
                    <a:pt x="575" y="72"/>
                    <a:pt x="575" y="72"/>
                  </a:cubicBezTo>
                  <a:cubicBezTo>
                    <a:pt x="575" y="73"/>
                    <a:pt x="575" y="73"/>
                    <a:pt x="575" y="73"/>
                  </a:cubicBezTo>
                  <a:cubicBezTo>
                    <a:pt x="574" y="73"/>
                    <a:pt x="574" y="73"/>
                    <a:pt x="574" y="73"/>
                  </a:cubicBezTo>
                  <a:cubicBezTo>
                    <a:pt x="574" y="74"/>
                    <a:pt x="574" y="74"/>
                    <a:pt x="574" y="74"/>
                  </a:cubicBezTo>
                  <a:cubicBezTo>
                    <a:pt x="575" y="74"/>
                    <a:pt x="575" y="74"/>
                    <a:pt x="575" y="74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4" y="75"/>
                    <a:pt x="574" y="75"/>
                    <a:pt x="574" y="75"/>
                  </a:cubicBezTo>
                  <a:cubicBezTo>
                    <a:pt x="573" y="74"/>
                    <a:pt x="573" y="74"/>
                    <a:pt x="573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1" y="74"/>
                    <a:pt x="571" y="74"/>
                    <a:pt x="571" y="74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0" y="73"/>
                    <a:pt x="570" y="73"/>
                    <a:pt x="570" y="73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71"/>
                    <a:pt x="566" y="71"/>
                    <a:pt x="566" y="71"/>
                  </a:cubicBezTo>
                  <a:cubicBezTo>
                    <a:pt x="565" y="72"/>
                    <a:pt x="565" y="72"/>
                    <a:pt x="565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2"/>
                    <a:pt x="564" y="72"/>
                    <a:pt x="564" y="72"/>
                  </a:cubicBezTo>
                  <a:cubicBezTo>
                    <a:pt x="564" y="71"/>
                    <a:pt x="564" y="71"/>
                    <a:pt x="564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1"/>
                    <a:pt x="563" y="71"/>
                    <a:pt x="563" y="71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4" y="74"/>
                    <a:pt x="564" y="74"/>
                    <a:pt x="564" y="74"/>
                  </a:cubicBezTo>
                  <a:cubicBezTo>
                    <a:pt x="563" y="75"/>
                    <a:pt x="563" y="75"/>
                    <a:pt x="563" y="75"/>
                  </a:cubicBezTo>
                  <a:cubicBezTo>
                    <a:pt x="562" y="77"/>
                    <a:pt x="562" y="77"/>
                    <a:pt x="562" y="77"/>
                  </a:cubicBezTo>
                  <a:cubicBezTo>
                    <a:pt x="561" y="77"/>
                    <a:pt x="561" y="77"/>
                    <a:pt x="561" y="77"/>
                  </a:cubicBezTo>
                  <a:cubicBezTo>
                    <a:pt x="561" y="75"/>
                    <a:pt x="561" y="75"/>
                    <a:pt x="561" y="75"/>
                  </a:cubicBezTo>
                  <a:cubicBezTo>
                    <a:pt x="560" y="75"/>
                    <a:pt x="560" y="75"/>
                    <a:pt x="560" y="75"/>
                  </a:cubicBezTo>
                  <a:cubicBezTo>
                    <a:pt x="559" y="76"/>
                    <a:pt x="559" y="76"/>
                    <a:pt x="559" y="76"/>
                  </a:cubicBezTo>
                  <a:cubicBezTo>
                    <a:pt x="557" y="74"/>
                    <a:pt x="557" y="74"/>
                    <a:pt x="557" y="74"/>
                  </a:cubicBezTo>
                  <a:cubicBezTo>
                    <a:pt x="557" y="73"/>
                    <a:pt x="557" y="73"/>
                    <a:pt x="557" y="73"/>
                  </a:cubicBezTo>
                  <a:cubicBezTo>
                    <a:pt x="557" y="71"/>
                    <a:pt x="557" y="71"/>
                    <a:pt x="557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6" y="71"/>
                    <a:pt x="556" y="71"/>
                    <a:pt x="556" y="71"/>
                  </a:cubicBezTo>
                  <a:cubicBezTo>
                    <a:pt x="555" y="70"/>
                    <a:pt x="555" y="70"/>
                    <a:pt x="555" y="70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1"/>
                    <a:pt x="555" y="71"/>
                    <a:pt x="555" y="71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2"/>
                    <a:pt x="555" y="72"/>
                    <a:pt x="555" y="72"/>
                  </a:cubicBezTo>
                  <a:cubicBezTo>
                    <a:pt x="555" y="73"/>
                    <a:pt x="555" y="73"/>
                    <a:pt x="555" y="73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1"/>
                    <a:pt x="553" y="71"/>
                    <a:pt x="553" y="71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3" y="73"/>
                    <a:pt x="553" y="73"/>
                    <a:pt x="553" y="73"/>
                  </a:cubicBezTo>
                  <a:cubicBezTo>
                    <a:pt x="554" y="73"/>
                    <a:pt x="554" y="73"/>
                    <a:pt x="554" y="73"/>
                  </a:cubicBezTo>
                  <a:cubicBezTo>
                    <a:pt x="555" y="74"/>
                    <a:pt x="555" y="74"/>
                    <a:pt x="555" y="74"/>
                  </a:cubicBezTo>
                  <a:cubicBezTo>
                    <a:pt x="554" y="75"/>
                    <a:pt x="554" y="75"/>
                    <a:pt x="554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3" y="75"/>
                    <a:pt x="553" y="75"/>
                    <a:pt x="553" y="75"/>
                  </a:cubicBezTo>
                  <a:cubicBezTo>
                    <a:pt x="556" y="78"/>
                    <a:pt x="556" y="78"/>
                    <a:pt x="556" y="78"/>
                  </a:cubicBezTo>
                  <a:cubicBezTo>
                    <a:pt x="558" y="78"/>
                    <a:pt x="558" y="78"/>
                    <a:pt x="558" y="78"/>
                  </a:cubicBezTo>
                  <a:cubicBezTo>
                    <a:pt x="559" y="78"/>
                    <a:pt x="559" y="78"/>
                    <a:pt x="559" y="78"/>
                  </a:cubicBezTo>
                  <a:cubicBezTo>
                    <a:pt x="560" y="79"/>
                    <a:pt x="560" y="79"/>
                    <a:pt x="560" y="79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60" y="80"/>
                    <a:pt x="560" y="80"/>
                    <a:pt x="560" y="80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79"/>
                    <a:pt x="559" y="79"/>
                    <a:pt x="559" y="79"/>
                  </a:cubicBezTo>
                  <a:cubicBezTo>
                    <a:pt x="559" y="80"/>
                    <a:pt x="559" y="80"/>
                    <a:pt x="559" y="80"/>
                  </a:cubicBezTo>
                  <a:cubicBezTo>
                    <a:pt x="560" y="81"/>
                    <a:pt x="560" y="81"/>
                    <a:pt x="560" y="81"/>
                  </a:cubicBezTo>
                  <a:cubicBezTo>
                    <a:pt x="561" y="82"/>
                    <a:pt x="561" y="82"/>
                    <a:pt x="561" y="82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2" y="84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61" y="89"/>
                    <a:pt x="561" y="89"/>
                    <a:pt x="561" y="89"/>
                  </a:cubicBezTo>
                  <a:cubicBezTo>
                    <a:pt x="561" y="90"/>
                    <a:pt x="561" y="90"/>
                    <a:pt x="561" y="90"/>
                  </a:cubicBezTo>
                  <a:cubicBezTo>
                    <a:pt x="562" y="90"/>
                    <a:pt x="562" y="90"/>
                    <a:pt x="562" y="90"/>
                  </a:cubicBezTo>
                  <a:cubicBezTo>
                    <a:pt x="561" y="92"/>
                    <a:pt x="561" y="92"/>
                    <a:pt x="561" y="92"/>
                  </a:cubicBezTo>
                  <a:cubicBezTo>
                    <a:pt x="561" y="93"/>
                    <a:pt x="561" y="93"/>
                    <a:pt x="561" y="93"/>
                  </a:cubicBezTo>
                  <a:cubicBezTo>
                    <a:pt x="560" y="93"/>
                    <a:pt x="560" y="93"/>
                    <a:pt x="560" y="93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8" y="94"/>
                    <a:pt x="558" y="94"/>
                    <a:pt x="558" y="94"/>
                  </a:cubicBezTo>
                  <a:cubicBezTo>
                    <a:pt x="557" y="93"/>
                    <a:pt x="557" y="93"/>
                    <a:pt x="557" y="93"/>
                  </a:cubicBezTo>
                  <a:cubicBezTo>
                    <a:pt x="556" y="94"/>
                    <a:pt x="556" y="94"/>
                    <a:pt x="556" y="94"/>
                  </a:cubicBezTo>
                  <a:cubicBezTo>
                    <a:pt x="556" y="93"/>
                    <a:pt x="556" y="93"/>
                    <a:pt x="556" y="93"/>
                  </a:cubicBezTo>
                  <a:cubicBezTo>
                    <a:pt x="555" y="93"/>
                    <a:pt x="555" y="93"/>
                    <a:pt x="555" y="93"/>
                  </a:cubicBezTo>
                  <a:cubicBezTo>
                    <a:pt x="554" y="93"/>
                    <a:pt x="554" y="93"/>
                    <a:pt x="554" y="93"/>
                  </a:cubicBezTo>
                  <a:cubicBezTo>
                    <a:pt x="553" y="91"/>
                    <a:pt x="553" y="91"/>
                    <a:pt x="553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1" y="91"/>
                    <a:pt x="551" y="91"/>
                    <a:pt x="551" y="91"/>
                  </a:cubicBezTo>
                  <a:cubicBezTo>
                    <a:pt x="550" y="90"/>
                    <a:pt x="550" y="90"/>
                    <a:pt x="550" y="90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8" y="91"/>
                    <a:pt x="548" y="91"/>
                    <a:pt x="548" y="91"/>
                  </a:cubicBezTo>
                  <a:cubicBezTo>
                    <a:pt x="547" y="91"/>
                    <a:pt x="547" y="91"/>
                    <a:pt x="547" y="91"/>
                  </a:cubicBezTo>
                  <a:cubicBezTo>
                    <a:pt x="548" y="92"/>
                    <a:pt x="548" y="92"/>
                    <a:pt x="548" y="92"/>
                  </a:cubicBezTo>
                  <a:cubicBezTo>
                    <a:pt x="550" y="92"/>
                    <a:pt x="550" y="92"/>
                    <a:pt x="550" y="92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3" y="92"/>
                    <a:pt x="553" y="92"/>
                    <a:pt x="553" y="92"/>
                  </a:cubicBezTo>
                  <a:cubicBezTo>
                    <a:pt x="553" y="93"/>
                    <a:pt x="553" y="93"/>
                    <a:pt x="553" y="93"/>
                  </a:cubicBezTo>
                  <a:cubicBezTo>
                    <a:pt x="552" y="93"/>
                    <a:pt x="552" y="93"/>
                    <a:pt x="552" y="93"/>
                  </a:cubicBezTo>
                  <a:cubicBezTo>
                    <a:pt x="551" y="93"/>
                    <a:pt x="551" y="93"/>
                    <a:pt x="551" y="93"/>
                  </a:cubicBezTo>
                  <a:cubicBezTo>
                    <a:pt x="550" y="93"/>
                    <a:pt x="550" y="93"/>
                    <a:pt x="550" y="93"/>
                  </a:cubicBezTo>
                  <a:cubicBezTo>
                    <a:pt x="550" y="94"/>
                    <a:pt x="550" y="94"/>
                    <a:pt x="550" y="94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8" y="93"/>
                    <a:pt x="548" y="93"/>
                    <a:pt x="548" y="93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0" y="96"/>
                    <a:pt x="550" y="96"/>
                    <a:pt x="550" y="96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2" y="98"/>
                    <a:pt x="552" y="98"/>
                    <a:pt x="552" y="98"/>
                  </a:cubicBezTo>
                  <a:cubicBezTo>
                    <a:pt x="551" y="97"/>
                    <a:pt x="551" y="97"/>
                    <a:pt x="551" y="97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2" y="95"/>
                    <a:pt x="552" y="95"/>
                    <a:pt x="552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3" y="95"/>
                    <a:pt x="553" y="95"/>
                    <a:pt x="553" y="95"/>
                  </a:cubicBezTo>
                  <a:cubicBezTo>
                    <a:pt x="554" y="94"/>
                    <a:pt x="554" y="94"/>
                    <a:pt x="554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5" y="95"/>
                    <a:pt x="555" y="95"/>
                    <a:pt x="555" y="95"/>
                  </a:cubicBezTo>
                  <a:cubicBezTo>
                    <a:pt x="556" y="96"/>
                    <a:pt x="556" y="96"/>
                    <a:pt x="556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60" y="97"/>
                    <a:pt x="560" y="97"/>
                    <a:pt x="560" y="97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3" y="98"/>
                    <a:pt x="563" y="98"/>
                    <a:pt x="563" y="98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9"/>
                    <a:pt x="562" y="99"/>
                    <a:pt x="562" y="99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100"/>
                    <a:pt x="564" y="100"/>
                    <a:pt x="564" y="100"/>
                  </a:cubicBezTo>
                  <a:cubicBezTo>
                    <a:pt x="564" y="99"/>
                    <a:pt x="564" y="99"/>
                    <a:pt x="564" y="99"/>
                  </a:cubicBezTo>
                  <a:cubicBezTo>
                    <a:pt x="566" y="100"/>
                    <a:pt x="566" y="100"/>
                    <a:pt x="566" y="100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7" y="102"/>
                    <a:pt x="567" y="102"/>
                    <a:pt x="567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6" y="102"/>
                    <a:pt x="566" y="102"/>
                    <a:pt x="566" y="102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6" y="104"/>
                    <a:pt x="566" y="104"/>
                    <a:pt x="566" y="104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67" y="103"/>
                    <a:pt x="567" y="103"/>
                    <a:pt x="567" y="103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1" y="105"/>
                    <a:pt x="571" y="105"/>
                    <a:pt x="571" y="105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4" y="107"/>
                    <a:pt x="574" y="107"/>
                    <a:pt x="574" y="107"/>
                  </a:cubicBezTo>
                  <a:cubicBezTo>
                    <a:pt x="573" y="107"/>
                    <a:pt x="573" y="107"/>
                    <a:pt x="573" y="107"/>
                  </a:cubicBezTo>
                  <a:cubicBezTo>
                    <a:pt x="575" y="109"/>
                    <a:pt x="575" y="109"/>
                    <a:pt x="575" y="109"/>
                  </a:cubicBezTo>
                  <a:cubicBezTo>
                    <a:pt x="576" y="109"/>
                    <a:pt x="576" y="109"/>
                    <a:pt x="576" y="109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77" y="113"/>
                    <a:pt x="577" y="113"/>
                    <a:pt x="577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6" y="113"/>
                    <a:pt x="576" y="113"/>
                    <a:pt x="576" y="113"/>
                  </a:cubicBezTo>
                  <a:cubicBezTo>
                    <a:pt x="577" y="114"/>
                    <a:pt x="577" y="114"/>
                    <a:pt x="577" y="114"/>
                  </a:cubicBezTo>
                  <a:cubicBezTo>
                    <a:pt x="578" y="115"/>
                    <a:pt x="578" y="115"/>
                    <a:pt x="578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7" y="115"/>
                    <a:pt x="577" y="115"/>
                    <a:pt x="577" y="115"/>
                  </a:cubicBezTo>
                  <a:cubicBezTo>
                    <a:pt x="573" y="115"/>
                    <a:pt x="573" y="115"/>
                    <a:pt x="573" y="115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2" y="114"/>
                    <a:pt x="572" y="114"/>
                    <a:pt x="572" y="114"/>
                  </a:cubicBezTo>
                  <a:cubicBezTo>
                    <a:pt x="571" y="114"/>
                    <a:pt x="571" y="114"/>
                    <a:pt x="571" y="114"/>
                  </a:cubicBezTo>
                  <a:cubicBezTo>
                    <a:pt x="571" y="113"/>
                    <a:pt x="571" y="113"/>
                    <a:pt x="571" y="113"/>
                  </a:cubicBezTo>
                  <a:cubicBezTo>
                    <a:pt x="570" y="113"/>
                    <a:pt x="570" y="113"/>
                    <a:pt x="570" y="113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5"/>
                    <a:pt x="568" y="115"/>
                    <a:pt x="568" y="115"/>
                  </a:cubicBezTo>
                  <a:cubicBezTo>
                    <a:pt x="568" y="116"/>
                    <a:pt x="568" y="116"/>
                    <a:pt x="568" y="116"/>
                  </a:cubicBezTo>
                  <a:cubicBezTo>
                    <a:pt x="567" y="117"/>
                    <a:pt x="567" y="117"/>
                    <a:pt x="567" y="117"/>
                  </a:cubicBezTo>
                  <a:cubicBezTo>
                    <a:pt x="566" y="117"/>
                    <a:pt x="566" y="117"/>
                    <a:pt x="566" y="117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6" y="118"/>
                    <a:pt x="566" y="118"/>
                    <a:pt x="566" y="118"/>
                  </a:cubicBezTo>
                  <a:cubicBezTo>
                    <a:pt x="565" y="119"/>
                    <a:pt x="565" y="119"/>
                    <a:pt x="565" y="119"/>
                  </a:cubicBezTo>
                  <a:cubicBezTo>
                    <a:pt x="565" y="120"/>
                    <a:pt x="565" y="120"/>
                    <a:pt x="565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2"/>
                    <a:pt x="563" y="122"/>
                    <a:pt x="563" y="122"/>
                  </a:cubicBezTo>
                  <a:cubicBezTo>
                    <a:pt x="563" y="123"/>
                    <a:pt x="563" y="123"/>
                    <a:pt x="563" y="123"/>
                  </a:cubicBezTo>
                  <a:cubicBezTo>
                    <a:pt x="563" y="124"/>
                    <a:pt x="563" y="124"/>
                    <a:pt x="563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61" y="125"/>
                    <a:pt x="561" y="125"/>
                    <a:pt x="561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0" y="126"/>
                    <a:pt x="560" y="126"/>
                    <a:pt x="560" y="126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60" y="129"/>
                    <a:pt x="560" y="129"/>
                    <a:pt x="560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9" y="129"/>
                    <a:pt x="559" y="129"/>
                    <a:pt x="559" y="129"/>
                  </a:cubicBezTo>
                  <a:cubicBezTo>
                    <a:pt x="558" y="129"/>
                    <a:pt x="558" y="129"/>
                    <a:pt x="558" y="129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1"/>
                    <a:pt x="560" y="131"/>
                    <a:pt x="560" y="131"/>
                  </a:cubicBezTo>
                  <a:cubicBezTo>
                    <a:pt x="558" y="131"/>
                    <a:pt x="558" y="131"/>
                    <a:pt x="558" y="131"/>
                  </a:cubicBezTo>
                  <a:cubicBezTo>
                    <a:pt x="558" y="132"/>
                    <a:pt x="558" y="132"/>
                    <a:pt x="558" y="132"/>
                  </a:cubicBezTo>
                  <a:cubicBezTo>
                    <a:pt x="559" y="132"/>
                    <a:pt x="559" y="132"/>
                    <a:pt x="559" y="132"/>
                  </a:cubicBezTo>
                  <a:cubicBezTo>
                    <a:pt x="560" y="133"/>
                    <a:pt x="560" y="133"/>
                    <a:pt x="560" y="133"/>
                  </a:cubicBezTo>
                  <a:cubicBezTo>
                    <a:pt x="559" y="134"/>
                    <a:pt x="559" y="134"/>
                    <a:pt x="559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9" y="136"/>
                    <a:pt x="559" y="136"/>
                    <a:pt x="559" y="136"/>
                  </a:cubicBezTo>
                  <a:cubicBezTo>
                    <a:pt x="558" y="138"/>
                    <a:pt x="558" y="138"/>
                    <a:pt x="558" y="138"/>
                  </a:cubicBezTo>
                  <a:cubicBezTo>
                    <a:pt x="558" y="139"/>
                    <a:pt x="558" y="139"/>
                    <a:pt x="558" y="139"/>
                  </a:cubicBezTo>
                  <a:cubicBezTo>
                    <a:pt x="557" y="140"/>
                    <a:pt x="557" y="140"/>
                    <a:pt x="557" y="140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8" y="141"/>
                    <a:pt x="558" y="141"/>
                    <a:pt x="558" y="141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8" y="142"/>
                    <a:pt x="558" y="142"/>
                    <a:pt x="558" y="142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9" y="144"/>
                    <a:pt x="559" y="144"/>
                    <a:pt x="559" y="144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57" y="144"/>
                    <a:pt x="557" y="144"/>
                    <a:pt x="557" y="144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5" y="143"/>
                    <a:pt x="555" y="143"/>
                    <a:pt x="555" y="143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5" y="142"/>
                    <a:pt x="555" y="142"/>
                    <a:pt x="555" y="142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3" y="142"/>
                    <a:pt x="553" y="142"/>
                    <a:pt x="553" y="142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1" y="140"/>
                    <a:pt x="551" y="140"/>
                    <a:pt x="551" y="140"/>
                  </a:cubicBezTo>
                  <a:cubicBezTo>
                    <a:pt x="550" y="140"/>
                    <a:pt x="550" y="140"/>
                    <a:pt x="550" y="140"/>
                  </a:cubicBezTo>
                  <a:cubicBezTo>
                    <a:pt x="548" y="141"/>
                    <a:pt x="548" y="141"/>
                    <a:pt x="548" y="141"/>
                  </a:cubicBezTo>
                  <a:cubicBezTo>
                    <a:pt x="548" y="140"/>
                    <a:pt x="548" y="140"/>
                    <a:pt x="548" y="140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46" y="142"/>
                    <a:pt x="546" y="142"/>
                    <a:pt x="546" y="142"/>
                  </a:cubicBezTo>
                  <a:cubicBezTo>
                    <a:pt x="545" y="142"/>
                    <a:pt x="545" y="142"/>
                    <a:pt x="545" y="142"/>
                  </a:cubicBezTo>
                  <a:cubicBezTo>
                    <a:pt x="544" y="143"/>
                    <a:pt x="544" y="143"/>
                    <a:pt x="544" y="143"/>
                  </a:cubicBezTo>
                  <a:cubicBezTo>
                    <a:pt x="544" y="144"/>
                    <a:pt x="544" y="144"/>
                    <a:pt x="544" y="144"/>
                  </a:cubicBezTo>
                  <a:cubicBezTo>
                    <a:pt x="543" y="143"/>
                    <a:pt x="543" y="143"/>
                    <a:pt x="543" y="143"/>
                  </a:cubicBezTo>
                  <a:cubicBezTo>
                    <a:pt x="544" y="145"/>
                    <a:pt x="544" y="145"/>
                    <a:pt x="544" y="145"/>
                  </a:cubicBezTo>
                  <a:cubicBezTo>
                    <a:pt x="543" y="145"/>
                    <a:pt x="543" y="145"/>
                    <a:pt x="543" y="145"/>
                  </a:cubicBezTo>
                  <a:cubicBezTo>
                    <a:pt x="543" y="146"/>
                    <a:pt x="543" y="146"/>
                    <a:pt x="543" y="146"/>
                  </a:cubicBezTo>
                  <a:cubicBezTo>
                    <a:pt x="543" y="147"/>
                    <a:pt x="543" y="147"/>
                    <a:pt x="543" y="147"/>
                  </a:cubicBezTo>
                  <a:cubicBezTo>
                    <a:pt x="543" y="149"/>
                    <a:pt x="543" y="149"/>
                    <a:pt x="543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2" y="149"/>
                    <a:pt x="542" y="149"/>
                    <a:pt x="542" y="149"/>
                  </a:cubicBezTo>
                  <a:cubicBezTo>
                    <a:pt x="541" y="146"/>
                    <a:pt x="541" y="146"/>
                    <a:pt x="541" y="146"/>
                  </a:cubicBezTo>
                  <a:cubicBezTo>
                    <a:pt x="541" y="145"/>
                    <a:pt x="541" y="145"/>
                    <a:pt x="541" y="145"/>
                  </a:cubicBezTo>
                  <a:cubicBezTo>
                    <a:pt x="540" y="145"/>
                    <a:pt x="540" y="145"/>
                    <a:pt x="540" y="145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39" y="145"/>
                    <a:pt x="539" y="145"/>
                    <a:pt x="539" y="145"/>
                  </a:cubicBezTo>
                  <a:cubicBezTo>
                    <a:pt x="538" y="147"/>
                    <a:pt x="538" y="147"/>
                    <a:pt x="538" y="147"/>
                  </a:cubicBezTo>
                  <a:cubicBezTo>
                    <a:pt x="537" y="147"/>
                    <a:pt x="537" y="147"/>
                    <a:pt x="537" y="147"/>
                  </a:cubicBezTo>
                  <a:cubicBezTo>
                    <a:pt x="537" y="148"/>
                    <a:pt x="537" y="148"/>
                    <a:pt x="537" y="148"/>
                  </a:cubicBezTo>
                  <a:cubicBezTo>
                    <a:pt x="538" y="148"/>
                    <a:pt x="538" y="148"/>
                    <a:pt x="538" y="148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9"/>
                    <a:pt x="536" y="149"/>
                    <a:pt x="536" y="149"/>
                  </a:cubicBezTo>
                  <a:cubicBezTo>
                    <a:pt x="536" y="148"/>
                    <a:pt x="536" y="148"/>
                    <a:pt x="536" y="148"/>
                  </a:cubicBezTo>
                  <a:cubicBezTo>
                    <a:pt x="535" y="148"/>
                    <a:pt x="535" y="148"/>
                    <a:pt x="535" y="148"/>
                  </a:cubicBezTo>
                  <a:cubicBezTo>
                    <a:pt x="535" y="150"/>
                    <a:pt x="535" y="150"/>
                    <a:pt x="535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2" y="149"/>
                    <a:pt x="532" y="149"/>
                    <a:pt x="532" y="149"/>
                  </a:cubicBezTo>
                  <a:cubicBezTo>
                    <a:pt x="532" y="150"/>
                    <a:pt x="532" y="150"/>
                    <a:pt x="532" y="150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2" y="152"/>
                    <a:pt x="532" y="152"/>
                    <a:pt x="532" y="152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4" y="155"/>
                    <a:pt x="534" y="155"/>
                    <a:pt x="534" y="155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34" y="156"/>
                    <a:pt x="534" y="156"/>
                    <a:pt x="534" y="156"/>
                  </a:cubicBezTo>
                  <a:cubicBezTo>
                    <a:pt x="534" y="157"/>
                    <a:pt x="534" y="157"/>
                    <a:pt x="534" y="157"/>
                  </a:cubicBezTo>
                  <a:cubicBezTo>
                    <a:pt x="535" y="157"/>
                    <a:pt x="535" y="157"/>
                    <a:pt x="535" y="157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5" y="158"/>
                    <a:pt x="535" y="158"/>
                    <a:pt x="535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60"/>
                    <a:pt x="535" y="160"/>
                    <a:pt x="535" y="160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5" y="161"/>
                    <a:pt x="535" y="161"/>
                    <a:pt x="535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3"/>
                    <a:pt x="535" y="163"/>
                    <a:pt x="535" y="163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4"/>
                    <a:pt x="535" y="164"/>
                    <a:pt x="535" y="164"/>
                  </a:cubicBezTo>
                  <a:cubicBezTo>
                    <a:pt x="535" y="165"/>
                    <a:pt x="535" y="165"/>
                    <a:pt x="535" y="165"/>
                  </a:cubicBezTo>
                  <a:cubicBezTo>
                    <a:pt x="535" y="166"/>
                    <a:pt x="535" y="166"/>
                    <a:pt x="535" y="166"/>
                  </a:cubicBezTo>
                  <a:cubicBezTo>
                    <a:pt x="536" y="167"/>
                    <a:pt x="536" y="167"/>
                    <a:pt x="536" y="167"/>
                  </a:cubicBezTo>
                  <a:cubicBezTo>
                    <a:pt x="535" y="168"/>
                    <a:pt x="535" y="168"/>
                    <a:pt x="535" y="168"/>
                  </a:cubicBezTo>
                  <a:cubicBezTo>
                    <a:pt x="536" y="168"/>
                    <a:pt x="536" y="168"/>
                    <a:pt x="536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8" y="170"/>
                    <a:pt x="538" y="170"/>
                    <a:pt x="538" y="170"/>
                  </a:cubicBezTo>
                  <a:cubicBezTo>
                    <a:pt x="539" y="171"/>
                    <a:pt x="539" y="171"/>
                    <a:pt x="539" y="171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40" y="170"/>
                    <a:pt x="540" y="170"/>
                    <a:pt x="540" y="170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8" y="168"/>
                    <a:pt x="538" y="168"/>
                    <a:pt x="538" y="168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40" y="168"/>
                    <a:pt x="540" y="168"/>
                    <a:pt x="540" y="168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3" y="170"/>
                    <a:pt x="543" y="170"/>
                    <a:pt x="543" y="170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1"/>
                    <a:pt x="543" y="171"/>
                    <a:pt x="543" y="171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4"/>
                    <a:pt x="543" y="174"/>
                    <a:pt x="543" y="174"/>
                  </a:cubicBezTo>
                  <a:cubicBezTo>
                    <a:pt x="543" y="175"/>
                    <a:pt x="543" y="175"/>
                    <a:pt x="543" y="175"/>
                  </a:cubicBezTo>
                  <a:cubicBezTo>
                    <a:pt x="543" y="177"/>
                    <a:pt x="543" y="177"/>
                    <a:pt x="543" y="177"/>
                  </a:cubicBezTo>
                  <a:cubicBezTo>
                    <a:pt x="544" y="177"/>
                    <a:pt x="544" y="177"/>
                    <a:pt x="544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5" y="177"/>
                    <a:pt x="545" y="177"/>
                    <a:pt x="545" y="177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9" y="180"/>
                    <a:pt x="549" y="180"/>
                    <a:pt x="549" y="180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82"/>
                    <a:pt x="549" y="182"/>
                    <a:pt x="549" y="182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9" y="183"/>
                    <a:pt x="549" y="183"/>
                    <a:pt x="549" y="183"/>
                  </a:cubicBezTo>
                  <a:cubicBezTo>
                    <a:pt x="547" y="182"/>
                    <a:pt x="547" y="182"/>
                    <a:pt x="547" y="182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0"/>
                    <a:pt x="546" y="180"/>
                    <a:pt x="546" y="180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8"/>
                    <a:pt x="546" y="178"/>
                    <a:pt x="546" y="178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6" y="179"/>
                    <a:pt x="546" y="179"/>
                    <a:pt x="546" y="179"/>
                  </a:cubicBezTo>
                  <a:cubicBezTo>
                    <a:pt x="545" y="179"/>
                    <a:pt x="545" y="179"/>
                    <a:pt x="545" y="179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4" y="181"/>
                    <a:pt x="544" y="181"/>
                    <a:pt x="544" y="181"/>
                  </a:cubicBezTo>
                  <a:cubicBezTo>
                    <a:pt x="546" y="181"/>
                    <a:pt x="546" y="181"/>
                    <a:pt x="546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5" y="183"/>
                    <a:pt x="545" y="183"/>
                    <a:pt x="545" y="183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4"/>
                    <a:pt x="545" y="184"/>
                    <a:pt x="545" y="184"/>
                  </a:cubicBezTo>
                  <a:cubicBezTo>
                    <a:pt x="545" y="187"/>
                    <a:pt x="545" y="187"/>
                    <a:pt x="545" y="187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6" y="188"/>
                    <a:pt x="546" y="188"/>
                    <a:pt x="546" y="188"/>
                  </a:cubicBezTo>
                  <a:cubicBezTo>
                    <a:pt x="548" y="191"/>
                    <a:pt x="548" y="191"/>
                    <a:pt x="548" y="191"/>
                  </a:cubicBezTo>
                  <a:cubicBezTo>
                    <a:pt x="549" y="191"/>
                    <a:pt x="549" y="191"/>
                    <a:pt x="549" y="191"/>
                  </a:cubicBezTo>
                  <a:cubicBezTo>
                    <a:pt x="550" y="193"/>
                    <a:pt x="550" y="193"/>
                    <a:pt x="550" y="193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4"/>
                    <a:pt x="551" y="194"/>
                    <a:pt x="551" y="194"/>
                  </a:cubicBezTo>
                  <a:cubicBezTo>
                    <a:pt x="551" y="195"/>
                    <a:pt x="551" y="195"/>
                    <a:pt x="551" y="195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8" y="196"/>
                    <a:pt x="548" y="196"/>
                    <a:pt x="548" y="196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6" y="197"/>
                    <a:pt x="546" y="197"/>
                    <a:pt x="546" y="197"/>
                  </a:cubicBezTo>
                  <a:cubicBezTo>
                    <a:pt x="545" y="199"/>
                    <a:pt x="545" y="199"/>
                    <a:pt x="545" y="199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5" y="201"/>
                    <a:pt x="545" y="201"/>
                    <a:pt x="545" y="201"/>
                  </a:cubicBezTo>
                  <a:cubicBezTo>
                    <a:pt x="545" y="203"/>
                    <a:pt x="545" y="203"/>
                    <a:pt x="545" y="203"/>
                  </a:cubicBezTo>
                  <a:cubicBezTo>
                    <a:pt x="546" y="205"/>
                    <a:pt x="546" y="205"/>
                    <a:pt x="546" y="205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7"/>
                    <a:pt x="547" y="207"/>
                    <a:pt x="547" y="207"/>
                  </a:cubicBezTo>
                  <a:cubicBezTo>
                    <a:pt x="548" y="207"/>
                    <a:pt x="548" y="207"/>
                    <a:pt x="548" y="207"/>
                  </a:cubicBezTo>
                  <a:cubicBezTo>
                    <a:pt x="549" y="208"/>
                    <a:pt x="549" y="208"/>
                    <a:pt x="549" y="208"/>
                  </a:cubicBezTo>
                  <a:cubicBezTo>
                    <a:pt x="548" y="208"/>
                    <a:pt x="548" y="208"/>
                    <a:pt x="548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6" y="209"/>
                    <a:pt x="546" y="209"/>
                    <a:pt x="546" y="209"/>
                  </a:cubicBezTo>
                  <a:cubicBezTo>
                    <a:pt x="545" y="209"/>
                    <a:pt x="545" y="209"/>
                    <a:pt x="545" y="209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3" y="210"/>
                    <a:pt x="543" y="210"/>
                    <a:pt x="543" y="210"/>
                  </a:cubicBezTo>
                  <a:cubicBezTo>
                    <a:pt x="544" y="210"/>
                    <a:pt x="544" y="210"/>
                    <a:pt x="544" y="210"/>
                  </a:cubicBezTo>
                  <a:cubicBezTo>
                    <a:pt x="544" y="211"/>
                    <a:pt x="544" y="211"/>
                    <a:pt x="544" y="211"/>
                  </a:cubicBezTo>
                  <a:cubicBezTo>
                    <a:pt x="543" y="212"/>
                    <a:pt x="543" y="212"/>
                    <a:pt x="543" y="212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3"/>
                    <a:pt x="544" y="213"/>
                    <a:pt x="544" y="213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4" y="215"/>
                    <a:pt x="544" y="215"/>
                    <a:pt x="544" y="215"/>
                  </a:cubicBezTo>
                  <a:cubicBezTo>
                    <a:pt x="545" y="214"/>
                    <a:pt x="545" y="214"/>
                    <a:pt x="545" y="214"/>
                  </a:cubicBezTo>
                  <a:cubicBezTo>
                    <a:pt x="546" y="215"/>
                    <a:pt x="546" y="215"/>
                    <a:pt x="546" y="215"/>
                  </a:cubicBezTo>
                  <a:cubicBezTo>
                    <a:pt x="545" y="216"/>
                    <a:pt x="545" y="216"/>
                    <a:pt x="545" y="216"/>
                  </a:cubicBezTo>
                  <a:cubicBezTo>
                    <a:pt x="545" y="217"/>
                    <a:pt x="545" y="217"/>
                    <a:pt x="545" y="217"/>
                  </a:cubicBezTo>
                  <a:cubicBezTo>
                    <a:pt x="545" y="218"/>
                    <a:pt x="545" y="218"/>
                    <a:pt x="545" y="218"/>
                  </a:cubicBezTo>
                  <a:cubicBezTo>
                    <a:pt x="545" y="219"/>
                    <a:pt x="545" y="219"/>
                    <a:pt x="545" y="219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45" y="221"/>
                    <a:pt x="545" y="221"/>
                    <a:pt x="545" y="221"/>
                  </a:cubicBezTo>
                  <a:cubicBezTo>
                    <a:pt x="544" y="222"/>
                    <a:pt x="544" y="222"/>
                    <a:pt x="544" y="222"/>
                  </a:cubicBezTo>
                  <a:cubicBezTo>
                    <a:pt x="544" y="223"/>
                    <a:pt x="544" y="223"/>
                    <a:pt x="544" y="223"/>
                  </a:cubicBezTo>
                  <a:cubicBezTo>
                    <a:pt x="543" y="223"/>
                    <a:pt x="543" y="223"/>
                    <a:pt x="543" y="223"/>
                  </a:cubicBezTo>
                  <a:cubicBezTo>
                    <a:pt x="543" y="225"/>
                    <a:pt x="543" y="225"/>
                    <a:pt x="543" y="225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2" y="226"/>
                    <a:pt x="542" y="226"/>
                    <a:pt x="542" y="226"/>
                  </a:cubicBezTo>
                  <a:cubicBezTo>
                    <a:pt x="542" y="225"/>
                    <a:pt x="542" y="225"/>
                    <a:pt x="542" y="225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2" y="224"/>
                    <a:pt x="542" y="224"/>
                    <a:pt x="542" y="224"/>
                  </a:cubicBezTo>
                  <a:cubicBezTo>
                    <a:pt x="540" y="224"/>
                    <a:pt x="540" y="224"/>
                    <a:pt x="540" y="224"/>
                  </a:cubicBezTo>
                  <a:cubicBezTo>
                    <a:pt x="539" y="222"/>
                    <a:pt x="539" y="222"/>
                    <a:pt x="539" y="222"/>
                  </a:cubicBezTo>
                  <a:cubicBezTo>
                    <a:pt x="539" y="221"/>
                    <a:pt x="539" y="221"/>
                    <a:pt x="539" y="221"/>
                  </a:cubicBezTo>
                  <a:cubicBezTo>
                    <a:pt x="537" y="217"/>
                    <a:pt x="537" y="217"/>
                    <a:pt x="537" y="217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6" y="216"/>
                    <a:pt x="536" y="216"/>
                    <a:pt x="536" y="216"/>
                  </a:cubicBezTo>
                  <a:cubicBezTo>
                    <a:pt x="537" y="216"/>
                    <a:pt x="537" y="216"/>
                    <a:pt x="537" y="216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7" y="215"/>
                    <a:pt x="537" y="215"/>
                    <a:pt x="537" y="215"/>
                  </a:cubicBezTo>
                  <a:cubicBezTo>
                    <a:pt x="536" y="215"/>
                    <a:pt x="536" y="215"/>
                    <a:pt x="536" y="215"/>
                  </a:cubicBezTo>
                  <a:cubicBezTo>
                    <a:pt x="534" y="214"/>
                    <a:pt x="534" y="214"/>
                    <a:pt x="534" y="214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28" y="206"/>
                    <a:pt x="528" y="206"/>
                    <a:pt x="528" y="206"/>
                  </a:cubicBezTo>
                  <a:cubicBezTo>
                    <a:pt x="527" y="204"/>
                    <a:pt x="527" y="204"/>
                    <a:pt x="527" y="204"/>
                  </a:cubicBezTo>
                  <a:cubicBezTo>
                    <a:pt x="526" y="203"/>
                    <a:pt x="526" y="203"/>
                    <a:pt x="526" y="203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0" y="191"/>
                    <a:pt x="520" y="191"/>
                    <a:pt x="520" y="191"/>
                  </a:cubicBezTo>
                  <a:cubicBezTo>
                    <a:pt x="520" y="190"/>
                    <a:pt x="520" y="190"/>
                    <a:pt x="520" y="190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18" y="185"/>
                    <a:pt x="518" y="185"/>
                    <a:pt x="518" y="185"/>
                  </a:cubicBezTo>
                  <a:cubicBezTo>
                    <a:pt x="517" y="184"/>
                    <a:pt x="517" y="184"/>
                    <a:pt x="517" y="184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80"/>
                    <a:pt x="519" y="180"/>
                    <a:pt x="519" y="180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6" y="175"/>
                    <a:pt x="516" y="175"/>
                    <a:pt x="516" y="175"/>
                  </a:cubicBezTo>
                  <a:cubicBezTo>
                    <a:pt x="516" y="174"/>
                    <a:pt x="516" y="174"/>
                    <a:pt x="516" y="174"/>
                  </a:cubicBezTo>
                  <a:cubicBezTo>
                    <a:pt x="517" y="173"/>
                    <a:pt x="517" y="173"/>
                    <a:pt x="517" y="173"/>
                  </a:cubicBezTo>
                  <a:cubicBezTo>
                    <a:pt x="519" y="174"/>
                    <a:pt x="519" y="174"/>
                    <a:pt x="519" y="174"/>
                  </a:cubicBezTo>
                  <a:cubicBezTo>
                    <a:pt x="520" y="173"/>
                    <a:pt x="520" y="173"/>
                    <a:pt x="520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20" y="171"/>
                    <a:pt x="520" y="171"/>
                    <a:pt x="520" y="171"/>
                  </a:cubicBezTo>
                  <a:cubicBezTo>
                    <a:pt x="521" y="171"/>
                    <a:pt x="521" y="171"/>
                    <a:pt x="521" y="171"/>
                  </a:cubicBezTo>
                  <a:cubicBezTo>
                    <a:pt x="522" y="171"/>
                    <a:pt x="522" y="171"/>
                    <a:pt x="522" y="171"/>
                  </a:cubicBezTo>
                  <a:cubicBezTo>
                    <a:pt x="521" y="170"/>
                    <a:pt x="521" y="170"/>
                    <a:pt x="521" y="170"/>
                  </a:cubicBezTo>
                  <a:cubicBezTo>
                    <a:pt x="523" y="168"/>
                    <a:pt x="523" y="168"/>
                    <a:pt x="523" y="168"/>
                  </a:cubicBezTo>
                  <a:cubicBezTo>
                    <a:pt x="522" y="166"/>
                    <a:pt x="522" y="166"/>
                    <a:pt x="522" y="166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2" y="164"/>
                    <a:pt x="522" y="164"/>
                    <a:pt x="522" y="164"/>
                  </a:cubicBezTo>
                  <a:cubicBezTo>
                    <a:pt x="522" y="163"/>
                    <a:pt x="522" y="163"/>
                    <a:pt x="522" y="163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2"/>
                    <a:pt x="522" y="162"/>
                    <a:pt x="522" y="162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3" y="160"/>
                    <a:pt x="523" y="160"/>
                    <a:pt x="523" y="160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4" y="155"/>
                    <a:pt x="524" y="155"/>
                    <a:pt x="524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4" y="152"/>
                    <a:pt x="524" y="152"/>
                    <a:pt x="524" y="152"/>
                  </a:cubicBezTo>
                  <a:cubicBezTo>
                    <a:pt x="523" y="152"/>
                    <a:pt x="523" y="152"/>
                    <a:pt x="523" y="152"/>
                  </a:cubicBezTo>
                  <a:cubicBezTo>
                    <a:pt x="523" y="151"/>
                    <a:pt x="523" y="151"/>
                    <a:pt x="523" y="151"/>
                  </a:cubicBezTo>
                  <a:cubicBezTo>
                    <a:pt x="524" y="150"/>
                    <a:pt x="524" y="150"/>
                    <a:pt x="524" y="150"/>
                  </a:cubicBezTo>
                  <a:cubicBezTo>
                    <a:pt x="524" y="149"/>
                    <a:pt x="524" y="149"/>
                    <a:pt x="524" y="149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3" y="148"/>
                    <a:pt x="523" y="148"/>
                    <a:pt x="523" y="148"/>
                  </a:cubicBezTo>
                  <a:cubicBezTo>
                    <a:pt x="523" y="147"/>
                    <a:pt x="523" y="147"/>
                    <a:pt x="523" y="147"/>
                  </a:cubicBezTo>
                  <a:cubicBezTo>
                    <a:pt x="524" y="147"/>
                    <a:pt x="524" y="147"/>
                    <a:pt x="524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5" y="145"/>
                    <a:pt x="525" y="145"/>
                    <a:pt x="525" y="145"/>
                  </a:cubicBezTo>
                  <a:cubicBezTo>
                    <a:pt x="526" y="145"/>
                    <a:pt x="526" y="145"/>
                    <a:pt x="526" y="145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2"/>
                    <a:pt x="526" y="142"/>
                    <a:pt x="526" y="142"/>
                  </a:cubicBezTo>
                  <a:cubicBezTo>
                    <a:pt x="526" y="141"/>
                    <a:pt x="526" y="141"/>
                    <a:pt x="526" y="141"/>
                  </a:cubicBezTo>
                  <a:cubicBezTo>
                    <a:pt x="527" y="139"/>
                    <a:pt x="527" y="139"/>
                    <a:pt x="527" y="139"/>
                  </a:cubicBezTo>
                  <a:cubicBezTo>
                    <a:pt x="526" y="139"/>
                    <a:pt x="526" y="139"/>
                    <a:pt x="526" y="139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6" y="138"/>
                    <a:pt x="526" y="138"/>
                    <a:pt x="526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8"/>
                    <a:pt x="525" y="138"/>
                    <a:pt x="525" y="138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6"/>
                    <a:pt x="525" y="136"/>
                    <a:pt x="525" y="136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4"/>
                    <a:pt x="524" y="134"/>
                    <a:pt x="524" y="134"/>
                  </a:cubicBezTo>
                  <a:cubicBezTo>
                    <a:pt x="524" y="133"/>
                    <a:pt x="524" y="133"/>
                    <a:pt x="524" y="133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3" y="132"/>
                    <a:pt x="523" y="132"/>
                    <a:pt x="523" y="132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0"/>
                    <a:pt x="522" y="130"/>
                    <a:pt x="522" y="130"/>
                  </a:cubicBezTo>
                  <a:cubicBezTo>
                    <a:pt x="522" y="129"/>
                    <a:pt x="522" y="129"/>
                    <a:pt x="522" y="129"/>
                  </a:cubicBezTo>
                  <a:cubicBezTo>
                    <a:pt x="523" y="128"/>
                    <a:pt x="523" y="128"/>
                    <a:pt x="523" y="128"/>
                  </a:cubicBezTo>
                  <a:cubicBezTo>
                    <a:pt x="524" y="128"/>
                    <a:pt x="524" y="128"/>
                    <a:pt x="524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5" y="127"/>
                    <a:pt x="525" y="127"/>
                    <a:pt x="525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2" y="127"/>
                    <a:pt x="522" y="127"/>
                    <a:pt x="522" y="127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1" y="126"/>
                    <a:pt x="521" y="126"/>
                    <a:pt x="521" y="126"/>
                  </a:cubicBezTo>
                  <a:cubicBezTo>
                    <a:pt x="520" y="126"/>
                    <a:pt x="520" y="126"/>
                    <a:pt x="520" y="126"/>
                  </a:cubicBezTo>
                  <a:cubicBezTo>
                    <a:pt x="519" y="127"/>
                    <a:pt x="519" y="127"/>
                    <a:pt x="519" y="127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7" y="129"/>
                    <a:pt x="517" y="129"/>
                    <a:pt x="517" y="129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0"/>
                    <a:pt x="518" y="130"/>
                    <a:pt x="518" y="130"/>
                  </a:cubicBezTo>
                  <a:cubicBezTo>
                    <a:pt x="518" y="131"/>
                    <a:pt x="518" y="131"/>
                    <a:pt x="518" y="131"/>
                  </a:cubicBezTo>
                  <a:cubicBezTo>
                    <a:pt x="518" y="132"/>
                    <a:pt x="518" y="132"/>
                    <a:pt x="518" y="132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19" y="133"/>
                    <a:pt x="519" y="133"/>
                    <a:pt x="519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21" y="135"/>
                    <a:pt x="521" y="135"/>
                    <a:pt x="521" y="135"/>
                  </a:cubicBezTo>
                  <a:cubicBezTo>
                    <a:pt x="521" y="136"/>
                    <a:pt x="521" y="136"/>
                    <a:pt x="521" y="136"/>
                  </a:cubicBezTo>
                  <a:cubicBezTo>
                    <a:pt x="522" y="137"/>
                    <a:pt x="522" y="137"/>
                    <a:pt x="522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1" y="137"/>
                    <a:pt x="521" y="137"/>
                    <a:pt x="521" y="137"/>
                  </a:cubicBezTo>
                  <a:cubicBezTo>
                    <a:pt x="520" y="136"/>
                    <a:pt x="520" y="136"/>
                    <a:pt x="520" y="136"/>
                  </a:cubicBezTo>
                  <a:cubicBezTo>
                    <a:pt x="519" y="136"/>
                    <a:pt x="519" y="136"/>
                    <a:pt x="519" y="136"/>
                  </a:cubicBezTo>
                  <a:cubicBezTo>
                    <a:pt x="519" y="137"/>
                    <a:pt x="519" y="137"/>
                    <a:pt x="519" y="137"/>
                  </a:cubicBezTo>
                  <a:cubicBezTo>
                    <a:pt x="518" y="138"/>
                    <a:pt x="518" y="138"/>
                    <a:pt x="518" y="138"/>
                  </a:cubicBezTo>
                  <a:cubicBezTo>
                    <a:pt x="519" y="139"/>
                    <a:pt x="519" y="139"/>
                    <a:pt x="519" y="139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0"/>
                    <a:pt x="518" y="140"/>
                    <a:pt x="518" y="140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1"/>
                    <a:pt x="518" y="141"/>
                    <a:pt x="518" y="141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2"/>
                    <a:pt x="518" y="142"/>
                    <a:pt x="518" y="142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18" y="145"/>
                    <a:pt x="518" y="145"/>
                    <a:pt x="518" y="145"/>
                  </a:cubicBezTo>
                  <a:cubicBezTo>
                    <a:pt x="517" y="145"/>
                    <a:pt x="517" y="145"/>
                    <a:pt x="517" y="145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7" y="146"/>
                    <a:pt x="517" y="146"/>
                    <a:pt x="517" y="146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6" y="147"/>
                    <a:pt x="516" y="147"/>
                    <a:pt x="516" y="147"/>
                  </a:cubicBezTo>
                  <a:cubicBezTo>
                    <a:pt x="515" y="146"/>
                    <a:pt x="515" y="146"/>
                    <a:pt x="515" y="146"/>
                  </a:cubicBezTo>
                  <a:cubicBezTo>
                    <a:pt x="516" y="145"/>
                    <a:pt x="516" y="145"/>
                    <a:pt x="516" y="145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4" y="145"/>
                    <a:pt x="514" y="145"/>
                    <a:pt x="514" y="145"/>
                  </a:cubicBezTo>
                  <a:cubicBezTo>
                    <a:pt x="513" y="146"/>
                    <a:pt x="513" y="146"/>
                    <a:pt x="513" y="146"/>
                  </a:cubicBezTo>
                  <a:cubicBezTo>
                    <a:pt x="513" y="144"/>
                    <a:pt x="513" y="144"/>
                    <a:pt x="513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2" y="144"/>
                    <a:pt x="512" y="144"/>
                    <a:pt x="512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1" y="144"/>
                    <a:pt x="511" y="144"/>
                    <a:pt x="511" y="144"/>
                  </a:cubicBezTo>
                  <a:cubicBezTo>
                    <a:pt x="512" y="143"/>
                    <a:pt x="512" y="143"/>
                    <a:pt x="512" y="143"/>
                  </a:cubicBezTo>
                  <a:cubicBezTo>
                    <a:pt x="511" y="143"/>
                    <a:pt x="511" y="143"/>
                    <a:pt x="511" y="143"/>
                  </a:cubicBezTo>
                  <a:cubicBezTo>
                    <a:pt x="511" y="142"/>
                    <a:pt x="511" y="142"/>
                    <a:pt x="511" y="142"/>
                  </a:cubicBezTo>
                  <a:cubicBezTo>
                    <a:pt x="512" y="142"/>
                    <a:pt x="512" y="142"/>
                    <a:pt x="512" y="142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1" y="141"/>
                    <a:pt x="511" y="141"/>
                    <a:pt x="511" y="141"/>
                  </a:cubicBezTo>
                  <a:cubicBezTo>
                    <a:pt x="512" y="140"/>
                    <a:pt x="512" y="140"/>
                    <a:pt x="512" y="140"/>
                  </a:cubicBezTo>
                  <a:cubicBezTo>
                    <a:pt x="511" y="140"/>
                    <a:pt x="511" y="140"/>
                    <a:pt x="511" y="140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9"/>
                    <a:pt x="511" y="139"/>
                    <a:pt x="511" y="139"/>
                  </a:cubicBezTo>
                  <a:cubicBezTo>
                    <a:pt x="511" y="138"/>
                    <a:pt x="511" y="138"/>
                    <a:pt x="511" y="138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8"/>
                    <a:pt x="509" y="138"/>
                    <a:pt x="509" y="138"/>
                  </a:cubicBezTo>
                  <a:cubicBezTo>
                    <a:pt x="509" y="139"/>
                    <a:pt x="509" y="139"/>
                    <a:pt x="509" y="139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8" y="140"/>
                    <a:pt x="508" y="140"/>
                    <a:pt x="508" y="140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7" y="139"/>
                    <a:pt x="507" y="139"/>
                    <a:pt x="507" y="139"/>
                  </a:cubicBezTo>
                  <a:cubicBezTo>
                    <a:pt x="506" y="138"/>
                    <a:pt x="506" y="138"/>
                    <a:pt x="506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5" y="139"/>
                    <a:pt x="505" y="139"/>
                    <a:pt x="505" y="139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04" y="140"/>
                    <a:pt x="504" y="140"/>
                    <a:pt x="504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501" y="141"/>
                    <a:pt x="501" y="141"/>
                    <a:pt x="501" y="141"/>
                  </a:cubicBezTo>
                  <a:cubicBezTo>
                    <a:pt x="499" y="140"/>
                    <a:pt x="499" y="140"/>
                    <a:pt x="499" y="140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2"/>
                    <a:pt x="498" y="142"/>
                    <a:pt x="498" y="142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7" y="144"/>
                    <a:pt x="497" y="144"/>
                    <a:pt x="497" y="144"/>
                  </a:cubicBezTo>
                  <a:cubicBezTo>
                    <a:pt x="498" y="145"/>
                    <a:pt x="498" y="145"/>
                    <a:pt x="498" y="145"/>
                  </a:cubicBezTo>
                  <a:cubicBezTo>
                    <a:pt x="498" y="146"/>
                    <a:pt x="498" y="146"/>
                    <a:pt x="498" y="146"/>
                  </a:cubicBezTo>
                  <a:cubicBezTo>
                    <a:pt x="499" y="147"/>
                    <a:pt x="499" y="147"/>
                    <a:pt x="499" y="147"/>
                  </a:cubicBezTo>
                  <a:cubicBezTo>
                    <a:pt x="498" y="147"/>
                    <a:pt x="498" y="147"/>
                    <a:pt x="498" y="147"/>
                  </a:cubicBezTo>
                  <a:cubicBezTo>
                    <a:pt x="498" y="150"/>
                    <a:pt x="498" y="150"/>
                    <a:pt x="498" y="150"/>
                  </a:cubicBezTo>
                  <a:cubicBezTo>
                    <a:pt x="499" y="151"/>
                    <a:pt x="499" y="151"/>
                    <a:pt x="499" y="151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2"/>
                    <a:pt x="498" y="152"/>
                    <a:pt x="498" y="152"/>
                  </a:cubicBezTo>
                  <a:cubicBezTo>
                    <a:pt x="498" y="153"/>
                    <a:pt x="498" y="153"/>
                    <a:pt x="498" y="153"/>
                  </a:cubicBezTo>
                  <a:cubicBezTo>
                    <a:pt x="497" y="153"/>
                    <a:pt x="497" y="153"/>
                    <a:pt x="497" y="153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5"/>
                    <a:pt x="497" y="155"/>
                    <a:pt x="497" y="155"/>
                  </a:cubicBezTo>
                  <a:cubicBezTo>
                    <a:pt x="497" y="156"/>
                    <a:pt x="497" y="156"/>
                    <a:pt x="497" y="156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9"/>
                    <a:pt x="497" y="159"/>
                    <a:pt x="497" y="159"/>
                  </a:cubicBezTo>
                  <a:cubicBezTo>
                    <a:pt x="496" y="159"/>
                    <a:pt x="496" y="159"/>
                    <a:pt x="496" y="159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1"/>
                    <a:pt x="497" y="161"/>
                    <a:pt x="497" y="161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7" y="162"/>
                    <a:pt x="497" y="162"/>
                    <a:pt x="497" y="162"/>
                  </a:cubicBezTo>
                  <a:cubicBezTo>
                    <a:pt x="498" y="162"/>
                    <a:pt x="498" y="162"/>
                    <a:pt x="498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499" y="161"/>
                    <a:pt x="499" y="161"/>
                    <a:pt x="499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501" y="162"/>
                    <a:pt x="501" y="162"/>
                    <a:pt x="501" y="162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2" y="163"/>
                    <a:pt x="502" y="163"/>
                    <a:pt x="502" y="163"/>
                  </a:cubicBezTo>
                  <a:cubicBezTo>
                    <a:pt x="501" y="163"/>
                    <a:pt x="501" y="163"/>
                    <a:pt x="501" y="163"/>
                  </a:cubicBezTo>
                  <a:cubicBezTo>
                    <a:pt x="501" y="164"/>
                    <a:pt x="501" y="164"/>
                    <a:pt x="501" y="164"/>
                  </a:cubicBezTo>
                  <a:cubicBezTo>
                    <a:pt x="500" y="163"/>
                    <a:pt x="500" y="163"/>
                    <a:pt x="500" y="163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4"/>
                    <a:pt x="500" y="164"/>
                    <a:pt x="500" y="164"/>
                  </a:cubicBezTo>
                  <a:cubicBezTo>
                    <a:pt x="500" y="165"/>
                    <a:pt x="500" y="165"/>
                    <a:pt x="500" y="165"/>
                  </a:cubicBezTo>
                  <a:cubicBezTo>
                    <a:pt x="499" y="166"/>
                    <a:pt x="499" y="166"/>
                    <a:pt x="499" y="166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5"/>
                    <a:pt x="498" y="165"/>
                    <a:pt x="498" y="165"/>
                  </a:cubicBezTo>
                  <a:cubicBezTo>
                    <a:pt x="498" y="164"/>
                    <a:pt x="498" y="164"/>
                    <a:pt x="498" y="164"/>
                  </a:cubicBezTo>
                  <a:cubicBezTo>
                    <a:pt x="497" y="165"/>
                    <a:pt x="497" y="165"/>
                    <a:pt x="497" y="165"/>
                  </a:cubicBezTo>
                  <a:cubicBezTo>
                    <a:pt x="497" y="164"/>
                    <a:pt x="497" y="164"/>
                    <a:pt x="497" y="164"/>
                  </a:cubicBezTo>
                  <a:cubicBezTo>
                    <a:pt x="496" y="164"/>
                    <a:pt x="496" y="164"/>
                    <a:pt x="496" y="164"/>
                  </a:cubicBezTo>
                  <a:cubicBezTo>
                    <a:pt x="496" y="165"/>
                    <a:pt x="496" y="165"/>
                    <a:pt x="496" y="165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6" y="166"/>
                    <a:pt x="496" y="166"/>
                    <a:pt x="496" y="166"/>
                  </a:cubicBezTo>
                  <a:cubicBezTo>
                    <a:pt x="495" y="166"/>
                    <a:pt x="495" y="166"/>
                    <a:pt x="495" y="166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7"/>
                    <a:pt x="495" y="167"/>
                    <a:pt x="495" y="167"/>
                  </a:cubicBezTo>
                  <a:cubicBezTo>
                    <a:pt x="495" y="168"/>
                    <a:pt x="495" y="168"/>
                    <a:pt x="495" y="168"/>
                  </a:cubicBezTo>
                  <a:cubicBezTo>
                    <a:pt x="494" y="167"/>
                    <a:pt x="494" y="167"/>
                    <a:pt x="494" y="167"/>
                  </a:cubicBezTo>
                  <a:cubicBezTo>
                    <a:pt x="493" y="166"/>
                    <a:pt x="493" y="166"/>
                    <a:pt x="493" y="166"/>
                  </a:cubicBezTo>
                  <a:cubicBezTo>
                    <a:pt x="492" y="166"/>
                    <a:pt x="492" y="166"/>
                    <a:pt x="492" y="166"/>
                  </a:cubicBezTo>
                  <a:cubicBezTo>
                    <a:pt x="493" y="167"/>
                    <a:pt x="493" y="167"/>
                    <a:pt x="493" y="167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8"/>
                    <a:pt x="492" y="168"/>
                    <a:pt x="492" y="168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91" y="169"/>
                    <a:pt x="491" y="169"/>
                    <a:pt x="491" y="169"/>
                  </a:cubicBezTo>
                  <a:cubicBezTo>
                    <a:pt x="490" y="169"/>
                    <a:pt x="490" y="169"/>
                    <a:pt x="490" y="169"/>
                  </a:cubicBezTo>
                  <a:cubicBezTo>
                    <a:pt x="489" y="168"/>
                    <a:pt x="489" y="168"/>
                    <a:pt x="489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8"/>
                    <a:pt x="488" y="168"/>
                    <a:pt x="488" y="168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89" y="166"/>
                    <a:pt x="489" y="166"/>
                    <a:pt x="489" y="166"/>
                  </a:cubicBezTo>
                  <a:cubicBezTo>
                    <a:pt x="491" y="166"/>
                    <a:pt x="491" y="166"/>
                    <a:pt x="491" y="166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2" y="165"/>
                    <a:pt x="492" y="165"/>
                    <a:pt x="492" y="165"/>
                  </a:cubicBezTo>
                  <a:cubicBezTo>
                    <a:pt x="491" y="164"/>
                    <a:pt x="491" y="164"/>
                    <a:pt x="491" y="164"/>
                  </a:cubicBezTo>
                  <a:cubicBezTo>
                    <a:pt x="490" y="165"/>
                    <a:pt x="490" y="165"/>
                    <a:pt x="490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9" y="165"/>
                    <a:pt x="489" y="165"/>
                    <a:pt x="489" y="165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8" y="164"/>
                    <a:pt x="488" y="164"/>
                    <a:pt x="488" y="164"/>
                  </a:cubicBezTo>
                  <a:cubicBezTo>
                    <a:pt x="486" y="164"/>
                    <a:pt x="486" y="164"/>
                    <a:pt x="486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5" y="164"/>
                    <a:pt x="485" y="164"/>
                    <a:pt x="485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4" y="164"/>
                    <a:pt x="484" y="164"/>
                    <a:pt x="484" y="164"/>
                  </a:cubicBezTo>
                  <a:cubicBezTo>
                    <a:pt x="483" y="164"/>
                    <a:pt x="483" y="164"/>
                    <a:pt x="483" y="164"/>
                  </a:cubicBezTo>
                  <a:cubicBezTo>
                    <a:pt x="482" y="163"/>
                    <a:pt x="482" y="163"/>
                    <a:pt x="482" y="163"/>
                  </a:cubicBezTo>
                  <a:cubicBezTo>
                    <a:pt x="481" y="164"/>
                    <a:pt x="481" y="164"/>
                    <a:pt x="481" y="164"/>
                  </a:cubicBezTo>
                  <a:cubicBezTo>
                    <a:pt x="480" y="163"/>
                    <a:pt x="480" y="163"/>
                    <a:pt x="480" y="163"/>
                  </a:cubicBezTo>
                  <a:cubicBezTo>
                    <a:pt x="479" y="163"/>
                    <a:pt x="479" y="163"/>
                    <a:pt x="479" y="163"/>
                  </a:cubicBezTo>
                  <a:cubicBezTo>
                    <a:pt x="478" y="164"/>
                    <a:pt x="478" y="164"/>
                    <a:pt x="478" y="164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8" y="166"/>
                    <a:pt x="478" y="166"/>
                    <a:pt x="478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7" y="166"/>
                    <a:pt x="477" y="166"/>
                    <a:pt x="477" y="166"/>
                  </a:cubicBezTo>
                  <a:cubicBezTo>
                    <a:pt x="476" y="167"/>
                    <a:pt x="476" y="167"/>
                    <a:pt x="476" y="167"/>
                  </a:cubicBezTo>
                  <a:cubicBezTo>
                    <a:pt x="477" y="167"/>
                    <a:pt x="477" y="167"/>
                    <a:pt x="477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7"/>
                    <a:pt x="478" y="167"/>
                    <a:pt x="478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6" y="168"/>
                    <a:pt x="476" y="168"/>
                    <a:pt x="476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8"/>
                    <a:pt x="474" y="168"/>
                    <a:pt x="474" y="168"/>
                  </a:cubicBezTo>
                  <a:cubicBezTo>
                    <a:pt x="474" y="169"/>
                    <a:pt x="474" y="169"/>
                    <a:pt x="474" y="169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3" y="169"/>
                    <a:pt x="473" y="169"/>
                    <a:pt x="473" y="169"/>
                  </a:cubicBezTo>
                  <a:cubicBezTo>
                    <a:pt x="472" y="169"/>
                    <a:pt x="472" y="169"/>
                    <a:pt x="472" y="169"/>
                  </a:cubicBezTo>
                  <a:cubicBezTo>
                    <a:pt x="472" y="168"/>
                    <a:pt x="472" y="168"/>
                    <a:pt x="472" y="168"/>
                  </a:cubicBezTo>
                  <a:cubicBezTo>
                    <a:pt x="470" y="168"/>
                    <a:pt x="470" y="168"/>
                    <a:pt x="470" y="168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68" y="168"/>
                    <a:pt x="468" y="168"/>
                    <a:pt x="468" y="168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7" y="169"/>
                    <a:pt x="467" y="169"/>
                    <a:pt x="467" y="169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467" y="171"/>
                    <a:pt x="467" y="171"/>
                    <a:pt x="467" y="171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1"/>
                    <a:pt x="466" y="171"/>
                    <a:pt x="466" y="171"/>
                  </a:cubicBezTo>
                  <a:cubicBezTo>
                    <a:pt x="466" y="170"/>
                    <a:pt x="466" y="170"/>
                    <a:pt x="466" y="170"/>
                  </a:cubicBezTo>
                  <a:cubicBezTo>
                    <a:pt x="465" y="169"/>
                    <a:pt x="465" y="169"/>
                    <a:pt x="465" y="169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70"/>
                    <a:pt x="464" y="170"/>
                    <a:pt x="464" y="170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0"/>
                    <a:pt x="461" y="170"/>
                    <a:pt x="461" y="17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59" y="171"/>
                    <a:pt x="459" y="171"/>
                    <a:pt x="459" y="171"/>
                  </a:cubicBezTo>
                  <a:cubicBezTo>
                    <a:pt x="457" y="172"/>
                    <a:pt x="457" y="172"/>
                    <a:pt x="457" y="172"/>
                  </a:cubicBezTo>
                  <a:cubicBezTo>
                    <a:pt x="456" y="173"/>
                    <a:pt x="456" y="173"/>
                    <a:pt x="456" y="173"/>
                  </a:cubicBezTo>
                  <a:cubicBezTo>
                    <a:pt x="456" y="172"/>
                    <a:pt x="456" y="172"/>
                    <a:pt x="456" y="172"/>
                  </a:cubicBezTo>
                  <a:cubicBezTo>
                    <a:pt x="455" y="172"/>
                    <a:pt x="455" y="172"/>
                    <a:pt x="455" y="172"/>
                  </a:cubicBezTo>
                  <a:cubicBezTo>
                    <a:pt x="455" y="173"/>
                    <a:pt x="455" y="173"/>
                    <a:pt x="455" y="173"/>
                  </a:cubicBezTo>
                  <a:cubicBezTo>
                    <a:pt x="453" y="174"/>
                    <a:pt x="453" y="174"/>
                    <a:pt x="453" y="174"/>
                  </a:cubicBezTo>
                  <a:cubicBezTo>
                    <a:pt x="453" y="175"/>
                    <a:pt x="453" y="175"/>
                    <a:pt x="453" y="175"/>
                  </a:cubicBezTo>
                  <a:cubicBezTo>
                    <a:pt x="452" y="175"/>
                    <a:pt x="452" y="175"/>
                    <a:pt x="452" y="175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3" y="178"/>
                    <a:pt x="453" y="178"/>
                    <a:pt x="453" y="178"/>
                  </a:cubicBezTo>
                  <a:cubicBezTo>
                    <a:pt x="453" y="180"/>
                    <a:pt x="453" y="180"/>
                    <a:pt x="453" y="180"/>
                  </a:cubicBezTo>
                  <a:cubicBezTo>
                    <a:pt x="452" y="181"/>
                    <a:pt x="452" y="181"/>
                    <a:pt x="452" y="181"/>
                  </a:cubicBezTo>
                  <a:cubicBezTo>
                    <a:pt x="451" y="182"/>
                    <a:pt x="451" y="182"/>
                    <a:pt x="451" y="182"/>
                  </a:cubicBezTo>
                  <a:cubicBezTo>
                    <a:pt x="451" y="183"/>
                    <a:pt x="451" y="183"/>
                    <a:pt x="451" y="183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2" y="185"/>
                    <a:pt x="452" y="185"/>
                    <a:pt x="452" y="18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6"/>
                    <a:pt x="451" y="186"/>
                    <a:pt x="451" y="186"/>
                  </a:cubicBezTo>
                  <a:cubicBezTo>
                    <a:pt x="451" y="187"/>
                    <a:pt x="451" y="187"/>
                    <a:pt x="451" y="187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450" y="190"/>
                    <a:pt x="450" y="190"/>
                    <a:pt x="450" y="190"/>
                  </a:cubicBezTo>
                  <a:cubicBezTo>
                    <a:pt x="450" y="191"/>
                    <a:pt x="450" y="191"/>
                    <a:pt x="450" y="191"/>
                  </a:cubicBezTo>
                  <a:cubicBezTo>
                    <a:pt x="448" y="192"/>
                    <a:pt x="448" y="192"/>
                    <a:pt x="448" y="192"/>
                  </a:cubicBezTo>
                  <a:cubicBezTo>
                    <a:pt x="449" y="193"/>
                    <a:pt x="449" y="193"/>
                    <a:pt x="449" y="193"/>
                  </a:cubicBezTo>
                  <a:cubicBezTo>
                    <a:pt x="448" y="193"/>
                    <a:pt x="448" y="193"/>
                    <a:pt x="448" y="193"/>
                  </a:cubicBezTo>
                  <a:cubicBezTo>
                    <a:pt x="448" y="195"/>
                    <a:pt x="448" y="195"/>
                    <a:pt x="448" y="195"/>
                  </a:cubicBezTo>
                  <a:cubicBezTo>
                    <a:pt x="447" y="195"/>
                    <a:pt x="447" y="195"/>
                    <a:pt x="447" y="195"/>
                  </a:cubicBezTo>
                  <a:cubicBezTo>
                    <a:pt x="447" y="197"/>
                    <a:pt x="447" y="197"/>
                    <a:pt x="447" y="197"/>
                  </a:cubicBezTo>
                  <a:cubicBezTo>
                    <a:pt x="447" y="198"/>
                    <a:pt x="447" y="198"/>
                    <a:pt x="447" y="198"/>
                  </a:cubicBezTo>
                  <a:cubicBezTo>
                    <a:pt x="447" y="199"/>
                    <a:pt x="447" y="199"/>
                    <a:pt x="447" y="199"/>
                  </a:cubicBezTo>
                  <a:cubicBezTo>
                    <a:pt x="447" y="200"/>
                    <a:pt x="447" y="200"/>
                    <a:pt x="447" y="2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3"/>
                    <a:pt x="445" y="203"/>
                    <a:pt x="445" y="203"/>
                  </a:cubicBezTo>
                  <a:cubicBezTo>
                    <a:pt x="445" y="204"/>
                    <a:pt x="445" y="204"/>
                    <a:pt x="445" y="204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4" y="206"/>
                    <a:pt x="444" y="206"/>
                    <a:pt x="444" y="206"/>
                  </a:cubicBezTo>
                  <a:cubicBezTo>
                    <a:pt x="442" y="207"/>
                    <a:pt x="442" y="207"/>
                    <a:pt x="442" y="207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1" y="209"/>
                    <a:pt x="441" y="209"/>
                    <a:pt x="441" y="209"/>
                  </a:cubicBezTo>
                  <a:cubicBezTo>
                    <a:pt x="441" y="210"/>
                    <a:pt x="441" y="210"/>
                    <a:pt x="441" y="210"/>
                  </a:cubicBezTo>
                  <a:cubicBezTo>
                    <a:pt x="441" y="211"/>
                    <a:pt x="441" y="211"/>
                    <a:pt x="441" y="211"/>
                  </a:cubicBezTo>
                  <a:cubicBezTo>
                    <a:pt x="441" y="212"/>
                    <a:pt x="441" y="212"/>
                    <a:pt x="441" y="212"/>
                  </a:cubicBezTo>
                  <a:cubicBezTo>
                    <a:pt x="442" y="212"/>
                    <a:pt x="442" y="212"/>
                    <a:pt x="442" y="212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4" y="212"/>
                    <a:pt x="444" y="212"/>
                    <a:pt x="444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6" y="212"/>
                    <a:pt x="446" y="212"/>
                    <a:pt x="446" y="212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7" y="211"/>
                    <a:pt x="447" y="211"/>
                    <a:pt x="447" y="211"/>
                  </a:cubicBezTo>
                  <a:cubicBezTo>
                    <a:pt x="448" y="211"/>
                    <a:pt x="448" y="211"/>
                    <a:pt x="448" y="211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9" y="214"/>
                    <a:pt x="449" y="214"/>
                    <a:pt x="449" y="214"/>
                  </a:cubicBezTo>
                  <a:cubicBezTo>
                    <a:pt x="450" y="215"/>
                    <a:pt x="450" y="215"/>
                    <a:pt x="450" y="215"/>
                  </a:cubicBezTo>
                  <a:cubicBezTo>
                    <a:pt x="450" y="216"/>
                    <a:pt x="450" y="216"/>
                    <a:pt x="450" y="216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1" y="217"/>
                    <a:pt x="451" y="217"/>
                    <a:pt x="451" y="217"/>
                  </a:cubicBezTo>
                  <a:cubicBezTo>
                    <a:pt x="452" y="217"/>
                    <a:pt x="452" y="217"/>
                    <a:pt x="452" y="217"/>
                  </a:cubicBezTo>
                  <a:cubicBezTo>
                    <a:pt x="452" y="216"/>
                    <a:pt x="452" y="216"/>
                    <a:pt x="452" y="216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6"/>
                    <a:pt x="453" y="216"/>
                    <a:pt x="453" y="216"/>
                  </a:cubicBezTo>
                  <a:cubicBezTo>
                    <a:pt x="454" y="215"/>
                    <a:pt x="454" y="215"/>
                    <a:pt x="454" y="215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5" y="216"/>
                    <a:pt x="455" y="216"/>
                    <a:pt x="455" y="216"/>
                  </a:cubicBezTo>
                  <a:cubicBezTo>
                    <a:pt x="454" y="216"/>
                    <a:pt x="454" y="216"/>
                    <a:pt x="454" y="216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4" y="218"/>
                    <a:pt x="454" y="218"/>
                    <a:pt x="454" y="218"/>
                  </a:cubicBezTo>
                  <a:cubicBezTo>
                    <a:pt x="453" y="218"/>
                    <a:pt x="453" y="218"/>
                    <a:pt x="453" y="218"/>
                  </a:cubicBezTo>
                  <a:cubicBezTo>
                    <a:pt x="453" y="219"/>
                    <a:pt x="453" y="219"/>
                    <a:pt x="453" y="219"/>
                  </a:cubicBezTo>
                  <a:cubicBezTo>
                    <a:pt x="455" y="218"/>
                    <a:pt x="455" y="218"/>
                    <a:pt x="455" y="218"/>
                  </a:cubicBezTo>
                  <a:cubicBezTo>
                    <a:pt x="456" y="218"/>
                    <a:pt x="456" y="218"/>
                    <a:pt x="456" y="218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7" y="216"/>
                    <a:pt x="457" y="216"/>
                    <a:pt x="457" y="216"/>
                  </a:cubicBezTo>
                  <a:cubicBezTo>
                    <a:pt x="457" y="217"/>
                    <a:pt x="457" y="217"/>
                    <a:pt x="457" y="217"/>
                  </a:cubicBezTo>
                  <a:cubicBezTo>
                    <a:pt x="457" y="218"/>
                    <a:pt x="457" y="218"/>
                    <a:pt x="457" y="218"/>
                  </a:cubicBezTo>
                  <a:cubicBezTo>
                    <a:pt x="458" y="218"/>
                    <a:pt x="458" y="218"/>
                    <a:pt x="458" y="218"/>
                  </a:cubicBezTo>
                  <a:cubicBezTo>
                    <a:pt x="458" y="217"/>
                    <a:pt x="458" y="217"/>
                    <a:pt x="458" y="217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8" y="215"/>
                    <a:pt x="458" y="215"/>
                    <a:pt x="458" y="215"/>
                  </a:cubicBezTo>
                  <a:cubicBezTo>
                    <a:pt x="457" y="214"/>
                    <a:pt x="457" y="214"/>
                    <a:pt x="457" y="214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3"/>
                    <a:pt x="459" y="213"/>
                    <a:pt x="459" y="213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59" y="214"/>
                    <a:pt x="459" y="214"/>
                    <a:pt x="459" y="214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1" y="213"/>
                    <a:pt x="461" y="213"/>
                    <a:pt x="461" y="213"/>
                  </a:cubicBezTo>
                  <a:cubicBezTo>
                    <a:pt x="462" y="213"/>
                    <a:pt x="462" y="213"/>
                    <a:pt x="462" y="213"/>
                  </a:cubicBezTo>
                  <a:cubicBezTo>
                    <a:pt x="463" y="213"/>
                    <a:pt x="463" y="213"/>
                    <a:pt x="463" y="213"/>
                  </a:cubicBezTo>
                  <a:cubicBezTo>
                    <a:pt x="464" y="213"/>
                    <a:pt x="464" y="213"/>
                    <a:pt x="464" y="213"/>
                  </a:cubicBezTo>
                  <a:cubicBezTo>
                    <a:pt x="464" y="214"/>
                    <a:pt x="464" y="214"/>
                    <a:pt x="464" y="214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5" y="215"/>
                    <a:pt x="465" y="215"/>
                    <a:pt x="465" y="215"/>
                  </a:cubicBezTo>
                  <a:cubicBezTo>
                    <a:pt x="467" y="215"/>
                    <a:pt x="467" y="215"/>
                    <a:pt x="467" y="215"/>
                  </a:cubicBezTo>
                  <a:cubicBezTo>
                    <a:pt x="467" y="216"/>
                    <a:pt x="467" y="216"/>
                    <a:pt x="467" y="216"/>
                  </a:cubicBezTo>
                  <a:cubicBezTo>
                    <a:pt x="469" y="216"/>
                    <a:pt x="469" y="216"/>
                    <a:pt x="469" y="216"/>
                  </a:cubicBezTo>
                  <a:cubicBezTo>
                    <a:pt x="469" y="217"/>
                    <a:pt x="469" y="217"/>
                    <a:pt x="469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218"/>
                    <a:pt x="470" y="218"/>
                    <a:pt x="470" y="218"/>
                  </a:cubicBezTo>
                  <a:cubicBezTo>
                    <a:pt x="471" y="218"/>
                    <a:pt x="471" y="218"/>
                    <a:pt x="471" y="218"/>
                  </a:cubicBezTo>
                  <a:cubicBezTo>
                    <a:pt x="472" y="219"/>
                    <a:pt x="472" y="219"/>
                    <a:pt x="472" y="219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0"/>
                    <a:pt x="471" y="220"/>
                    <a:pt x="471" y="220"/>
                  </a:cubicBezTo>
                  <a:cubicBezTo>
                    <a:pt x="471" y="221"/>
                    <a:pt x="471" y="221"/>
                    <a:pt x="471" y="221"/>
                  </a:cubicBezTo>
                  <a:cubicBezTo>
                    <a:pt x="471" y="222"/>
                    <a:pt x="471" y="222"/>
                    <a:pt x="471" y="222"/>
                  </a:cubicBezTo>
                  <a:cubicBezTo>
                    <a:pt x="472" y="222"/>
                    <a:pt x="472" y="222"/>
                    <a:pt x="472" y="222"/>
                  </a:cubicBezTo>
                  <a:cubicBezTo>
                    <a:pt x="473" y="223"/>
                    <a:pt x="473" y="223"/>
                    <a:pt x="473" y="223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4"/>
                    <a:pt x="473" y="224"/>
                    <a:pt x="473" y="224"/>
                  </a:cubicBezTo>
                  <a:cubicBezTo>
                    <a:pt x="473" y="225"/>
                    <a:pt x="473" y="225"/>
                    <a:pt x="473" y="225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4" y="226"/>
                    <a:pt x="474" y="226"/>
                    <a:pt x="474" y="226"/>
                  </a:cubicBezTo>
                  <a:cubicBezTo>
                    <a:pt x="475" y="225"/>
                    <a:pt x="475" y="225"/>
                    <a:pt x="475" y="225"/>
                  </a:cubicBezTo>
                  <a:cubicBezTo>
                    <a:pt x="475" y="226"/>
                    <a:pt x="475" y="226"/>
                    <a:pt x="475" y="226"/>
                  </a:cubicBezTo>
                  <a:cubicBezTo>
                    <a:pt x="475" y="227"/>
                    <a:pt x="475" y="227"/>
                    <a:pt x="475" y="227"/>
                  </a:cubicBezTo>
                  <a:cubicBezTo>
                    <a:pt x="475" y="228"/>
                    <a:pt x="475" y="228"/>
                    <a:pt x="475" y="228"/>
                  </a:cubicBezTo>
                  <a:cubicBezTo>
                    <a:pt x="476" y="228"/>
                    <a:pt x="476" y="228"/>
                    <a:pt x="476" y="228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29"/>
                    <a:pt x="475" y="229"/>
                    <a:pt x="475" y="229"/>
                  </a:cubicBezTo>
                  <a:cubicBezTo>
                    <a:pt x="475" y="230"/>
                    <a:pt x="475" y="230"/>
                    <a:pt x="475" y="230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1"/>
                    <a:pt x="475" y="231"/>
                    <a:pt x="475" y="231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2"/>
                    <a:pt x="475" y="232"/>
                    <a:pt x="475" y="232"/>
                  </a:cubicBezTo>
                  <a:cubicBezTo>
                    <a:pt x="475" y="233"/>
                    <a:pt x="475" y="233"/>
                    <a:pt x="475" y="233"/>
                  </a:cubicBezTo>
                  <a:cubicBezTo>
                    <a:pt x="476" y="235"/>
                    <a:pt x="476" y="235"/>
                    <a:pt x="476" y="235"/>
                  </a:cubicBezTo>
                  <a:cubicBezTo>
                    <a:pt x="475" y="235"/>
                    <a:pt x="475" y="235"/>
                    <a:pt x="475" y="235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76" y="238"/>
                    <a:pt x="476" y="238"/>
                    <a:pt x="476" y="238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7" y="241"/>
                    <a:pt x="477" y="241"/>
                    <a:pt x="477" y="241"/>
                  </a:cubicBezTo>
                  <a:cubicBezTo>
                    <a:pt x="478" y="240"/>
                    <a:pt x="478" y="240"/>
                    <a:pt x="478" y="240"/>
                  </a:cubicBezTo>
                  <a:cubicBezTo>
                    <a:pt x="478" y="241"/>
                    <a:pt x="478" y="241"/>
                    <a:pt x="478" y="241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7" y="242"/>
                    <a:pt x="477" y="242"/>
                    <a:pt x="477" y="242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8" y="243"/>
                    <a:pt x="478" y="243"/>
                    <a:pt x="478" y="243"/>
                  </a:cubicBezTo>
                  <a:cubicBezTo>
                    <a:pt x="479" y="244"/>
                    <a:pt x="479" y="244"/>
                    <a:pt x="479" y="244"/>
                  </a:cubicBezTo>
                  <a:cubicBezTo>
                    <a:pt x="479" y="245"/>
                    <a:pt x="479" y="245"/>
                    <a:pt x="479" y="245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79" y="246"/>
                    <a:pt x="479" y="246"/>
                    <a:pt x="479" y="246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8"/>
                    <a:pt x="480" y="248"/>
                    <a:pt x="480" y="248"/>
                  </a:cubicBezTo>
                  <a:cubicBezTo>
                    <a:pt x="480" y="249"/>
                    <a:pt x="480" y="249"/>
                    <a:pt x="480" y="249"/>
                  </a:cubicBezTo>
                  <a:cubicBezTo>
                    <a:pt x="480" y="250"/>
                    <a:pt x="480" y="250"/>
                    <a:pt x="480" y="250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0" y="252"/>
                    <a:pt x="480" y="252"/>
                    <a:pt x="480" y="252"/>
                  </a:cubicBezTo>
                  <a:cubicBezTo>
                    <a:pt x="480" y="253"/>
                    <a:pt x="480" y="253"/>
                    <a:pt x="480" y="253"/>
                  </a:cubicBezTo>
                  <a:cubicBezTo>
                    <a:pt x="479" y="254"/>
                    <a:pt x="479" y="254"/>
                    <a:pt x="479" y="254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9" y="256"/>
                    <a:pt x="479" y="256"/>
                    <a:pt x="479" y="256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8"/>
                    <a:pt x="479" y="258"/>
                    <a:pt x="479" y="258"/>
                  </a:cubicBezTo>
                  <a:cubicBezTo>
                    <a:pt x="479" y="259"/>
                    <a:pt x="479" y="259"/>
                    <a:pt x="479" y="259"/>
                  </a:cubicBezTo>
                  <a:cubicBezTo>
                    <a:pt x="478" y="260"/>
                    <a:pt x="478" y="260"/>
                    <a:pt x="478" y="260"/>
                  </a:cubicBezTo>
                  <a:cubicBezTo>
                    <a:pt x="478" y="261"/>
                    <a:pt x="478" y="261"/>
                    <a:pt x="478" y="261"/>
                  </a:cubicBezTo>
                  <a:cubicBezTo>
                    <a:pt x="477" y="262"/>
                    <a:pt x="477" y="262"/>
                    <a:pt x="477" y="262"/>
                  </a:cubicBezTo>
                  <a:cubicBezTo>
                    <a:pt x="478" y="262"/>
                    <a:pt x="478" y="262"/>
                    <a:pt x="478" y="262"/>
                  </a:cubicBezTo>
                  <a:cubicBezTo>
                    <a:pt x="478" y="263"/>
                    <a:pt x="478" y="263"/>
                    <a:pt x="478" y="263"/>
                  </a:cubicBezTo>
                  <a:cubicBezTo>
                    <a:pt x="477" y="263"/>
                    <a:pt x="477" y="263"/>
                    <a:pt x="477" y="263"/>
                  </a:cubicBezTo>
                  <a:cubicBezTo>
                    <a:pt x="478" y="265"/>
                    <a:pt x="478" y="265"/>
                    <a:pt x="478" y="265"/>
                  </a:cubicBezTo>
                  <a:cubicBezTo>
                    <a:pt x="477" y="266"/>
                    <a:pt x="477" y="266"/>
                    <a:pt x="477" y="266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7"/>
                    <a:pt x="477" y="267"/>
                    <a:pt x="477" y="267"/>
                  </a:cubicBezTo>
                  <a:cubicBezTo>
                    <a:pt x="477" y="268"/>
                    <a:pt x="477" y="268"/>
                    <a:pt x="477" y="268"/>
                  </a:cubicBezTo>
                  <a:cubicBezTo>
                    <a:pt x="476" y="269"/>
                    <a:pt x="476" y="269"/>
                    <a:pt x="476" y="269"/>
                  </a:cubicBezTo>
                  <a:cubicBezTo>
                    <a:pt x="476" y="270"/>
                    <a:pt x="476" y="270"/>
                    <a:pt x="476" y="270"/>
                  </a:cubicBezTo>
                  <a:cubicBezTo>
                    <a:pt x="475" y="271"/>
                    <a:pt x="475" y="271"/>
                    <a:pt x="475" y="271"/>
                  </a:cubicBezTo>
                  <a:cubicBezTo>
                    <a:pt x="475" y="272"/>
                    <a:pt x="475" y="272"/>
                    <a:pt x="475" y="272"/>
                  </a:cubicBezTo>
                  <a:cubicBezTo>
                    <a:pt x="474" y="273"/>
                    <a:pt x="474" y="273"/>
                    <a:pt x="474" y="273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6"/>
                    <a:pt x="473" y="276"/>
                    <a:pt x="473" y="276"/>
                  </a:cubicBezTo>
                  <a:cubicBezTo>
                    <a:pt x="473" y="277"/>
                    <a:pt x="473" y="277"/>
                    <a:pt x="473" y="277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3" y="278"/>
                    <a:pt x="473" y="278"/>
                    <a:pt x="473" y="278"/>
                  </a:cubicBezTo>
                  <a:cubicBezTo>
                    <a:pt x="472" y="279"/>
                    <a:pt x="472" y="279"/>
                    <a:pt x="472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1" y="280"/>
                    <a:pt x="471" y="280"/>
                    <a:pt x="471" y="280"/>
                  </a:cubicBezTo>
                  <a:cubicBezTo>
                    <a:pt x="471" y="281"/>
                    <a:pt x="471" y="281"/>
                    <a:pt x="471" y="281"/>
                  </a:cubicBezTo>
                  <a:cubicBezTo>
                    <a:pt x="470" y="281"/>
                    <a:pt x="470" y="281"/>
                    <a:pt x="470" y="281"/>
                  </a:cubicBezTo>
                  <a:cubicBezTo>
                    <a:pt x="471" y="282"/>
                    <a:pt x="471" y="282"/>
                    <a:pt x="471" y="282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69" y="284"/>
                    <a:pt x="469" y="284"/>
                    <a:pt x="469" y="284"/>
                  </a:cubicBezTo>
                  <a:cubicBezTo>
                    <a:pt x="469" y="285"/>
                    <a:pt x="469" y="285"/>
                    <a:pt x="469" y="285"/>
                  </a:cubicBezTo>
                  <a:cubicBezTo>
                    <a:pt x="468" y="285"/>
                    <a:pt x="468" y="285"/>
                    <a:pt x="468" y="285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7" y="287"/>
                    <a:pt x="467" y="287"/>
                    <a:pt x="467" y="287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8"/>
                    <a:pt x="466" y="288"/>
                    <a:pt x="466" y="288"/>
                  </a:cubicBezTo>
                  <a:cubicBezTo>
                    <a:pt x="466" y="289"/>
                    <a:pt x="466" y="289"/>
                    <a:pt x="466" y="289"/>
                  </a:cubicBezTo>
                  <a:cubicBezTo>
                    <a:pt x="464" y="289"/>
                    <a:pt x="464" y="289"/>
                    <a:pt x="464" y="289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3" y="290"/>
                    <a:pt x="463" y="290"/>
                    <a:pt x="463" y="290"/>
                  </a:cubicBezTo>
                  <a:cubicBezTo>
                    <a:pt x="462" y="290"/>
                    <a:pt x="462" y="290"/>
                    <a:pt x="462" y="290"/>
                  </a:cubicBezTo>
                  <a:cubicBezTo>
                    <a:pt x="461" y="289"/>
                    <a:pt x="461" y="289"/>
                    <a:pt x="461" y="289"/>
                  </a:cubicBezTo>
                  <a:cubicBezTo>
                    <a:pt x="460" y="289"/>
                    <a:pt x="460" y="289"/>
                    <a:pt x="460" y="289"/>
                  </a:cubicBezTo>
                  <a:cubicBezTo>
                    <a:pt x="460" y="287"/>
                    <a:pt x="460" y="287"/>
                    <a:pt x="460" y="287"/>
                  </a:cubicBezTo>
                  <a:cubicBezTo>
                    <a:pt x="459" y="287"/>
                    <a:pt x="459" y="287"/>
                    <a:pt x="459" y="287"/>
                  </a:cubicBezTo>
                  <a:cubicBezTo>
                    <a:pt x="458" y="287"/>
                    <a:pt x="458" y="287"/>
                    <a:pt x="458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7"/>
                    <a:pt x="457" y="287"/>
                    <a:pt x="457" y="287"/>
                  </a:cubicBezTo>
                  <a:cubicBezTo>
                    <a:pt x="457" y="288"/>
                    <a:pt x="457" y="288"/>
                    <a:pt x="457" y="288"/>
                  </a:cubicBezTo>
                  <a:cubicBezTo>
                    <a:pt x="456" y="289"/>
                    <a:pt x="456" y="289"/>
                    <a:pt x="456" y="289"/>
                  </a:cubicBezTo>
                  <a:cubicBezTo>
                    <a:pt x="456" y="290"/>
                    <a:pt x="456" y="290"/>
                    <a:pt x="456" y="290"/>
                  </a:cubicBezTo>
                  <a:cubicBezTo>
                    <a:pt x="455" y="290"/>
                    <a:pt x="455" y="290"/>
                    <a:pt x="455" y="290"/>
                  </a:cubicBezTo>
                  <a:cubicBezTo>
                    <a:pt x="455" y="292"/>
                    <a:pt x="455" y="292"/>
                    <a:pt x="455" y="292"/>
                  </a:cubicBezTo>
                  <a:cubicBezTo>
                    <a:pt x="455" y="291"/>
                    <a:pt x="455" y="291"/>
                    <a:pt x="455" y="291"/>
                  </a:cubicBezTo>
                  <a:cubicBezTo>
                    <a:pt x="453" y="292"/>
                    <a:pt x="453" y="292"/>
                    <a:pt x="453" y="292"/>
                  </a:cubicBezTo>
                  <a:cubicBezTo>
                    <a:pt x="453" y="293"/>
                    <a:pt x="453" y="293"/>
                    <a:pt x="453" y="293"/>
                  </a:cubicBezTo>
                  <a:cubicBezTo>
                    <a:pt x="453" y="293"/>
                    <a:pt x="453" y="293"/>
                    <a:pt x="453" y="293"/>
                  </a:cubicBezTo>
                  <a:close/>
                  <a:moveTo>
                    <a:pt x="147" y="296"/>
                  </a:moveTo>
                  <a:cubicBezTo>
                    <a:pt x="146" y="295"/>
                    <a:pt x="146" y="295"/>
                    <a:pt x="146" y="295"/>
                  </a:cubicBezTo>
                  <a:cubicBezTo>
                    <a:pt x="140" y="296"/>
                    <a:pt x="140" y="296"/>
                    <a:pt x="140" y="296"/>
                  </a:cubicBezTo>
                  <a:cubicBezTo>
                    <a:pt x="147" y="296"/>
                    <a:pt x="147" y="296"/>
                    <a:pt x="147" y="296"/>
                  </a:cubicBezTo>
                  <a:close/>
                  <a:moveTo>
                    <a:pt x="518" y="279"/>
                  </a:moveTo>
                  <a:cubicBezTo>
                    <a:pt x="519" y="279"/>
                    <a:pt x="519" y="279"/>
                    <a:pt x="519" y="279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20" y="278"/>
                    <a:pt x="520" y="278"/>
                    <a:pt x="520" y="278"/>
                  </a:cubicBezTo>
                  <a:cubicBezTo>
                    <a:pt x="519" y="278"/>
                    <a:pt x="519" y="278"/>
                    <a:pt x="519" y="278"/>
                  </a:cubicBezTo>
                  <a:cubicBezTo>
                    <a:pt x="518" y="279"/>
                    <a:pt x="518" y="279"/>
                    <a:pt x="518" y="279"/>
                  </a:cubicBezTo>
                  <a:close/>
                  <a:moveTo>
                    <a:pt x="29" y="41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lose/>
                  <a:moveTo>
                    <a:pt x="36" y="29"/>
                  </a:move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29"/>
                    <a:pt x="36" y="29"/>
                  </a:cubicBezTo>
                  <a:close/>
                  <a:moveTo>
                    <a:pt x="34" y="45"/>
                  </a:moveTo>
                  <a:cubicBezTo>
                    <a:pt x="34" y="45"/>
                    <a:pt x="34" y="45"/>
                    <a:pt x="34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40" y="44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4"/>
                    <a:pt x="40" y="44"/>
                    <a:pt x="40" y="44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2" y="18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8"/>
                    <a:pt x="52" y="18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3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lose/>
                  <a:moveTo>
                    <a:pt x="54" y="22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4" y="22"/>
                    <a:pt x="54" y="22"/>
                    <a:pt x="54" y="22"/>
                  </a:cubicBezTo>
                  <a:close/>
                  <a:moveTo>
                    <a:pt x="56" y="22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lose/>
                  <a:moveTo>
                    <a:pt x="52" y="26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2" y="26"/>
                    <a:pt x="52" y="26"/>
                  </a:cubicBezTo>
                  <a:close/>
                  <a:moveTo>
                    <a:pt x="55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6"/>
                    <a:pt x="55" y="26"/>
                    <a:pt x="55" y="26"/>
                  </a:cubicBezTo>
                  <a:close/>
                  <a:moveTo>
                    <a:pt x="57" y="28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6" y="30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lose/>
                  <a:moveTo>
                    <a:pt x="57" y="32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50" y="33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0" y="33"/>
                    <a:pt x="50" y="33"/>
                    <a:pt x="50" y="33"/>
                  </a:cubicBezTo>
                  <a:close/>
                  <a:moveTo>
                    <a:pt x="48" y="38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lose/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9" y="37"/>
                    <a:pt x="49" y="37"/>
                    <a:pt x="49" y="37"/>
                  </a:cubicBezTo>
                  <a:close/>
                  <a:moveTo>
                    <a:pt x="51" y="37"/>
                  </a:moveTo>
                  <a:cubicBezTo>
                    <a:pt x="51" y="37"/>
                    <a:pt x="52" y="37"/>
                    <a:pt x="52" y="3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1" y="37"/>
                    <a:pt x="51" y="37"/>
                    <a:pt x="51" y="37"/>
                  </a:cubicBezTo>
                  <a:close/>
                  <a:moveTo>
                    <a:pt x="51" y="39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39"/>
                    <a:pt x="51" y="39"/>
                    <a:pt x="51" y="39"/>
                  </a:cubicBezTo>
                  <a:close/>
                  <a:moveTo>
                    <a:pt x="49" y="41"/>
                  </a:moveTo>
                  <a:cubicBezTo>
                    <a:pt x="49" y="40"/>
                    <a:pt x="49" y="40"/>
                    <a:pt x="49" y="40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50" y="39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0" y="39"/>
                    <a:pt x="50" y="39"/>
                  </a:cubicBezTo>
                  <a:close/>
                  <a:moveTo>
                    <a:pt x="57" y="30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lose/>
                  <a:moveTo>
                    <a:pt x="52" y="39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lose/>
                  <a:moveTo>
                    <a:pt x="52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8"/>
                    <a:pt x="52" y="38"/>
                    <a:pt x="52" y="38"/>
                  </a:cubicBezTo>
                  <a:close/>
                  <a:moveTo>
                    <a:pt x="54" y="37"/>
                  </a:move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4" y="34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lose/>
                  <a:moveTo>
                    <a:pt x="57" y="33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9" y="41"/>
                    <a:pt x="59" y="41"/>
                    <a:pt x="59" y="41"/>
                  </a:cubicBezTo>
                  <a:close/>
                  <a:moveTo>
                    <a:pt x="6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64" y="40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2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  <a:moveTo>
                    <a:pt x="64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6"/>
                    <a:pt x="64" y="16"/>
                    <a:pt x="64" y="16"/>
                  </a:cubicBezTo>
                  <a:close/>
                  <a:moveTo>
                    <a:pt x="66" y="28"/>
                  </a:moveTo>
                  <a:cubicBezTo>
                    <a:pt x="66" y="27"/>
                    <a:pt x="66" y="27"/>
                    <a:pt x="66" y="27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8"/>
                    <a:pt x="66" y="28"/>
                    <a:pt x="66" y="28"/>
                  </a:cubicBezTo>
                  <a:close/>
                  <a:moveTo>
                    <a:pt x="68" y="26"/>
                  </a:moveTo>
                  <a:cubicBezTo>
                    <a:pt x="68" y="27"/>
                    <a:pt x="68" y="27"/>
                    <a:pt x="68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6"/>
                    <a:pt x="68" y="26"/>
                    <a:pt x="68" y="26"/>
                  </a:cubicBezTo>
                  <a:close/>
                  <a:moveTo>
                    <a:pt x="72" y="28"/>
                  </a:move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2" y="28"/>
                    <a:pt x="72" y="28"/>
                    <a:pt x="72" y="28"/>
                  </a:cubicBezTo>
                  <a:close/>
                  <a:moveTo>
                    <a:pt x="453" y="50"/>
                  </a:move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52" y="50"/>
                    <a:pt x="452" y="50"/>
                    <a:pt x="452" y="50"/>
                  </a:cubicBezTo>
                  <a:cubicBezTo>
                    <a:pt x="453" y="50"/>
                    <a:pt x="453" y="50"/>
                    <a:pt x="453" y="50"/>
                  </a:cubicBezTo>
                  <a:close/>
                  <a:moveTo>
                    <a:pt x="449" y="50"/>
                  </a:moveTo>
                  <a:cubicBezTo>
                    <a:pt x="450" y="50"/>
                    <a:pt x="450" y="50"/>
                    <a:pt x="450" y="50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50"/>
                    <a:pt x="449" y="50"/>
                    <a:pt x="449" y="50"/>
                  </a:cubicBezTo>
                  <a:close/>
                  <a:moveTo>
                    <a:pt x="446" y="51"/>
                  </a:moveTo>
                  <a:cubicBezTo>
                    <a:pt x="446" y="51"/>
                    <a:pt x="446" y="51"/>
                    <a:pt x="446" y="51"/>
                  </a:cubicBezTo>
                  <a:cubicBezTo>
                    <a:pt x="446" y="51"/>
                    <a:pt x="446" y="51"/>
                    <a:pt x="446" y="51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6" y="50"/>
                    <a:pt x="446" y="50"/>
                    <a:pt x="446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46" y="51"/>
                    <a:pt x="446" y="51"/>
                    <a:pt x="446" y="51"/>
                  </a:cubicBezTo>
                  <a:close/>
                  <a:moveTo>
                    <a:pt x="523" y="136"/>
                  </a:moveTo>
                  <a:cubicBezTo>
                    <a:pt x="522" y="136"/>
                    <a:pt x="522" y="136"/>
                    <a:pt x="522" y="136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7"/>
                    <a:pt x="523" y="137"/>
                    <a:pt x="523" y="137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ubicBezTo>
                    <a:pt x="523" y="136"/>
                    <a:pt x="523" y="136"/>
                    <a:pt x="523" y="136"/>
                  </a:cubicBezTo>
                  <a:close/>
                  <a:moveTo>
                    <a:pt x="522" y="134"/>
                  </a:moveTo>
                  <a:cubicBezTo>
                    <a:pt x="522" y="135"/>
                    <a:pt x="522" y="135"/>
                    <a:pt x="522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ubicBezTo>
                    <a:pt x="522" y="134"/>
                    <a:pt x="522" y="134"/>
                    <a:pt x="522" y="134"/>
                  </a:cubicBezTo>
                  <a:close/>
                  <a:moveTo>
                    <a:pt x="83" y="86"/>
                  </a:moveTo>
                  <a:cubicBezTo>
                    <a:pt x="83" y="86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6"/>
                    <a:pt x="83" y="86"/>
                    <a:pt x="83" y="86"/>
                  </a:cubicBezTo>
                  <a:close/>
                  <a:moveTo>
                    <a:pt x="77" y="111"/>
                  </a:moveTo>
                  <a:cubicBezTo>
                    <a:pt x="79" y="112"/>
                    <a:pt x="79" y="112"/>
                    <a:pt x="79" y="112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3"/>
                    <a:pt x="112" y="73"/>
                    <a:pt x="112" y="73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9" y="69"/>
                    <a:pt x="109" y="69"/>
                    <a:pt x="109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7" y="110"/>
                    <a:pt x="77" y="110"/>
                    <a:pt x="77" y="110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2"/>
                    <a:pt x="77" y="111"/>
                  </a:cubicBezTo>
                  <a:close/>
                  <a:moveTo>
                    <a:pt x="81" y="133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3"/>
                    <a:pt x="81" y="133"/>
                    <a:pt x="81" y="133"/>
                  </a:cubicBezTo>
                  <a:close/>
                  <a:moveTo>
                    <a:pt x="97" y="133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88" y="126"/>
                    <a:pt x="88" y="126"/>
                    <a:pt x="88" y="126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87" y="123"/>
                    <a:pt x="87" y="123"/>
                    <a:pt x="87" y="123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2" y="111"/>
                    <a:pt x="82" y="111"/>
                    <a:pt x="82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5" y="116"/>
                    <a:pt x="75" y="116"/>
                    <a:pt x="75" y="116"/>
                  </a:cubicBezTo>
                  <a:cubicBezTo>
                    <a:pt x="74" y="117"/>
                    <a:pt x="74" y="117"/>
                    <a:pt x="74" y="117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4" y="119"/>
                    <a:pt x="74" y="119"/>
                    <a:pt x="74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7" y="123"/>
                    <a:pt x="77" y="123"/>
                    <a:pt x="77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8" y="128"/>
                    <a:pt x="78" y="128"/>
                    <a:pt x="7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4" y="133"/>
                    <a:pt x="84" y="133"/>
                    <a:pt x="84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5" y="135"/>
                    <a:pt x="85" y="135"/>
                    <a:pt x="85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9" y="136"/>
                    <a:pt x="89" y="136"/>
                    <a:pt x="89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3"/>
                    <a:pt x="97" y="133"/>
                    <a:pt x="97" y="133"/>
                  </a:cubicBezTo>
                  <a:close/>
                  <a:moveTo>
                    <a:pt x="31" y="183"/>
                  </a:moveTo>
                  <a:cubicBezTo>
                    <a:pt x="30" y="183"/>
                    <a:pt x="30" y="183"/>
                    <a:pt x="30" y="183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3"/>
                    <a:pt x="31" y="183"/>
                    <a:pt x="31" y="183"/>
                  </a:cubicBezTo>
                  <a:close/>
                  <a:moveTo>
                    <a:pt x="54" y="170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4" y="170"/>
                    <a:pt x="54" y="170"/>
                    <a:pt x="54" y="170"/>
                  </a:cubicBezTo>
                  <a:close/>
                  <a:moveTo>
                    <a:pt x="71" y="153"/>
                  </a:moveTo>
                  <a:cubicBezTo>
                    <a:pt x="72" y="153"/>
                    <a:pt x="72" y="153"/>
                    <a:pt x="72" y="153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6" y="149"/>
                    <a:pt x="76" y="149"/>
                    <a:pt x="76" y="149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1"/>
                    <a:pt x="69" y="151"/>
                    <a:pt x="69" y="151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0" y="153"/>
                    <a:pt x="70" y="153"/>
                    <a:pt x="70" y="153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1" y="153"/>
                    <a:pt x="71" y="153"/>
                    <a:pt x="71" y="153"/>
                  </a:cubicBezTo>
                  <a:close/>
                  <a:moveTo>
                    <a:pt x="79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4"/>
                    <a:pt x="79" y="154"/>
                  </a:cubicBezTo>
                  <a:close/>
                  <a:moveTo>
                    <a:pt x="92" y="154"/>
                  </a:moveTo>
                  <a:cubicBezTo>
                    <a:pt x="92" y="154"/>
                    <a:pt x="92" y="154"/>
                    <a:pt x="92" y="154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2" y="154"/>
                    <a:pt x="92" y="154"/>
                    <a:pt x="92" y="154"/>
                  </a:cubicBezTo>
                  <a:close/>
                  <a:moveTo>
                    <a:pt x="90" y="154"/>
                  </a:move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4"/>
                    <a:pt x="90" y="154"/>
                    <a:pt x="90" y="154"/>
                  </a:cubicBezTo>
                  <a:close/>
                  <a:moveTo>
                    <a:pt x="101" y="150"/>
                  </a:moveTo>
                  <a:cubicBezTo>
                    <a:pt x="101" y="150"/>
                    <a:pt x="101" y="150"/>
                    <a:pt x="101" y="150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01" y="150"/>
                    <a:pt x="101" y="150"/>
                    <a:pt x="101" y="150"/>
                  </a:cubicBezTo>
                  <a:close/>
                  <a:moveTo>
                    <a:pt x="97" y="149"/>
                  </a:move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lose/>
                  <a:moveTo>
                    <a:pt x="94" y="149"/>
                  </a:moveTo>
                  <a:cubicBezTo>
                    <a:pt x="95" y="149"/>
                    <a:pt x="95" y="149"/>
                    <a:pt x="95" y="149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50"/>
                    <a:pt x="96" y="150"/>
                    <a:pt x="96" y="150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5" y="149"/>
                    <a:pt x="95" y="149"/>
                    <a:pt x="95" y="149"/>
                  </a:cubicBezTo>
                  <a:cubicBezTo>
                    <a:pt x="94" y="149"/>
                    <a:pt x="94" y="149"/>
                    <a:pt x="94" y="149"/>
                  </a:cubicBezTo>
                  <a:close/>
                  <a:moveTo>
                    <a:pt x="93" y="149"/>
                  </a:move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4" y="149"/>
                    <a:pt x="94" y="149"/>
                    <a:pt x="94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lose/>
                  <a:moveTo>
                    <a:pt x="188" y="123"/>
                  </a:move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4"/>
                    <a:pt x="188" y="124"/>
                    <a:pt x="188" y="124"/>
                  </a:cubicBezTo>
                  <a:cubicBezTo>
                    <a:pt x="188" y="123"/>
                    <a:pt x="188" y="123"/>
                    <a:pt x="188" y="123"/>
                  </a:cubicBezTo>
                  <a:cubicBezTo>
                    <a:pt x="188" y="123"/>
                    <a:pt x="188" y="123"/>
                    <a:pt x="188" y="123"/>
                  </a:cubicBezTo>
                  <a:close/>
                  <a:moveTo>
                    <a:pt x="186" y="121"/>
                  </a:moveTo>
                  <a:cubicBezTo>
                    <a:pt x="186" y="122"/>
                    <a:pt x="186" y="122"/>
                    <a:pt x="186" y="122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6" y="124"/>
                    <a:pt x="186" y="124"/>
                    <a:pt x="186" y="124"/>
                  </a:cubicBezTo>
                  <a:cubicBezTo>
                    <a:pt x="187" y="124"/>
                    <a:pt x="187" y="124"/>
                    <a:pt x="187" y="124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lose/>
                  <a:moveTo>
                    <a:pt x="185" y="119"/>
                  </a:moveTo>
                  <a:cubicBezTo>
                    <a:pt x="185" y="120"/>
                    <a:pt x="185" y="120"/>
                    <a:pt x="185" y="120"/>
                  </a:cubicBezTo>
                  <a:cubicBezTo>
                    <a:pt x="185" y="120"/>
                    <a:pt x="185" y="120"/>
                    <a:pt x="185" y="120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119"/>
                    <a:pt x="185" y="119"/>
                    <a:pt x="185" y="119"/>
                  </a:cubicBezTo>
                  <a:close/>
                  <a:moveTo>
                    <a:pt x="104" y="143"/>
                  </a:moveTo>
                  <a:cubicBezTo>
                    <a:pt x="104" y="143"/>
                    <a:pt x="104" y="143"/>
                    <a:pt x="104" y="143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4" y="143"/>
                    <a:pt x="104" y="143"/>
                    <a:pt x="104" y="143"/>
                  </a:cubicBezTo>
                  <a:close/>
                  <a:moveTo>
                    <a:pt x="108" y="146"/>
                  </a:moveTo>
                  <a:cubicBezTo>
                    <a:pt x="108" y="146"/>
                    <a:pt x="109" y="146"/>
                    <a:pt x="109" y="146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108" y="146"/>
                    <a:pt x="108" y="146"/>
                    <a:pt x="108" y="146"/>
                  </a:cubicBezTo>
                  <a:close/>
                  <a:moveTo>
                    <a:pt x="107" y="145"/>
                  </a:moveTo>
                  <a:cubicBezTo>
                    <a:pt x="107" y="144"/>
                    <a:pt x="107" y="144"/>
                    <a:pt x="107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5" y="144"/>
                    <a:pt x="105" y="144"/>
                    <a:pt x="105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7" y="145"/>
                    <a:pt x="107" y="145"/>
                    <a:pt x="107" y="145"/>
                  </a:cubicBezTo>
                  <a:close/>
                  <a:moveTo>
                    <a:pt x="110" y="141"/>
                  </a:moveTo>
                  <a:cubicBezTo>
                    <a:pt x="110" y="141"/>
                    <a:pt x="110" y="141"/>
                    <a:pt x="110" y="141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4" y="139"/>
                    <a:pt x="104" y="139"/>
                    <a:pt x="104" y="139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105" y="140"/>
                    <a:pt x="105" y="140"/>
                    <a:pt x="105" y="140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9" y="141"/>
                    <a:pt x="109" y="141"/>
                    <a:pt x="109" y="141"/>
                  </a:cubicBezTo>
                  <a:cubicBezTo>
                    <a:pt x="110" y="141"/>
                    <a:pt x="110" y="141"/>
                    <a:pt x="110" y="141"/>
                  </a:cubicBezTo>
                  <a:close/>
                  <a:moveTo>
                    <a:pt x="131" y="107"/>
                  </a:moveTo>
                  <a:cubicBezTo>
                    <a:pt x="131" y="107"/>
                    <a:pt x="131" y="107"/>
                    <a:pt x="131" y="107"/>
                  </a:cubicBezTo>
                  <a:cubicBezTo>
                    <a:pt x="131" y="107"/>
                    <a:pt x="131" y="107"/>
                    <a:pt x="131" y="107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33" y="102"/>
                    <a:pt x="133" y="102"/>
                    <a:pt x="133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1" y="107"/>
                    <a:pt x="131" y="107"/>
                    <a:pt x="131" y="107"/>
                  </a:cubicBezTo>
                  <a:close/>
                  <a:moveTo>
                    <a:pt x="133" y="141"/>
                  </a:moveTo>
                  <a:cubicBezTo>
                    <a:pt x="133" y="141"/>
                    <a:pt x="134" y="141"/>
                    <a:pt x="134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5" y="141"/>
                    <a:pt x="135" y="141"/>
                    <a:pt x="135" y="141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50" y="160"/>
                  </a:moveTo>
                  <a:cubicBezTo>
                    <a:pt x="150" y="161"/>
                    <a:pt x="150" y="161"/>
                    <a:pt x="150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1" y="161"/>
                    <a:pt x="151" y="161"/>
                    <a:pt x="151" y="161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1"/>
                    <a:pt x="153" y="161"/>
                    <a:pt x="153" y="161"/>
                  </a:cubicBezTo>
                  <a:cubicBezTo>
                    <a:pt x="153" y="160"/>
                    <a:pt x="153" y="160"/>
                    <a:pt x="153" y="16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1" y="160"/>
                    <a:pt x="151" y="160"/>
                    <a:pt x="151" y="160"/>
                  </a:cubicBezTo>
                  <a:cubicBezTo>
                    <a:pt x="150" y="160"/>
                    <a:pt x="150" y="160"/>
                    <a:pt x="150" y="160"/>
                  </a:cubicBezTo>
                  <a:close/>
                  <a:moveTo>
                    <a:pt x="147" y="107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7" y="107"/>
                    <a:pt x="147" y="107"/>
                    <a:pt x="147" y="107"/>
                  </a:cubicBezTo>
                  <a:close/>
                  <a:moveTo>
                    <a:pt x="146" y="101"/>
                  </a:moveTo>
                  <a:cubicBezTo>
                    <a:pt x="146" y="100"/>
                    <a:pt x="146" y="100"/>
                    <a:pt x="146" y="100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1"/>
                    <a:pt x="146" y="101"/>
                    <a:pt x="146" y="101"/>
                  </a:cubicBezTo>
                  <a:close/>
                  <a:moveTo>
                    <a:pt x="149" y="102"/>
                  </a:move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lose/>
                  <a:moveTo>
                    <a:pt x="158" y="108"/>
                  </a:moveTo>
                  <a:cubicBezTo>
                    <a:pt x="158" y="109"/>
                    <a:pt x="158" y="109"/>
                    <a:pt x="158" y="109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8" y="108"/>
                    <a:pt x="158" y="108"/>
                    <a:pt x="158" y="108"/>
                  </a:cubicBezTo>
                  <a:close/>
                  <a:moveTo>
                    <a:pt x="161" y="100"/>
                  </a:moveTo>
                  <a:cubicBezTo>
                    <a:pt x="160" y="101"/>
                    <a:pt x="160" y="101"/>
                    <a:pt x="160" y="101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1" y="100"/>
                    <a:pt x="161" y="100"/>
                    <a:pt x="161" y="100"/>
                  </a:cubicBezTo>
                  <a:close/>
                  <a:moveTo>
                    <a:pt x="155" y="87"/>
                  </a:moveTo>
                  <a:cubicBezTo>
                    <a:pt x="155" y="86"/>
                    <a:pt x="155" y="86"/>
                    <a:pt x="155" y="86"/>
                  </a:cubicBezTo>
                  <a:cubicBezTo>
                    <a:pt x="155" y="86"/>
                    <a:pt x="155" y="86"/>
                    <a:pt x="155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4" y="86"/>
                    <a:pt x="154" y="86"/>
                    <a:pt x="154" y="86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158" y="77"/>
                  </a:moveTo>
                  <a:cubicBezTo>
                    <a:pt x="157" y="77"/>
                    <a:pt x="157" y="77"/>
                    <a:pt x="157" y="77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7"/>
                    <a:pt x="158" y="77"/>
                    <a:pt x="158" y="77"/>
                  </a:cubicBezTo>
                  <a:close/>
                  <a:moveTo>
                    <a:pt x="156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4" y="71"/>
                    <a:pt x="154" y="71"/>
                    <a:pt x="154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2"/>
                    <a:pt x="156" y="72"/>
                    <a:pt x="156" y="72"/>
                  </a:cubicBezTo>
                  <a:close/>
                  <a:moveTo>
                    <a:pt x="156" y="71"/>
                  </a:moveTo>
                  <a:cubicBezTo>
                    <a:pt x="156" y="71"/>
                    <a:pt x="157" y="72"/>
                    <a:pt x="157" y="72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9" y="72"/>
                    <a:pt x="159" y="72"/>
                    <a:pt x="159" y="72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1"/>
                    <a:pt x="158" y="71"/>
                    <a:pt x="158" y="71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57" y="71"/>
                    <a:pt x="157" y="71"/>
                    <a:pt x="157" y="71"/>
                  </a:cubicBezTo>
                  <a:cubicBezTo>
                    <a:pt x="156" y="71"/>
                    <a:pt x="156" y="71"/>
                    <a:pt x="156" y="71"/>
                  </a:cubicBezTo>
                  <a:close/>
                  <a:moveTo>
                    <a:pt x="167" y="91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7" y="89"/>
                    <a:pt x="167" y="89"/>
                    <a:pt x="167" y="89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7" y="91"/>
                    <a:pt x="167" y="91"/>
                    <a:pt x="167" y="91"/>
                  </a:cubicBezTo>
                  <a:close/>
                  <a:moveTo>
                    <a:pt x="169" y="90"/>
                  </a:moveTo>
                  <a:cubicBezTo>
                    <a:pt x="170" y="90"/>
                    <a:pt x="170" y="90"/>
                    <a:pt x="170" y="90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90"/>
                  </a:cubicBezTo>
                  <a:close/>
                  <a:moveTo>
                    <a:pt x="173" y="91"/>
                  </a:moveTo>
                  <a:cubicBezTo>
                    <a:pt x="174" y="90"/>
                    <a:pt x="174" y="90"/>
                    <a:pt x="174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3" y="91"/>
                    <a:pt x="173" y="91"/>
                    <a:pt x="173" y="91"/>
                  </a:cubicBezTo>
                  <a:close/>
                  <a:moveTo>
                    <a:pt x="179" y="89"/>
                  </a:moveTo>
                  <a:cubicBezTo>
                    <a:pt x="180" y="90"/>
                    <a:pt x="180" y="90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80" y="89"/>
                    <a:pt x="180" y="89"/>
                    <a:pt x="180" y="89"/>
                  </a:cubicBezTo>
                  <a:cubicBezTo>
                    <a:pt x="179" y="89"/>
                    <a:pt x="179" y="89"/>
                    <a:pt x="179" y="89"/>
                  </a:cubicBezTo>
                  <a:close/>
                  <a:moveTo>
                    <a:pt x="176" y="88"/>
                  </a:move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7"/>
                    <a:pt x="176" y="87"/>
                    <a:pt x="176" y="87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lose/>
                  <a:moveTo>
                    <a:pt x="173" y="85"/>
                  </a:moveTo>
                  <a:cubicBezTo>
                    <a:pt x="173" y="84"/>
                    <a:pt x="173" y="84"/>
                    <a:pt x="173" y="8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3" y="85"/>
                    <a:pt x="173" y="85"/>
                    <a:pt x="173" y="85"/>
                  </a:cubicBezTo>
                  <a:close/>
                  <a:moveTo>
                    <a:pt x="175" y="84"/>
                  </a:moveTo>
                  <a:cubicBezTo>
                    <a:pt x="175" y="84"/>
                    <a:pt x="175" y="84"/>
                    <a:pt x="175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4"/>
                    <a:pt x="174" y="84"/>
                    <a:pt x="174" y="84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4"/>
                    <a:pt x="175" y="84"/>
                    <a:pt x="175" y="84"/>
                  </a:cubicBezTo>
                  <a:close/>
                  <a:moveTo>
                    <a:pt x="176" y="85"/>
                  </a:move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4"/>
                    <a:pt x="177" y="84"/>
                    <a:pt x="177" y="84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4"/>
                    <a:pt x="176" y="84"/>
                    <a:pt x="176" y="84"/>
                  </a:cubicBezTo>
                  <a:cubicBezTo>
                    <a:pt x="176" y="85"/>
                    <a:pt x="176" y="85"/>
                    <a:pt x="176" y="85"/>
                  </a:cubicBezTo>
                  <a:close/>
                  <a:moveTo>
                    <a:pt x="173" y="82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1" y="81"/>
                    <a:pt x="171" y="81"/>
                    <a:pt x="171" y="81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173" y="82"/>
                    <a:pt x="173" y="82"/>
                    <a:pt x="173" y="82"/>
                  </a:cubicBezTo>
                  <a:close/>
                  <a:moveTo>
                    <a:pt x="177" y="80"/>
                  </a:moveTo>
                  <a:cubicBezTo>
                    <a:pt x="177" y="80"/>
                    <a:pt x="177" y="80"/>
                    <a:pt x="17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6" y="79"/>
                    <a:pt x="176" y="79"/>
                    <a:pt x="176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75" y="80"/>
                    <a:pt x="175" y="80"/>
                    <a:pt x="175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77" y="80"/>
                    <a:pt x="177" y="80"/>
                    <a:pt x="177" y="80"/>
                  </a:cubicBezTo>
                  <a:close/>
                  <a:moveTo>
                    <a:pt x="174" y="46"/>
                  </a:moveTo>
                  <a:cubicBezTo>
                    <a:pt x="174" y="46"/>
                    <a:pt x="174" y="46"/>
                    <a:pt x="174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5"/>
                    <a:pt x="173" y="45"/>
                    <a:pt x="173" y="45"/>
                  </a:cubicBezTo>
                  <a:cubicBezTo>
                    <a:pt x="174" y="46"/>
                    <a:pt x="174" y="46"/>
                    <a:pt x="174" y="46"/>
                  </a:cubicBezTo>
                  <a:close/>
                  <a:moveTo>
                    <a:pt x="169" y="53"/>
                  </a:moveTo>
                  <a:cubicBezTo>
                    <a:pt x="169" y="53"/>
                    <a:pt x="169" y="53"/>
                    <a:pt x="169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9" y="53"/>
                    <a:pt x="169" y="53"/>
                    <a:pt x="169" y="53"/>
                  </a:cubicBezTo>
                  <a:close/>
                  <a:moveTo>
                    <a:pt x="189" y="51"/>
                  </a:moveTo>
                  <a:cubicBezTo>
                    <a:pt x="189" y="51"/>
                    <a:pt x="189" y="51"/>
                    <a:pt x="189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189" y="51"/>
                    <a:pt x="189" y="51"/>
                    <a:pt x="189" y="51"/>
                  </a:cubicBezTo>
                  <a:close/>
                  <a:moveTo>
                    <a:pt x="197" y="52"/>
                  </a:moveTo>
                  <a:cubicBezTo>
                    <a:pt x="198" y="52"/>
                    <a:pt x="198" y="52"/>
                    <a:pt x="198" y="52"/>
                  </a:cubicBezTo>
                  <a:cubicBezTo>
                    <a:pt x="199" y="51"/>
                    <a:pt x="199" y="51"/>
                    <a:pt x="199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7" y="51"/>
                    <a:pt x="197" y="51"/>
                    <a:pt x="197" y="51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2"/>
                    <a:pt x="197" y="52"/>
                    <a:pt x="197" y="52"/>
                  </a:cubicBezTo>
                  <a:close/>
                  <a:moveTo>
                    <a:pt x="199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9" y="54"/>
                    <a:pt x="199" y="54"/>
                    <a:pt x="199" y="54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9" y="54"/>
                    <a:pt x="199" y="54"/>
                    <a:pt x="199" y="54"/>
                  </a:cubicBezTo>
                  <a:close/>
                  <a:moveTo>
                    <a:pt x="191" y="56"/>
                  </a:moveTo>
                  <a:cubicBezTo>
                    <a:pt x="192" y="55"/>
                    <a:pt x="192" y="55"/>
                    <a:pt x="192" y="55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1" y="55"/>
                    <a:pt x="191" y="55"/>
                    <a:pt x="191" y="55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1" y="56"/>
                    <a:pt x="191" y="56"/>
                    <a:pt x="191" y="56"/>
                  </a:cubicBezTo>
                  <a:close/>
                  <a:moveTo>
                    <a:pt x="195" y="5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4"/>
                    <a:pt x="196" y="54"/>
                    <a:pt x="196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5" y="56"/>
                    <a:pt x="195" y="56"/>
                    <a:pt x="195" y="56"/>
                  </a:cubicBezTo>
                  <a:close/>
                  <a:moveTo>
                    <a:pt x="196" y="60"/>
                  </a:moveTo>
                  <a:cubicBezTo>
                    <a:pt x="196" y="60"/>
                    <a:pt x="196" y="60"/>
                    <a:pt x="196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8" y="60"/>
                    <a:pt x="198" y="60"/>
                    <a:pt x="198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60"/>
                    <a:pt x="196" y="60"/>
                    <a:pt x="196" y="60"/>
                  </a:cubicBezTo>
                  <a:close/>
                  <a:moveTo>
                    <a:pt x="116" y="36"/>
                  </a:moveTo>
                  <a:cubicBezTo>
                    <a:pt x="117" y="36"/>
                    <a:pt x="117" y="36"/>
                    <a:pt x="117" y="36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lose/>
                  <a:moveTo>
                    <a:pt x="114" y="19"/>
                  </a:moveTo>
                  <a:cubicBezTo>
                    <a:pt x="114" y="19"/>
                    <a:pt x="114" y="19"/>
                    <a:pt x="114" y="19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4" y="19"/>
                    <a:pt x="114" y="19"/>
                  </a:cubicBezTo>
                  <a:close/>
                  <a:moveTo>
                    <a:pt x="142" y="6"/>
                  </a:moveTo>
                  <a:cubicBezTo>
                    <a:pt x="142" y="5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6"/>
                    <a:pt x="142" y="6"/>
                    <a:pt x="142" y="6"/>
                  </a:cubicBezTo>
                  <a:close/>
                  <a:moveTo>
                    <a:pt x="161" y="18"/>
                  </a:moveTo>
                  <a:cubicBezTo>
                    <a:pt x="163" y="17"/>
                    <a:pt x="163" y="17"/>
                    <a:pt x="163" y="17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9"/>
                    <a:pt x="165" y="9"/>
                    <a:pt x="165" y="9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2" y="5"/>
                    <a:pt x="162" y="5"/>
                    <a:pt x="162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1" y="7"/>
                    <a:pt x="151" y="7"/>
                    <a:pt x="151" y="7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1" y="18"/>
                    <a:pt x="161" y="18"/>
                    <a:pt x="161" y="18"/>
                  </a:cubicBezTo>
                  <a:close/>
                  <a:moveTo>
                    <a:pt x="157" y="23"/>
                  </a:moveTo>
                  <a:cubicBezTo>
                    <a:pt x="157" y="23"/>
                    <a:pt x="157" y="23"/>
                    <a:pt x="157" y="23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3" y="19"/>
                    <a:pt x="153" y="19"/>
                    <a:pt x="153" y="19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lose/>
                  <a:moveTo>
                    <a:pt x="187" y="26"/>
                  </a:moveTo>
                  <a:cubicBezTo>
                    <a:pt x="187" y="26"/>
                    <a:pt x="187" y="26"/>
                    <a:pt x="187" y="26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69" y="27"/>
                    <a:pt x="169" y="27"/>
                    <a:pt x="169" y="27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6" y="15"/>
                    <a:pt x="166" y="15"/>
                    <a:pt x="166" y="15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0" y="12"/>
                    <a:pt x="170" y="12"/>
                    <a:pt x="170" y="12"/>
                  </a:cubicBezTo>
                  <a:cubicBezTo>
                    <a:pt x="171" y="12"/>
                    <a:pt x="171" y="12"/>
                    <a:pt x="171" y="12"/>
                  </a:cubicBezTo>
                  <a:cubicBezTo>
                    <a:pt x="173" y="13"/>
                    <a:pt x="173" y="13"/>
                    <a:pt x="173" y="13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4" y="19"/>
                    <a:pt x="174" y="19"/>
                    <a:pt x="174" y="19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6"/>
                    <a:pt x="175" y="16"/>
                    <a:pt x="175" y="16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74" y="14"/>
                    <a:pt x="174" y="14"/>
                    <a:pt x="174" y="1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81" y="16"/>
                    <a:pt x="181" y="16"/>
                    <a:pt x="181" y="16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6" y="24"/>
                    <a:pt x="186" y="24"/>
                    <a:pt x="186" y="24"/>
                  </a:cubicBezTo>
                  <a:cubicBezTo>
                    <a:pt x="187" y="26"/>
                    <a:pt x="187" y="26"/>
                    <a:pt x="187" y="26"/>
                  </a:cubicBezTo>
                  <a:close/>
                  <a:moveTo>
                    <a:pt x="350" y="3"/>
                  </a:moveTo>
                  <a:cubicBezTo>
                    <a:pt x="350" y="2"/>
                    <a:pt x="350" y="2"/>
                    <a:pt x="350" y="2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1"/>
                    <a:pt x="352" y="1"/>
                    <a:pt x="352" y="1"/>
                  </a:cubicBezTo>
                  <a:cubicBezTo>
                    <a:pt x="352" y="2"/>
                    <a:pt x="352" y="2"/>
                    <a:pt x="352" y="2"/>
                  </a:cubicBezTo>
                  <a:cubicBezTo>
                    <a:pt x="351" y="2"/>
                    <a:pt x="351" y="2"/>
                    <a:pt x="351" y="2"/>
                  </a:cubicBezTo>
                  <a:cubicBezTo>
                    <a:pt x="351" y="3"/>
                    <a:pt x="351" y="3"/>
                    <a:pt x="351" y="3"/>
                  </a:cubicBezTo>
                  <a:cubicBezTo>
                    <a:pt x="350" y="3"/>
                    <a:pt x="350" y="3"/>
                    <a:pt x="350" y="3"/>
                  </a:cubicBezTo>
                  <a:close/>
                  <a:moveTo>
                    <a:pt x="359" y="17"/>
                  </a:moveTo>
                  <a:cubicBezTo>
                    <a:pt x="359" y="18"/>
                    <a:pt x="359" y="18"/>
                    <a:pt x="359" y="18"/>
                  </a:cubicBezTo>
                  <a:cubicBezTo>
                    <a:pt x="361" y="20"/>
                    <a:pt x="361" y="20"/>
                    <a:pt x="361" y="20"/>
                  </a:cubicBezTo>
                  <a:cubicBezTo>
                    <a:pt x="361" y="21"/>
                    <a:pt x="361" y="21"/>
                    <a:pt x="361" y="21"/>
                  </a:cubicBezTo>
                  <a:cubicBezTo>
                    <a:pt x="364" y="22"/>
                    <a:pt x="364" y="22"/>
                    <a:pt x="364" y="22"/>
                  </a:cubicBezTo>
                  <a:cubicBezTo>
                    <a:pt x="367" y="22"/>
                    <a:pt x="367" y="22"/>
                    <a:pt x="367" y="22"/>
                  </a:cubicBezTo>
                  <a:cubicBezTo>
                    <a:pt x="368" y="23"/>
                    <a:pt x="368" y="23"/>
                    <a:pt x="368" y="23"/>
                  </a:cubicBezTo>
                  <a:cubicBezTo>
                    <a:pt x="370" y="23"/>
                    <a:pt x="370" y="23"/>
                    <a:pt x="370" y="23"/>
                  </a:cubicBezTo>
                  <a:cubicBezTo>
                    <a:pt x="371" y="22"/>
                    <a:pt x="371" y="22"/>
                    <a:pt x="371" y="22"/>
                  </a:cubicBezTo>
                  <a:cubicBezTo>
                    <a:pt x="372" y="23"/>
                    <a:pt x="372" y="23"/>
                    <a:pt x="372" y="23"/>
                  </a:cubicBezTo>
                  <a:cubicBezTo>
                    <a:pt x="373" y="23"/>
                    <a:pt x="373" y="23"/>
                    <a:pt x="373" y="23"/>
                  </a:cubicBezTo>
                  <a:cubicBezTo>
                    <a:pt x="375" y="22"/>
                    <a:pt x="375" y="22"/>
                    <a:pt x="375" y="22"/>
                  </a:cubicBezTo>
                  <a:cubicBezTo>
                    <a:pt x="375" y="21"/>
                    <a:pt x="375" y="21"/>
                    <a:pt x="375" y="21"/>
                  </a:cubicBezTo>
                  <a:cubicBezTo>
                    <a:pt x="376" y="20"/>
                    <a:pt x="376" y="20"/>
                    <a:pt x="376" y="20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5" y="18"/>
                    <a:pt x="375" y="18"/>
                    <a:pt x="375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8"/>
                    <a:pt x="374" y="18"/>
                    <a:pt x="374" y="18"/>
                  </a:cubicBezTo>
                  <a:cubicBezTo>
                    <a:pt x="374" y="17"/>
                    <a:pt x="374" y="17"/>
                    <a:pt x="374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3" y="17"/>
                    <a:pt x="373" y="17"/>
                    <a:pt x="373" y="17"/>
                  </a:cubicBezTo>
                  <a:cubicBezTo>
                    <a:pt x="371" y="17"/>
                    <a:pt x="371" y="17"/>
                    <a:pt x="371" y="17"/>
                  </a:cubicBezTo>
                  <a:cubicBezTo>
                    <a:pt x="369" y="17"/>
                    <a:pt x="369" y="17"/>
                    <a:pt x="369" y="17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6" y="17"/>
                    <a:pt x="366" y="17"/>
                    <a:pt x="366" y="17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60" y="18"/>
                    <a:pt x="360" y="18"/>
                    <a:pt x="360" y="18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59" y="17"/>
                    <a:pt x="359" y="17"/>
                    <a:pt x="359" y="17"/>
                  </a:cubicBezTo>
                  <a:close/>
                  <a:moveTo>
                    <a:pt x="325" y="31"/>
                  </a:moveTo>
                  <a:cubicBezTo>
                    <a:pt x="324" y="29"/>
                    <a:pt x="324" y="29"/>
                    <a:pt x="324" y="29"/>
                  </a:cubicBezTo>
                  <a:cubicBezTo>
                    <a:pt x="324" y="28"/>
                    <a:pt x="324" y="28"/>
                    <a:pt x="324" y="28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21" y="27"/>
                    <a:pt x="321" y="27"/>
                    <a:pt x="321" y="27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5" y="31"/>
                    <a:pt x="325" y="31"/>
                    <a:pt x="325" y="31"/>
                  </a:cubicBezTo>
                  <a:close/>
                  <a:moveTo>
                    <a:pt x="342" y="32"/>
                  </a:moveTo>
                  <a:cubicBezTo>
                    <a:pt x="342" y="32"/>
                    <a:pt x="342" y="32"/>
                    <a:pt x="342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2"/>
                    <a:pt x="341" y="32"/>
                    <a:pt x="341" y="32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3" y="32"/>
                    <a:pt x="343" y="32"/>
                    <a:pt x="343" y="32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44" y="33"/>
                    <a:pt x="344" y="33"/>
                    <a:pt x="344" y="33"/>
                  </a:cubicBezTo>
                  <a:cubicBezTo>
                    <a:pt x="345" y="32"/>
                    <a:pt x="345" y="32"/>
                    <a:pt x="345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49" y="28"/>
                    <a:pt x="349" y="28"/>
                    <a:pt x="349" y="28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49" y="29"/>
                    <a:pt x="349" y="29"/>
                    <a:pt x="349" y="29"/>
                  </a:cubicBezTo>
                  <a:cubicBezTo>
                    <a:pt x="350" y="29"/>
                    <a:pt x="350" y="29"/>
                    <a:pt x="350" y="29"/>
                  </a:cubicBezTo>
                  <a:cubicBezTo>
                    <a:pt x="350" y="30"/>
                    <a:pt x="350" y="30"/>
                    <a:pt x="350" y="30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1" y="29"/>
                    <a:pt x="351" y="29"/>
                    <a:pt x="351" y="29"/>
                  </a:cubicBezTo>
                  <a:cubicBezTo>
                    <a:pt x="353" y="28"/>
                    <a:pt x="353" y="28"/>
                    <a:pt x="353" y="28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3" y="27"/>
                    <a:pt x="353" y="27"/>
                    <a:pt x="353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0" y="28"/>
                    <a:pt x="350" y="28"/>
                    <a:pt x="350" y="28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6"/>
                    <a:pt x="347" y="26"/>
                    <a:pt x="347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5"/>
                    <a:pt x="346" y="25"/>
                    <a:pt x="346" y="25"/>
                  </a:cubicBezTo>
                  <a:cubicBezTo>
                    <a:pt x="345" y="24"/>
                    <a:pt x="345" y="24"/>
                    <a:pt x="345" y="24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3" y="23"/>
                    <a:pt x="343" y="23"/>
                    <a:pt x="343" y="23"/>
                  </a:cubicBezTo>
                  <a:cubicBezTo>
                    <a:pt x="343" y="22"/>
                    <a:pt x="343" y="22"/>
                    <a:pt x="343" y="22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2" y="20"/>
                    <a:pt x="342" y="20"/>
                    <a:pt x="342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1" y="20"/>
                    <a:pt x="341" y="20"/>
                    <a:pt x="341" y="20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9"/>
                    <a:pt x="342" y="19"/>
                    <a:pt x="342" y="19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8"/>
                    <a:pt x="342" y="18"/>
                    <a:pt x="342" y="18"/>
                  </a:cubicBezTo>
                  <a:cubicBezTo>
                    <a:pt x="342" y="17"/>
                    <a:pt x="342" y="17"/>
                    <a:pt x="342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39" y="17"/>
                    <a:pt x="339" y="17"/>
                    <a:pt x="339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6"/>
                    <a:pt x="338" y="16"/>
                    <a:pt x="338" y="16"/>
                  </a:cubicBezTo>
                  <a:cubicBezTo>
                    <a:pt x="337" y="16"/>
                    <a:pt x="337" y="16"/>
                    <a:pt x="337" y="16"/>
                  </a:cubicBezTo>
                  <a:cubicBezTo>
                    <a:pt x="336" y="16"/>
                    <a:pt x="336" y="16"/>
                    <a:pt x="336" y="16"/>
                  </a:cubicBezTo>
                  <a:cubicBezTo>
                    <a:pt x="335" y="16"/>
                    <a:pt x="335" y="16"/>
                    <a:pt x="335" y="16"/>
                  </a:cubicBezTo>
                  <a:cubicBezTo>
                    <a:pt x="337" y="17"/>
                    <a:pt x="337" y="17"/>
                    <a:pt x="337" y="17"/>
                  </a:cubicBezTo>
                  <a:cubicBezTo>
                    <a:pt x="338" y="17"/>
                    <a:pt x="338" y="17"/>
                    <a:pt x="338" y="17"/>
                  </a:cubicBezTo>
                  <a:cubicBezTo>
                    <a:pt x="338" y="18"/>
                    <a:pt x="338" y="18"/>
                    <a:pt x="338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6" y="18"/>
                    <a:pt x="336" y="18"/>
                    <a:pt x="336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336" y="19"/>
                    <a:pt x="336" y="19"/>
                    <a:pt x="336" y="19"/>
                  </a:cubicBezTo>
                  <a:cubicBezTo>
                    <a:pt x="336" y="20"/>
                    <a:pt x="336" y="20"/>
                    <a:pt x="336" y="20"/>
                  </a:cubicBezTo>
                  <a:cubicBezTo>
                    <a:pt x="336" y="21"/>
                    <a:pt x="336" y="21"/>
                    <a:pt x="336" y="21"/>
                  </a:cubicBezTo>
                  <a:cubicBezTo>
                    <a:pt x="338" y="22"/>
                    <a:pt x="338" y="22"/>
                    <a:pt x="338" y="22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37" y="23"/>
                    <a:pt x="337" y="23"/>
                    <a:pt x="337" y="23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5" y="21"/>
                    <a:pt x="335" y="21"/>
                    <a:pt x="335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3" y="21"/>
                    <a:pt x="333" y="21"/>
                    <a:pt x="333" y="21"/>
                  </a:cubicBezTo>
                  <a:cubicBezTo>
                    <a:pt x="332" y="21"/>
                    <a:pt x="332" y="21"/>
                    <a:pt x="332" y="21"/>
                  </a:cubicBezTo>
                  <a:cubicBezTo>
                    <a:pt x="332" y="20"/>
                    <a:pt x="332" y="20"/>
                    <a:pt x="332" y="20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31" y="19"/>
                    <a:pt x="331" y="19"/>
                    <a:pt x="331" y="19"/>
                  </a:cubicBezTo>
                  <a:cubicBezTo>
                    <a:pt x="330" y="18"/>
                    <a:pt x="330" y="18"/>
                    <a:pt x="330" y="18"/>
                  </a:cubicBezTo>
                  <a:cubicBezTo>
                    <a:pt x="329" y="18"/>
                    <a:pt x="329" y="18"/>
                    <a:pt x="329" y="18"/>
                  </a:cubicBezTo>
                  <a:cubicBezTo>
                    <a:pt x="328" y="18"/>
                    <a:pt x="328" y="18"/>
                    <a:pt x="328" y="18"/>
                  </a:cubicBezTo>
                  <a:cubicBezTo>
                    <a:pt x="328" y="17"/>
                    <a:pt x="328" y="17"/>
                    <a:pt x="328" y="17"/>
                  </a:cubicBezTo>
                  <a:cubicBezTo>
                    <a:pt x="327" y="18"/>
                    <a:pt x="327" y="18"/>
                    <a:pt x="327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6" y="19"/>
                    <a:pt x="326" y="19"/>
                    <a:pt x="326" y="19"/>
                  </a:cubicBezTo>
                  <a:cubicBezTo>
                    <a:pt x="326" y="20"/>
                    <a:pt x="326" y="20"/>
                    <a:pt x="326" y="20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24" y="22"/>
                    <a:pt x="324" y="22"/>
                    <a:pt x="324" y="22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325" y="24"/>
                    <a:pt x="325" y="24"/>
                    <a:pt x="325" y="24"/>
                  </a:cubicBezTo>
                  <a:cubicBezTo>
                    <a:pt x="326" y="24"/>
                    <a:pt x="326" y="24"/>
                    <a:pt x="326" y="24"/>
                  </a:cubicBezTo>
                  <a:cubicBezTo>
                    <a:pt x="327" y="25"/>
                    <a:pt x="327" y="25"/>
                    <a:pt x="327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5"/>
                    <a:pt x="326" y="25"/>
                    <a:pt x="326" y="25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7" y="26"/>
                    <a:pt x="327" y="26"/>
                    <a:pt x="327" y="26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7"/>
                    <a:pt x="327" y="27"/>
                    <a:pt x="327" y="27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28" y="28"/>
                    <a:pt x="328" y="28"/>
                    <a:pt x="328" y="28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31"/>
                    <a:pt x="329" y="31"/>
                    <a:pt x="329" y="31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4" y="33"/>
                    <a:pt x="334" y="33"/>
                    <a:pt x="334" y="33"/>
                  </a:cubicBezTo>
                  <a:cubicBezTo>
                    <a:pt x="335" y="34"/>
                    <a:pt x="335" y="34"/>
                    <a:pt x="335" y="34"/>
                  </a:cubicBezTo>
                  <a:cubicBezTo>
                    <a:pt x="336" y="34"/>
                    <a:pt x="336" y="34"/>
                    <a:pt x="336" y="34"/>
                  </a:cubicBezTo>
                  <a:cubicBezTo>
                    <a:pt x="336" y="35"/>
                    <a:pt x="336" y="35"/>
                    <a:pt x="336" y="35"/>
                  </a:cubicBezTo>
                  <a:cubicBezTo>
                    <a:pt x="337" y="35"/>
                    <a:pt x="337" y="35"/>
                    <a:pt x="337" y="35"/>
                  </a:cubicBezTo>
                  <a:cubicBezTo>
                    <a:pt x="338" y="35"/>
                    <a:pt x="338" y="35"/>
                    <a:pt x="338" y="35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2" y="35"/>
                    <a:pt x="342" y="35"/>
                    <a:pt x="342" y="35"/>
                  </a:cubicBezTo>
                  <a:cubicBezTo>
                    <a:pt x="343" y="35"/>
                    <a:pt x="343" y="35"/>
                    <a:pt x="343" y="35"/>
                  </a:cubicBezTo>
                  <a:cubicBezTo>
                    <a:pt x="343" y="34"/>
                    <a:pt x="343" y="34"/>
                    <a:pt x="343" y="34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43" y="17"/>
                  </a:moveTo>
                  <a:cubicBezTo>
                    <a:pt x="344" y="17"/>
                    <a:pt x="344" y="17"/>
                    <a:pt x="344" y="17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46" y="17"/>
                    <a:pt x="346" y="17"/>
                    <a:pt x="346" y="17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0" y="18"/>
                    <a:pt x="350" y="18"/>
                    <a:pt x="350" y="18"/>
                  </a:cubicBezTo>
                  <a:cubicBezTo>
                    <a:pt x="352" y="18"/>
                    <a:pt x="352" y="18"/>
                    <a:pt x="352" y="18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5" y="19"/>
                    <a:pt x="355" y="19"/>
                    <a:pt x="355" y="19"/>
                  </a:cubicBezTo>
                  <a:cubicBezTo>
                    <a:pt x="354" y="19"/>
                    <a:pt x="354" y="19"/>
                    <a:pt x="354" y="19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4" y="22"/>
                    <a:pt x="354" y="22"/>
                    <a:pt x="354" y="22"/>
                  </a:cubicBezTo>
                  <a:cubicBezTo>
                    <a:pt x="355" y="22"/>
                    <a:pt x="355" y="22"/>
                    <a:pt x="355" y="22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5" y="24"/>
                    <a:pt x="355" y="24"/>
                    <a:pt x="355" y="24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2" y="26"/>
                    <a:pt x="352" y="26"/>
                    <a:pt x="352" y="26"/>
                  </a:cubicBezTo>
                  <a:cubicBezTo>
                    <a:pt x="351" y="26"/>
                    <a:pt x="351" y="26"/>
                    <a:pt x="351" y="26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48" y="26"/>
                    <a:pt x="348" y="26"/>
                    <a:pt x="348" y="26"/>
                  </a:cubicBezTo>
                  <a:cubicBezTo>
                    <a:pt x="347" y="25"/>
                    <a:pt x="347" y="25"/>
                    <a:pt x="347" y="25"/>
                  </a:cubicBezTo>
                  <a:cubicBezTo>
                    <a:pt x="345" y="23"/>
                    <a:pt x="345" y="23"/>
                    <a:pt x="345" y="23"/>
                  </a:cubicBezTo>
                  <a:cubicBezTo>
                    <a:pt x="345" y="22"/>
                    <a:pt x="345" y="22"/>
                    <a:pt x="345" y="22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5" y="20"/>
                    <a:pt x="345" y="20"/>
                    <a:pt x="345" y="20"/>
                  </a:cubicBezTo>
                  <a:cubicBezTo>
                    <a:pt x="345" y="19"/>
                    <a:pt x="345" y="19"/>
                    <a:pt x="345" y="19"/>
                  </a:cubicBezTo>
                  <a:cubicBezTo>
                    <a:pt x="344" y="19"/>
                    <a:pt x="344" y="19"/>
                    <a:pt x="344" y="19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3" y="18"/>
                    <a:pt x="343" y="18"/>
                    <a:pt x="343" y="18"/>
                  </a:cubicBezTo>
                  <a:cubicBezTo>
                    <a:pt x="343" y="17"/>
                    <a:pt x="343" y="17"/>
                    <a:pt x="343" y="17"/>
                  </a:cubicBezTo>
                  <a:close/>
                  <a:moveTo>
                    <a:pt x="195" y="38"/>
                  </a:moveTo>
                  <a:cubicBezTo>
                    <a:pt x="195" y="38"/>
                    <a:pt x="196" y="37"/>
                    <a:pt x="196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8" y="35"/>
                    <a:pt x="198" y="35"/>
                    <a:pt x="198" y="35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03" y="32"/>
                    <a:pt x="203" y="32"/>
                    <a:pt x="203" y="32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1"/>
                    <a:pt x="204" y="31"/>
                    <a:pt x="204" y="31"/>
                  </a:cubicBezTo>
                  <a:cubicBezTo>
                    <a:pt x="206" y="30"/>
                    <a:pt x="206" y="30"/>
                    <a:pt x="206" y="3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2"/>
                    <a:pt x="203" y="22"/>
                    <a:pt x="203" y="22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9" y="21"/>
                    <a:pt x="199" y="21"/>
                    <a:pt x="199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7" y="20"/>
                    <a:pt x="197" y="20"/>
                    <a:pt x="197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89" y="20"/>
                    <a:pt x="189" y="20"/>
                    <a:pt x="189" y="20"/>
                  </a:cubicBezTo>
                  <a:cubicBezTo>
                    <a:pt x="190" y="20"/>
                    <a:pt x="190" y="20"/>
                    <a:pt x="190" y="20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8"/>
                    <a:pt x="192" y="28"/>
                    <a:pt x="192" y="28"/>
                  </a:cubicBezTo>
                  <a:cubicBezTo>
                    <a:pt x="192" y="30"/>
                    <a:pt x="192" y="30"/>
                    <a:pt x="192" y="30"/>
                  </a:cubicBezTo>
                  <a:cubicBezTo>
                    <a:pt x="193" y="31"/>
                    <a:pt x="193" y="31"/>
                    <a:pt x="193" y="31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8"/>
                    <a:pt x="195" y="38"/>
                    <a:pt x="195" y="38"/>
                  </a:cubicBezTo>
                  <a:close/>
                  <a:moveTo>
                    <a:pt x="212" y="29"/>
                  </a:move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7"/>
                    <a:pt x="213" y="27"/>
                    <a:pt x="213" y="2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lose/>
                  <a:moveTo>
                    <a:pt x="213" y="29"/>
                  </a:moveTo>
                  <a:cubicBezTo>
                    <a:pt x="214" y="28"/>
                    <a:pt x="214" y="28"/>
                    <a:pt x="214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7" y="27"/>
                    <a:pt x="217" y="27"/>
                    <a:pt x="217" y="27"/>
                  </a:cubicBezTo>
                  <a:cubicBezTo>
                    <a:pt x="218" y="28"/>
                    <a:pt x="218" y="28"/>
                    <a:pt x="218" y="28"/>
                  </a:cubicBezTo>
                  <a:cubicBezTo>
                    <a:pt x="217" y="29"/>
                    <a:pt x="217" y="29"/>
                    <a:pt x="217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6" y="29"/>
                    <a:pt x="216" y="29"/>
                    <a:pt x="216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3" y="29"/>
                    <a:pt x="213" y="29"/>
                    <a:pt x="213" y="29"/>
                  </a:cubicBezTo>
                  <a:cubicBezTo>
                    <a:pt x="213" y="29"/>
                    <a:pt x="213" y="29"/>
                    <a:pt x="213" y="29"/>
                  </a:cubicBezTo>
                  <a:close/>
                  <a:moveTo>
                    <a:pt x="222" y="36"/>
                  </a:moveTo>
                  <a:cubicBezTo>
                    <a:pt x="222" y="37"/>
                    <a:pt x="222" y="37"/>
                    <a:pt x="222" y="37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2" y="36"/>
                    <a:pt x="222" y="36"/>
                    <a:pt x="222" y="36"/>
                  </a:cubicBezTo>
                  <a:close/>
                  <a:moveTo>
                    <a:pt x="305" y="61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6" y="59"/>
                    <a:pt x="306" y="59"/>
                    <a:pt x="306" y="59"/>
                  </a:cubicBezTo>
                  <a:cubicBezTo>
                    <a:pt x="304" y="59"/>
                    <a:pt x="304" y="59"/>
                    <a:pt x="304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0"/>
                    <a:pt x="305" y="60"/>
                    <a:pt x="305" y="60"/>
                  </a:cubicBezTo>
                  <a:cubicBezTo>
                    <a:pt x="305" y="61"/>
                    <a:pt x="305" y="61"/>
                    <a:pt x="305" y="61"/>
                  </a:cubicBezTo>
                  <a:close/>
                  <a:moveTo>
                    <a:pt x="294" y="72"/>
                  </a:moveTo>
                  <a:cubicBezTo>
                    <a:pt x="295" y="72"/>
                    <a:pt x="295" y="72"/>
                    <a:pt x="295" y="72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2"/>
                    <a:pt x="294" y="72"/>
                  </a:cubicBezTo>
                  <a:close/>
                  <a:moveTo>
                    <a:pt x="263" y="67"/>
                  </a:moveTo>
                  <a:cubicBezTo>
                    <a:pt x="264" y="67"/>
                    <a:pt x="264" y="67"/>
                    <a:pt x="264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7"/>
                    <a:pt x="265" y="67"/>
                    <a:pt x="265" y="67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5" y="65"/>
                    <a:pt x="265" y="65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5" y="63"/>
                    <a:pt x="265" y="63"/>
                    <a:pt x="265" y="63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1" y="63"/>
                    <a:pt x="261" y="63"/>
                    <a:pt x="261" y="63"/>
                  </a:cubicBezTo>
                  <a:cubicBezTo>
                    <a:pt x="260" y="63"/>
                    <a:pt x="260" y="63"/>
                    <a:pt x="260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1" y="65"/>
                    <a:pt x="261" y="65"/>
                    <a:pt x="261" y="65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263" y="67"/>
                    <a:pt x="263" y="67"/>
                    <a:pt x="263" y="67"/>
                  </a:cubicBezTo>
                  <a:close/>
                  <a:moveTo>
                    <a:pt x="353" y="42"/>
                  </a:moveTo>
                  <a:cubicBezTo>
                    <a:pt x="354" y="42"/>
                    <a:pt x="354" y="42"/>
                    <a:pt x="354" y="42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2" y="41"/>
                    <a:pt x="352" y="41"/>
                    <a:pt x="352" y="41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3" y="42"/>
                    <a:pt x="353" y="42"/>
                    <a:pt x="353" y="42"/>
                  </a:cubicBezTo>
                  <a:close/>
                  <a:moveTo>
                    <a:pt x="356" y="48"/>
                  </a:moveTo>
                  <a:cubicBezTo>
                    <a:pt x="357" y="48"/>
                    <a:pt x="357" y="48"/>
                    <a:pt x="357" y="48"/>
                  </a:cubicBezTo>
                  <a:cubicBezTo>
                    <a:pt x="357" y="47"/>
                    <a:pt x="357" y="47"/>
                    <a:pt x="357" y="47"/>
                  </a:cubicBezTo>
                  <a:cubicBezTo>
                    <a:pt x="359" y="47"/>
                    <a:pt x="359" y="47"/>
                    <a:pt x="359" y="47"/>
                  </a:cubicBezTo>
                  <a:cubicBezTo>
                    <a:pt x="360" y="47"/>
                    <a:pt x="360" y="47"/>
                    <a:pt x="360" y="47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365" y="47"/>
                    <a:pt x="365" y="47"/>
                    <a:pt x="365" y="47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7" y="46"/>
                    <a:pt x="367" y="46"/>
                    <a:pt x="367" y="4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7" y="43"/>
                    <a:pt x="367" y="43"/>
                    <a:pt x="367" y="43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64" y="42"/>
                    <a:pt x="364" y="42"/>
                    <a:pt x="364" y="42"/>
                  </a:cubicBezTo>
                  <a:cubicBezTo>
                    <a:pt x="363" y="41"/>
                    <a:pt x="363" y="41"/>
                    <a:pt x="363" y="41"/>
                  </a:cubicBezTo>
                  <a:cubicBezTo>
                    <a:pt x="362" y="41"/>
                    <a:pt x="362" y="41"/>
                    <a:pt x="362" y="41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360" y="41"/>
                    <a:pt x="360" y="41"/>
                    <a:pt x="360" y="41"/>
                  </a:cubicBezTo>
                  <a:cubicBezTo>
                    <a:pt x="359" y="40"/>
                    <a:pt x="359" y="40"/>
                    <a:pt x="359" y="40"/>
                  </a:cubicBezTo>
                  <a:cubicBezTo>
                    <a:pt x="358" y="40"/>
                    <a:pt x="358" y="40"/>
                    <a:pt x="358" y="40"/>
                  </a:cubicBezTo>
                  <a:cubicBezTo>
                    <a:pt x="358" y="41"/>
                    <a:pt x="358" y="41"/>
                    <a:pt x="358" y="41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3"/>
                    <a:pt x="357" y="43"/>
                    <a:pt x="357" y="43"/>
                  </a:cubicBezTo>
                  <a:cubicBezTo>
                    <a:pt x="357" y="45"/>
                    <a:pt x="357" y="45"/>
                    <a:pt x="357" y="4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5" y="48"/>
                    <a:pt x="355" y="48"/>
                    <a:pt x="355" y="48"/>
                  </a:cubicBezTo>
                  <a:cubicBezTo>
                    <a:pt x="356" y="48"/>
                    <a:pt x="356" y="48"/>
                    <a:pt x="356" y="48"/>
                  </a:cubicBezTo>
                  <a:close/>
                  <a:moveTo>
                    <a:pt x="335" y="44"/>
                  </a:moveTo>
                  <a:cubicBezTo>
                    <a:pt x="335" y="45"/>
                    <a:pt x="335" y="45"/>
                    <a:pt x="335" y="45"/>
                  </a:cubicBezTo>
                  <a:cubicBezTo>
                    <a:pt x="336" y="46"/>
                    <a:pt x="336" y="46"/>
                    <a:pt x="336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6"/>
                    <a:pt x="339" y="46"/>
                    <a:pt x="339" y="46"/>
                  </a:cubicBezTo>
                  <a:cubicBezTo>
                    <a:pt x="338" y="45"/>
                    <a:pt x="338" y="45"/>
                    <a:pt x="338" y="45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6" y="44"/>
                    <a:pt x="336" y="44"/>
                    <a:pt x="336" y="44"/>
                  </a:cubicBezTo>
                  <a:cubicBezTo>
                    <a:pt x="335" y="44"/>
                    <a:pt x="335" y="44"/>
                    <a:pt x="335" y="44"/>
                  </a:cubicBezTo>
                  <a:cubicBezTo>
                    <a:pt x="335" y="44"/>
                    <a:pt x="335" y="44"/>
                    <a:pt x="335" y="44"/>
                  </a:cubicBezTo>
                  <a:close/>
                  <a:moveTo>
                    <a:pt x="363" y="70"/>
                  </a:moveTo>
                  <a:cubicBezTo>
                    <a:pt x="364" y="71"/>
                    <a:pt x="364" y="71"/>
                    <a:pt x="364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5" y="71"/>
                    <a:pt x="365" y="71"/>
                    <a:pt x="365" y="71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70"/>
                    <a:pt x="366" y="70"/>
                    <a:pt x="366" y="70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5" y="69"/>
                    <a:pt x="365" y="69"/>
                    <a:pt x="365" y="69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3" y="70"/>
                    <a:pt x="363" y="70"/>
                  </a:cubicBezTo>
                  <a:close/>
                  <a:moveTo>
                    <a:pt x="462" y="63"/>
                  </a:moveTo>
                  <a:cubicBezTo>
                    <a:pt x="462" y="63"/>
                    <a:pt x="462" y="63"/>
                    <a:pt x="462" y="63"/>
                  </a:cubicBezTo>
                  <a:cubicBezTo>
                    <a:pt x="463" y="62"/>
                    <a:pt x="463" y="62"/>
                    <a:pt x="463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2"/>
                    <a:pt x="462" y="62"/>
                    <a:pt x="462" y="62"/>
                  </a:cubicBezTo>
                  <a:cubicBezTo>
                    <a:pt x="462" y="63"/>
                    <a:pt x="462" y="63"/>
                    <a:pt x="462" y="63"/>
                  </a:cubicBezTo>
                  <a:close/>
                  <a:moveTo>
                    <a:pt x="461" y="64"/>
                  </a:moveTo>
                  <a:cubicBezTo>
                    <a:pt x="462" y="64"/>
                    <a:pt x="462" y="64"/>
                    <a:pt x="462" y="64"/>
                  </a:cubicBezTo>
                  <a:cubicBezTo>
                    <a:pt x="462" y="63"/>
                    <a:pt x="462" y="63"/>
                    <a:pt x="462" y="63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2"/>
                    <a:pt x="461" y="62"/>
                    <a:pt x="461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61" y="64"/>
                  </a:moveTo>
                  <a:cubicBezTo>
                    <a:pt x="461" y="65"/>
                    <a:pt x="461" y="65"/>
                    <a:pt x="461" y="65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2" y="64"/>
                    <a:pt x="462" y="64"/>
                    <a:pt x="462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ubicBezTo>
                    <a:pt x="461" y="64"/>
                    <a:pt x="461" y="64"/>
                    <a:pt x="461" y="64"/>
                  </a:cubicBezTo>
                  <a:close/>
                  <a:moveTo>
                    <a:pt x="458" y="63"/>
                  </a:moveTo>
                  <a:cubicBezTo>
                    <a:pt x="459" y="64"/>
                    <a:pt x="459" y="64"/>
                    <a:pt x="459" y="64"/>
                  </a:cubicBezTo>
                  <a:cubicBezTo>
                    <a:pt x="460" y="65"/>
                    <a:pt x="460" y="65"/>
                    <a:pt x="460" y="65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4"/>
                    <a:pt x="460" y="64"/>
                    <a:pt x="460" y="64"/>
                  </a:cubicBezTo>
                  <a:cubicBezTo>
                    <a:pt x="460" y="63"/>
                    <a:pt x="460" y="63"/>
                    <a:pt x="460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9" y="63"/>
                    <a:pt x="459" y="63"/>
                    <a:pt x="459" y="63"/>
                  </a:cubicBezTo>
                  <a:cubicBezTo>
                    <a:pt x="458" y="63"/>
                    <a:pt x="458" y="63"/>
                    <a:pt x="458" y="63"/>
                  </a:cubicBezTo>
                  <a:close/>
                  <a:moveTo>
                    <a:pt x="483" y="54"/>
                  </a:moveTo>
                  <a:cubicBezTo>
                    <a:pt x="484" y="55"/>
                    <a:pt x="484" y="55"/>
                    <a:pt x="484" y="55"/>
                  </a:cubicBezTo>
                  <a:cubicBezTo>
                    <a:pt x="485" y="54"/>
                    <a:pt x="485" y="54"/>
                    <a:pt x="485" y="54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2"/>
                    <a:pt x="485" y="52"/>
                    <a:pt x="485" y="52"/>
                  </a:cubicBezTo>
                  <a:cubicBezTo>
                    <a:pt x="485" y="51"/>
                    <a:pt x="485" y="51"/>
                    <a:pt x="485" y="51"/>
                  </a:cubicBezTo>
                  <a:cubicBezTo>
                    <a:pt x="484" y="50"/>
                    <a:pt x="484" y="50"/>
                    <a:pt x="484" y="50"/>
                  </a:cubicBezTo>
                  <a:cubicBezTo>
                    <a:pt x="484" y="51"/>
                    <a:pt x="484" y="51"/>
                    <a:pt x="484" y="51"/>
                  </a:cubicBezTo>
                  <a:cubicBezTo>
                    <a:pt x="483" y="51"/>
                    <a:pt x="483" y="51"/>
                    <a:pt x="483" y="51"/>
                  </a:cubicBezTo>
                  <a:cubicBezTo>
                    <a:pt x="482" y="50"/>
                    <a:pt x="482" y="50"/>
                    <a:pt x="482" y="50"/>
                  </a:cubicBezTo>
                  <a:cubicBezTo>
                    <a:pt x="481" y="50"/>
                    <a:pt x="481" y="50"/>
                    <a:pt x="481" y="50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1" y="51"/>
                    <a:pt x="481" y="51"/>
                    <a:pt x="481" y="51"/>
                  </a:cubicBezTo>
                  <a:cubicBezTo>
                    <a:pt x="480" y="51"/>
                    <a:pt x="480" y="51"/>
                    <a:pt x="480" y="51"/>
                  </a:cubicBezTo>
                  <a:cubicBezTo>
                    <a:pt x="480" y="52"/>
                    <a:pt x="480" y="52"/>
                    <a:pt x="480" y="52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0" y="53"/>
                    <a:pt x="480" y="53"/>
                    <a:pt x="480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2" y="54"/>
                    <a:pt x="482" y="54"/>
                    <a:pt x="482" y="54"/>
                  </a:cubicBezTo>
                  <a:cubicBezTo>
                    <a:pt x="483" y="54"/>
                    <a:pt x="483" y="54"/>
                    <a:pt x="483" y="54"/>
                  </a:cubicBezTo>
                  <a:close/>
                  <a:moveTo>
                    <a:pt x="489" y="52"/>
                  </a:moveTo>
                  <a:cubicBezTo>
                    <a:pt x="489" y="52"/>
                    <a:pt x="489" y="52"/>
                    <a:pt x="489" y="52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9" y="52"/>
                    <a:pt x="489" y="52"/>
                    <a:pt x="489" y="52"/>
                  </a:cubicBezTo>
                  <a:cubicBezTo>
                    <a:pt x="488" y="52"/>
                    <a:pt x="488" y="52"/>
                    <a:pt x="488" y="52"/>
                  </a:cubicBezTo>
                  <a:cubicBezTo>
                    <a:pt x="489" y="52"/>
                    <a:pt x="489" y="52"/>
                    <a:pt x="489" y="52"/>
                  </a:cubicBezTo>
                  <a:close/>
                  <a:moveTo>
                    <a:pt x="495" y="267"/>
                  </a:moveTo>
                  <a:cubicBezTo>
                    <a:pt x="495" y="267"/>
                    <a:pt x="495" y="267"/>
                    <a:pt x="495" y="267"/>
                  </a:cubicBezTo>
                  <a:cubicBezTo>
                    <a:pt x="495" y="266"/>
                    <a:pt x="495" y="266"/>
                    <a:pt x="495" y="266"/>
                  </a:cubicBezTo>
                  <a:cubicBezTo>
                    <a:pt x="494" y="265"/>
                    <a:pt x="494" y="265"/>
                    <a:pt x="494" y="265"/>
                  </a:cubicBezTo>
                  <a:cubicBezTo>
                    <a:pt x="494" y="264"/>
                    <a:pt x="494" y="264"/>
                    <a:pt x="494" y="264"/>
                  </a:cubicBezTo>
                  <a:cubicBezTo>
                    <a:pt x="494" y="263"/>
                    <a:pt x="494" y="263"/>
                    <a:pt x="494" y="263"/>
                  </a:cubicBezTo>
                  <a:cubicBezTo>
                    <a:pt x="495" y="262"/>
                    <a:pt x="495" y="262"/>
                    <a:pt x="495" y="262"/>
                  </a:cubicBezTo>
                  <a:cubicBezTo>
                    <a:pt x="496" y="262"/>
                    <a:pt x="496" y="262"/>
                    <a:pt x="496" y="262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6" y="263"/>
                    <a:pt x="496" y="263"/>
                    <a:pt x="496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8" y="263"/>
                    <a:pt x="498" y="263"/>
                    <a:pt x="498" y="263"/>
                  </a:cubicBezTo>
                  <a:cubicBezTo>
                    <a:pt x="498" y="264"/>
                    <a:pt x="498" y="264"/>
                    <a:pt x="498" y="264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6"/>
                    <a:pt x="500" y="266"/>
                    <a:pt x="500" y="266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5"/>
                    <a:pt x="500" y="265"/>
                    <a:pt x="500" y="265"/>
                  </a:cubicBezTo>
                  <a:cubicBezTo>
                    <a:pt x="500" y="264"/>
                    <a:pt x="500" y="264"/>
                    <a:pt x="500" y="264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499" y="263"/>
                    <a:pt x="499" y="263"/>
                    <a:pt x="499" y="263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9" y="261"/>
                    <a:pt x="499" y="261"/>
                    <a:pt x="499" y="261"/>
                  </a:cubicBezTo>
                  <a:cubicBezTo>
                    <a:pt x="498" y="261"/>
                    <a:pt x="498" y="261"/>
                    <a:pt x="498" y="261"/>
                  </a:cubicBezTo>
                  <a:cubicBezTo>
                    <a:pt x="497" y="261"/>
                    <a:pt x="497" y="261"/>
                    <a:pt x="497" y="261"/>
                  </a:cubicBezTo>
                  <a:cubicBezTo>
                    <a:pt x="496" y="260"/>
                    <a:pt x="496" y="260"/>
                    <a:pt x="496" y="260"/>
                  </a:cubicBezTo>
                  <a:cubicBezTo>
                    <a:pt x="496" y="259"/>
                    <a:pt x="496" y="259"/>
                    <a:pt x="496" y="259"/>
                  </a:cubicBezTo>
                  <a:cubicBezTo>
                    <a:pt x="495" y="258"/>
                    <a:pt x="495" y="258"/>
                    <a:pt x="495" y="258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4" y="257"/>
                    <a:pt x="494" y="257"/>
                    <a:pt x="494" y="257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493" y="255"/>
                    <a:pt x="493" y="255"/>
                    <a:pt x="493" y="255"/>
                  </a:cubicBezTo>
                  <a:cubicBezTo>
                    <a:pt x="492" y="254"/>
                    <a:pt x="492" y="254"/>
                    <a:pt x="492" y="254"/>
                  </a:cubicBezTo>
                  <a:cubicBezTo>
                    <a:pt x="492" y="253"/>
                    <a:pt x="492" y="253"/>
                    <a:pt x="492" y="253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1" y="249"/>
                    <a:pt x="491" y="249"/>
                    <a:pt x="491" y="249"/>
                  </a:cubicBezTo>
                  <a:cubicBezTo>
                    <a:pt x="491" y="248"/>
                    <a:pt x="491" y="248"/>
                    <a:pt x="491" y="248"/>
                  </a:cubicBezTo>
                  <a:cubicBezTo>
                    <a:pt x="491" y="247"/>
                    <a:pt x="491" y="247"/>
                    <a:pt x="491" y="247"/>
                  </a:cubicBezTo>
                  <a:cubicBezTo>
                    <a:pt x="490" y="246"/>
                    <a:pt x="490" y="246"/>
                    <a:pt x="490" y="246"/>
                  </a:cubicBezTo>
                  <a:cubicBezTo>
                    <a:pt x="491" y="246"/>
                    <a:pt x="491" y="246"/>
                    <a:pt x="491" y="246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1" y="245"/>
                    <a:pt x="491" y="245"/>
                    <a:pt x="491" y="245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5"/>
                    <a:pt x="493" y="245"/>
                    <a:pt x="493" y="245"/>
                  </a:cubicBezTo>
                  <a:cubicBezTo>
                    <a:pt x="494" y="245"/>
                    <a:pt x="494" y="245"/>
                    <a:pt x="494" y="245"/>
                  </a:cubicBezTo>
                  <a:cubicBezTo>
                    <a:pt x="495" y="245"/>
                    <a:pt x="495" y="245"/>
                    <a:pt x="495" y="245"/>
                  </a:cubicBezTo>
                  <a:cubicBezTo>
                    <a:pt x="495" y="246"/>
                    <a:pt x="495" y="246"/>
                    <a:pt x="495" y="246"/>
                  </a:cubicBezTo>
                  <a:cubicBezTo>
                    <a:pt x="496" y="247"/>
                    <a:pt x="496" y="247"/>
                    <a:pt x="496" y="247"/>
                  </a:cubicBezTo>
                  <a:cubicBezTo>
                    <a:pt x="497" y="247"/>
                    <a:pt x="497" y="247"/>
                    <a:pt x="497" y="247"/>
                  </a:cubicBezTo>
                  <a:cubicBezTo>
                    <a:pt x="498" y="248"/>
                    <a:pt x="498" y="248"/>
                    <a:pt x="498" y="248"/>
                  </a:cubicBezTo>
                  <a:cubicBezTo>
                    <a:pt x="499" y="248"/>
                    <a:pt x="499" y="248"/>
                    <a:pt x="499" y="248"/>
                  </a:cubicBezTo>
                  <a:cubicBezTo>
                    <a:pt x="498" y="247"/>
                    <a:pt x="498" y="247"/>
                    <a:pt x="498" y="247"/>
                  </a:cubicBezTo>
                  <a:cubicBezTo>
                    <a:pt x="497" y="246"/>
                    <a:pt x="497" y="246"/>
                    <a:pt x="497" y="246"/>
                  </a:cubicBezTo>
                  <a:cubicBezTo>
                    <a:pt x="496" y="246"/>
                    <a:pt x="496" y="246"/>
                    <a:pt x="496" y="246"/>
                  </a:cubicBezTo>
                  <a:cubicBezTo>
                    <a:pt x="495" y="244"/>
                    <a:pt x="495" y="244"/>
                    <a:pt x="495" y="244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4" y="243"/>
                    <a:pt x="494" y="243"/>
                    <a:pt x="494" y="243"/>
                  </a:cubicBezTo>
                  <a:cubicBezTo>
                    <a:pt x="493" y="241"/>
                    <a:pt x="493" y="241"/>
                    <a:pt x="493" y="241"/>
                  </a:cubicBezTo>
                  <a:cubicBezTo>
                    <a:pt x="493" y="240"/>
                    <a:pt x="493" y="240"/>
                    <a:pt x="493" y="240"/>
                  </a:cubicBezTo>
                  <a:cubicBezTo>
                    <a:pt x="492" y="240"/>
                    <a:pt x="492" y="240"/>
                    <a:pt x="492" y="240"/>
                  </a:cubicBezTo>
                  <a:cubicBezTo>
                    <a:pt x="492" y="239"/>
                    <a:pt x="492" y="239"/>
                    <a:pt x="492" y="239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89" y="236"/>
                    <a:pt x="489" y="236"/>
                    <a:pt x="489" y="236"/>
                  </a:cubicBezTo>
                  <a:cubicBezTo>
                    <a:pt x="489" y="235"/>
                    <a:pt x="489" y="235"/>
                    <a:pt x="489" y="235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2"/>
                    <a:pt x="487" y="232"/>
                    <a:pt x="487" y="232"/>
                  </a:cubicBezTo>
                  <a:cubicBezTo>
                    <a:pt x="486" y="231"/>
                    <a:pt x="486" y="231"/>
                    <a:pt x="486" y="231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6" y="230"/>
                    <a:pt x="486" y="230"/>
                    <a:pt x="486" y="230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5" y="230"/>
                    <a:pt x="485" y="230"/>
                    <a:pt x="485" y="230"/>
                  </a:cubicBezTo>
                  <a:cubicBezTo>
                    <a:pt x="484" y="229"/>
                    <a:pt x="484" y="229"/>
                    <a:pt x="484" y="229"/>
                  </a:cubicBezTo>
                  <a:cubicBezTo>
                    <a:pt x="485" y="229"/>
                    <a:pt x="485" y="229"/>
                    <a:pt x="485" y="229"/>
                  </a:cubicBezTo>
                  <a:cubicBezTo>
                    <a:pt x="484" y="228"/>
                    <a:pt x="484" y="228"/>
                    <a:pt x="484" y="228"/>
                  </a:cubicBezTo>
                  <a:cubicBezTo>
                    <a:pt x="483" y="228"/>
                    <a:pt x="483" y="228"/>
                    <a:pt x="483" y="228"/>
                  </a:cubicBezTo>
                  <a:cubicBezTo>
                    <a:pt x="483" y="227"/>
                    <a:pt x="483" y="227"/>
                    <a:pt x="483" y="227"/>
                  </a:cubicBezTo>
                  <a:cubicBezTo>
                    <a:pt x="482" y="226"/>
                    <a:pt x="482" y="226"/>
                    <a:pt x="482" y="226"/>
                  </a:cubicBezTo>
                  <a:cubicBezTo>
                    <a:pt x="482" y="225"/>
                    <a:pt x="482" y="225"/>
                    <a:pt x="482" y="225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223"/>
                    <a:pt x="482" y="223"/>
                    <a:pt x="482" y="223"/>
                  </a:cubicBezTo>
                  <a:cubicBezTo>
                    <a:pt x="482" y="221"/>
                    <a:pt x="482" y="221"/>
                    <a:pt x="482" y="221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80" y="220"/>
                    <a:pt x="480" y="220"/>
                    <a:pt x="480" y="220"/>
                  </a:cubicBezTo>
                  <a:cubicBezTo>
                    <a:pt x="480" y="219"/>
                    <a:pt x="480" y="219"/>
                    <a:pt x="480" y="219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1" y="219"/>
                    <a:pt x="481" y="219"/>
                    <a:pt x="481" y="219"/>
                  </a:cubicBezTo>
                  <a:cubicBezTo>
                    <a:pt x="481" y="218"/>
                    <a:pt x="481" y="218"/>
                    <a:pt x="481" y="218"/>
                  </a:cubicBezTo>
                  <a:cubicBezTo>
                    <a:pt x="480" y="217"/>
                    <a:pt x="480" y="217"/>
                    <a:pt x="480" y="217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78" y="216"/>
                    <a:pt x="478" y="216"/>
                    <a:pt x="478" y="216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6" y="214"/>
                    <a:pt x="476" y="214"/>
                    <a:pt x="476" y="214"/>
                  </a:cubicBezTo>
                  <a:cubicBezTo>
                    <a:pt x="476" y="213"/>
                    <a:pt x="476" y="213"/>
                    <a:pt x="476" y="213"/>
                  </a:cubicBezTo>
                  <a:cubicBezTo>
                    <a:pt x="476" y="212"/>
                    <a:pt x="476" y="212"/>
                    <a:pt x="476" y="212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74" y="211"/>
                    <a:pt x="474" y="211"/>
                    <a:pt x="474" y="211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09"/>
                    <a:pt x="473" y="209"/>
                    <a:pt x="473" y="209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3" y="211"/>
                    <a:pt x="473" y="211"/>
                    <a:pt x="473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2" y="211"/>
                    <a:pt x="472" y="211"/>
                    <a:pt x="472" y="211"/>
                  </a:cubicBezTo>
                  <a:cubicBezTo>
                    <a:pt x="471" y="211"/>
                    <a:pt x="471" y="211"/>
                    <a:pt x="471" y="211"/>
                  </a:cubicBezTo>
                  <a:cubicBezTo>
                    <a:pt x="472" y="212"/>
                    <a:pt x="472" y="212"/>
                    <a:pt x="472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3"/>
                    <a:pt x="474" y="213"/>
                    <a:pt x="474" y="213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4"/>
                    <a:pt x="475" y="214"/>
                    <a:pt x="475" y="214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4" y="215"/>
                    <a:pt x="474" y="215"/>
                    <a:pt x="474" y="215"/>
                  </a:cubicBezTo>
                  <a:cubicBezTo>
                    <a:pt x="475" y="215"/>
                    <a:pt x="475" y="215"/>
                    <a:pt x="475" y="215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5" y="216"/>
                    <a:pt x="475" y="216"/>
                    <a:pt x="475" y="216"/>
                  </a:cubicBezTo>
                  <a:cubicBezTo>
                    <a:pt x="474" y="216"/>
                    <a:pt x="474" y="216"/>
                    <a:pt x="474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3" y="216"/>
                    <a:pt x="473" y="216"/>
                    <a:pt x="473" y="216"/>
                  </a:cubicBezTo>
                  <a:cubicBezTo>
                    <a:pt x="472" y="217"/>
                    <a:pt x="472" y="217"/>
                    <a:pt x="472" y="217"/>
                  </a:cubicBezTo>
                  <a:cubicBezTo>
                    <a:pt x="473" y="218"/>
                    <a:pt x="473" y="218"/>
                    <a:pt x="473" y="218"/>
                  </a:cubicBezTo>
                  <a:cubicBezTo>
                    <a:pt x="473" y="219"/>
                    <a:pt x="473" y="219"/>
                    <a:pt x="473" y="219"/>
                  </a:cubicBezTo>
                  <a:cubicBezTo>
                    <a:pt x="474" y="220"/>
                    <a:pt x="474" y="220"/>
                    <a:pt x="474" y="220"/>
                  </a:cubicBezTo>
                  <a:cubicBezTo>
                    <a:pt x="475" y="221"/>
                    <a:pt x="475" y="221"/>
                    <a:pt x="475" y="221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5" y="223"/>
                    <a:pt x="475" y="223"/>
                    <a:pt x="475" y="223"/>
                  </a:cubicBezTo>
                  <a:cubicBezTo>
                    <a:pt x="476" y="225"/>
                    <a:pt x="476" y="225"/>
                    <a:pt x="476" y="225"/>
                  </a:cubicBezTo>
                  <a:cubicBezTo>
                    <a:pt x="476" y="227"/>
                    <a:pt x="476" y="227"/>
                    <a:pt x="476" y="227"/>
                  </a:cubicBezTo>
                  <a:cubicBezTo>
                    <a:pt x="477" y="228"/>
                    <a:pt x="477" y="228"/>
                    <a:pt x="477" y="228"/>
                  </a:cubicBezTo>
                  <a:cubicBezTo>
                    <a:pt x="478" y="228"/>
                    <a:pt x="478" y="228"/>
                    <a:pt x="478" y="228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78" y="229"/>
                    <a:pt x="478" y="229"/>
                    <a:pt x="478" y="229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0" y="231"/>
                    <a:pt x="480" y="231"/>
                    <a:pt x="480" y="231"/>
                  </a:cubicBezTo>
                  <a:cubicBezTo>
                    <a:pt x="481" y="232"/>
                    <a:pt x="481" y="232"/>
                    <a:pt x="481" y="232"/>
                  </a:cubicBezTo>
                  <a:cubicBezTo>
                    <a:pt x="482" y="234"/>
                    <a:pt x="482" y="234"/>
                    <a:pt x="482" y="234"/>
                  </a:cubicBezTo>
                  <a:cubicBezTo>
                    <a:pt x="482" y="235"/>
                    <a:pt x="482" y="235"/>
                    <a:pt x="482" y="235"/>
                  </a:cubicBezTo>
                  <a:cubicBezTo>
                    <a:pt x="482" y="236"/>
                    <a:pt x="482" y="236"/>
                    <a:pt x="482" y="236"/>
                  </a:cubicBezTo>
                  <a:cubicBezTo>
                    <a:pt x="482" y="237"/>
                    <a:pt x="482" y="237"/>
                    <a:pt x="482" y="237"/>
                  </a:cubicBezTo>
                  <a:cubicBezTo>
                    <a:pt x="483" y="237"/>
                    <a:pt x="483" y="237"/>
                    <a:pt x="483" y="237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4" y="239"/>
                    <a:pt x="484" y="239"/>
                    <a:pt x="484" y="239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5" y="241"/>
                    <a:pt x="485" y="241"/>
                    <a:pt x="485" y="241"/>
                  </a:cubicBezTo>
                  <a:cubicBezTo>
                    <a:pt x="485" y="242"/>
                    <a:pt x="485" y="242"/>
                    <a:pt x="485" y="242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6" y="245"/>
                    <a:pt x="486" y="245"/>
                    <a:pt x="486" y="245"/>
                  </a:cubicBezTo>
                  <a:cubicBezTo>
                    <a:pt x="486" y="246"/>
                    <a:pt x="486" y="246"/>
                    <a:pt x="486" y="246"/>
                  </a:cubicBezTo>
                  <a:cubicBezTo>
                    <a:pt x="487" y="248"/>
                    <a:pt x="487" y="248"/>
                    <a:pt x="487" y="248"/>
                  </a:cubicBezTo>
                  <a:cubicBezTo>
                    <a:pt x="486" y="248"/>
                    <a:pt x="486" y="248"/>
                    <a:pt x="486" y="248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7" y="250"/>
                    <a:pt x="487" y="250"/>
                    <a:pt x="487" y="250"/>
                  </a:cubicBezTo>
                  <a:cubicBezTo>
                    <a:pt x="489" y="252"/>
                    <a:pt x="489" y="252"/>
                    <a:pt x="489" y="252"/>
                  </a:cubicBezTo>
                  <a:cubicBezTo>
                    <a:pt x="489" y="253"/>
                    <a:pt x="489" y="253"/>
                    <a:pt x="489" y="253"/>
                  </a:cubicBezTo>
                  <a:cubicBezTo>
                    <a:pt x="490" y="254"/>
                    <a:pt x="490" y="254"/>
                    <a:pt x="490" y="254"/>
                  </a:cubicBezTo>
                  <a:cubicBezTo>
                    <a:pt x="490" y="256"/>
                    <a:pt x="490" y="256"/>
                    <a:pt x="490" y="256"/>
                  </a:cubicBezTo>
                  <a:cubicBezTo>
                    <a:pt x="490" y="257"/>
                    <a:pt x="490" y="257"/>
                    <a:pt x="490" y="257"/>
                  </a:cubicBezTo>
                  <a:cubicBezTo>
                    <a:pt x="491" y="258"/>
                    <a:pt x="491" y="258"/>
                    <a:pt x="491" y="258"/>
                  </a:cubicBezTo>
                  <a:cubicBezTo>
                    <a:pt x="491" y="259"/>
                    <a:pt x="491" y="259"/>
                    <a:pt x="491" y="259"/>
                  </a:cubicBezTo>
                  <a:cubicBezTo>
                    <a:pt x="492" y="260"/>
                    <a:pt x="492" y="260"/>
                    <a:pt x="492" y="260"/>
                  </a:cubicBezTo>
                  <a:cubicBezTo>
                    <a:pt x="492" y="261"/>
                    <a:pt x="492" y="261"/>
                    <a:pt x="492" y="261"/>
                  </a:cubicBezTo>
                  <a:cubicBezTo>
                    <a:pt x="492" y="262"/>
                    <a:pt x="492" y="262"/>
                    <a:pt x="492" y="262"/>
                  </a:cubicBezTo>
                  <a:cubicBezTo>
                    <a:pt x="492" y="264"/>
                    <a:pt x="492" y="264"/>
                    <a:pt x="492" y="264"/>
                  </a:cubicBezTo>
                  <a:cubicBezTo>
                    <a:pt x="492" y="265"/>
                    <a:pt x="492" y="265"/>
                    <a:pt x="492" y="265"/>
                  </a:cubicBezTo>
                  <a:cubicBezTo>
                    <a:pt x="493" y="266"/>
                    <a:pt x="493" y="266"/>
                    <a:pt x="493" y="266"/>
                  </a:cubicBezTo>
                  <a:cubicBezTo>
                    <a:pt x="494" y="267"/>
                    <a:pt x="494" y="267"/>
                    <a:pt x="494" y="267"/>
                  </a:cubicBezTo>
                  <a:cubicBezTo>
                    <a:pt x="495" y="267"/>
                    <a:pt x="495" y="267"/>
                    <a:pt x="495" y="267"/>
                  </a:cubicBezTo>
                  <a:close/>
                  <a:moveTo>
                    <a:pt x="450" y="211"/>
                  </a:moveTo>
                  <a:cubicBezTo>
                    <a:pt x="450" y="211"/>
                    <a:pt x="450" y="211"/>
                    <a:pt x="450" y="211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51" y="210"/>
                    <a:pt x="451" y="210"/>
                    <a:pt x="451" y="210"/>
                  </a:cubicBezTo>
                  <a:cubicBezTo>
                    <a:pt x="451" y="211"/>
                    <a:pt x="451" y="211"/>
                    <a:pt x="451" y="211"/>
                  </a:cubicBezTo>
                  <a:cubicBezTo>
                    <a:pt x="452" y="211"/>
                    <a:pt x="452" y="211"/>
                    <a:pt x="452" y="211"/>
                  </a:cubicBezTo>
                  <a:cubicBezTo>
                    <a:pt x="452" y="210"/>
                    <a:pt x="452" y="210"/>
                    <a:pt x="452" y="210"/>
                  </a:cubicBezTo>
                  <a:cubicBezTo>
                    <a:pt x="453" y="210"/>
                    <a:pt x="453" y="210"/>
                    <a:pt x="453" y="210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3" y="209"/>
                    <a:pt x="453" y="209"/>
                    <a:pt x="453" y="209"/>
                  </a:cubicBezTo>
                  <a:cubicBezTo>
                    <a:pt x="453" y="208"/>
                    <a:pt x="453" y="208"/>
                    <a:pt x="453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9"/>
                    <a:pt x="452" y="209"/>
                    <a:pt x="452" y="209"/>
                  </a:cubicBezTo>
                  <a:cubicBezTo>
                    <a:pt x="451" y="209"/>
                    <a:pt x="451" y="209"/>
                    <a:pt x="451" y="209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2" y="208"/>
                    <a:pt x="452" y="208"/>
                    <a:pt x="452" y="208"/>
                  </a:cubicBezTo>
                  <a:cubicBezTo>
                    <a:pt x="451" y="208"/>
                    <a:pt x="451" y="208"/>
                    <a:pt x="451" y="208"/>
                  </a:cubicBezTo>
                  <a:cubicBezTo>
                    <a:pt x="450" y="207"/>
                    <a:pt x="450" y="207"/>
                    <a:pt x="450" y="207"/>
                  </a:cubicBezTo>
                  <a:cubicBezTo>
                    <a:pt x="450" y="208"/>
                    <a:pt x="450" y="208"/>
                    <a:pt x="450" y="208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09"/>
                    <a:pt x="449" y="209"/>
                    <a:pt x="449" y="209"/>
                  </a:cubicBezTo>
                  <a:cubicBezTo>
                    <a:pt x="449" y="210"/>
                    <a:pt x="449" y="210"/>
                    <a:pt x="449" y="210"/>
                  </a:cubicBezTo>
                  <a:cubicBezTo>
                    <a:pt x="450" y="211"/>
                    <a:pt x="450" y="211"/>
                    <a:pt x="450" y="211"/>
                  </a:cubicBezTo>
                  <a:close/>
                  <a:moveTo>
                    <a:pt x="447" y="210"/>
                  </a:moveTo>
                  <a:cubicBezTo>
                    <a:pt x="447" y="210"/>
                    <a:pt x="447" y="210"/>
                    <a:pt x="447" y="210"/>
                  </a:cubicBezTo>
                  <a:cubicBezTo>
                    <a:pt x="447" y="210"/>
                    <a:pt x="447" y="210"/>
                    <a:pt x="447" y="210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6" y="209"/>
                    <a:pt x="446" y="209"/>
                    <a:pt x="446" y="209"/>
                  </a:cubicBezTo>
                  <a:cubicBezTo>
                    <a:pt x="446" y="210"/>
                    <a:pt x="446" y="210"/>
                    <a:pt x="446" y="210"/>
                  </a:cubicBezTo>
                  <a:cubicBezTo>
                    <a:pt x="447" y="210"/>
                    <a:pt x="447" y="210"/>
                    <a:pt x="447" y="210"/>
                  </a:cubicBezTo>
                  <a:close/>
                  <a:moveTo>
                    <a:pt x="453" y="213"/>
                  </a:moveTo>
                  <a:cubicBezTo>
                    <a:pt x="453" y="213"/>
                    <a:pt x="453" y="213"/>
                    <a:pt x="453" y="213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4" y="212"/>
                    <a:pt x="454" y="212"/>
                    <a:pt x="454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2"/>
                    <a:pt x="453" y="212"/>
                    <a:pt x="453" y="212"/>
                  </a:cubicBezTo>
                  <a:cubicBezTo>
                    <a:pt x="453" y="213"/>
                    <a:pt x="453" y="213"/>
                    <a:pt x="453" y="213"/>
                  </a:cubicBezTo>
                  <a:close/>
                  <a:moveTo>
                    <a:pt x="452" y="212"/>
                  </a:moveTo>
                  <a:cubicBezTo>
                    <a:pt x="452" y="212"/>
                    <a:pt x="452" y="212"/>
                    <a:pt x="452" y="212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ubicBezTo>
                    <a:pt x="452" y="212"/>
                    <a:pt x="452" y="212"/>
                    <a:pt x="452" y="212"/>
                  </a:cubicBezTo>
                  <a:close/>
                  <a:moveTo>
                    <a:pt x="452" y="215"/>
                  </a:moveTo>
                  <a:cubicBezTo>
                    <a:pt x="452" y="215"/>
                    <a:pt x="452" y="215"/>
                    <a:pt x="452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4"/>
                    <a:pt x="453" y="214"/>
                    <a:pt x="45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1" y="214"/>
                    <a:pt x="451" y="214"/>
                    <a:pt x="451" y="214"/>
                  </a:cubicBezTo>
                  <a:cubicBezTo>
                    <a:pt x="451" y="215"/>
                    <a:pt x="451" y="215"/>
                    <a:pt x="451" y="215"/>
                  </a:cubicBezTo>
                  <a:cubicBezTo>
                    <a:pt x="452" y="215"/>
                    <a:pt x="452" y="215"/>
                    <a:pt x="452" y="215"/>
                  </a:cubicBezTo>
                  <a:close/>
                  <a:moveTo>
                    <a:pt x="486" y="169"/>
                  </a:moveTo>
                  <a:cubicBezTo>
                    <a:pt x="486" y="169"/>
                    <a:pt x="486" y="169"/>
                    <a:pt x="486" y="169"/>
                  </a:cubicBezTo>
                  <a:cubicBezTo>
                    <a:pt x="487" y="168"/>
                    <a:pt x="487" y="168"/>
                    <a:pt x="487" y="168"/>
                  </a:cubicBezTo>
                  <a:cubicBezTo>
                    <a:pt x="487" y="167"/>
                    <a:pt x="487" y="167"/>
                    <a:pt x="487" y="167"/>
                  </a:cubicBezTo>
                  <a:cubicBezTo>
                    <a:pt x="486" y="167"/>
                    <a:pt x="486" y="167"/>
                    <a:pt x="486" y="167"/>
                  </a:cubicBezTo>
                  <a:cubicBezTo>
                    <a:pt x="486" y="168"/>
                    <a:pt x="486" y="168"/>
                    <a:pt x="486" y="168"/>
                  </a:cubicBezTo>
                  <a:cubicBezTo>
                    <a:pt x="486" y="169"/>
                    <a:pt x="486" y="169"/>
                    <a:pt x="486" y="169"/>
                  </a:cubicBezTo>
                  <a:close/>
                  <a:moveTo>
                    <a:pt x="540" y="163"/>
                  </a:move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1" y="160"/>
                    <a:pt x="541" y="160"/>
                    <a:pt x="541" y="160"/>
                  </a:cubicBezTo>
                  <a:cubicBezTo>
                    <a:pt x="541" y="159"/>
                    <a:pt x="541" y="159"/>
                    <a:pt x="541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3" y="158"/>
                    <a:pt x="543" y="158"/>
                    <a:pt x="543" y="158"/>
                  </a:cubicBezTo>
                  <a:cubicBezTo>
                    <a:pt x="542" y="157"/>
                    <a:pt x="542" y="157"/>
                    <a:pt x="542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8" y="159"/>
                    <a:pt x="538" y="159"/>
                    <a:pt x="538" y="159"/>
                  </a:cubicBezTo>
                  <a:cubicBezTo>
                    <a:pt x="538" y="158"/>
                    <a:pt x="538" y="158"/>
                    <a:pt x="538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8"/>
                    <a:pt x="539" y="158"/>
                    <a:pt x="539" y="158"/>
                  </a:cubicBezTo>
                  <a:cubicBezTo>
                    <a:pt x="539" y="159"/>
                    <a:pt x="539" y="159"/>
                    <a:pt x="539" y="159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1"/>
                    <a:pt x="540" y="161"/>
                    <a:pt x="540" y="161"/>
                  </a:cubicBezTo>
                  <a:cubicBezTo>
                    <a:pt x="540" y="162"/>
                    <a:pt x="540" y="162"/>
                    <a:pt x="540" y="162"/>
                  </a:cubicBezTo>
                  <a:cubicBezTo>
                    <a:pt x="539" y="162"/>
                    <a:pt x="539" y="162"/>
                    <a:pt x="539" y="162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40" y="163"/>
                    <a:pt x="540" y="163"/>
                    <a:pt x="540" y="163"/>
                  </a:cubicBezTo>
                  <a:close/>
                  <a:moveTo>
                    <a:pt x="572" y="189"/>
                  </a:moveTo>
                  <a:cubicBezTo>
                    <a:pt x="572" y="189"/>
                    <a:pt x="572" y="189"/>
                    <a:pt x="572" y="189"/>
                  </a:cubicBezTo>
                  <a:cubicBezTo>
                    <a:pt x="573" y="189"/>
                    <a:pt x="573" y="189"/>
                    <a:pt x="573" y="189"/>
                  </a:cubicBezTo>
                  <a:cubicBezTo>
                    <a:pt x="574" y="190"/>
                    <a:pt x="574" y="190"/>
                    <a:pt x="574" y="19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77" y="191"/>
                    <a:pt x="577" y="191"/>
                    <a:pt x="577" y="191"/>
                  </a:cubicBezTo>
                  <a:cubicBezTo>
                    <a:pt x="577" y="190"/>
                    <a:pt x="577" y="190"/>
                    <a:pt x="577" y="190"/>
                  </a:cubicBezTo>
                  <a:cubicBezTo>
                    <a:pt x="576" y="190"/>
                    <a:pt x="576" y="190"/>
                    <a:pt x="576" y="190"/>
                  </a:cubicBezTo>
                  <a:cubicBezTo>
                    <a:pt x="575" y="190"/>
                    <a:pt x="575" y="190"/>
                    <a:pt x="575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2" y="189"/>
                    <a:pt x="572" y="189"/>
                    <a:pt x="572" y="189"/>
                  </a:cubicBezTo>
                  <a:cubicBezTo>
                    <a:pt x="572" y="189"/>
                    <a:pt x="572" y="189"/>
                    <a:pt x="572" y="189"/>
                  </a:cubicBezTo>
                  <a:close/>
                  <a:moveTo>
                    <a:pt x="563" y="187"/>
                  </a:moveTo>
                  <a:cubicBezTo>
                    <a:pt x="564" y="187"/>
                    <a:pt x="564" y="187"/>
                    <a:pt x="564" y="187"/>
                  </a:cubicBezTo>
                  <a:cubicBezTo>
                    <a:pt x="564" y="187"/>
                    <a:pt x="564" y="187"/>
                    <a:pt x="564" y="187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6" y="189"/>
                    <a:pt x="566" y="189"/>
                    <a:pt x="566" y="189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7" y="190"/>
                    <a:pt x="567" y="190"/>
                    <a:pt x="567" y="190"/>
                  </a:cubicBezTo>
                  <a:cubicBezTo>
                    <a:pt x="568" y="190"/>
                    <a:pt x="568" y="190"/>
                    <a:pt x="568" y="190"/>
                  </a:cubicBezTo>
                  <a:cubicBezTo>
                    <a:pt x="569" y="190"/>
                    <a:pt x="569" y="190"/>
                    <a:pt x="569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70" y="190"/>
                    <a:pt x="570" y="190"/>
                    <a:pt x="570" y="190"/>
                  </a:cubicBezTo>
                  <a:cubicBezTo>
                    <a:pt x="569" y="189"/>
                    <a:pt x="569" y="189"/>
                    <a:pt x="569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67" y="188"/>
                    <a:pt x="567" y="188"/>
                    <a:pt x="567" y="188"/>
                  </a:cubicBezTo>
                  <a:cubicBezTo>
                    <a:pt x="567" y="187"/>
                    <a:pt x="567" y="187"/>
                    <a:pt x="567" y="187"/>
                  </a:cubicBezTo>
                  <a:cubicBezTo>
                    <a:pt x="566" y="187"/>
                    <a:pt x="566" y="187"/>
                    <a:pt x="566" y="187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4" y="186"/>
                    <a:pt x="564" y="186"/>
                    <a:pt x="564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6"/>
                    <a:pt x="563" y="186"/>
                    <a:pt x="563" y="186"/>
                  </a:cubicBezTo>
                  <a:cubicBezTo>
                    <a:pt x="563" y="187"/>
                    <a:pt x="563" y="187"/>
                    <a:pt x="563" y="187"/>
                  </a:cubicBezTo>
                  <a:close/>
                  <a:moveTo>
                    <a:pt x="541" y="228"/>
                  </a:moveTo>
                  <a:cubicBezTo>
                    <a:pt x="541" y="228"/>
                    <a:pt x="541" y="228"/>
                    <a:pt x="541" y="228"/>
                  </a:cubicBezTo>
                  <a:cubicBezTo>
                    <a:pt x="542" y="228"/>
                    <a:pt x="542" y="228"/>
                    <a:pt x="542" y="228"/>
                  </a:cubicBezTo>
                  <a:cubicBezTo>
                    <a:pt x="542" y="227"/>
                    <a:pt x="542" y="227"/>
                    <a:pt x="542" y="227"/>
                  </a:cubicBezTo>
                  <a:cubicBezTo>
                    <a:pt x="541" y="227"/>
                    <a:pt x="541" y="227"/>
                    <a:pt x="541" y="227"/>
                  </a:cubicBezTo>
                  <a:cubicBezTo>
                    <a:pt x="540" y="227"/>
                    <a:pt x="540" y="227"/>
                    <a:pt x="540" y="227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41" y="228"/>
                    <a:pt x="541" y="228"/>
                    <a:pt x="541" y="228"/>
                  </a:cubicBezTo>
                  <a:close/>
                  <a:moveTo>
                    <a:pt x="536" y="227"/>
                  </a:moveTo>
                  <a:cubicBezTo>
                    <a:pt x="536" y="228"/>
                    <a:pt x="536" y="228"/>
                    <a:pt x="536" y="228"/>
                  </a:cubicBezTo>
                  <a:cubicBezTo>
                    <a:pt x="537" y="228"/>
                    <a:pt x="537" y="228"/>
                    <a:pt x="537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8" y="228"/>
                    <a:pt x="538" y="228"/>
                    <a:pt x="538" y="228"/>
                  </a:cubicBezTo>
                  <a:cubicBezTo>
                    <a:pt x="537" y="227"/>
                    <a:pt x="537" y="227"/>
                    <a:pt x="537" y="227"/>
                  </a:cubicBezTo>
                  <a:cubicBezTo>
                    <a:pt x="536" y="227"/>
                    <a:pt x="536" y="227"/>
                    <a:pt x="536" y="227"/>
                  </a:cubicBezTo>
                  <a:close/>
                  <a:moveTo>
                    <a:pt x="539" y="234"/>
                  </a:moveTo>
                  <a:cubicBezTo>
                    <a:pt x="539" y="234"/>
                    <a:pt x="539" y="234"/>
                    <a:pt x="539" y="234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2"/>
                    <a:pt x="539" y="232"/>
                    <a:pt x="539" y="232"/>
                  </a:cubicBezTo>
                  <a:cubicBezTo>
                    <a:pt x="540" y="232"/>
                    <a:pt x="540" y="232"/>
                    <a:pt x="540" y="232"/>
                  </a:cubicBezTo>
                  <a:cubicBezTo>
                    <a:pt x="541" y="231"/>
                    <a:pt x="541" y="231"/>
                    <a:pt x="541" y="231"/>
                  </a:cubicBezTo>
                  <a:cubicBezTo>
                    <a:pt x="540" y="230"/>
                    <a:pt x="540" y="230"/>
                    <a:pt x="540" y="230"/>
                  </a:cubicBezTo>
                  <a:cubicBezTo>
                    <a:pt x="541" y="230"/>
                    <a:pt x="541" y="230"/>
                    <a:pt x="541" y="230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41" y="229"/>
                    <a:pt x="541" y="229"/>
                    <a:pt x="541" y="229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28"/>
                    <a:pt x="539" y="228"/>
                    <a:pt x="539" y="228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9" y="230"/>
                    <a:pt x="539" y="230"/>
                    <a:pt x="539" y="230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8" y="231"/>
                    <a:pt x="538" y="231"/>
                    <a:pt x="538" y="231"/>
                  </a:cubicBezTo>
                  <a:cubicBezTo>
                    <a:pt x="537" y="231"/>
                    <a:pt x="537" y="231"/>
                    <a:pt x="537" y="231"/>
                  </a:cubicBezTo>
                  <a:cubicBezTo>
                    <a:pt x="537" y="232"/>
                    <a:pt x="537" y="232"/>
                    <a:pt x="537" y="232"/>
                  </a:cubicBezTo>
                  <a:cubicBezTo>
                    <a:pt x="538" y="232"/>
                    <a:pt x="538" y="232"/>
                    <a:pt x="538" y="232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8" y="233"/>
                    <a:pt x="538" y="233"/>
                    <a:pt x="538" y="233"/>
                  </a:cubicBezTo>
                  <a:cubicBezTo>
                    <a:pt x="539" y="233"/>
                    <a:pt x="539" y="233"/>
                    <a:pt x="539" y="233"/>
                  </a:cubicBezTo>
                  <a:cubicBezTo>
                    <a:pt x="539" y="234"/>
                    <a:pt x="539" y="234"/>
                    <a:pt x="539" y="234"/>
                  </a:cubicBezTo>
                  <a:close/>
                  <a:moveTo>
                    <a:pt x="538" y="239"/>
                  </a:moveTo>
                  <a:cubicBezTo>
                    <a:pt x="538" y="239"/>
                    <a:pt x="538" y="238"/>
                    <a:pt x="538" y="238"/>
                  </a:cubicBezTo>
                  <a:cubicBezTo>
                    <a:pt x="538" y="238"/>
                    <a:pt x="538" y="238"/>
                    <a:pt x="538" y="238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8" y="237"/>
                    <a:pt x="538" y="237"/>
                    <a:pt x="538" y="237"/>
                  </a:cubicBezTo>
                  <a:cubicBezTo>
                    <a:pt x="537" y="238"/>
                    <a:pt x="537" y="238"/>
                    <a:pt x="537" y="238"/>
                  </a:cubicBezTo>
                  <a:cubicBezTo>
                    <a:pt x="538" y="239"/>
                    <a:pt x="538" y="239"/>
                    <a:pt x="538" y="239"/>
                  </a:cubicBezTo>
                  <a:close/>
                  <a:moveTo>
                    <a:pt x="538" y="240"/>
                  </a:moveTo>
                  <a:cubicBezTo>
                    <a:pt x="539" y="240"/>
                    <a:pt x="539" y="240"/>
                    <a:pt x="539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39"/>
                    <a:pt x="538" y="239"/>
                    <a:pt x="538" y="239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8" y="240"/>
                    <a:pt x="538" y="240"/>
                    <a:pt x="538" y="240"/>
                  </a:cubicBezTo>
                  <a:close/>
                  <a:moveTo>
                    <a:pt x="537" y="241"/>
                  </a:moveTo>
                  <a:cubicBezTo>
                    <a:pt x="537" y="241"/>
                    <a:pt x="537" y="241"/>
                    <a:pt x="537" y="241"/>
                  </a:cubicBezTo>
                  <a:cubicBezTo>
                    <a:pt x="537" y="241"/>
                    <a:pt x="537" y="241"/>
                    <a:pt x="537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6" y="241"/>
                    <a:pt x="536" y="241"/>
                    <a:pt x="536" y="241"/>
                  </a:cubicBezTo>
                  <a:cubicBezTo>
                    <a:pt x="537" y="241"/>
                    <a:pt x="537" y="241"/>
                    <a:pt x="537" y="241"/>
                  </a:cubicBezTo>
                  <a:close/>
                  <a:moveTo>
                    <a:pt x="537" y="243"/>
                  </a:moveTo>
                  <a:cubicBezTo>
                    <a:pt x="538" y="243"/>
                    <a:pt x="538" y="243"/>
                    <a:pt x="538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8" y="242"/>
                    <a:pt x="538" y="242"/>
                    <a:pt x="538" y="242"/>
                  </a:cubicBezTo>
                  <a:cubicBezTo>
                    <a:pt x="537" y="242"/>
                    <a:pt x="537" y="242"/>
                    <a:pt x="537" y="242"/>
                  </a:cubicBezTo>
                  <a:cubicBezTo>
                    <a:pt x="537" y="243"/>
                    <a:pt x="537" y="243"/>
                    <a:pt x="537" y="243"/>
                  </a:cubicBezTo>
                  <a:close/>
                  <a:moveTo>
                    <a:pt x="536" y="248"/>
                  </a:move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ubicBezTo>
                    <a:pt x="536" y="248"/>
                    <a:pt x="536" y="248"/>
                    <a:pt x="536" y="248"/>
                  </a:cubicBezTo>
                  <a:close/>
                  <a:moveTo>
                    <a:pt x="536" y="251"/>
                  </a:move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36" y="251"/>
                    <a:pt x="536" y="251"/>
                    <a:pt x="536" y="251"/>
                  </a:cubicBezTo>
                  <a:close/>
                  <a:moveTo>
                    <a:pt x="536" y="252"/>
                  </a:move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252"/>
                    <a:pt x="536" y="252"/>
                    <a:pt x="536" y="252"/>
                  </a:cubicBezTo>
                  <a:close/>
                  <a:moveTo>
                    <a:pt x="535" y="253"/>
                  </a:move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lose/>
                  <a:moveTo>
                    <a:pt x="534" y="256"/>
                  </a:moveTo>
                  <a:cubicBezTo>
                    <a:pt x="534" y="256"/>
                    <a:pt x="534" y="256"/>
                    <a:pt x="534" y="256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5"/>
                    <a:pt x="534" y="255"/>
                    <a:pt x="534" y="255"/>
                  </a:cubicBezTo>
                  <a:cubicBezTo>
                    <a:pt x="534" y="256"/>
                    <a:pt x="534" y="256"/>
                    <a:pt x="534" y="256"/>
                  </a:cubicBezTo>
                  <a:cubicBezTo>
                    <a:pt x="534" y="256"/>
                    <a:pt x="534" y="256"/>
                    <a:pt x="534" y="256"/>
                  </a:cubicBezTo>
                  <a:close/>
                  <a:moveTo>
                    <a:pt x="526" y="266"/>
                  </a:moveTo>
                  <a:cubicBezTo>
                    <a:pt x="527" y="266"/>
                    <a:pt x="527" y="266"/>
                    <a:pt x="527" y="266"/>
                  </a:cubicBezTo>
                  <a:cubicBezTo>
                    <a:pt x="528" y="265"/>
                    <a:pt x="528" y="265"/>
                    <a:pt x="528" y="265"/>
                  </a:cubicBezTo>
                  <a:cubicBezTo>
                    <a:pt x="528" y="264"/>
                    <a:pt x="528" y="264"/>
                    <a:pt x="528" y="264"/>
                  </a:cubicBezTo>
                  <a:cubicBezTo>
                    <a:pt x="529" y="264"/>
                    <a:pt x="529" y="264"/>
                    <a:pt x="529" y="264"/>
                  </a:cubicBezTo>
                  <a:cubicBezTo>
                    <a:pt x="529" y="263"/>
                    <a:pt x="529" y="263"/>
                    <a:pt x="529" y="263"/>
                  </a:cubicBezTo>
                  <a:cubicBezTo>
                    <a:pt x="529" y="262"/>
                    <a:pt x="529" y="262"/>
                    <a:pt x="529" y="262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30" y="261"/>
                    <a:pt x="530" y="261"/>
                    <a:pt x="530" y="261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2"/>
                    <a:pt x="528" y="262"/>
                    <a:pt x="528" y="262"/>
                  </a:cubicBezTo>
                  <a:cubicBezTo>
                    <a:pt x="528" y="263"/>
                    <a:pt x="528" y="263"/>
                    <a:pt x="528" y="263"/>
                  </a:cubicBezTo>
                  <a:cubicBezTo>
                    <a:pt x="527" y="263"/>
                    <a:pt x="527" y="263"/>
                    <a:pt x="527" y="263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7" y="264"/>
                    <a:pt x="527" y="264"/>
                    <a:pt x="527" y="264"/>
                  </a:cubicBezTo>
                  <a:cubicBezTo>
                    <a:pt x="526" y="266"/>
                    <a:pt x="526" y="266"/>
                    <a:pt x="526" y="266"/>
                  </a:cubicBezTo>
                  <a:close/>
                  <a:moveTo>
                    <a:pt x="518" y="274"/>
                  </a:moveTo>
                  <a:cubicBezTo>
                    <a:pt x="519" y="274"/>
                    <a:pt x="519" y="274"/>
                    <a:pt x="519" y="274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3"/>
                    <a:pt x="519" y="273"/>
                    <a:pt x="519" y="273"/>
                  </a:cubicBezTo>
                  <a:cubicBezTo>
                    <a:pt x="519" y="272"/>
                    <a:pt x="519" y="272"/>
                    <a:pt x="519" y="272"/>
                  </a:cubicBezTo>
                  <a:cubicBezTo>
                    <a:pt x="520" y="272"/>
                    <a:pt x="520" y="272"/>
                    <a:pt x="520" y="272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0" y="271"/>
                    <a:pt x="520" y="271"/>
                    <a:pt x="520" y="271"/>
                  </a:cubicBezTo>
                  <a:cubicBezTo>
                    <a:pt x="521" y="271"/>
                    <a:pt x="521" y="271"/>
                    <a:pt x="521" y="271"/>
                  </a:cubicBezTo>
                  <a:cubicBezTo>
                    <a:pt x="521" y="270"/>
                    <a:pt x="521" y="270"/>
                    <a:pt x="521" y="270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3" y="268"/>
                    <a:pt x="523" y="268"/>
                    <a:pt x="523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8"/>
                    <a:pt x="524" y="268"/>
                    <a:pt x="524" y="268"/>
                  </a:cubicBezTo>
                  <a:cubicBezTo>
                    <a:pt x="524" y="267"/>
                    <a:pt x="524" y="267"/>
                    <a:pt x="524" y="267"/>
                  </a:cubicBezTo>
                  <a:cubicBezTo>
                    <a:pt x="524" y="266"/>
                    <a:pt x="524" y="266"/>
                    <a:pt x="524" y="266"/>
                  </a:cubicBezTo>
                  <a:cubicBezTo>
                    <a:pt x="523" y="266"/>
                    <a:pt x="523" y="266"/>
                    <a:pt x="523" y="266"/>
                  </a:cubicBezTo>
                  <a:cubicBezTo>
                    <a:pt x="523" y="267"/>
                    <a:pt x="523" y="267"/>
                    <a:pt x="523" y="267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1" y="268"/>
                    <a:pt x="521" y="268"/>
                    <a:pt x="521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20" y="269"/>
                    <a:pt x="520" y="269"/>
                    <a:pt x="520" y="269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0"/>
                    <a:pt x="519" y="270"/>
                    <a:pt x="519" y="270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9" y="271"/>
                    <a:pt x="519" y="271"/>
                    <a:pt x="519" y="271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2"/>
                    <a:pt x="518" y="272"/>
                    <a:pt x="518" y="272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3"/>
                    <a:pt x="518" y="273"/>
                    <a:pt x="518" y="273"/>
                  </a:cubicBezTo>
                  <a:cubicBezTo>
                    <a:pt x="518" y="274"/>
                    <a:pt x="518" y="274"/>
                    <a:pt x="518" y="274"/>
                  </a:cubicBezTo>
                  <a:cubicBezTo>
                    <a:pt x="518" y="274"/>
                    <a:pt x="518" y="274"/>
                    <a:pt x="518" y="274"/>
                  </a:cubicBezTo>
                  <a:close/>
                  <a:moveTo>
                    <a:pt x="514" y="280"/>
                  </a:moveTo>
                  <a:cubicBezTo>
                    <a:pt x="514" y="280"/>
                    <a:pt x="514" y="279"/>
                    <a:pt x="514" y="279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5" y="277"/>
                    <a:pt x="515" y="277"/>
                    <a:pt x="515" y="277"/>
                  </a:cubicBezTo>
                  <a:cubicBezTo>
                    <a:pt x="516" y="276"/>
                    <a:pt x="516" y="276"/>
                    <a:pt x="516" y="276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6" y="275"/>
                    <a:pt x="516" y="275"/>
                    <a:pt x="516" y="275"/>
                  </a:cubicBezTo>
                  <a:cubicBezTo>
                    <a:pt x="515" y="275"/>
                    <a:pt x="515" y="275"/>
                    <a:pt x="515" y="275"/>
                  </a:cubicBezTo>
                  <a:cubicBezTo>
                    <a:pt x="515" y="274"/>
                    <a:pt x="515" y="274"/>
                    <a:pt x="515" y="274"/>
                  </a:cubicBezTo>
                  <a:cubicBezTo>
                    <a:pt x="514" y="275"/>
                    <a:pt x="514" y="275"/>
                    <a:pt x="514" y="275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6"/>
                    <a:pt x="514" y="276"/>
                    <a:pt x="514" y="276"/>
                  </a:cubicBezTo>
                  <a:cubicBezTo>
                    <a:pt x="514" y="278"/>
                    <a:pt x="514" y="278"/>
                    <a:pt x="514" y="278"/>
                  </a:cubicBezTo>
                  <a:cubicBezTo>
                    <a:pt x="513" y="278"/>
                    <a:pt x="513" y="278"/>
                    <a:pt x="513" y="278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4" y="280"/>
                    <a:pt x="514" y="280"/>
                    <a:pt x="514" y="280"/>
                  </a:cubicBezTo>
                  <a:close/>
                  <a:moveTo>
                    <a:pt x="9" y="215"/>
                  </a:moveTo>
                  <a:cubicBezTo>
                    <a:pt x="9" y="215"/>
                    <a:pt x="8" y="216"/>
                    <a:pt x="8" y="216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10" y="216"/>
                    <a:pt x="10" y="216"/>
                    <a:pt x="10" y="216"/>
                  </a:cubicBez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4426829" y="1014430"/>
              <a:ext cx="299785" cy="329377"/>
            </a:xfrm>
            <a:custGeom>
              <a:avLst/>
              <a:gdLst>
                <a:gd name="T0" fmla="*/ 60 w 63"/>
                <a:gd name="T1" fmla="*/ 6 h 69"/>
                <a:gd name="T2" fmla="*/ 26 w 63"/>
                <a:gd name="T3" fmla="*/ 0 h 69"/>
                <a:gd name="T4" fmla="*/ 21 w 63"/>
                <a:gd name="T5" fmla="*/ 7 h 69"/>
                <a:gd name="T6" fmla="*/ 28 w 63"/>
                <a:gd name="T7" fmla="*/ 13 h 69"/>
                <a:gd name="T8" fmla="*/ 28 w 63"/>
                <a:gd name="T9" fmla="*/ 13 h 69"/>
                <a:gd name="T10" fmla="*/ 25 w 63"/>
                <a:gd name="T11" fmla="*/ 14 h 69"/>
                <a:gd name="T12" fmla="*/ 33 w 63"/>
                <a:gd name="T13" fmla="*/ 17 h 69"/>
                <a:gd name="T14" fmla="*/ 39 w 63"/>
                <a:gd name="T15" fmla="*/ 17 h 69"/>
                <a:gd name="T16" fmla="*/ 45 w 63"/>
                <a:gd name="T17" fmla="*/ 12 h 69"/>
                <a:gd name="T18" fmla="*/ 44 w 63"/>
                <a:gd name="T19" fmla="*/ 7 h 69"/>
                <a:gd name="T20" fmla="*/ 38 w 63"/>
                <a:gd name="T21" fmla="*/ 5 h 69"/>
                <a:gd name="T22" fmla="*/ 35 w 63"/>
                <a:gd name="T23" fmla="*/ 7 h 69"/>
                <a:gd name="T24" fmla="*/ 33 w 63"/>
                <a:gd name="T25" fmla="*/ 3 h 69"/>
                <a:gd name="T26" fmla="*/ 33 w 63"/>
                <a:gd name="T27" fmla="*/ 10 h 69"/>
                <a:gd name="T28" fmla="*/ 28 w 63"/>
                <a:gd name="T29" fmla="*/ 7 h 69"/>
                <a:gd name="T30" fmla="*/ 25 w 63"/>
                <a:gd name="T31" fmla="*/ 3 h 69"/>
                <a:gd name="T32" fmla="*/ 24 w 63"/>
                <a:gd name="T33" fmla="*/ 8 h 69"/>
                <a:gd name="T34" fmla="*/ 21 w 63"/>
                <a:gd name="T35" fmla="*/ 10 h 69"/>
                <a:gd name="T36" fmla="*/ 51 w 63"/>
                <a:gd name="T37" fmla="*/ 22 h 69"/>
                <a:gd name="T38" fmla="*/ 52 w 63"/>
                <a:gd name="T39" fmla="*/ 22 h 69"/>
                <a:gd name="T40" fmla="*/ 49 w 63"/>
                <a:gd name="T41" fmla="*/ 24 h 69"/>
                <a:gd name="T42" fmla="*/ 39 w 63"/>
                <a:gd name="T43" fmla="*/ 30 h 69"/>
                <a:gd name="T44" fmla="*/ 44 w 63"/>
                <a:gd name="T45" fmla="*/ 34 h 69"/>
                <a:gd name="T46" fmla="*/ 38 w 63"/>
                <a:gd name="T47" fmla="*/ 39 h 69"/>
                <a:gd name="T48" fmla="*/ 33 w 63"/>
                <a:gd name="T49" fmla="*/ 39 h 69"/>
                <a:gd name="T50" fmla="*/ 33 w 63"/>
                <a:gd name="T51" fmla="*/ 32 h 69"/>
                <a:gd name="T52" fmla="*/ 29 w 63"/>
                <a:gd name="T53" fmla="*/ 27 h 69"/>
                <a:gd name="T54" fmla="*/ 35 w 63"/>
                <a:gd name="T55" fmla="*/ 29 h 69"/>
                <a:gd name="T56" fmla="*/ 33 w 63"/>
                <a:gd name="T57" fmla="*/ 25 h 69"/>
                <a:gd name="T58" fmla="*/ 3 w 63"/>
                <a:gd name="T59" fmla="*/ 28 h 69"/>
                <a:gd name="T60" fmla="*/ 3 w 63"/>
                <a:gd name="T61" fmla="*/ 27 h 69"/>
                <a:gd name="T62" fmla="*/ 21 w 63"/>
                <a:gd name="T63" fmla="*/ 48 h 69"/>
                <a:gd name="T64" fmla="*/ 19 w 63"/>
                <a:gd name="T65" fmla="*/ 44 h 69"/>
                <a:gd name="T66" fmla="*/ 14 w 63"/>
                <a:gd name="T67" fmla="*/ 42 h 69"/>
                <a:gd name="T68" fmla="*/ 12 w 63"/>
                <a:gd name="T69" fmla="*/ 39 h 69"/>
                <a:gd name="T70" fmla="*/ 16 w 63"/>
                <a:gd name="T71" fmla="*/ 38 h 69"/>
                <a:gd name="T72" fmla="*/ 19 w 63"/>
                <a:gd name="T73" fmla="*/ 35 h 69"/>
                <a:gd name="T74" fmla="*/ 17 w 63"/>
                <a:gd name="T75" fmla="*/ 34 h 69"/>
                <a:gd name="T76" fmla="*/ 11 w 63"/>
                <a:gd name="T77" fmla="*/ 35 h 69"/>
                <a:gd name="T78" fmla="*/ 14 w 63"/>
                <a:gd name="T79" fmla="*/ 31 h 69"/>
                <a:gd name="T80" fmla="*/ 19 w 63"/>
                <a:gd name="T81" fmla="*/ 28 h 69"/>
                <a:gd name="T82" fmla="*/ 15 w 63"/>
                <a:gd name="T83" fmla="*/ 28 h 69"/>
                <a:gd name="T84" fmla="*/ 14 w 63"/>
                <a:gd name="T85" fmla="*/ 26 h 69"/>
                <a:gd name="T86" fmla="*/ 13 w 63"/>
                <a:gd name="T87" fmla="*/ 29 h 69"/>
                <a:gd name="T88" fmla="*/ 7 w 63"/>
                <a:gd name="T89" fmla="*/ 29 h 69"/>
                <a:gd name="T90" fmla="*/ 4 w 63"/>
                <a:gd name="T91" fmla="*/ 25 h 69"/>
                <a:gd name="T92" fmla="*/ 5 w 63"/>
                <a:gd name="T93" fmla="*/ 24 h 69"/>
                <a:gd name="T94" fmla="*/ 4 w 63"/>
                <a:gd name="T95" fmla="*/ 19 h 69"/>
                <a:gd name="T96" fmla="*/ 0 w 63"/>
                <a:gd name="T97" fmla="*/ 17 h 69"/>
                <a:gd name="T98" fmla="*/ 5 w 63"/>
                <a:gd name="T99" fmla="*/ 15 h 69"/>
                <a:gd name="T100" fmla="*/ 9 w 63"/>
                <a:gd name="T101" fmla="*/ 14 h 69"/>
                <a:gd name="T102" fmla="*/ 9 w 63"/>
                <a:gd name="T103" fmla="*/ 15 h 69"/>
                <a:gd name="T104" fmla="*/ 10 w 63"/>
                <a:gd name="T105" fmla="*/ 19 h 69"/>
                <a:gd name="T106" fmla="*/ 13 w 63"/>
                <a:gd name="T107" fmla="*/ 17 h 69"/>
                <a:gd name="T108" fmla="*/ 17 w 63"/>
                <a:gd name="T109" fmla="*/ 23 h 69"/>
                <a:gd name="T110" fmla="*/ 15 w 63"/>
                <a:gd name="T111" fmla="*/ 12 h 69"/>
                <a:gd name="T112" fmla="*/ 21 w 63"/>
                <a:gd name="T113" fmla="*/ 13 h 69"/>
                <a:gd name="T114" fmla="*/ 23 w 63"/>
                <a:gd name="T115" fmla="*/ 15 h 69"/>
                <a:gd name="T116" fmla="*/ 32 w 63"/>
                <a:gd name="T117" fmla="*/ 23 h 69"/>
                <a:gd name="T118" fmla="*/ 27 w 63"/>
                <a:gd name="T119" fmla="*/ 27 h 69"/>
                <a:gd name="T120" fmla="*/ 26 w 63"/>
                <a:gd name="T121" fmla="*/ 34 h 69"/>
                <a:gd name="T122" fmla="*/ 23 w 63"/>
                <a:gd name="T123" fmla="*/ 41 h 69"/>
                <a:gd name="T124" fmla="*/ 32 w 63"/>
                <a:gd name="T12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" h="69">
                  <a:moveTo>
                    <a:pt x="58" y="6"/>
                  </a:moveTo>
                  <a:cubicBezTo>
                    <a:pt x="59" y="6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8" y="6"/>
                  </a:cubicBezTo>
                  <a:close/>
                  <a:moveTo>
                    <a:pt x="47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7"/>
                    <a:pt x="47" y="7"/>
                    <a:pt x="47" y="7"/>
                  </a:cubicBezTo>
                  <a:close/>
                  <a:moveTo>
                    <a:pt x="26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2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lose/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lose/>
                  <a:moveTo>
                    <a:pt x="51" y="22"/>
                  </a:move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48" y="25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lose/>
                  <a:moveTo>
                    <a:pt x="32" y="32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28" y="20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lose/>
                  <a:moveTo>
                    <a:pt x="29" y="27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7"/>
                    <a:pt x="29" y="27"/>
                    <a:pt x="29" y="27"/>
                  </a:cubicBezTo>
                  <a:close/>
                  <a:moveTo>
                    <a:pt x="5" y="31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lose/>
                  <a:moveTo>
                    <a:pt x="21" y="49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1" y="49"/>
                  </a:cubicBezTo>
                  <a:close/>
                  <a:moveTo>
                    <a:pt x="31" y="69"/>
                  </a:moveTo>
                  <a:cubicBezTo>
                    <a:pt x="32" y="69"/>
                    <a:pt x="32" y="69"/>
                    <a:pt x="32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884296" y="2097772"/>
              <a:ext cx="333238" cy="582844"/>
            </a:xfrm>
            <a:custGeom>
              <a:avLst/>
              <a:gdLst>
                <a:gd name="T0" fmla="*/ 108 w 259"/>
                <a:gd name="T1" fmla="*/ 219 h 453"/>
                <a:gd name="T2" fmla="*/ 11 w 259"/>
                <a:gd name="T3" fmla="*/ 449 h 453"/>
                <a:gd name="T4" fmla="*/ 60 w 259"/>
                <a:gd name="T5" fmla="*/ 412 h 453"/>
                <a:gd name="T6" fmla="*/ 60 w 259"/>
                <a:gd name="T7" fmla="*/ 412 h 453"/>
                <a:gd name="T8" fmla="*/ 74 w 259"/>
                <a:gd name="T9" fmla="*/ 375 h 453"/>
                <a:gd name="T10" fmla="*/ 78 w 259"/>
                <a:gd name="T11" fmla="*/ 378 h 453"/>
                <a:gd name="T12" fmla="*/ 182 w 259"/>
                <a:gd name="T13" fmla="*/ 93 h 453"/>
                <a:gd name="T14" fmla="*/ 174 w 259"/>
                <a:gd name="T15" fmla="*/ 63 h 453"/>
                <a:gd name="T16" fmla="*/ 185 w 259"/>
                <a:gd name="T17" fmla="*/ 56 h 453"/>
                <a:gd name="T18" fmla="*/ 185 w 259"/>
                <a:gd name="T19" fmla="*/ 33 h 453"/>
                <a:gd name="T20" fmla="*/ 185 w 259"/>
                <a:gd name="T21" fmla="*/ 0 h 453"/>
                <a:gd name="T22" fmla="*/ 230 w 259"/>
                <a:gd name="T23" fmla="*/ 33 h 453"/>
                <a:gd name="T24" fmla="*/ 245 w 259"/>
                <a:gd name="T25" fmla="*/ 33 h 453"/>
                <a:gd name="T26" fmla="*/ 256 w 259"/>
                <a:gd name="T27" fmla="*/ 48 h 453"/>
                <a:gd name="T28" fmla="*/ 230 w 259"/>
                <a:gd name="T29" fmla="*/ 67 h 453"/>
                <a:gd name="T30" fmla="*/ 200 w 259"/>
                <a:gd name="T31" fmla="*/ 67 h 453"/>
                <a:gd name="T32" fmla="*/ 189 w 259"/>
                <a:gd name="T33" fmla="*/ 78 h 453"/>
                <a:gd name="T34" fmla="*/ 185 w 259"/>
                <a:gd name="T35" fmla="*/ 96 h 453"/>
                <a:gd name="T36" fmla="*/ 182 w 259"/>
                <a:gd name="T37" fmla="*/ 171 h 453"/>
                <a:gd name="T38" fmla="*/ 60 w 259"/>
                <a:gd name="T39" fmla="*/ 278 h 453"/>
                <a:gd name="T40" fmla="*/ 52 w 259"/>
                <a:gd name="T41" fmla="*/ 286 h 453"/>
                <a:gd name="T42" fmla="*/ 52 w 259"/>
                <a:gd name="T43" fmla="*/ 293 h 453"/>
                <a:gd name="T44" fmla="*/ 74 w 259"/>
                <a:gd name="T45" fmla="*/ 300 h 453"/>
                <a:gd name="T46" fmla="*/ 71 w 259"/>
                <a:gd name="T47" fmla="*/ 289 h 453"/>
                <a:gd name="T48" fmla="*/ 130 w 259"/>
                <a:gd name="T49" fmla="*/ 252 h 453"/>
                <a:gd name="T50" fmla="*/ 122 w 259"/>
                <a:gd name="T51" fmla="*/ 282 h 453"/>
                <a:gd name="T52" fmla="*/ 145 w 259"/>
                <a:gd name="T53" fmla="*/ 260 h 453"/>
                <a:gd name="T54" fmla="*/ 115 w 259"/>
                <a:gd name="T55" fmla="*/ 263 h 453"/>
                <a:gd name="T56" fmla="*/ 115 w 259"/>
                <a:gd name="T57" fmla="*/ 282 h 453"/>
                <a:gd name="T58" fmla="*/ 97 w 259"/>
                <a:gd name="T59" fmla="*/ 330 h 453"/>
                <a:gd name="T60" fmla="*/ 93 w 259"/>
                <a:gd name="T61" fmla="*/ 312 h 453"/>
                <a:gd name="T62" fmla="*/ 100 w 259"/>
                <a:gd name="T63" fmla="*/ 282 h 453"/>
                <a:gd name="T64" fmla="*/ 89 w 259"/>
                <a:gd name="T65" fmla="*/ 271 h 453"/>
                <a:gd name="T66" fmla="*/ 104 w 259"/>
                <a:gd name="T67" fmla="*/ 252 h 453"/>
                <a:gd name="T68" fmla="*/ 134 w 259"/>
                <a:gd name="T69" fmla="*/ 249 h 453"/>
                <a:gd name="T70" fmla="*/ 148 w 259"/>
                <a:gd name="T71" fmla="*/ 260 h 453"/>
                <a:gd name="T72" fmla="*/ 171 w 259"/>
                <a:gd name="T73" fmla="*/ 252 h 453"/>
                <a:gd name="T74" fmla="*/ 171 w 259"/>
                <a:gd name="T75" fmla="*/ 241 h 453"/>
                <a:gd name="T76" fmla="*/ 185 w 259"/>
                <a:gd name="T77" fmla="*/ 241 h 453"/>
                <a:gd name="T78" fmla="*/ 208 w 259"/>
                <a:gd name="T79" fmla="*/ 237 h 453"/>
                <a:gd name="T80" fmla="*/ 219 w 259"/>
                <a:gd name="T81" fmla="*/ 226 h 453"/>
                <a:gd name="T82" fmla="*/ 226 w 259"/>
                <a:gd name="T83" fmla="*/ 211 h 453"/>
                <a:gd name="T84" fmla="*/ 230 w 259"/>
                <a:gd name="T85" fmla="*/ 163 h 453"/>
                <a:gd name="T86" fmla="*/ 226 w 259"/>
                <a:gd name="T87" fmla="*/ 137 h 453"/>
                <a:gd name="T88" fmla="*/ 204 w 259"/>
                <a:gd name="T89" fmla="*/ 93 h 453"/>
                <a:gd name="T90" fmla="*/ 204 w 259"/>
                <a:gd name="T91" fmla="*/ 100 h 453"/>
                <a:gd name="T92" fmla="*/ 189 w 259"/>
                <a:gd name="T93" fmla="*/ 100 h 453"/>
                <a:gd name="T94" fmla="*/ 185 w 259"/>
                <a:gd name="T95" fmla="*/ 126 h 453"/>
                <a:gd name="T96" fmla="*/ 185 w 259"/>
                <a:gd name="T97" fmla="*/ 178 h 453"/>
                <a:gd name="T98" fmla="*/ 163 w 259"/>
                <a:gd name="T99" fmla="*/ 189 h 453"/>
                <a:gd name="T100" fmla="*/ 152 w 259"/>
                <a:gd name="T101" fmla="*/ 211 h 453"/>
                <a:gd name="T102" fmla="*/ 145 w 259"/>
                <a:gd name="T103" fmla="*/ 226 h 453"/>
                <a:gd name="T104" fmla="*/ 111 w 259"/>
                <a:gd name="T105" fmla="*/ 230 h 453"/>
                <a:gd name="T106" fmla="*/ 78 w 259"/>
                <a:gd name="T107" fmla="*/ 256 h 453"/>
                <a:gd name="T108" fmla="*/ 63 w 259"/>
                <a:gd name="T109" fmla="*/ 278 h 453"/>
                <a:gd name="T110" fmla="*/ 67 w 259"/>
                <a:gd name="T111" fmla="*/ 289 h 453"/>
                <a:gd name="T112" fmla="*/ 71 w 259"/>
                <a:gd name="T113" fmla="*/ 282 h 453"/>
                <a:gd name="T114" fmla="*/ 78 w 259"/>
                <a:gd name="T115" fmla="*/ 308 h 453"/>
                <a:gd name="T116" fmla="*/ 89 w 259"/>
                <a:gd name="T117" fmla="*/ 3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9" h="453">
                  <a:moveTo>
                    <a:pt x="104" y="219"/>
                  </a:moveTo>
                  <a:lnTo>
                    <a:pt x="108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lnTo>
                    <a:pt x="104" y="219"/>
                  </a:lnTo>
                  <a:close/>
                  <a:moveTo>
                    <a:pt x="108" y="219"/>
                  </a:moveTo>
                  <a:lnTo>
                    <a:pt x="108" y="215"/>
                  </a:lnTo>
                  <a:lnTo>
                    <a:pt x="108" y="215"/>
                  </a:lnTo>
                  <a:lnTo>
                    <a:pt x="111" y="215"/>
                  </a:lnTo>
                  <a:lnTo>
                    <a:pt x="111" y="215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108" y="219"/>
                  </a:lnTo>
                  <a:close/>
                  <a:moveTo>
                    <a:pt x="4" y="453"/>
                  </a:moveTo>
                  <a:lnTo>
                    <a:pt x="4" y="449"/>
                  </a:lnTo>
                  <a:lnTo>
                    <a:pt x="0" y="449"/>
                  </a:lnTo>
                  <a:lnTo>
                    <a:pt x="0" y="453"/>
                  </a:lnTo>
                  <a:lnTo>
                    <a:pt x="4" y="453"/>
                  </a:lnTo>
                  <a:lnTo>
                    <a:pt x="4" y="453"/>
                  </a:lnTo>
                  <a:lnTo>
                    <a:pt x="4" y="453"/>
                  </a:lnTo>
                  <a:close/>
                  <a:moveTo>
                    <a:pt x="8" y="449"/>
                  </a:moveTo>
                  <a:lnTo>
                    <a:pt x="8" y="445"/>
                  </a:lnTo>
                  <a:lnTo>
                    <a:pt x="11" y="449"/>
                  </a:lnTo>
                  <a:lnTo>
                    <a:pt x="8" y="453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8" y="449"/>
                  </a:lnTo>
                  <a:close/>
                  <a:moveTo>
                    <a:pt x="22" y="438"/>
                  </a:moveTo>
                  <a:lnTo>
                    <a:pt x="22" y="441"/>
                  </a:lnTo>
                  <a:lnTo>
                    <a:pt x="22" y="441"/>
                  </a:lnTo>
                  <a:lnTo>
                    <a:pt x="26" y="441"/>
                  </a:lnTo>
                  <a:lnTo>
                    <a:pt x="26" y="441"/>
                  </a:lnTo>
                  <a:lnTo>
                    <a:pt x="22" y="438"/>
                  </a:lnTo>
                  <a:lnTo>
                    <a:pt x="22" y="438"/>
                  </a:lnTo>
                  <a:close/>
                  <a:moveTo>
                    <a:pt x="60" y="412"/>
                  </a:moveTo>
                  <a:lnTo>
                    <a:pt x="56" y="408"/>
                  </a:lnTo>
                  <a:lnTo>
                    <a:pt x="60" y="408"/>
                  </a:lnTo>
                  <a:lnTo>
                    <a:pt x="60" y="404"/>
                  </a:lnTo>
                  <a:lnTo>
                    <a:pt x="60" y="404"/>
                  </a:lnTo>
                  <a:lnTo>
                    <a:pt x="63" y="401"/>
                  </a:lnTo>
                  <a:lnTo>
                    <a:pt x="63" y="401"/>
                  </a:lnTo>
                  <a:lnTo>
                    <a:pt x="67" y="401"/>
                  </a:lnTo>
                  <a:lnTo>
                    <a:pt x="63" y="404"/>
                  </a:lnTo>
                  <a:lnTo>
                    <a:pt x="63" y="408"/>
                  </a:lnTo>
                  <a:lnTo>
                    <a:pt x="60" y="40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60" y="412"/>
                  </a:lnTo>
                  <a:close/>
                  <a:moveTo>
                    <a:pt x="74" y="382"/>
                  </a:moveTo>
                  <a:lnTo>
                    <a:pt x="74" y="382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1" y="386"/>
                  </a:lnTo>
                  <a:lnTo>
                    <a:pt x="71" y="382"/>
                  </a:lnTo>
                  <a:lnTo>
                    <a:pt x="74" y="382"/>
                  </a:lnTo>
                  <a:lnTo>
                    <a:pt x="74" y="382"/>
                  </a:lnTo>
                  <a:close/>
                  <a:moveTo>
                    <a:pt x="78" y="378"/>
                  </a:moveTo>
                  <a:lnTo>
                    <a:pt x="78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8" y="371"/>
                  </a:lnTo>
                  <a:lnTo>
                    <a:pt x="78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2" y="371"/>
                  </a:lnTo>
                  <a:lnTo>
                    <a:pt x="85" y="371"/>
                  </a:lnTo>
                  <a:lnTo>
                    <a:pt x="82" y="371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78" y="378"/>
                  </a:lnTo>
                  <a:lnTo>
                    <a:pt x="78" y="378"/>
                  </a:lnTo>
                  <a:close/>
                  <a:moveTo>
                    <a:pt x="163" y="82"/>
                  </a:moveTo>
                  <a:lnTo>
                    <a:pt x="163" y="82"/>
                  </a:lnTo>
                  <a:lnTo>
                    <a:pt x="163" y="78"/>
                  </a:lnTo>
                  <a:lnTo>
                    <a:pt x="167" y="74"/>
                  </a:lnTo>
                  <a:lnTo>
                    <a:pt x="167" y="74"/>
                  </a:lnTo>
                  <a:lnTo>
                    <a:pt x="167" y="78"/>
                  </a:lnTo>
                  <a:lnTo>
                    <a:pt x="167" y="82"/>
                  </a:lnTo>
                  <a:lnTo>
                    <a:pt x="163" y="82"/>
                  </a:lnTo>
                  <a:lnTo>
                    <a:pt x="163" y="82"/>
                  </a:lnTo>
                  <a:close/>
                  <a:moveTo>
                    <a:pt x="185" y="96"/>
                  </a:moveTo>
                  <a:lnTo>
                    <a:pt x="182" y="93"/>
                  </a:lnTo>
                  <a:lnTo>
                    <a:pt x="182" y="93"/>
                  </a:lnTo>
                  <a:lnTo>
                    <a:pt x="182" y="93"/>
                  </a:lnTo>
                  <a:lnTo>
                    <a:pt x="182" y="85"/>
                  </a:lnTo>
                  <a:lnTo>
                    <a:pt x="178" y="82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71" y="78"/>
                  </a:lnTo>
                  <a:lnTo>
                    <a:pt x="171" y="74"/>
                  </a:lnTo>
                  <a:lnTo>
                    <a:pt x="171" y="71"/>
                  </a:lnTo>
                  <a:lnTo>
                    <a:pt x="171" y="67"/>
                  </a:lnTo>
                  <a:lnTo>
                    <a:pt x="171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59"/>
                  </a:lnTo>
                  <a:lnTo>
                    <a:pt x="178" y="59"/>
                  </a:lnTo>
                  <a:lnTo>
                    <a:pt x="178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2"/>
                  </a:lnTo>
                  <a:lnTo>
                    <a:pt x="178" y="52"/>
                  </a:lnTo>
                  <a:lnTo>
                    <a:pt x="182" y="52"/>
                  </a:lnTo>
                  <a:lnTo>
                    <a:pt x="185" y="56"/>
                  </a:lnTo>
                  <a:lnTo>
                    <a:pt x="189" y="52"/>
                  </a:lnTo>
                  <a:lnTo>
                    <a:pt x="189" y="52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5" y="45"/>
                  </a:lnTo>
                  <a:lnTo>
                    <a:pt x="185" y="45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9" y="37"/>
                  </a:lnTo>
                  <a:lnTo>
                    <a:pt x="189" y="37"/>
                  </a:lnTo>
                  <a:lnTo>
                    <a:pt x="185" y="33"/>
                  </a:lnTo>
                  <a:lnTo>
                    <a:pt x="185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5" y="19"/>
                  </a:lnTo>
                  <a:lnTo>
                    <a:pt x="178" y="11"/>
                  </a:lnTo>
                  <a:lnTo>
                    <a:pt x="178" y="7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78" y="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5" y="0"/>
                  </a:lnTo>
                  <a:lnTo>
                    <a:pt x="185" y="4"/>
                  </a:lnTo>
                  <a:lnTo>
                    <a:pt x="189" y="7"/>
                  </a:lnTo>
                  <a:lnTo>
                    <a:pt x="197" y="7"/>
                  </a:lnTo>
                  <a:lnTo>
                    <a:pt x="197" y="11"/>
                  </a:lnTo>
                  <a:lnTo>
                    <a:pt x="204" y="19"/>
                  </a:lnTo>
                  <a:lnTo>
                    <a:pt x="208" y="22"/>
                  </a:lnTo>
                  <a:lnTo>
                    <a:pt x="211" y="22"/>
                  </a:lnTo>
                  <a:lnTo>
                    <a:pt x="211" y="22"/>
                  </a:lnTo>
                  <a:lnTo>
                    <a:pt x="215" y="26"/>
                  </a:lnTo>
                  <a:lnTo>
                    <a:pt x="222" y="30"/>
                  </a:lnTo>
                  <a:lnTo>
                    <a:pt x="226" y="30"/>
                  </a:lnTo>
                  <a:lnTo>
                    <a:pt x="230" y="33"/>
                  </a:lnTo>
                  <a:lnTo>
                    <a:pt x="230" y="30"/>
                  </a:lnTo>
                  <a:lnTo>
                    <a:pt x="234" y="33"/>
                  </a:lnTo>
                  <a:lnTo>
                    <a:pt x="237" y="30"/>
                  </a:lnTo>
                  <a:lnTo>
                    <a:pt x="241" y="30"/>
                  </a:lnTo>
                  <a:lnTo>
                    <a:pt x="245" y="26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2"/>
                  </a:lnTo>
                  <a:lnTo>
                    <a:pt x="245" y="26"/>
                  </a:lnTo>
                  <a:lnTo>
                    <a:pt x="245" y="30"/>
                  </a:lnTo>
                  <a:lnTo>
                    <a:pt x="245" y="33"/>
                  </a:lnTo>
                  <a:lnTo>
                    <a:pt x="245" y="33"/>
                  </a:lnTo>
                  <a:lnTo>
                    <a:pt x="248" y="37"/>
                  </a:lnTo>
                  <a:lnTo>
                    <a:pt x="252" y="41"/>
                  </a:lnTo>
                  <a:lnTo>
                    <a:pt x="252" y="41"/>
                  </a:lnTo>
                  <a:lnTo>
                    <a:pt x="252" y="45"/>
                  </a:lnTo>
                  <a:lnTo>
                    <a:pt x="256" y="45"/>
                  </a:lnTo>
                  <a:lnTo>
                    <a:pt x="256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1"/>
                  </a:lnTo>
                  <a:lnTo>
                    <a:pt x="259" y="45"/>
                  </a:lnTo>
                  <a:lnTo>
                    <a:pt x="256" y="48"/>
                  </a:lnTo>
                  <a:lnTo>
                    <a:pt x="252" y="48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8" y="52"/>
                  </a:lnTo>
                  <a:lnTo>
                    <a:pt x="245" y="52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37" y="52"/>
                  </a:lnTo>
                  <a:lnTo>
                    <a:pt x="237" y="56"/>
                  </a:lnTo>
                  <a:lnTo>
                    <a:pt x="230" y="59"/>
                  </a:lnTo>
                  <a:lnTo>
                    <a:pt x="230" y="67"/>
                  </a:lnTo>
                  <a:lnTo>
                    <a:pt x="230" y="71"/>
                  </a:lnTo>
                  <a:lnTo>
                    <a:pt x="230" y="74"/>
                  </a:lnTo>
                  <a:lnTo>
                    <a:pt x="230" y="78"/>
                  </a:lnTo>
                  <a:lnTo>
                    <a:pt x="230" y="78"/>
                  </a:lnTo>
                  <a:lnTo>
                    <a:pt x="226" y="78"/>
                  </a:lnTo>
                  <a:lnTo>
                    <a:pt x="226" y="74"/>
                  </a:lnTo>
                  <a:lnTo>
                    <a:pt x="219" y="74"/>
                  </a:lnTo>
                  <a:lnTo>
                    <a:pt x="215" y="71"/>
                  </a:lnTo>
                  <a:lnTo>
                    <a:pt x="211" y="67"/>
                  </a:lnTo>
                  <a:lnTo>
                    <a:pt x="208" y="67"/>
                  </a:lnTo>
                  <a:lnTo>
                    <a:pt x="204" y="67"/>
                  </a:lnTo>
                  <a:lnTo>
                    <a:pt x="200" y="67"/>
                  </a:lnTo>
                  <a:lnTo>
                    <a:pt x="200" y="63"/>
                  </a:lnTo>
                  <a:lnTo>
                    <a:pt x="197" y="63"/>
                  </a:lnTo>
                  <a:lnTo>
                    <a:pt x="193" y="67"/>
                  </a:lnTo>
                  <a:lnTo>
                    <a:pt x="189" y="71"/>
                  </a:lnTo>
                  <a:lnTo>
                    <a:pt x="189" y="71"/>
                  </a:lnTo>
                  <a:lnTo>
                    <a:pt x="185" y="67"/>
                  </a:lnTo>
                  <a:lnTo>
                    <a:pt x="182" y="67"/>
                  </a:lnTo>
                  <a:lnTo>
                    <a:pt x="182" y="71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5" y="78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7" y="82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197" y="85"/>
                  </a:lnTo>
                  <a:lnTo>
                    <a:pt x="197" y="89"/>
                  </a:lnTo>
                  <a:lnTo>
                    <a:pt x="197" y="85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9" y="93"/>
                  </a:lnTo>
                  <a:lnTo>
                    <a:pt x="185" y="96"/>
                  </a:lnTo>
                  <a:lnTo>
                    <a:pt x="185" y="96"/>
                  </a:lnTo>
                  <a:close/>
                  <a:moveTo>
                    <a:pt x="178" y="178"/>
                  </a:moveTo>
                  <a:lnTo>
                    <a:pt x="178" y="174"/>
                  </a:lnTo>
                  <a:lnTo>
                    <a:pt x="182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74"/>
                  </a:lnTo>
                  <a:lnTo>
                    <a:pt x="178" y="167"/>
                  </a:lnTo>
                  <a:lnTo>
                    <a:pt x="178" y="167"/>
                  </a:lnTo>
                  <a:lnTo>
                    <a:pt x="182" y="167"/>
                  </a:lnTo>
                  <a:lnTo>
                    <a:pt x="182" y="171"/>
                  </a:lnTo>
                  <a:lnTo>
                    <a:pt x="182" y="171"/>
                  </a:lnTo>
                  <a:lnTo>
                    <a:pt x="182" y="174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8" y="178"/>
                  </a:lnTo>
                  <a:lnTo>
                    <a:pt x="178" y="178"/>
                  </a:lnTo>
                  <a:close/>
                  <a:moveTo>
                    <a:pt x="60" y="278"/>
                  </a:moveTo>
                  <a:lnTo>
                    <a:pt x="60" y="28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60" y="278"/>
                  </a:lnTo>
                  <a:close/>
                  <a:moveTo>
                    <a:pt x="56" y="282"/>
                  </a:moveTo>
                  <a:lnTo>
                    <a:pt x="60" y="282"/>
                  </a:lnTo>
                  <a:lnTo>
                    <a:pt x="60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6" y="282"/>
                  </a:move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56" y="282"/>
                  </a:lnTo>
                  <a:close/>
                  <a:moveTo>
                    <a:pt x="52" y="286"/>
                  </a:moveTo>
                  <a:lnTo>
                    <a:pt x="52" y="286"/>
                  </a:lnTo>
                  <a:lnTo>
                    <a:pt x="56" y="286"/>
                  </a:lnTo>
                  <a:lnTo>
                    <a:pt x="52" y="286"/>
                  </a:lnTo>
                  <a:lnTo>
                    <a:pt x="52" y="286"/>
                  </a:lnTo>
                  <a:close/>
                  <a:moveTo>
                    <a:pt x="52" y="293"/>
                  </a:moveTo>
                  <a:lnTo>
                    <a:pt x="48" y="289"/>
                  </a:lnTo>
                  <a:lnTo>
                    <a:pt x="48" y="286"/>
                  </a:lnTo>
                  <a:lnTo>
                    <a:pt x="52" y="286"/>
                  </a:lnTo>
                  <a:lnTo>
                    <a:pt x="52" y="289"/>
                  </a:lnTo>
                  <a:lnTo>
                    <a:pt x="52" y="289"/>
                  </a:lnTo>
                  <a:lnTo>
                    <a:pt x="56" y="289"/>
                  </a:lnTo>
                  <a:lnTo>
                    <a:pt x="52" y="293"/>
                  </a:lnTo>
                  <a:lnTo>
                    <a:pt x="52" y="293"/>
                  </a:lnTo>
                  <a:lnTo>
                    <a:pt x="52" y="293"/>
                  </a:lnTo>
                  <a:close/>
                  <a:moveTo>
                    <a:pt x="74" y="293"/>
                  </a:moveTo>
                  <a:lnTo>
                    <a:pt x="74" y="293"/>
                  </a:lnTo>
                  <a:lnTo>
                    <a:pt x="78" y="289"/>
                  </a:lnTo>
                  <a:lnTo>
                    <a:pt x="78" y="293"/>
                  </a:lnTo>
                  <a:lnTo>
                    <a:pt x="78" y="293"/>
                  </a:lnTo>
                  <a:lnTo>
                    <a:pt x="74" y="293"/>
                  </a:lnTo>
                  <a:lnTo>
                    <a:pt x="74" y="293"/>
                  </a:lnTo>
                  <a:close/>
                  <a:moveTo>
                    <a:pt x="74" y="297"/>
                  </a:moveTo>
                  <a:lnTo>
                    <a:pt x="74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4" y="297"/>
                  </a:lnTo>
                  <a:lnTo>
                    <a:pt x="74" y="297"/>
                  </a:lnTo>
                  <a:close/>
                  <a:moveTo>
                    <a:pt x="71" y="289"/>
                  </a:moveTo>
                  <a:lnTo>
                    <a:pt x="71" y="293"/>
                  </a:lnTo>
                  <a:lnTo>
                    <a:pt x="71" y="293"/>
                  </a:lnTo>
                  <a:lnTo>
                    <a:pt x="71" y="297"/>
                  </a:lnTo>
                  <a:lnTo>
                    <a:pt x="74" y="297"/>
                  </a:lnTo>
                  <a:lnTo>
                    <a:pt x="74" y="293"/>
                  </a:lnTo>
                  <a:lnTo>
                    <a:pt x="74" y="293"/>
                  </a:lnTo>
                  <a:lnTo>
                    <a:pt x="74" y="289"/>
                  </a:lnTo>
                  <a:lnTo>
                    <a:pt x="71" y="289"/>
                  </a:lnTo>
                  <a:lnTo>
                    <a:pt x="71" y="289"/>
                  </a:lnTo>
                  <a:close/>
                  <a:moveTo>
                    <a:pt x="141" y="256"/>
                  </a:moveTo>
                  <a:lnTo>
                    <a:pt x="141" y="252"/>
                  </a:lnTo>
                  <a:lnTo>
                    <a:pt x="141" y="249"/>
                  </a:lnTo>
                  <a:lnTo>
                    <a:pt x="141" y="249"/>
                  </a:lnTo>
                  <a:lnTo>
                    <a:pt x="145" y="249"/>
                  </a:lnTo>
                  <a:lnTo>
                    <a:pt x="145" y="249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6"/>
                  </a:lnTo>
                  <a:lnTo>
                    <a:pt x="141" y="256"/>
                  </a:lnTo>
                  <a:lnTo>
                    <a:pt x="141" y="256"/>
                  </a:lnTo>
                  <a:close/>
                  <a:moveTo>
                    <a:pt x="130" y="252"/>
                  </a:moveTo>
                  <a:lnTo>
                    <a:pt x="134" y="249"/>
                  </a:lnTo>
                  <a:lnTo>
                    <a:pt x="137" y="249"/>
                  </a:lnTo>
                  <a:lnTo>
                    <a:pt x="134" y="252"/>
                  </a:lnTo>
                  <a:lnTo>
                    <a:pt x="134" y="252"/>
                  </a:lnTo>
                  <a:lnTo>
                    <a:pt x="130" y="252"/>
                  </a:lnTo>
                  <a:lnTo>
                    <a:pt x="130" y="252"/>
                  </a:lnTo>
                  <a:close/>
                  <a:moveTo>
                    <a:pt x="115" y="282"/>
                  </a:moveTo>
                  <a:lnTo>
                    <a:pt x="119" y="282"/>
                  </a:lnTo>
                  <a:lnTo>
                    <a:pt x="119" y="282"/>
                  </a:lnTo>
                  <a:lnTo>
                    <a:pt x="119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9" y="278"/>
                  </a:lnTo>
                  <a:lnTo>
                    <a:pt x="119" y="275"/>
                  </a:lnTo>
                  <a:lnTo>
                    <a:pt x="122" y="271"/>
                  </a:lnTo>
                  <a:lnTo>
                    <a:pt x="126" y="271"/>
                  </a:lnTo>
                  <a:lnTo>
                    <a:pt x="126" y="267"/>
                  </a:lnTo>
                  <a:lnTo>
                    <a:pt x="130" y="267"/>
                  </a:lnTo>
                  <a:lnTo>
                    <a:pt x="134" y="271"/>
                  </a:lnTo>
                  <a:lnTo>
                    <a:pt x="137" y="271"/>
                  </a:lnTo>
                  <a:lnTo>
                    <a:pt x="137" y="271"/>
                  </a:lnTo>
                  <a:lnTo>
                    <a:pt x="141" y="267"/>
                  </a:lnTo>
                  <a:lnTo>
                    <a:pt x="145" y="263"/>
                  </a:lnTo>
                  <a:lnTo>
                    <a:pt x="145" y="260"/>
                  </a:lnTo>
                  <a:lnTo>
                    <a:pt x="141" y="260"/>
                  </a:lnTo>
                  <a:lnTo>
                    <a:pt x="141" y="260"/>
                  </a:lnTo>
                  <a:lnTo>
                    <a:pt x="137" y="256"/>
                  </a:lnTo>
                  <a:lnTo>
                    <a:pt x="137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6" y="256"/>
                  </a:lnTo>
                  <a:lnTo>
                    <a:pt x="126" y="260"/>
                  </a:lnTo>
                  <a:lnTo>
                    <a:pt x="122" y="260"/>
                  </a:lnTo>
                  <a:lnTo>
                    <a:pt x="119" y="263"/>
                  </a:lnTo>
                  <a:lnTo>
                    <a:pt x="119" y="263"/>
                  </a:lnTo>
                  <a:lnTo>
                    <a:pt x="115" y="263"/>
                  </a:lnTo>
                  <a:lnTo>
                    <a:pt x="115" y="260"/>
                  </a:lnTo>
                  <a:lnTo>
                    <a:pt x="111" y="260"/>
                  </a:lnTo>
                  <a:lnTo>
                    <a:pt x="108" y="263"/>
                  </a:lnTo>
                  <a:lnTo>
                    <a:pt x="108" y="267"/>
                  </a:lnTo>
                  <a:lnTo>
                    <a:pt x="104" y="267"/>
                  </a:lnTo>
                  <a:lnTo>
                    <a:pt x="104" y="271"/>
                  </a:lnTo>
                  <a:lnTo>
                    <a:pt x="111" y="271"/>
                  </a:lnTo>
                  <a:lnTo>
                    <a:pt x="111" y="275"/>
                  </a:lnTo>
                  <a:lnTo>
                    <a:pt x="111" y="275"/>
                  </a:lnTo>
                  <a:lnTo>
                    <a:pt x="111" y="278"/>
                  </a:lnTo>
                  <a:lnTo>
                    <a:pt x="111" y="282"/>
                  </a:lnTo>
                  <a:lnTo>
                    <a:pt x="115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93" y="334"/>
                  </a:moveTo>
                  <a:lnTo>
                    <a:pt x="93" y="330"/>
                  </a:lnTo>
                  <a:lnTo>
                    <a:pt x="89" y="330"/>
                  </a:lnTo>
                  <a:lnTo>
                    <a:pt x="89" y="334"/>
                  </a:lnTo>
                  <a:lnTo>
                    <a:pt x="93" y="338"/>
                  </a:lnTo>
                  <a:lnTo>
                    <a:pt x="93" y="338"/>
                  </a:lnTo>
                  <a:lnTo>
                    <a:pt x="97" y="334"/>
                  </a:lnTo>
                  <a:lnTo>
                    <a:pt x="93" y="334"/>
                  </a:lnTo>
                  <a:lnTo>
                    <a:pt x="93" y="334"/>
                  </a:lnTo>
                  <a:close/>
                  <a:moveTo>
                    <a:pt x="97" y="330"/>
                  </a:moveTo>
                  <a:lnTo>
                    <a:pt x="97" y="326"/>
                  </a:lnTo>
                  <a:lnTo>
                    <a:pt x="97" y="323"/>
                  </a:lnTo>
                  <a:lnTo>
                    <a:pt x="100" y="326"/>
                  </a:lnTo>
                  <a:lnTo>
                    <a:pt x="100" y="326"/>
                  </a:lnTo>
                  <a:lnTo>
                    <a:pt x="97" y="330"/>
                  </a:lnTo>
                  <a:lnTo>
                    <a:pt x="97" y="330"/>
                  </a:lnTo>
                  <a:lnTo>
                    <a:pt x="97" y="330"/>
                  </a:lnTo>
                  <a:close/>
                  <a:moveTo>
                    <a:pt x="93" y="323"/>
                  </a:moveTo>
                  <a:lnTo>
                    <a:pt x="93" y="319"/>
                  </a:lnTo>
                  <a:lnTo>
                    <a:pt x="97" y="315"/>
                  </a:lnTo>
                  <a:lnTo>
                    <a:pt x="97" y="312"/>
                  </a:lnTo>
                  <a:lnTo>
                    <a:pt x="93" y="312"/>
                  </a:lnTo>
                  <a:lnTo>
                    <a:pt x="97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1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293"/>
                  </a:lnTo>
                  <a:lnTo>
                    <a:pt x="100" y="289"/>
                  </a:lnTo>
                  <a:lnTo>
                    <a:pt x="100" y="286"/>
                  </a:lnTo>
                  <a:lnTo>
                    <a:pt x="104" y="286"/>
                  </a:lnTo>
                  <a:lnTo>
                    <a:pt x="104" y="282"/>
                  </a:lnTo>
                  <a:lnTo>
                    <a:pt x="100" y="282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100" y="278"/>
                  </a:lnTo>
                  <a:lnTo>
                    <a:pt x="97" y="278"/>
                  </a:lnTo>
                  <a:lnTo>
                    <a:pt x="93" y="275"/>
                  </a:lnTo>
                  <a:lnTo>
                    <a:pt x="97" y="275"/>
                  </a:lnTo>
                  <a:lnTo>
                    <a:pt x="97" y="271"/>
                  </a:lnTo>
                  <a:lnTo>
                    <a:pt x="97" y="267"/>
                  </a:lnTo>
                  <a:lnTo>
                    <a:pt x="97" y="267"/>
                  </a:lnTo>
                  <a:lnTo>
                    <a:pt x="93" y="267"/>
                  </a:lnTo>
                  <a:lnTo>
                    <a:pt x="93" y="267"/>
                  </a:lnTo>
                  <a:lnTo>
                    <a:pt x="89" y="271"/>
                  </a:lnTo>
                  <a:lnTo>
                    <a:pt x="89" y="271"/>
                  </a:lnTo>
                  <a:lnTo>
                    <a:pt x="85" y="267"/>
                  </a:lnTo>
                  <a:lnTo>
                    <a:pt x="85" y="263"/>
                  </a:lnTo>
                  <a:lnTo>
                    <a:pt x="89" y="263"/>
                  </a:lnTo>
                  <a:lnTo>
                    <a:pt x="93" y="260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4" y="263"/>
                  </a:lnTo>
                  <a:lnTo>
                    <a:pt x="104" y="260"/>
                  </a:lnTo>
                  <a:lnTo>
                    <a:pt x="104" y="256"/>
                  </a:lnTo>
                  <a:lnTo>
                    <a:pt x="100" y="256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8" y="256"/>
                  </a:lnTo>
                  <a:lnTo>
                    <a:pt x="108" y="256"/>
                  </a:lnTo>
                  <a:lnTo>
                    <a:pt x="111" y="252"/>
                  </a:lnTo>
                  <a:lnTo>
                    <a:pt x="115" y="252"/>
                  </a:lnTo>
                  <a:lnTo>
                    <a:pt x="122" y="252"/>
                  </a:lnTo>
                  <a:lnTo>
                    <a:pt x="126" y="252"/>
                  </a:lnTo>
                  <a:lnTo>
                    <a:pt x="126" y="252"/>
                  </a:lnTo>
                  <a:lnTo>
                    <a:pt x="130" y="252"/>
                  </a:lnTo>
                  <a:lnTo>
                    <a:pt x="130" y="249"/>
                  </a:lnTo>
                  <a:lnTo>
                    <a:pt x="134" y="249"/>
                  </a:lnTo>
                  <a:lnTo>
                    <a:pt x="134" y="249"/>
                  </a:lnTo>
                  <a:lnTo>
                    <a:pt x="137" y="245"/>
                  </a:lnTo>
                  <a:lnTo>
                    <a:pt x="141" y="241"/>
                  </a:lnTo>
                  <a:lnTo>
                    <a:pt x="145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5"/>
                  </a:lnTo>
                  <a:lnTo>
                    <a:pt x="148" y="249"/>
                  </a:lnTo>
                  <a:lnTo>
                    <a:pt x="145" y="252"/>
                  </a:lnTo>
                  <a:lnTo>
                    <a:pt x="148" y="252"/>
                  </a:lnTo>
                  <a:lnTo>
                    <a:pt x="148" y="256"/>
                  </a:lnTo>
                  <a:lnTo>
                    <a:pt x="148" y="260"/>
                  </a:lnTo>
                  <a:lnTo>
                    <a:pt x="148" y="260"/>
                  </a:lnTo>
                  <a:lnTo>
                    <a:pt x="148" y="263"/>
                  </a:lnTo>
                  <a:lnTo>
                    <a:pt x="152" y="263"/>
                  </a:lnTo>
                  <a:lnTo>
                    <a:pt x="156" y="267"/>
                  </a:lnTo>
                  <a:lnTo>
                    <a:pt x="159" y="267"/>
                  </a:lnTo>
                  <a:lnTo>
                    <a:pt x="163" y="267"/>
                  </a:lnTo>
                  <a:lnTo>
                    <a:pt x="163" y="263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6"/>
                  </a:lnTo>
                  <a:lnTo>
                    <a:pt x="171" y="252"/>
                  </a:lnTo>
                  <a:lnTo>
                    <a:pt x="171" y="252"/>
                  </a:lnTo>
                  <a:lnTo>
                    <a:pt x="174" y="252"/>
                  </a:lnTo>
                  <a:lnTo>
                    <a:pt x="174" y="252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67" y="245"/>
                  </a:lnTo>
                  <a:lnTo>
                    <a:pt x="167" y="241"/>
                  </a:lnTo>
                  <a:lnTo>
                    <a:pt x="167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37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74" y="241"/>
                  </a:lnTo>
                  <a:lnTo>
                    <a:pt x="174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2" y="245"/>
                  </a:lnTo>
                  <a:lnTo>
                    <a:pt x="185" y="241"/>
                  </a:lnTo>
                  <a:lnTo>
                    <a:pt x="193" y="241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7" y="237"/>
                  </a:lnTo>
                  <a:lnTo>
                    <a:pt x="197" y="234"/>
                  </a:lnTo>
                  <a:lnTo>
                    <a:pt x="200" y="234"/>
                  </a:lnTo>
                  <a:lnTo>
                    <a:pt x="204" y="234"/>
                  </a:lnTo>
                  <a:lnTo>
                    <a:pt x="204" y="237"/>
                  </a:lnTo>
                  <a:lnTo>
                    <a:pt x="204" y="241"/>
                  </a:lnTo>
                  <a:lnTo>
                    <a:pt x="204" y="241"/>
                  </a:lnTo>
                  <a:lnTo>
                    <a:pt x="208" y="241"/>
                  </a:lnTo>
                  <a:lnTo>
                    <a:pt x="208" y="237"/>
                  </a:lnTo>
                  <a:lnTo>
                    <a:pt x="208" y="234"/>
                  </a:lnTo>
                  <a:lnTo>
                    <a:pt x="208" y="230"/>
                  </a:lnTo>
                  <a:lnTo>
                    <a:pt x="211" y="226"/>
                  </a:lnTo>
                  <a:lnTo>
                    <a:pt x="215" y="226"/>
                  </a:lnTo>
                  <a:lnTo>
                    <a:pt x="215" y="226"/>
                  </a:lnTo>
                  <a:lnTo>
                    <a:pt x="211" y="223"/>
                  </a:lnTo>
                  <a:lnTo>
                    <a:pt x="215" y="219"/>
                  </a:lnTo>
                  <a:lnTo>
                    <a:pt x="215" y="219"/>
                  </a:lnTo>
                  <a:lnTo>
                    <a:pt x="219" y="219"/>
                  </a:lnTo>
                  <a:lnTo>
                    <a:pt x="219" y="223"/>
                  </a:lnTo>
                  <a:lnTo>
                    <a:pt x="219" y="223"/>
                  </a:lnTo>
                  <a:lnTo>
                    <a:pt x="219" y="226"/>
                  </a:lnTo>
                  <a:lnTo>
                    <a:pt x="219" y="237"/>
                  </a:lnTo>
                  <a:lnTo>
                    <a:pt x="219" y="237"/>
                  </a:lnTo>
                  <a:lnTo>
                    <a:pt x="222" y="234"/>
                  </a:lnTo>
                  <a:lnTo>
                    <a:pt x="222" y="234"/>
                  </a:lnTo>
                  <a:lnTo>
                    <a:pt x="226" y="234"/>
                  </a:lnTo>
                  <a:lnTo>
                    <a:pt x="230" y="230"/>
                  </a:lnTo>
                  <a:lnTo>
                    <a:pt x="230" y="226"/>
                  </a:lnTo>
                  <a:lnTo>
                    <a:pt x="230" y="223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0" y="215"/>
                  </a:lnTo>
                  <a:lnTo>
                    <a:pt x="226" y="211"/>
                  </a:lnTo>
                  <a:lnTo>
                    <a:pt x="226" y="208"/>
                  </a:lnTo>
                  <a:lnTo>
                    <a:pt x="226" y="200"/>
                  </a:lnTo>
                  <a:lnTo>
                    <a:pt x="226" y="193"/>
                  </a:lnTo>
                  <a:lnTo>
                    <a:pt x="226" y="186"/>
                  </a:lnTo>
                  <a:lnTo>
                    <a:pt x="222" y="178"/>
                  </a:lnTo>
                  <a:lnTo>
                    <a:pt x="219" y="171"/>
                  </a:lnTo>
                  <a:lnTo>
                    <a:pt x="219" y="167"/>
                  </a:lnTo>
                  <a:lnTo>
                    <a:pt x="219" y="163"/>
                  </a:lnTo>
                  <a:lnTo>
                    <a:pt x="226" y="160"/>
                  </a:lnTo>
                  <a:lnTo>
                    <a:pt x="226" y="160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30" y="160"/>
                  </a:lnTo>
                  <a:lnTo>
                    <a:pt x="230" y="156"/>
                  </a:lnTo>
                  <a:lnTo>
                    <a:pt x="226" y="156"/>
                  </a:lnTo>
                  <a:lnTo>
                    <a:pt x="226" y="152"/>
                  </a:lnTo>
                  <a:lnTo>
                    <a:pt x="226" y="152"/>
                  </a:lnTo>
                  <a:lnTo>
                    <a:pt x="226" y="148"/>
                  </a:lnTo>
                  <a:lnTo>
                    <a:pt x="226" y="148"/>
                  </a:lnTo>
                  <a:lnTo>
                    <a:pt x="226" y="145"/>
                  </a:lnTo>
                  <a:lnTo>
                    <a:pt x="226" y="145"/>
                  </a:lnTo>
                  <a:lnTo>
                    <a:pt x="226" y="141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4"/>
                  </a:lnTo>
                  <a:lnTo>
                    <a:pt x="226" y="130"/>
                  </a:lnTo>
                  <a:lnTo>
                    <a:pt x="222" y="122"/>
                  </a:lnTo>
                  <a:lnTo>
                    <a:pt x="222" y="122"/>
                  </a:lnTo>
                  <a:lnTo>
                    <a:pt x="219" y="122"/>
                  </a:lnTo>
                  <a:lnTo>
                    <a:pt x="219" y="115"/>
                  </a:lnTo>
                  <a:lnTo>
                    <a:pt x="215" y="115"/>
                  </a:lnTo>
                  <a:lnTo>
                    <a:pt x="208" y="108"/>
                  </a:lnTo>
                  <a:lnTo>
                    <a:pt x="208" y="104"/>
                  </a:lnTo>
                  <a:lnTo>
                    <a:pt x="204" y="100"/>
                  </a:lnTo>
                  <a:lnTo>
                    <a:pt x="204" y="96"/>
                  </a:lnTo>
                  <a:lnTo>
                    <a:pt x="204" y="93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0" y="93"/>
                  </a:lnTo>
                  <a:lnTo>
                    <a:pt x="200" y="93"/>
                  </a:lnTo>
                  <a:lnTo>
                    <a:pt x="197" y="93"/>
                  </a:lnTo>
                  <a:lnTo>
                    <a:pt x="197" y="93"/>
                  </a:lnTo>
                  <a:lnTo>
                    <a:pt x="197" y="96"/>
                  </a:lnTo>
                  <a:lnTo>
                    <a:pt x="197" y="100"/>
                  </a:lnTo>
                  <a:lnTo>
                    <a:pt x="197" y="100"/>
                  </a:lnTo>
                  <a:lnTo>
                    <a:pt x="200" y="100"/>
                  </a:lnTo>
                  <a:lnTo>
                    <a:pt x="204" y="96"/>
                  </a:lnTo>
                  <a:lnTo>
                    <a:pt x="204" y="100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197" y="104"/>
                  </a:lnTo>
                  <a:lnTo>
                    <a:pt x="200" y="108"/>
                  </a:lnTo>
                  <a:lnTo>
                    <a:pt x="197" y="108"/>
                  </a:lnTo>
                  <a:lnTo>
                    <a:pt x="197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100"/>
                  </a:lnTo>
                  <a:lnTo>
                    <a:pt x="189" y="100"/>
                  </a:lnTo>
                  <a:lnTo>
                    <a:pt x="189" y="100"/>
                  </a:lnTo>
                  <a:lnTo>
                    <a:pt x="189" y="104"/>
                  </a:lnTo>
                  <a:lnTo>
                    <a:pt x="189" y="108"/>
                  </a:lnTo>
                  <a:lnTo>
                    <a:pt x="189" y="111"/>
                  </a:lnTo>
                  <a:lnTo>
                    <a:pt x="189" y="111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9" y="119"/>
                  </a:lnTo>
                  <a:lnTo>
                    <a:pt x="193" y="122"/>
                  </a:lnTo>
                  <a:lnTo>
                    <a:pt x="189" y="126"/>
                  </a:lnTo>
                  <a:lnTo>
                    <a:pt x="189" y="126"/>
                  </a:lnTo>
                  <a:lnTo>
                    <a:pt x="185" y="126"/>
                  </a:lnTo>
                  <a:lnTo>
                    <a:pt x="185" y="126"/>
                  </a:lnTo>
                  <a:lnTo>
                    <a:pt x="185" y="130"/>
                  </a:lnTo>
                  <a:lnTo>
                    <a:pt x="189" y="130"/>
                  </a:lnTo>
                  <a:lnTo>
                    <a:pt x="193" y="126"/>
                  </a:lnTo>
                  <a:lnTo>
                    <a:pt x="197" y="134"/>
                  </a:lnTo>
                  <a:lnTo>
                    <a:pt x="197" y="141"/>
                  </a:lnTo>
                  <a:lnTo>
                    <a:pt x="197" y="145"/>
                  </a:lnTo>
                  <a:lnTo>
                    <a:pt x="197" y="152"/>
                  </a:lnTo>
                  <a:lnTo>
                    <a:pt x="193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89" y="174"/>
                  </a:lnTo>
                  <a:lnTo>
                    <a:pt x="185" y="178"/>
                  </a:lnTo>
                  <a:lnTo>
                    <a:pt x="185" y="182"/>
                  </a:lnTo>
                  <a:lnTo>
                    <a:pt x="185" y="186"/>
                  </a:lnTo>
                  <a:lnTo>
                    <a:pt x="185" y="189"/>
                  </a:lnTo>
                  <a:lnTo>
                    <a:pt x="182" y="193"/>
                  </a:lnTo>
                  <a:lnTo>
                    <a:pt x="171" y="197"/>
                  </a:lnTo>
                  <a:lnTo>
                    <a:pt x="171" y="197"/>
                  </a:lnTo>
                  <a:lnTo>
                    <a:pt x="167" y="200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93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2"/>
                  </a:lnTo>
                  <a:lnTo>
                    <a:pt x="159" y="186"/>
                  </a:lnTo>
                  <a:lnTo>
                    <a:pt x="159" y="186"/>
                  </a:lnTo>
                  <a:lnTo>
                    <a:pt x="156" y="189"/>
                  </a:lnTo>
                  <a:lnTo>
                    <a:pt x="156" y="193"/>
                  </a:lnTo>
                  <a:lnTo>
                    <a:pt x="156" y="193"/>
                  </a:lnTo>
                  <a:lnTo>
                    <a:pt x="156" y="200"/>
                  </a:lnTo>
                  <a:lnTo>
                    <a:pt x="156" y="204"/>
                  </a:lnTo>
                  <a:lnTo>
                    <a:pt x="152" y="208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19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52" y="223"/>
                  </a:lnTo>
                  <a:lnTo>
                    <a:pt x="148" y="223"/>
                  </a:lnTo>
                  <a:lnTo>
                    <a:pt x="152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5" y="226"/>
                  </a:lnTo>
                  <a:lnTo>
                    <a:pt x="145" y="226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41" y="223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30"/>
                  </a:lnTo>
                  <a:lnTo>
                    <a:pt x="119" y="230"/>
                  </a:lnTo>
                  <a:lnTo>
                    <a:pt x="115" y="230"/>
                  </a:lnTo>
                  <a:lnTo>
                    <a:pt x="111" y="230"/>
                  </a:lnTo>
                  <a:lnTo>
                    <a:pt x="108" y="230"/>
                  </a:lnTo>
                  <a:lnTo>
                    <a:pt x="104" y="234"/>
                  </a:lnTo>
                  <a:lnTo>
                    <a:pt x="100" y="237"/>
                  </a:lnTo>
                  <a:lnTo>
                    <a:pt x="100" y="237"/>
                  </a:lnTo>
                  <a:lnTo>
                    <a:pt x="100" y="241"/>
                  </a:lnTo>
                  <a:lnTo>
                    <a:pt x="93" y="245"/>
                  </a:lnTo>
                  <a:lnTo>
                    <a:pt x="93" y="245"/>
                  </a:lnTo>
                  <a:lnTo>
                    <a:pt x="89" y="249"/>
                  </a:lnTo>
                  <a:lnTo>
                    <a:pt x="89" y="252"/>
                  </a:lnTo>
                  <a:lnTo>
                    <a:pt x="85" y="252"/>
                  </a:lnTo>
                  <a:lnTo>
                    <a:pt x="82" y="252"/>
                  </a:lnTo>
                  <a:lnTo>
                    <a:pt x="78" y="256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82" y="263"/>
                  </a:lnTo>
                  <a:lnTo>
                    <a:pt x="82" y="263"/>
                  </a:lnTo>
                  <a:lnTo>
                    <a:pt x="78" y="263"/>
                  </a:lnTo>
                  <a:lnTo>
                    <a:pt x="74" y="267"/>
                  </a:lnTo>
                  <a:lnTo>
                    <a:pt x="74" y="271"/>
                  </a:lnTo>
                  <a:lnTo>
                    <a:pt x="74" y="271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7" y="275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7" y="278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7" y="286"/>
                  </a:lnTo>
                  <a:lnTo>
                    <a:pt x="67" y="282"/>
                  </a:lnTo>
                  <a:lnTo>
                    <a:pt x="67" y="282"/>
                  </a:lnTo>
                  <a:lnTo>
                    <a:pt x="63" y="282"/>
                  </a:lnTo>
                  <a:lnTo>
                    <a:pt x="67" y="286"/>
                  </a:lnTo>
                  <a:lnTo>
                    <a:pt x="67" y="286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71" y="286"/>
                  </a:lnTo>
                  <a:lnTo>
                    <a:pt x="71" y="286"/>
                  </a:lnTo>
                  <a:lnTo>
                    <a:pt x="74" y="286"/>
                  </a:lnTo>
                  <a:lnTo>
                    <a:pt x="74" y="289"/>
                  </a:lnTo>
                  <a:lnTo>
                    <a:pt x="74" y="289"/>
                  </a:lnTo>
                  <a:lnTo>
                    <a:pt x="78" y="289"/>
                  </a:lnTo>
                  <a:lnTo>
                    <a:pt x="74" y="286"/>
                  </a:lnTo>
                  <a:lnTo>
                    <a:pt x="74" y="286"/>
                  </a:lnTo>
                  <a:lnTo>
                    <a:pt x="71" y="286"/>
                  </a:lnTo>
                  <a:lnTo>
                    <a:pt x="71" y="282"/>
                  </a:lnTo>
                  <a:lnTo>
                    <a:pt x="71" y="282"/>
                  </a:lnTo>
                  <a:lnTo>
                    <a:pt x="71" y="278"/>
                  </a:lnTo>
                  <a:lnTo>
                    <a:pt x="74" y="278"/>
                  </a:lnTo>
                  <a:lnTo>
                    <a:pt x="74" y="278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2" y="289"/>
                  </a:lnTo>
                  <a:lnTo>
                    <a:pt x="82" y="293"/>
                  </a:lnTo>
                  <a:lnTo>
                    <a:pt x="78" y="297"/>
                  </a:lnTo>
                  <a:lnTo>
                    <a:pt x="74" y="297"/>
                  </a:lnTo>
                  <a:lnTo>
                    <a:pt x="74" y="300"/>
                  </a:lnTo>
                  <a:lnTo>
                    <a:pt x="78" y="304"/>
                  </a:lnTo>
                  <a:lnTo>
                    <a:pt x="78" y="308"/>
                  </a:lnTo>
                  <a:lnTo>
                    <a:pt x="82" y="312"/>
                  </a:lnTo>
                  <a:lnTo>
                    <a:pt x="82" y="315"/>
                  </a:lnTo>
                  <a:lnTo>
                    <a:pt x="82" y="315"/>
                  </a:lnTo>
                  <a:lnTo>
                    <a:pt x="82" y="319"/>
                  </a:lnTo>
                  <a:lnTo>
                    <a:pt x="85" y="319"/>
                  </a:lnTo>
                  <a:lnTo>
                    <a:pt x="89" y="319"/>
                  </a:lnTo>
                  <a:lnTo>
                    <a:pt x="89" y="319"/>
                  </a:lnTo>
                  <a:lnTo>
                    <a:pt x="89" y="315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08"/>
                  </a:lnTo>
                  <a:lnTo>
                    <a:pt x="89" y="312"/>
                  </a:lnTo>
                  <a:lnTo>
                    <a:pt x="89" y="312"/>
                  </a:lnTo>
                  <a:lnTo>
                    <a:pt x="93" y="319"/>
                  </a:lnTo>
                  <a:lnTo>
                    <a:pt x="93" y="319"/>
                  </a:lnTo>
                  <a:lnTo>
                    <a:pt x="93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861137" y="2317785"/>
              <a:ext cx="95211" cy="137670"/>
            </a:xfrm>
            <a:custGeom>
              <a:avLst/>
              <a:gdLst>
                <a:gd name="T0" fmla="*/ 48 w 74"/>
                <a:gd name="T1" fmla="*/ 78 h 107"/>
                <a:gd name="T2" fmla="*/ 44 w 74"/>
                <a:gd name="T3" fmla="*/ 78 h 107"/>
                <a:gd name="T4" fmla="*/ 44 w 74"/>
                <a:gd name="T5" fmla="*/ 78 h 107"/>
                <a:gd name="T6" fmla="*/ 18 w 74"/>
                <a:gd name="T7" fmla="*/ 85 h 107"/>
                <a:gd name="T8" fmla="*/ 22 w 74"/>
                <a:gd name="T9" fmla="*/ 85 h 107"/>
                <a:gd name="T10" fmla="*/ 22 w 74"/>
                <a:gd name="T11" fmla="*/ 85 h 107"/>
                <a:gd name="T12" fmla="*/ 22 w 74"/>
                <a:gd name="T13" fmla="*/ 89 h 107"/>
                <a:gd name="T14" fmla="*/ 22 w 74"/>
                <a:gd name="T15" fmla="*/ 89 h 107"/>
                <a:gd name="T16" fmla="*/ 55 w 74"/>
                <a:gd name="T17" fmla="*/ 74 h 107"/>
                <a:gd name="T18" fmla="*/ 59 w 74"/>
                <a:gd name="T19" fmla="*/ 78 h 107"/>
                <a:gd name="T20" fmla="*/ 59 w 74"/>
                <a:gd name="T21" fmla="*/ 78 h 107"/>
                <a:gd name="T22" fmla="*/ 59 w 74"/>
                <a:gd name="T23" fmla="*/ 74 h 107"/>
                <a:gd name="T24" fmla="*/ 70 w 74"/>
                <a:gd name="T25" fmla="*/ 92 h 107"/>
                <a:gd name="T26" fmla="*/ 70 w 74"/>
                <a:gd name="T27" fmla="*/ 89 h 107"/>
                <a:gd name="T28" fmla="*/ 74 w 74"/>
                <a:gd name="T29" fmla="*/ 92 h 107"/>
                <a:gd name="T30" fmla="*/ 70 w 74"/>
                <a:gd name="T31" fmla="*/ 92 h 107"/>
                <a:gd name="T32" fmla="*/ 74 w 74"/>
                <a:gd name="T33" fmla="*/ 85 h 107"/>
                <a:gd name="T34" fmla="*/ 70 w 74"/>
                <a:gd name="T35" fmla="*/ 85 h 107"/>
                <a:gd name="T36" fmla="*/ 70 w 74"/>
                <a:gd name="T37" fmla="*/ 81 h 107"/>
                <a:gd name="T38" fmla="*/ 74 w 74"/>
                <a:gd name="T39" fmla="*/ 81 h 107"/>
                <a:gd name="T40" fmla="*/ 74 w 74"/>
                <a:gd name="T41" fmla="*/ 85 h 107"/>
                <a:gd name="T42" fmla="*/ 26 w 74"/>
                <a:gd name="T43" fmla="*/ 107 h 107"/>
                <a:gd name="T44" fmla="*/ 26 w 74"/>
                <a:gd name="T45" fmla="*/ 104 h 107"/>
                <a:gd name="T46" fmla="*/ 37 w 74"/>
                <a:gd name="T47" fmla="*/ 104 h 107"/>
                <a:gd name="T48" fmla="*/ 33 w 74"/>
                <a:gd name="T49" fmla="*/ 107 h 107"/>
                <a:gd name="T50" fmla="*/ 26 w 74"/>
                <a:gd name="T51" fmla="*/ 107 h 107"/>
                <a:gd name="T52" fmla="*/ 0 w 74"/>
                <a:gd name="T53" fmla="*/ 18 h 107"/>
                <a:gd name="T54" fmla="*/ 3 w 74"/>
                <a:gd name="T55" fmla="*/ 18 h 107"/>
                <a:gd name="T56" fmla="*/ 3 w 74"/>
                <a:gd name="T57" fmla="*/ 18 h 107"/>
                <a:gd name="T58" fmla="*/ 15 w 74"/>
                <a:gd name="T59" fmla="*/ 29 h 107"/>
                <a:gd name="T60" fmla="*/ 18 w 74"/>
                <a:gd name="T61" fmla="*/ 33 h 107"/>
                <a:gd name="T62" fmla="*/ 22 w 74"/>
                <a:gd name="T63" fmla="*/ 37 h 107"/>
                <a:gd name="T64" fmla="*/ 15 w 74"/>
                <a:gd name="T65" fmla="*/ 33 h 107"/>
                <a:gd name="T66" fmla="*/ 11 w 74"/>
                <a:gd name="T67" fmla="*/ 37 h 107"/>
                <a:gd name="T68" fmla="*/ 15 w 74"/>
                <a:gd name="T69" fmla="*/ 44 h 107"/>
                <a:gd name="T70" fmla="*/ 18 w 74"/>
                <a:gd name="T71" fmla="*/ 44 h 107"/>
                <a:gd name="T72" fmla="*/ 18 w 74"/>
                <a:gd name="T73" fmla="*/ 52 h 107"/>
                <a:gd name="T74" fmla="*/ 22 w 74"/>
                <a:gd name="T75" fmla="*/ 59 h 107"/>
                <a:gd name="T76" fmla="*/ 18 w 74"/>
                <a:gd name="T77" fmla="*/ 63 h 107"/>
                <a:gd name="T78" fmla="*/ 22 w 74"/>
                <a:gd name="T79" fmla="*/ 66 h 107"/>
                <a:gd name="T80" fmla="*/ 18 w 74"/>
                <a:gd name="T81" fmla="*/ 70 h 107"/>
                <a:gd name="T82" fmla="*/ 18 w 74"/>
                <a:gd name="T83" fmla="*/ 74 h 107"/>
                <a:gd name="T84" fmla="*/ 26 w 74"/>
                <a:gd name="T85" fmla="*/ 81 h 107"/>
                <a:gd name="T86" fmla="*/ 26 w 74"/>
                <a:gd name="T87" fmla="*/ 85 h 107"/>
                <a:gd name="T88" fmla="*/ 29 w 74"/>
                <a:gd name="T89" fmla="*/ 85 h 107"/>
                <a:gd name="T90" fmla="*/ 29 w 74"/>
                <a:gd name="T91" fmla="*/ 85 h 107"/>
                <a:gd name="T92" fmla="*/ 40 w 74"/>
                <a:gd name="T93" fmla="*/ 74 h 107"/>
                <a:gd name="T94" fmla="*/ 44 w 74"/>
                <a:gd name="T95" fmla="*/ 78 h 107"/>
                <a:gd name="T96" fmla="*/ 48 w 74"/>
                <a:gd name="T97" fmla="*/ 74 h 107"/>
                <a:gd name="T98" fmla="*/ 52 w 74"/>
                <a:gd name="T99" fmla="*/ 74 h 107"/>
                <a:gd name="T100" fmla="*/ 55 w 74"/>
                <a:gd name="T101" fmla="*/ 74 h 107"/>
                <a:gd name="T102" fmla="*/ 59 w 74"/>
                <a:gd name="T103" fmla="*/ 70 h 107"/>
                <a:gd name="T104" fmla="*/ 66 w 74"/>
                <a:gd name="T105" fmla="*/ 66 h 107"/>
                <a:gd name="T106" fmla="*/ 66 w 74"/>
                <a:gd name="T107" fmla="*/ 63 h 107"/>
                <a:gd name="T108" fmla="*/ 66 w 74"/>
                <a:gd name="T109" fmla="*/ 52 h 107"/>
                <a:gd name="T110" fmla="*/ 63 w 74"/>
                <a:gd name="T111" fmla="*/ 48 h 107"/>
                <a:gd name="T112" fmla="*/ 59 w 74"/>
                <a:gd name="T113" fmla="*/ 37 h 107"/>
                <a:gd name="T114" fmla="*/ 48 w 74"/>
                <a:gd name="T115" fmla="*/ 18 h 107"/>
                <a:gd name="T116" fmla="*/ 33 w 74"/>
                <a:gd name="T117" fmla="*/ 0 h 107"/>
                <a:gd name="T118" fmla="*/ 18 w 74"/>
                <a:gd name="T119" fmla="*/ 3 h 107"/>
                <a:gd name="T120" fmla="*/ 3 w 74"/>
                <a:gd name="T121" fmla="*/ 11 h 107"/>
                <a:gd name="T122" fmla="*/ 0 w 74"/>
                <a:gd name="T12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" h="107">
                  <a:moveTo>
                    <a:pt x="44" y="78"/>
                  </a:moveTo>
                  <a:lnTo>
                    <a:pt x="48" y="78"/>
                  </a:lnTo>
                  <a:lnTo>
                    <a:pt x="48" y="78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4" y="78"/>
                  </a:lnTo>
                  <a:close/>
                  <a:moveTo>
                    <a:pt x="22" y="89"/>
                  </a:moveTo>
                  <a:lnTo>
                    <a:pt x="18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89"/>
                  </a:lnTo>
                  <a:close/>
                  <a:moveTo>
                    <a:pt x="59" y="74"/>
                  </a:moveTo>
                  <a:lnTo>
                    <a:pt x="55" y="74"/>
                  </a:lnTo>
                  <a:lnTo>
                    <a:pt x="55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59" y="74"/>
                  </a:lnTo>
                  <a:close/>
                  <a:moveTo>
                    <a:pt x="70" y="92"/>
                  </a:moveTo>
                  <a:lnTo>
                    <a:pt x="70" y="89"/>
                  </a:lnTo>
                  <a:lnTo>
                    <a:pt x="70" y="89"/>
                  </a:lnTo>
                  <a:lnTo>
                    <a:pt x="74" y="89"/>
                  </a:lnTo>
                  <a:lnTo>
                    <a:pt x="74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92"/>
                  </a:lnTo>
                  <a:close/>
                  <a:moveTo>
                    <a:pt x="74" y="85"/>
                  </a:moveTo>
                  <a:lnTo>
                    <a:pt x="70" y="89"/>
                  </a:lnTo>
                  <a:lnTo>
                    <a:pt x="70" y="85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1"/>
                  </a:lnTo>
                  <a:lnTo>
                    <a:pt x="74" y="85"/>
                  </a:lnTo>
                  <a:lnTo>
                    <a:pt x="74" y="85"/>
                  </a:lnTo>
                  <a:close/>
                  <a:moveTo>
                    <a:pt x="26" y="107"/>
                  </a:moveTo>
                  <a:lnTo>
                    <a:pt x="26" y="107"/>
                  </a:lnTo>
                  <a:lnTo>
                    <a:pt x="26" y="104"/>
                  </a:lnTo>
                  <a:lnTo>
                    <a:pt x="33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3" y="107"/>
                  </a:lnTo>
                  <a:lnTo>
                    <a:pt x="29" y="107"/>
                  </a:lnTo>
                  <a:lnTo>
                    <a:pt x="26" y="107"/>
                  </a:lnTo>
                  <a:lnTo>
                    <a:pt x="26" y="107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3" y="18"/>
                  </a:lnTo>
                  <a:lnTo>
                    <a:pt x="11" y="26"/>
                  </a:lnTo>
                  <a:lnTo>
                    <a:pt x="15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22" y="37"/>
                  </a:lnTo>
                  <a:lnTo>
                    <a:pt x="15" y="37"/>
                  </a:lnTo>
                  <a:lnTo>
                    <a:pt x="15" y="33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7" y="40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9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4"/>
                  </a:lnTo>
                  <a:lnTo>
                    <a:pt x="18" y="74"/>
                  </a:lnTo>
                  <a:lnTo>
                    <a:pt x="22" y="81"/>
                  </a:lnTo>
                  <a:lnTo>
                    <a:pt x="26" y="8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9"/>
                  </a:lnTo>
                  <a:lnTo>
                    <a:pt x="29" y="85"/>
                  </a:lnTo>
                  <a:lnTo>
                    <a:pt x="29" y="81"/>
                  </a:lnTo>
                  <a:lnTo>
                    <a:pt x="29" y="85"/>
                  </a:lnTo>
                  <a:lnTo>
                    <a:pt x="33" y="81"/>
                  </a:lnTo>
                  <a:lnTo>
                    <a:pt x="40" y="74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74"/>
                  </a:lnTo>
                  <a:lnTo>
                    <a:pt x="48" y="74"/>
                  </a:lnTo>
                  <a:lnTo>
                    <a:pt x="48" y="78"/>
                  </a:lnTo>
                  <a:lnTo>
                    <a:pt x="52" y="74"/>
                  </a:lnTo>
                  <a:lnTo>
                    <a:pt x="55" y="78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9" y="70"/>
                  </a:lnTo>
                  <a:lnTo>
                    <a:pt x="63" y="70"/>
                  </a:lnTo>
                  <a:lnTo>
                    <a:pt x="66" y="66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3" y="40"/>
                  </a:lnTo>
                  <a:lnTo>
                    <a:pt x="59" y="37"/>
                  </a:lnTo>
                  <a:lnTo>
                    <a:pt x="59" y="29"/>
                  </a:lnTo>
                  <a:lnTo>
                    <a:pt x="48" y="18"/>
                  </a:lnTo>
                  <a:lnTo>
                    <a:pt x="40" y="11"/>
                  </a:lnTo>
                  <a:lnTo>
                    <a:pt x="33" y="0"/>
                  </a:lnTo>
                  <a:lnTo>
                    <a:pt x="29" y="3"/>
                  </a:lnTo>
                  <a:lnTo>
                    <a:pt x="18" y="3"/>
                  </a:lnTo>
                  <a:lnTo>
                    <a:pt x="11" y="11"/>
                  </a:lnTo>
                  <a:lnTo>
                    <a:pt x="3" y="11"/>
                  </a:lnTo>
                  <a:lnTo>
                    <a:pt x="0" y="15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817391" y="2189123"/>
              <a:ext cx="100357" cy="156969"/>
            </a:xfrm>
            <a:custGeom>
              <a:avLst/>
              <a:gdLst>
                <a:gd name="T0" fmla="*/ 0 w 78"/>
                <a:gd name="T1" fmla="*/ 70 h 122"/>
                <a:gd name="T2" fmla="*/ 4 w 78"/>
                <a:gd name="T3" fmla="*/ 63 h 122"/>
                <a:gd name="T4" fmla="*/ 12 w 78"/>
                <a:gd name="T5" fmla="*/ 55 h 122"/>
                <a:gd name="T6" fmla="*/ 15 w 78"/>
                <a:gd name="T7" fmla="*/ 51 h 122"/>
                <a:gd name="T8" fmla="*/ 19 w 78"/>
                <a:gd name="T9" fmla="*/ 40 h 122"/>
                <a:gd name="T10" fmla="*/ 19 w 78"/>
                <a:gd name="T11" fmla="*/ 33 h 122"/>
                <a:gd name="T12" fmla="*/ 26 w 78"/>
                <a:gd name="T13" fmla="*/ 37 h 122"/>
                <a:gd name="T14" fmla="*/ 30 w 78"/>
                <a:gd name="T15" fmla="*/ 37 h 122"/>
                <a:gd name="T16" fmla="*/ 37 w 78"/>
                <a:gd name="T17" fmla="*/ 40 h 122"/>
                <a:gd name="T18" fmla="*/ 49 w 78"/>
                <a:gd name="T19" fmla="*/ 40 h 122"/>
                <a:gd name="T20" fmla="*/ 49 w 78"/>
                <a:gd name="T21" fmla="*/ 33 h 122"/>
                <a:gd name="T22" fmla="*/ 45 w 78"/>
                <a:gd name="T23" fmla="*/ 25 h 122"/>
                <a:gd name="T24" fmla="*/ 49 w 78"/>
                <a:gd name="T25" fmla="*/ 25 h 122"/>
                <a:gd name="T26" fmla="*/ 56 w 78"/>
                <a:gd name="T27" fmla="*/ 18 h 122"/>
                <a:gd name="T28" fmla="*/ 63 w 78"/>
                <a:gd name="T29" fmla="*/ 14 h 122"/>
                <a:gd name="T30" fmla="*/ 63 w 78"/>
                <a:gd name="T31" fmla="*/ 7 h 122"/>
                <a:gd name="T32" fmla="*/ 63 w 78"/>
                <a:gd name="T33" fmla="*/ 3 h 122"/>
                <a:gd name="T34" fmla="*/ 67 w 78"/>
                <a:gd name="T35" fmla="*/ 3 h 122"/>
                <a:gd name="T36" fmla="*/ 67 w 78"/>
                <a:gd name="T37" fmla="*/ 7 h 122"/>
                <a:gd name="T38" fmla="*/ 78 w 78"/>
                <a:gd name="T39" fmla="*/ 14 h 122"/>
                <a:gd name="T40" fmla="*/ 71 w 78"/>
                <a:gd name="T41" fmla="*/ 18 h 122"/>
                <a:gd name="T42" fmla="*/ 71 w 78"/>
                <a:gd name="T43" fmla="*/ 22 h 122"/>
                <a:gd name="T44" fmla="*/ 67 w 78"/>
                <a:gd name="T45" fmla="*/ 33 h 122"/>
                <a:gd name="T46" fmla="*/ 71 w 78"/>
                <a:gd name="T47" fmla="*/ 44 h 122"/>
                <a:gd name="T48" fmla="*/ 71 w 78"/>
                <a:gd name="T49" fmla="*/ 48 h 122"/>
                <a:gd name="T50" fmla="*/ 71 w 78"/>
                <a:gd name="T51" fmla="*/ 55 h 122"/>
                <a:gd name="T52" fmla="*/ 63 w 78"/>
                <a:gd name="T53" fmla="*/ 63 h 122"/>
                <a:gd name="T54" fmla="*/ 60 w 78"/>
                <a:gd name="T55" fmla="*/ 66 h 122"/>
                <a:gd name="T56" fmla="*/ 52 w 78"/>
                <a:gd name="T57" fmla="*/ 70 h 122"/>
                <a:gd name="T58" fmla="*/ 45 w 78"/>
                <a:gd name="T59" fmla="*/ 74 h 122"/>
                <a:gd name="T60" fmla="*/ 49 w 78"/>
                <a:gd name="T61" fmla="*/ 81 h 122"/>
                <a:gd name="T62" fmla="*/ 49 w 78"/>
                <a:gd name="T63" fmla="*/ 89 h 122"/>
                <a:gd name="T64" fmla="*/ 56 w 78"/>
                <a:gd name="T65" fmla="*/ 92 h 122"/>
                <a:gd name="T66" fmla="*/ 67 w 78"/>
                <a:gd name="T67" fmla="*/ 100 h 122"/>
                <a:gd name="T68" fmla="*/ 52 w 78"/>
                <a:gd name="T69" fmla="*/ 103 h 122"/>
                <a:gd name="T70" fmla="*/ 37 w 78"/>
                <a:gd name="T71" fmla="*/ 111 h 122"/>
                <a:gd name="T72" fmla="*/ 34 w 78"/>
                <a:gd name="T73" fmla="*/ 118 h 122"/>
                <a:gd name="T74" fmla="*/ 26 w 78"/>
                <a:gd name="T75" fmla="*/ 118 h 122"/>
                <a:gd name="T76" fmla="*/ 26 w 78"/>
                <a:gd name="T77" fmla="*/ 122 h 122"/>
                <a:gd name="T78" fmla="*/ 19 w 78"/>
                <a:gd name="T79" fmla="*/ 122 h 122"/>
                <a:gd name="T80" fmla="*/ 23 w 78"/>
                <a:gd name="T81" fmla="*/ 118 h 122"/>
                <a:gd name="T82" fmla="*/ 15 w 78"/>
                <a:gd name="T83" fmla="*/ 118 h 122"/>
                <a:gd name="T84" fmla="*/ 15 w 78"/>
                <a:gd name="T85" fmla="*/ 115 h 122"/>
                <a:gd name="T86" fmla="*/ 19 w 78"/>
                <a:gd name="T87" fmla="*/ 103 h 122"/>
                <a:gd name="T88" fmla="*/ 26 w 78"/>
                <a:gd name="T89" fmla="*/ 100 h 122"/>
                <a:gd name="T90" fmla="*/ 15 w 78"/>
                <a:gd name="T91" fmla="*/ 103 h 122"/>
                <a:gd name="T92" fmla="*/ 15 w 78"/>
                <a:gd name="T93" fmla="*/ 92 h 122"/>
                <a:gd name="T94" fmla="*/ 15 w 78"/>
                <a:gd name="T95" fmla="*/ 85 h 122"/>
                <a:gd name="T96" fmla="*/ 19 w 78"/>
                <a:gd name="T97" fmla="*/ 81 h 122"/>
                <a:gd name="T98" fmla="*/ 15 w 78"/>
                <a:gd name="T99" fmla="*/ 81 h 122"/>
                <a:gd name="T100" fmla="*/ 8 w 78"/>
                <a:gd name="T101" fmla="*/ 81 h 122"/>
                <a:gd name="T102" fmla="*/ 4 w 78"/>
                <a:gd name="T103" fmla="*/ 81 h 122"/>
                <a:gd name="T104" fmla="*/ 0 w 78"/>
                <a:gd name="T105" fmla="*/ 77 h 122"/>
                <a:gd name="T106" fmla="*/ 0 w 78"/>
                <a:gd name="T107" fmla="*/ 7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122">
                  <a:moveTo>
                    <a:pt x="0" y="77"/>
                  </a:moveTo>
                  <a:lnTo>
                    <a:pt x="0" y="70"/>
                  </a:lnTo>
                  <a:lnTo>
                    <a:pt x="4" y="66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12" y="55"/>
                  </a:lnTo>
                  <a:lnTo>
                    <a:pt x="12" y="51"/>
                  </a:lnTo>
                  <a:lnTo>
                    <a:pt x="15" y="51"/>
                  </a:lnTo>
                  <a:lnTo>
                    <a:pt x="19" y="44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3"/>
                  </a:lnTo>
                  <a:lnTo>
                    <a:pt x="23" y="29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7" y="40"/>
                  </a:lnTo>
                  <a:lnTo>
                    <a:pt x="45" y="37"/>
                  </a:lnTo>
                  <a:lnTo>
                    <a:pt x="49" y="40"/>
                  </a:lnTo>
                  <a:lnTo>
                    <a:pt x="52" y="33"/>
                  </a:lnTo>
                  <a:lnTo>
                    <a:pt x="49" y="33"/>
                  </a:lnTo>
                  <a:lnTo>
                    <a:pt x="49" y="29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9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60" y="14"/>
                  </a:lnTo>
                  <a:lnTo>
                    <a:pt x="63" y="14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4" y="11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1" y="18"/>
                  </a:lnTo>
                  <a:lnTo>
                    <a:pt x="71" y="18"/>
                  </a:lnTo>
                  <a:lnTo>
                    <a:pt x="71" y="22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71" y="37"/>
                  </a:lnTo>
                  <a:lnTo>
                    <a:pt x="71" y="44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1"/>
                  </a:lnTo>
                  <a:lnTo>
                    <a:pt x="71" y="55"/>
                  </a:lnTo>
                  <a:lnTo>
                    <a:pt x="60" y="63"/>
                  </a:lnTo>
                  <a:lnTo>
                    <a:pt x="63" y="63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6" y="66"/>
                  </a:lnTo>
                  <a:lnTo>
                    <a:pt x="52" y="70"/>
                  </a:lnTo>
                  <a:lnTo>
                    <a:pt x="52" y="74"/>
                  </a:lnTo>
                  <a:lnTo>
                    <a:pt x="45" y="74"/>
                  </a:lnTo>
                  <a:lnTo>
                    <a:pt x="45" y="77"/>
                  </a:lnTo>
                  <a:lnTo>
                    <a:pt x="49" y="81"/>
                  </a:lnTo>
                  <a:lnTo>
                    <a:pt x="45" y="85"/>
                  </a:lnTo>
                  <a:lnTo>
                    <a:pt x="49" y="89"/>
                  </a:lnTo>
                  <a:lnTo>
                    <a:pt x="52" y="89"/>
                  </a:lnTo>
                  <a:lnTo>
                    <a:pt x="56" y="92"/>
                  </a:lnTo>
                  <a:lnTo>
                    <a:pt x="67" y="96"/>
                  </a:lnTo>
                  <a:lnTo>
                    <a:pt x="67" y="100"/>
                  </a:lnTo>
                  <a:lnTo>
                    <a:pt x="63" y="103"/>
                  </a:lnTo>
                  <a:lnTo>
                    <a:pt x="52" y="103"/>
                  </a:lnTo>
                  <a:lnTo>
                    <a:pt x="45" y="111"/>
                  </a:lnTo>
                  <a:lnTo>
                    <a:pt x="37" y="111"/>
                  </a:lnTo>
                  <a:lnTo>
                    <a:pt x="34" y="115"/>
                  </a:lnTo>
                  <a:lnTo>
                    <a:pt x="34" y="118"/>
                  </a:lnTo>
                  <a:lnTo>
                    <a:pt x="30" y="115"/>
                  </a:lnTo>
                  <a:lnTo>
                    <a:pt x="26" y="118"/>
                  </a:lnTo>
                  <a:lnTo>
                    <a:pt x="30" y="118"/>
                  </a:lnTo>
                  <a:lnTo>
                    <a:pt x="26" y="122"/>
                  </a:lnTo>
                  <a:lnTo>
                    <a:pt x="23" y="122"/>
                  </a:lnTo>
                  <a:lnTo>
                    <a:pt x="19" y="122"/>
                  </a:lnTo>
                  <a:lnTo>
                    <a:pt x="19" y="122"/>
                  </a:lnTo>
                  <a:lnTo>
                    <a:pt x="23" y="118"/>
                  </a:lnTo>
                  <a:lnTo>
                    <a:pt x="19" y="115"/>
                  </a:lnTo>
                  <a:lnTo>
                    <a:pt x="15" y="118"/>
                  </a:lnTo>
                  <a:lnTo>
                    <a:pt x="15" y="118"/>
                  </a:lnTo>
                  <a:lnTo>
                    <a:pt x="15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6" y="100"/>
                  </a:lnTo>
                  <a:lnTo>
                    <a:pt x="23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5" y="92"/>
                  </a:lnTo>
                  <a:lnTo>
                    <a:pt x="19" y="89"/>
                  </a:lnTo>
                  <a:lnTo>
                    <a:pt x="15" y="85"/>
                  </a:lnTo>
                  <a:lnTo>
                    <a:pt x="19" y="85"/>
                  </a:lnTo>
                  <a:lnTo>
                    <a:pt x="19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2" y="85"/>
                  </a:lnTo>
                  <a:lnTo>
                    <a:pt x="8" y="81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002952" y="1988409"/>
              <a:ext cx="653609" cy="276626"/>
            </a:xfrm>
            <a:custGeom>
              <a:avLst/>
              <a:gdLst>
                <a:gd name="T0" fmla="*/ 19 w 508"/>
                <a:gd name="T1" fmla="*/ 66 h 215"/>
                <a:gd name="T2" fmla="*/ 30 w 508"/>
                <a:gd name="T3" fmla="*/ 52 h 215"/>
                <a:gd name="T4" fmla="*/ 37 w 508"/>
                <a:gd name="T5" fmla="*/ 44 h 215"/>
                <a:gd name="T6" fmla="*/ 60 w 508"/>
                <a:gd name="T7" fmla="*/ 37 h 215"/>
                <a:gd name="T8" fmla="*/ 71 w 508"/>
                <a:gd name="T9" fmla="*/ 41 h 215"/>
                <a:gd name="T10" fmla="*/ 89 w 508"/>
                <a:gd name="T11" fmla="*/ 41 h 215"/>
                <a:gd name="T12" fmla="*/ 108 w 508"/>
                <a:gd name="T13" fmla="*/ 55 h 215"/>
                <a:gd name="T14" fmla="*/ 126 w 508"/>
                <a:gd name="T15" fmla="*/ 52 h 215"/>
                <a:gd name="T16" fmla="*/ 145 w 508"/>
                <a:gd name="T17" fmla="*/ 52 h 215"/>
                <a:gd name="T18" fmla="*/ 148 w 508"/>
                <a:gd name="T19" fmla="*/ 33 h 215"/>
                <a:gd name="T20" fmla="*/ 137 w 508"/>
                <a:gd name="T21" fmla="*/ 18 h 215"/>
                <a:gd name="T22" fmla="*/ 148 w 508"/>
                <a:gd name="T23" fmla="*/ 7 h 215"/>
                <a:gd name="T24" fmla="*/ 159 w 508"/>
                <a:gd name="T25" fmla="*/ 3 h 215"/>
                <a:gd name="T26" fmla="*/ 182 w 508"/>
                <a:gd name="T27" fmla="*/ 7 h 215"/>
                <a:gd name="T28" fmla="*/ 200 w 508"/>
                <a:gd name="T29" fmla="*/ 11 h 215"/>
                <a:gd name="T30" fmla="*/ 208 w 508"/>
                <a:gd name="T31" fmla="*/ 26 h 215"/>
                <a:gd name="T32" fmla="*/ 219 w 508"/>
                <a:gd name="T33" fmla="*/ 33 h 215"/>
                <a:gd name="T34" fmla="*/ 237 w 508"/>
                <a:gd name="T35" fmla="*/ 37 h 215"/>
                <a:gd name="T36" fmla="*/ 259 w 508"/>
                <a:gd name="T37" fmla="*/ 29 h 215"/>
                <a:gd name="T38" fmla="*/ 285 w 508"/>
                <a:gd name="T39" fmla="*/ 33 h 215"/>
                <a:gd name="T40" fmla="*/ 308 w 508"/>
                <a:gd name="T41" fmla="*/ 44 h 215"/>
                <a:gd name="T42" fmla="*/ 330 w 508"/>
                <a:gd name="T43" fmla="*/ 48 h 215"/>
                <a:gd name="T44" fmla="*/ 356 w 508"/>
                <a:gd name="T45" fmla="*/ 48 h 215"/>
                <a:gd name="T46" fmla="*/ 378 w 508"/>
                <a:gd name="T47" fmla="*/ 37 h 215"/>
                <a:gd name="T48" fmla="*/ 393 w 508"/>
                <a:gd name="T49" fmla="*/ 26 h 215"/>
                <a:gd name="T50" fmla="*/ 408 w 508"/>
                <a:gd name="T51" fmla="*/ 18 h 215"/>
                <a:gd name="T52" fmla="*/ 422 w 508"/>
                <a:gd name="T53" fmla="*/ 26 h 215"/>
                <a:gd name="T54" fmla="*/ 437 w 508"/>
                <a:gd name="T55" fmla="*/ 48 h 215"/>
                <a:gd name="T56" fmla="*/ 445 w 508"/>
                <a:gd name="T57" fmla="*/ 74 h 215"/>
                <a:gd name="T58" fmla="*/ 471 w 508"/>
                <a:gd name="T59" fmla="*/ 66 h 215"/>
                <a:gd name="T60" fmla="*/ 496 w 508"/>
                <a:gd name="T61" fmla="*/ 70 h 215"/>
                <a:gd name="T62" fmla="*/ 504 w 508"/>
                <a:gd name="T63" fmla="*/ 89 h 215"/>
                <a:gd name="T64" fmla="*/ 496 w 508"/>
                <a:gd name="T65" fmla="*/ 92 h 215"/>
                <a:gd name="T66" fmla="*/ 474 w 508"/>
                <a:gd name="T67" fmla="*/ 100 h 215"/>
                <a:gd name="T68" fmla="*/ 467 w 508"/>
                <a:gd name="T69" fmla="*/ 104 h 215"/>
                <a:gd name="T70" fmla="*/ 452 w 508"/>
                <a:gd name="T71" fmla="*/ 126 h 215"/>
                <a:gd name="T72" fmla="*/ 430 w 508"/>
                <a:gd name="T73" fmla="*/ 133 h 215"/>
                <a:gd name="T74" fmla="*/ 415 w 508"/>
                <a:gd name="T75" fmla="*/ 137 h 215"/>
                <a:gd name="T76" fmla="*/ 393 w 508"/>
                <a:gd name="T77" fmla="*/ 148 h 215"/>
                <a:gd name="T78" fmla="*/ 404 w 508"/>
                <a:gd name="T79" fmla="*/ 163 h 215"/>
                <a:gd name="T80" fmla="*/ 382 w 508"/>
                <a:gd name="T81" fmla="*/ 189 h 215"/>
                <a:gd name="T82" fmla="*/ 352 w 508"/>
                <a:gd name="T83" fmla="*/ 196 h 215"/>
                <a:gd name="T84" fmla="*/ 311 w 508"/>
                <a:gd name="T85" fmla="*/ 215 h 215"/>
                <a:gd name="T86" fmla="*/ 289 w 508"/>
                <a:gd name="T87" fmla="*/ 215 h 215"/>
                <a:gd name="T88" fmla="*/ 248 w 508"/>
                <a:gd name="T89" fmla="*/ 196 h 215"/>
                <a:gd name="T90" fmla="*/ 215 w 508"/>
                <a:gd name="T91" fmla="*/ 200 h 215"/>
                <a:gd name="T92" fmla="*/ 167 w 508"/>
                <a:gd name="T93" fmla="*/ 200 h 215"/>
                <a:gd name="T94" fmla="*/ 152 w 508"/>
                <a:gd name="T95" fmla="*/ 178 h 215"/>
                <a:gd name="T96" fmla="*/ 145 w 508"/>
                <a:gd name="T97" fmla="*/ 170 h 215"/>
                <a:gd name="T98" fmla="*/ 122 w 508"/>
                <a:gd name="T99" fmla="*/ 163 h 215"/>
                <a:gd name="T100" fmla="*/ 100 w 508"/>
                <a:gd name="T101" fmla="*/ 156 h 215"/>
                <a:gd name="T102" fmla="*/ 63 w 508"/>
                <a:gd name="T103" fmla="*/ 148 h 215"/>
                <a:gd name="T104" fmla="*/ 67 w 508"/>
                <a:gd name="T105" fmla="*/ 133 h 215"/>
                <a:gd name="T106" fmla="*/ 60 w 508"/>
                <a:gd name="T107" fmla="*/ 118 h 215"/>
                <a:gd name="T108" fmla="*/ 52 w 508"/>
                <a:gd name="T109" fmla="*/ 107 h 215"/>
                <a:gd name="T110" fmla="*/ 37 w 508"/>
                <a:gd name="T111" fmla="*/ 104 h 215"/>
                <a:gd name="T112" fmla="*/ 26 w 508"/>
                <a:gd name="T113" fmla="*/ 100 h 215"/>
                <a:gd name="T114" fmla="*/ 19 w 508"/>
                <a:gd name="T115" fmla="*/ 96 h 215"/>
                <a:gd name="T116" fmla="*/ 4 w 508"/>
                <a:gd name="T117" fmla="*/ 85 h 215"/>
                <a:gd name="T118" fmla="*/ 0 w 508"/>
                <a:gd name="T119" fmla="*/ 8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" h="215">
                  <a:moveTo>
                    <a:pt x="0" y="78"/>
                  </a:moveTo>
                  <a:lnTo>
                    <a:pt x="4" y="70"/>
                  </a:lnTo>
                  <a:lnTo>
                    <a:pt x="8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41" y="44"/>
                  </a:lnTo>
                  <a:lnTo>
                    <a:pt x="45" y="44"/>
                  </a:lnTo>
                  <a:lnTo>
                    <a:pt x="45" y="41"/>
                  </a:lnTo>
                  <a:lnTo>
                    <a:pt x="48" y="37"/>
                  </a:lnTo>
                  <a:lnTo>
                    <a:pt x="56" y="37"/>
                  </a:lnTo>
                  <a:lnTo>
                    <a:pt x="60" y="37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71" y="37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97" y="52"/>
                  </a:lnTo>
                  <a:lnTo>
                    <a:pt x="100" y="52"/>
                  </a:lnTo>
                  <a:lnTo>
                    <a:pt x="108" y="55"/>
                  </a:lnTo>
                  <a:lnTo>
                    <a:pt x="108" y="55"/>
                  </a:lnTo>
                  <a:lnTo>
                    <a:pt x="111" y="52"/>
                  </a:lnTo>
                  <a:lnTo>
                    <a:pt x="115" y="52"/>
                  </a:lnTo>
                  <a:lnTo>
                    <a:pt x="119" y="52"/>
                  </a:lnTo>
                  <a:lnTo>
                    <a:pt x="122" y="52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52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45" y="52"/>
                  </a:lnTo>
                  <a:lnTo>
                    <a:pt x="148" y="52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48" y="44"/>
                  </a:lnTo>
                  <a:lnTo>
                    <a:pt x="148" y="41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37" y="29"/>
                  </a:lnTo>
                  <a:lnTo>
                    <a:pt x="137" y="26"/>
                  </a:lnTo>
                  <a:lnTo>
                    <a:pt x="137" y="18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8" y="7"/>
                  </a:lnTo>
                  <a:lnTo>
                    <a:pt x="148" y="7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9" y="3"/>
                  </a:lnTo>
                  <a:lnTo>
                    <a:pt x="163" y="3"/>
                  </a:lnTo>
                  <a:lnTo>
                    <a:pt x="163" y="3"/>
                  </a:lnTo>
                  <a:lnTo>
                    <a:pt x="167" y="7"/>
                  </a:lnTo>
                  <a:lnTo>
                    <a:pt x="171" y="7"/>
                  </a:lnTo>
                  <a:lnTo>
                    <a:pt x="178" y="7"/>
                  </a:lnTo>
                  <a:lnTo>
                    <a:pt x="182" y="7"/>
                  </a:lnTo>
                  <a:lnTo>
                    <a:pt x="182" y="11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11"/>
                  </a:lnTo>
                  <a:lnTo>
                    <a:pt x="197" y="11"/>
                  </a:lnTo>
                  <a:lnTo>
                    <a:pt x="200" y="11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4" y="18"/>
                  </a:lnTo>
                  <a:lnTo>
                    <a:pt x="204" y="22"/>
                  </a:lnTo>
                  <a:lnTo>
                    <a:pt x="204" y="22"/>
                  </a:lnTo>
                  <a:lnTo>
                    <a:pt x="208" y="26"/>
                  </a:lnTo>
                  <a:lnTo>
                    <a:pt x="208" y="29"/>
                  </a:lnTo>
                  <a:lnTo>
                    <a:pt x="208" y="29"/>
                  </a:lnTo>
                  <a:lnTo>
                    <a:pt x="211" y="29"/>
                  </a:lnTo>
                  <a:lnTo>
                    <a:pt x="215" y="33"/>
                  </a:lnTo>
                  <a:lnTo>
                    <a:pt x="215" y="33"/>
                  </a:lnTo>
                  <a:lnTo>
                    <a:pt x="219" y="33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30" y="37"/>
                  </a:lnTo>
                  <a:lnTo>
                    <a:pt x="234" y="37"/>
                  </a:lnTo>
                  <a:lnTo>
                    <a:pt x="234" y="37"/>
                  </a:lnTo>
                  <a:lnTo>
                    <a:pt x="237" y="37"/>
                  </a:lnTo>
                  <a:lnTo>
                    <a:pt x="241" y="37"/>
                  </a:lnTo>
                  <a:lnTo>
                    <a:pt x="241" y="37"/>
                  </a:lnTo>
                  <a:lnTo>
                    <a:pt x="245" y="33"/>
                  </a:lnTo>
                  <a:lnTo>
                    <a:pt x="248" y="29"/>
                  </a:lnTo>
                  <a:lnTo>
                    <a:pt x="256" y="29"/>
                  </a:lnTo>
                  <a:lnTo>
                    <a:pt x="259" y="29"/>
                  </a:lnTo>
                  <a:lnTo>
                    <a:pt x="263" y="29"/>
                  </a:lnTo>
                  <a:lnTo>
                    <a:pt x="267" y="29"/>
                  </a:lnTo>
                  <a:lnTo>
                    <a:pt x="271" y="29"/>
                  </a:lnTo>
                  <a:lnTo>
                    <a:pt x="278" y="29"/>
                  </a:lnTo>
                  <a:lnTo>
                    <a:pt x="282" y="29"/>
                  </a:lnTo>
                  <a:lnTo>
                    <a:pt x="285" y="33"/>
                  </a:lnTo>
                  <a:lnTo>
                    <a:pt x="293" y="37"/>
                  </a:lnTo>
                  <a:lnTo>
                    <a:pt x="296" y="37"/>
                  </a:lnTo>
                  <a:lnTo>
                    <a:pt x="300" y="37"/>
                  </a:lnTo>
                  <a:lnTo>
                    <a:pt x="300" y="37"/>
                  </a:lnTo>
                  <a:lnTo>
                    <a:pt x="304" y="41"/>
                  </a:lnTo>
                  <a:lnTo>
                    <a:pt x="308" y="44"/>
                  </a:lnTo>
                  <a:lnTo>
                    <a:pt x="308" y="44"/>
                  </a:lnTo>
                  <a:lnTo>
                    <a:pt x="311" y="44"/>
                  </a:lnTo>
                  <a:lnTo>
                    <a:pt x="315" y="48"/>
                  </a:lnTo>
                  <a:lnTo>
                    <a:pt x="315" y="48"/>
                  </a:lnTo>
                  <a:lnTo>
                    <a:pt x="322" y="48"/>
                  </a:lnTo>
                  <a:lnTo>
                    <a:pt x="330" y="48"/>
                  </a:lnTo>
                  <a:lnTo>
                    <a:pt x="341" y="48"/>
                  </a:lnTo>
                  <a:lnTo>
                    <a:pt x="345" y="48"/>
                  </a:lnTo>
                  <a:lnTo>
                    <a:pt x="345" y="48"/>
                  </a:lnTo>
                  <a:lnTo>
                    <a:pt x="348" y="48"/>
                  </a:lnTo>
                  <a:lnTo>
                    <a:pt x="352" y="48"/>
                  </a:lnTo>
                  <a:lnTo>
                    <a:pt x="356" y="48"/>
                  </a:lnTo>
                  <a:lnTo>
                    <a:pt x="356" y="44"/>
                  </a:lnTo>
                  <a:lnTo>
                    <a:pt x="363" y="41"/>
                  </a:lnTo>
                  <a:lnTo>
                    <a:pt x="367" y="41"/>
                  </a:lnTo>
                  <a:lnTo>
                    <a:pt x="371" y="41"/>
                  </a:lnTo>
                  <a:lnTo>
                    <a:pt x="371" y="37"/>
                  </a:lnTo>
                  <a:lnTo>
                    <a:pt x="378" y="37"/>
                  </a:lnTo>
                  <a:lnTo>
                    <a:pt x="382" y="37"/>
                  </a:lnTo>
                  <a:lnTo>
                    <a:pt x="385" y="33"/>
                  </a:lnTo>
                  <a:lnTo>
                    <a:pt x="385" y="33"/>
                  </a:lnTo>
                  <a:lnTo>
                    <a:pt x="385" y="29"/>
                  </a:lnTo>
                  <a:lnTo>
                    <a:pt x="389" y="26"/>
                  </a:lnTo>
                  <a:lnTo>
                    <a:pt x="393" y="26"/>
                  </a:lnTo>
                  <a:lnTo>
                    <a:pt x="393" y="22"/>
                  </a:lnTo>
                  <a:lnTo>
                    <a:pt x="396" y="18"/>
                  </a:lnTo>
                  <a:lnTo>
                    <a:pt x="400" y="18"/>
                  </a:lnTo>
                  <a:lnTo>
                    <a:pt x="400" y="22"/>
                  </a:lnTo>
                  <a:lnTo>
                    <a:pt x="404" y="18"/>
                  </a:lnTo>
                  <a:lnTo>
                    <a:pt x="408" y="18"/>
                  </a:lnTo>
                  <a:lnTo>
                    <a:pt x="411" y="22"/>
                  </a:lnTo>
                  <a:lnTo>
                    <a:pt x="415" y="26"/>
                  </a:lnTo>
                  <a:lnTo>
                    <a:pt x="415" y="26"/>
                  </a:lnTo>
                  <a:lnTo>
                    <a:pt x="419" y="26"/>
                  </a:lnTo>
                  <a:lnTo>
                    <a:pt x="419" y="26"/>
                  </a:lnTo>
                  <a:lnTo>
                    <a:pt x="422" y="26"/>
                  </a:lnTo>
                  <a:lnTo>
                    <a:pt x="426" y="22"/>
                  </a:lnTo>
                  <a:lnTo>
                    <a:pt x="426" y="22"/>
                  </a:lnTo>
                  <a:lnTo>
                    <a:pt x="433" y="22"/>
                  </a:lnTo>
                  <a:lnTo>
                    <a:pt x="437" y="22"/>
                  </a:lnTo>
                  <a:lnTo>
                    <a:pt x="441" y="26"/>
                  </a:lnTo>
                  <a:lnTo>
                    <a:pt x="437" y="48"/>
                  </a:lnTo>
                  <a:lnTo>
                    <a:pt x="437" y="52"/>
                  </a:lnTo>
                  <a:lnTo>
                    <a:pt x="437" y="55"/>
                  </a:lnTo>
                  <a:lnTo>
                    <a:pt x="437" y="59"/>
                  </a:lnTo>
                  <a:lnTo>
                    <a:pt x="433" y="66"/>
                  </a:lnTo>
                  <a:lnTo>
                    <a:pt x="437" y="70"/>
                  </a:lnTo>
                  <a:lnTo>
                    <a:pt x="445" y="74"/>
                  </a:lnTo>
                  <a:lnTo>
                    <a:pt x="452" y="70"/>
                  </a:lnTo>
                  <a:lnTo>
                    <a:pt x="456" y="70"/>
                  </a:lnTo>
                  <a:lnTo>
                    <a:pt x="463" y="70"/>
                  </a:lnTo>
                  <a:lnTo>
                    <a:pt x="467" y="74"/>
                  </a:lnTo>
                  <a:lnTo>
                    <a:pt x="471" y="70"/>
                  </a:lnTo>
                  <a:lnTo>
                    <a:pt x="471" y="66"/>
                  </a:lnTo>
                  <a:lnTo>
                    <a:pt x="471" y="63"/>
                  </a:lnTo>
                  <a:lnTo>
                    <a:pt x="474" y="63"/>
                  </a:lnTo>
                  <a:lnTo>
                    <a:pt x="478" y="59"/>
                  </a:lnTo>
                  <a:lnTo>
                    <a:pt x="485" y="63"/>
                  </a:lnTo>
                  <a:lnTo>
                    <a:pt x="489" y="66"/>
                  </a:lnTo>
                  <a:lnTo>
                    <a:pt x="496" y="70"/>
                  </a:lnTo>
                  <a:lnTo>
                    <a:pt x="500" y="78"/>
                  </a:lnTo>
                  <a:lnTo>
                    <a:pt x="504" y="81"/>
                  </a:lnTo>
                  <a:lnTo>
                    <a:pt x="508" y="85"/>
                  </a:lnTo>
                  <a:lnTo>
                    <a:pt x="508" y="85"/>
                  </a:lnTo>
                  <a:lnTo>
                    <a:pt x="508" y="89"/>
                  </a:lnTo>
                  <a:lnTo>
                    <a:pt x="504" y="89"/>
                  </a:lnTo>
                  <a:lnTo>
                    <a:pt x="504" y="92"/>
                  </a:lnTo>
                  <a:lnTo>
                    <a:pt x="504" y="9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496" y="92"/>
                  </a:lnTo>
                  <a:lnTo>
                    <a:pt x="496" y="92"/>
                  </a:lnTo>
                  <a:lnTo>
                    <a:pt x="489" y="92"/>
                  </a:lnTo>
                  <a:lnTo>
                    <a:pt x="489" y="92"/>
                  </a:lnTo>
                  <a:lnTo>
                    <a:pt x="485" y="96"/>
                  </a:lnTo>
                  <a:lnTo>
                    <a:pt x="482" y="100"/>
                  </a:lnTo>
                  <a:lnTo>
                    <a:pt x="478" y="100"/>
                  </a:lnTo>
                  <a:lnTo>
                    <a:pt x="474" y="100"/>
                  </a:lnTo>
                  <a:lnTo>
                    <a:pt x="474" y="100"/>
                  </a:lnTo>
                  <a:lnTo>
                    <a:pt x="474" y="104"/>
                  </a:lnTo>
                  <a:lnTo>
                    <a:pt x="471" y="104"/>
                  </a:lnTo>
                  <a:lnTo>
                    <a:pt x="471" y="104"/>
                  </a:lnTo>
                  <a:lnTo>
                    <a:pt x="467" y="104"/>
                  </a:lnTo>
                  <a:lnTo>
                    <a:pt x="467" y="104"/>
                  </a:lnTo>
                  <a:lnTo>
                    <a:pt x="463" y="111"/>
                  </a:lnTo>
                  <a:lnTo>
                    <a:pt x="463" y="115"/>
                  </a:lnTo>
                  <a:lnTo>
                    <a:pt x="463" y="118"/>
                  </a:lnTo>
                  <a:lnTo>
                    <a:pt x="463" y="118"/>
                  </a:lnTo>
                  <a:lnTo>
                    <a:pt x="459" y="118"/>
                  </a:lnTo>
                  <a:lnTo>
                    <a:pt x="452" y="126"/>
                  </a:lnTo>
                  <a:lnTo>
                    <a:pt x="448" y="126"/>
                  </a:lnTo>
                  <a:lnTo>
                    <a:pt x="441" y="122"/>
                  </a:lnTo>
                  <a:lnTo>
                    <a:pt x="441" y="126"/>
                  </a:lnTo>
                  <a:lnTo>
                    <a:pt x="437" y="130"/>
                  </a:lnTo>
                  <a:lnTo>
                    <a:pt x="433" y="133"/>
                  </a:lnTo>
                  <a:lnTo>
                    <a:pt x="430" y="133"/>
                  </a:lnTo>
                  <a:lnTo>
                    <a:pt x="430" y="137"/>
                  </a:lnTo>
                  <a:lnTo>
                    <a:pt x="426" y="141"/>
                  </a:lnTo>
                  <a:lnTo>
                    <a:pt x="426" y="141"/>
                  </a:lnTo>
                  <a:lnTo>
                    <a:pt x="422" y="137"/>
                  </a:lnTo>
                  <a:lnTo>
                    <a:pt x="419" y="137"/>
                  </a:lnTo>
                  <a:lnTo>
                    <a:pt x="415" y="137"/>
                  </a:lnTo>
                  <a:lnTo>
                    <a:pt x="411" y="133"/>
                  </a:lnTo>
                  <a:lnTo>
                    <a:pt x="404" y="133"/>
                  </a:lnTo>
                  <a:lnTo>
                    <a:pt x="400" y="133"/>
                  </a:lnTo>
                  <a:lnTo>
                    <a:pt x="396" y="137"/>
                  </a:lnTo>
                  <a:lnTo>
                    <a:pt x="393" y="141"/>
                  </a:lnTo>
                  <a:lnTo>
                    <a:pt x="393" y="148"/>
                  </a:lnTo>
                  <a:lnTo>
                    <a:pt x="393" y="152"/>
                  </a:lnTo>
                  <a:lnTo>
                    <a:pt x="393" y="152"/>
                  </a:lnTo>
                  <a:lnTo>
                    <a:pt x="400" y="156"/>
                  </a:lnTo>
                  <a:lnTo>
                    <a:pt x="408" y="159"/>
                  </a:lnTo>
                  <a:lnTo>
                    <a:pt x="408" y="163"/>
                  </a:lnTo>
                  <a:lnTo>
                    <a:pt x="404" y="163"/>
                  </a:lnTo>
                  <a:lnTo>
                    <a:pt x="404" y="167"/>
                  </a:lnTo>
                  <a:lnTo>
                    <a:pt x="396" y="174"/>
                  </a:lnTo>
                  <a:lnTo>
                    <a:pt x="393" y="181"/>
                  </a:lnTo>
                  <a:lnTo>
                    <a:pt x="389" y="185"/>
                  </a:lnTo>
                  <a:lnTo>
                    <a:pt x="385" y="185"/>
                  </a:lnTo>
                  <a:lnTo>
                    <a:pt x="382" y="189"/>
                  </a:lnTo>
                  <a:lnTo>
                    <a:pt x="378" y="189"/>
                  </a:lnTo>
                  <a:lnTo>
                    <a:pt x="374" y="189"/>
                  </a:lnTo>
                  <a:lnTo>
                    <a:pt x="371" y="193"/>
                  </a:lnTo>
                  <a:lnTo>
                    <a:pt x="363" y="193"/>
                  </a:lnTo>
                  <a:lnTo>
                    <a:pt x="356" y="193"/>
                  </a:lnTo>
                  <a:lnTo>
                    <a:pt x="352" y="196"/>
                  </a:lnTo>
                  <a:lnTo>
                    <a:pt x="348" y="196"/>
                  </a:lnTo>
                  <a:lnTo>
                    <a:pt x="337" y="200"/>
                  </a:lnTo>
                  <a:lnTo>
                    <a:pt x="326" y="204"/>
                  </a:lnTo>
                  <a:lnTo>
                    <a:pt x="322" y="207"/>
                  </a:lnTo>
                  <a:lnTo>
                    <a:pt x="315" y="215"/>
                  </a:lnTo>
                  <a:lnTo>
                    <a:pt x="311" y="215"/>
                  </a:lnTo>
                  <a:lnTo>
                    <a:pt x="308" y="215"/>
                  </a:lnTo>
                  <a:lnTo>
                    <a:pt x="304" y="215"/>
                  </a:lnTo>
                  <a:lnTo>
                    <a:pt x="304" y="215"/>
                  </a:lnTo>
                  <a:lnTo>
                    <a:pt x="304" y="211"/>
                  </a:lnTo>
                  <a:lnTo>
                    <a:pt x="296" y="211"/>
                  </a:lnTo>
                  <a:lnTo>
                    <a:pt x="289" y="215"/>
                  </a:lnTo>
                  <a:lnTo>
                    <a:pt x="285" y="211"/>
                  </a:lnTo>
                  <a:lnTo>
                    <a:pt x="278" y="211"/>
                  </a:lnTo>
                  <a:lnTo>
                    <a:pt x="271" y="207"/>
                  </a:lnTo>
                  <a:lnTo>
                    <a:pt x="259" y="204"/>
                  </a:lnTo>
                  <a:lnTo>
                    <a:pt x="252" y="196"/>
                  </a:lnTo>
                  <a:lnTo>
                    <a:pt x="248" y="196"/>
                  </a:lnTo>
                  <a:lnTo>
                    <a:pt x="237" y="196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2" y="196"/>
                  </a:lnTo>
                  <a:lnTo>
                    <a:pt x="222" y="200"/>
                  </a:lnTo>
                  <a:lnTo>
                    <a:pt x="215" y="200"/>
                  </a:lnTo>
                  <a:lnTo>
                    <a:pt x="208" y="200"/>
                  </a:lnTo>
                  <a:lnTo>
                    <a:pt x="197" y="200"/>
                  </a:lnTo>
                  <a:lnTo>
                    <a:pt x="185" y="200"/>
                  </a:lnTo>
                  <a:lnTo>
                    <a:pt x="178" y="200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3" y="200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6" y="185"/>
                  </a:lnTo>
                  <a:lnTo>
                    <a:pt x="152" y="181"/>
                  </a:lnTo>
                  <a:lnTo>
                    <a:pt x="152" y="178"/>
                  </a:lnTo>
                  <a:lnTo>
                    <a:pt x="152" y="178"/>
                  </a:lnTo>
                  <a:lnTo>
                    <a:pt x="148" y="174"/>
                  </a:lnTo>
                  <a:lnTo>
                    <a:pt x="145" y="174"/>
                  </a:lnTo>
                  <a:lnTo>
                    <a:pt x="145" y="174"/>
                  </a:lnTo>
                  <a:lnTo>
                    <a:pt x="145" y="170"/>
                  </a:lnTo>
                  <a:lnTo>
                    <a:pt x="145" y="170"/>
                  </a:lnTo>
                  <a:lnTo>
                    <a:pt x="141" y="170"/>
                  </a:lnTo>
                  <a:lnTo>
                    <a:pt x="141" y="170"/>
                  </a:lnTo>
                  <a:lnTo>
                    <a:pt x="137" y="170"/>
                  </a:lnTo>
                  <a:lnTo>
                    <a:pt x="134" y="167"/>
                  </a:lnTo>
                  <a:lnTo>
                    <a:pt x="126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9" y="159"/>
                  </a:lnTo>
                  <a:lnTo>
                    <a:pt x="115" y="159"/>
                  </a:lnTo>
                  <a:lnTo>
                    <a:pt x="104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97" y="156"/>
                  </a:lnTo>
                  <a:lnTo>
                    <a:pt x="89" y="156"/>
                  </a:lnTo>
                  <a:lnTo>
                    <a:pt x="71" y="156"/>
                  </a:lnTo>
                  <a:lnTo>
                    <a:pt x="67" y="152"/>
                  </a:lnTo>
                  <a:lnTo>
                    <a:pt x="63" y="148"/>
                  </a:lnTo>
                  <a:lnTo>
                    <a:pt x="63" y="144"/>
                  </a:lnTo>
                  <a:lnTo>
                    <a:pt x="63" y="141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37"/>
                  </a:lnTo>
                  <a:lnTo>
                    <a:pt x="67" y="13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3" y="122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56" y="115"/>
                  </a:lnTo>
                  <a:lnTo>
                    <a:pt x="56" y="115"/>
                  </a:lnTo>
                  <a:lnTo>
                    <a:pt x="56" y="111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1" y="100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0" y="10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15" y="96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89"/>
                  </a:lnTo>
                  <a:lnTo>
                    <a:pt x="8" y="89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4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5193663" y="1935656"/>
              <a:ext cx="800284" cy="382130"/>
            </a:xfrm>
            <a:custGeom>
              <a:avLst/>
              <a:gdLst>
                <a:gd name="T0" fmla="*/ 15 w 622"/>
                <a:gd name="T1" fmla="*/ 174 h 297"/>
                <a:gd name="T2" fmla="*/ 0 w 622"/>
                <a:gd name="T3" fmla="*/ 141 h 297"/>
                <a:gd name="T4" fmla="*/ 29 w 622"/>
                <a:gd name="T5" fmla="*/ 133 h 297"/>
                <a:gd name="T6" fmla="*/ 44 w 622"/>
                <a:gd name="T7" fmla="*/ 107 h 297"/>
                <a:gd name="T8" fmla="*/ 59 w 622"/>
                <a:gd name="T9" fmla="*/ 100 h 297"/>
                <a:gd name="T10" fmla="*/ 70 w 622"/>
                <a:gd name="T11" fmla="*/ 100 h 297"/>
                <a:gd name="T12" fmla="*/ 100 w 622"/>
                <a:gd name="T13" fmla="*/ 107 h 297"/>
                <a:gd name="T14" fmla="*/ 118 w 622"/>
                <a:gd name="T15" fmla="*/ 115 h 297"/>
                <a:gd name="T16" fmla="*/ 141 w 622"/>
                <a:gd name="T17" fmla="*/ 107 h 297"/>
                <a:gd name="T18" fmla="*/ 163 w 622"/>
                <a:gd name="T19" fmla="*/ 107 h 297"/>
                <a:gd name="T20" fmla="*/ 178 w 622"/>
                <a:gd name="T21" fmla="*/ 115 h 297"/>
                <a:gd name="T22" fmla="*/ 207 w 622"/>
                <a:gd name="T23" fmla="*/ 115 h 297"/>
                <a:gd name="T24" fmla="*/ 200 w 622"/>
                <a:gd name="T25" fmla="*/ 89 h 297"/>
                <a:gd name="T26" fmla="*/ 196 w 622"/>
                <a:gd name="T27" fmla="*/ 74 h 297"/>
                <a:gd name="T28" fmla="*/ 211 w 622"/>
                <a:gd name="T29" fmla="*/ 56 h 297"/>
                <a:gd name="T30" fmla="*/ 200 w 622"/>
                <a:gd name="T31" fmla="*/ 52 h 297"/>
                <a:gd name="T32" fmla="*/ 207 w 622"/>
                <a:gd name="T33" fmla="*/ 44 h 297"/>
                <a:gd name="T34" fmla="*/ 229 w 622"/>
                <a:gd name="T35" fmla="*/ 37 h 297"/>
                <a:gd name="T36" fmla="*/ 255 w 622"/>
                <a:gd name="T37" fmla="*/ 30 h 297"/>
                <a:gd name="T38" fmla="*/ 274 w 622"/>
                <a:gd name="T39" fmla="*/ 22 h 297"/>
                <a:gd name="T40" fmla="*/ 300 w 622"/>
                <a:gd name="T41" fmla="*/ 11 h 297"/>
                <a:gd name="T42" fmla="*/ 322 w 622"/>
                <a:gd name="T43" fmla="*/ 4 h 297"/>
                <a:gd name="T44" fmla="*/ 344 w 622"/>
                <a:gd name="T45" fmla="*/ 15 h 297"/>
                <a:gd name="T46" fmla="*/ 352 w 622"/>
                <a:gd name="T47" fmla="*/ 26 h 297"/>
                <a:gd name="T48" fmla="*/ 366 w 622"/>
                <a:gd name="T49" fmla="*/ 26 h 297"/>
                <a:gd name="T50" fmla="*/ 381 w 622"/>
                <a:gd name="T51" fmla="*/ 30 h 297"/>
                <a:gd name="T52" fmla="*/ 392 w 622"/>
                <a:gd name="T53" fmla="*/ 37 h 297"/>
                <a:gd name="T54" fmla="*/ 415 w 622"/>
                <a:gd name="T55" fmla="*/ 26 h 297"/>
                <a:gd name="T56" fmla="*/ 433 w 622"/>
                <a:gd name="T57" fmla="*/ 22 h 297"/>
                <a:gd name="T58" fmla="*/ 507 w 622"/>
                <a:gd name="T59" fmla="*/ 82 h 297"/>
                <a:gd name="T60" fmla="*/ 529 w 622"/>
                <a:gd name="T61" fmla="*/ 89 h 297"/>
                <a:gd name="T62" fmla="*/ 552 w 622"/>
                <a:gd name="T63" fmla="*/ 85 h 297"/>
                <a:gd name="T64" fmla="*/ 581 w 622"/>
                <a:gd name="T65" fmla="*/ 100 h 297"/>
                <a:gd name="T66" fmla="*/ 589 w 622"/>
                <a:gd name="T67" fmla="*/ 111 h 297"/>
                <a:gd name="T68" fmla="*/ 611 w 622"/>
                <a:gd name="T69" fmla="*/ 111 h 297"/>
                <a:gd name="T70" fmla="*/ 614 w 622"/>
                <a:gd name="T71" fmla="*/ 130 h 297"/>
                <a:gd name="T72" fmla="*/ 607 w 622"/>
                <a:gd name="T73" fmla="*/ 163 h 297"/>
                <a:gd name="T74" fmla="*/ 574 w 622"/>
                <a:gd name="T75" fmla="*/ 163 h 297"/>
                <a:gd name="T76" fmla="*/ 566 w 622"/>
                <a:gd name="T77" fmla="*/ 197 h 297"/>
                <a:gd name="T78" fmla="*/ 552 w 622"/>
                <a:gd name="T79" fmla="*/ 204 h 297"/>
                <a:gd name="T80" fmla="*/ 537 w 622"/>
                <a:gd name="T81" fmla="*/ 215 h 297"/>
                <a:gd name="T82" fmla="*/ 548 w 622"/>
                <a:gd name="T83" fmla="*/ 237 h 297"/>
                <a:gd name="T84" fmla="*/ 548 w 622"/>
                <a:gd name="T85" fmla="*/ 260 h 297"/>
                <a:gd name="T86" fmla="*/ 489 w 622"/>
                <a:gd name="T87" fmla="*/ 252 h 297"/>
                <a:gd name="T88" fmla="*/ 448 w 622"/>
                <a:gd name="T89" fmla="*/ 252 h 297"/>
                <a:gd name="T90" fmla="*/ 415 w 622"/>
                <a:gd name="T91" fmla="*/ 263 h 297"/>
                <a:gd name="T92" fmla="*/ 392 w 622"/>
                <a:gd name="T93" fmla="*/ 274 h 297"/>
                <a:gd name="T94" fmla="*/ 352 w 622"/>
                <a:gd name="T95" fmla="*/ 293 h 297"/>
                <a:gd name="T96" fmla="*/ 278 w 622"/>
                <a:gd name="T97" fmla="*/ 245 h 297"/>
                <a:gd name="T98" fmla="*/ 152 w 622"/>
                <a:gd name="T99" fmla="*/ 286 h 297"/>
                <a:gd name="T100" fmla="*/ 115 w 622"/>
                <a:gd name="T101" fmla="*/ 274 h 297"/>
                <a:gd name="T102" fmla="*/ 96 w 622"/>
                <a:gd name="T103" fmla="*/ 267 h 297"/>
                <a:gd name="T104" fmla="*/ 81 w 622"/>
                <a:gd name="T105" fmla="*/ 252 h 297"/>
                <a:gd name="T106" fmla="*/ 70 w 622"/>
                <a:gd name="T107" fmla="*/ 237 h 297"/>
                <a:gd name="T108" fmla="*/ 89 w 622"/>
                <a:gd name="T109" fmla="*/ 237 h 297"/>
                <a:gd name="T110" fmla="*/ 81 w 622"/>
                <a:gd name="T111" fmla="*/ 226 h 297"/>
                <a:gd name="T112" fmla="*/ 103 w 622"/>
                <a:gd name="T113" fmla="*/ 222 h 297"/>
                <a:gd name="T114" fmla="*/ 107 w 622"/>
                <a:gd name="T115" fmla="*/ 211 h 297"/>
                <a:gd name="T116" fmla="*/ 107 w 622"/>
                <a:gd name="T117" fmla="*/ 197 h 297"/>
                <a:gd name="T118" fmla="*/ 92 w 622"/>
                <a:gd name="T119" fmla="*/ 193 h 297"/>
                <a:gd name="T120" fmla="*/ 81 w 622"/>
                <a:gd name="T121" fmla="*/ 189 h 297"/>
                <a:gd name="T122" fmla="*/ 66 w 622"/>
                <a:gd name="T123" fmla="*/ 193 h 297"/>
                <a:gd name="T124" fmla="*/ 52 w 622"/>
                <a:gd name="T125" fmla="*/ 20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2" h="297">
                  <a:moveTo>
                    <a:pt x="48" y="200"/>
                  </a:moveTo>
                  <a:lnTo>
                    <a:pt x="44" y="197"/>
                  </a:lnTo>
                  <a:lnTo>
                    <a:pt x="37" y="200"/>
                  </a:lnTo>
                  <a:lnTo>
                    <a:pt x="33" y="197"/>
                  </a:lnTo>
                  <a:lnTo>
                    <a:pt x="33" y="193"/>
                  </a:lnTo>
                  <a:lnTo>
                    <a:pt x="41" y="193"/>
                  </a:lnTo>
                  <a:lnTo>
                    <a:pt x="33" y="182"/>
                  </a:lnTo>
                  <a:lnTo>
                    <a:pt x="26" y="178"/>
                  </a:lnTo>
                  <a:lnTo>
                    <a:pt x="15" y="174"/>
                  </a:lnTo>
                  <a:lnTo>
                    <a:pt x="15" y="178"/>
                  </a:lnTo>
                  <a:lnTo>
                    <a:pt x="7" y="171"/>
                  </a:lnTo>
                  <a:lnTo>
                    <a:pt x="7" y="171"/>
                  </a:lnTo>
                  <a:lnTo>
                    <a:pt x="7" y="167"/>
                  </a:lnTo>
                  <a:lnTo>
                    <a:pt x="0" y="163"/>
                  </a:lnTo>
                  <a:lnTo>
                    <a:pt x="0" y="159"/>
                  </a:lnTo>
                  <a:lnTo>
                    <a:pt x="4" y="148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4" y="137"/>
                  </a:lnTo>
                  <a:lnTo>
                    <a:pt x="7" y="133"/>
                  </a:lnTo>
                  <a:lnTo>
                    <a:pt x="7" y="130"/>
                  </a:lnTo>
                  <a:lnTo>
                    <a:pt x="11" y="126"/>
                  </a:lnTo>
                  <a:lnTo>
                    <a:pt x="18" y="133"/>
                  </a:lnTo>
                  <a:lnTo>
                    <a:pt x="18" y="137"/>
                  </a:lnTo>
                  <a:lnTo>
                    <a:pt x="26" y="141"/>
                  </a:lnTo>
                  <a:lnTo>
                    <a:pt x="29" y="137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6" y="122"/>
                  </a:lnTo>
                  <a:lnTo>
                    <a:pt x="33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4" y="107"/>
                  </a:lnTo>
                  <a:lnTo>
                    <a:pt x="44" y="104"/>
                  </a:lnTo>
                  <a:lnTo>
                    <a:pt x="48" y="104"/>
                  </a:lnTo>
                  <a:lnTo>
                    <a:pt x="52" y="104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5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7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100"/>
                  </a:lnTo>
                  <a:lnTo>
                    <a:pt x="74" y="96"/>
                  </a:lnTo>
                  <a:lnTo>
                    <a:pt x="78" y="96"/>
                  </a:lnTo>
                  <a:lnTo>
                    <a:pt x="78" y="100"/>
                  </a:lnTo>
                  <a:lnTo>
                    <a:pt x="81" y="104"/>
                  </a:lnTo>
                  <a:lnTo>
                    <a:pt x="89" y="100"/>
                  </a:lnTo>
                  <a:lnTo>
                    <a:pt x="92" y="100"/>
                  </a:lnTo>
                  <a:lnTo>
                    <a:pt x="92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3" y="107"/>
                  </a:lnTo>
                  <a:lnTo>
                    <a:pt x="103" y="111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5" y="115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8" y="119"/>
                  </a:lnTo>
                  <a:lnTo>
                    <a:pt x="118" y="115"/>
                  </a:lnTo>
                  <a:lnTo>
                    <a:pt x="122" y="111"/>
                  </a:lnTo>
                  <a:lnTo>
                    <a:pt x="122" y="115"/>
                  </a:lnTo>
                  <a:lnTo>
                    <a:pt x="129" y="115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37" y="115"/>
                  </a:lnTo>
                  <a:lnTo>
                    <a:pt x="137" y="111"/>
                  </a:lnTo>
                  <a:lnTo>
                    <a:pt x="141" y="111"/>
                  </a:lnTo>
                  <a:lnTo>
                    <a:pt x="141" y="107"/>
                  </a:lnTo>
                  <a:lnTo>
                    <a:pt x="144" y="107"/>
                  </a:lnTo>
                  <a:lnTo>
                    <a:pt x="144" y="107"/>
                  </a:lnTo>
                  <a:lnTo>
                    <a:pt x="148" y="107"/>
                  </a:lnTo>
                  <a:lnTo>
                    <a:pt x="152" y="107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63" y="111"/>
                  </a:lnTo>
                  <a:lnTo>
                    <a:pt x="159" y="107"/>
                  </a:lnTo>
                  <a:lnTo>
                    <a:pt x="163" y="107"/>
                  </a:lnTo>
                  <a:lnTo>
                    <a:pt x="166" y="107"/>
                  </a:lnTo>
                  <a:lnTo>
                    <a:pt x="170" y="104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4" y="111"/>
                  </a:lnTo>
                  <a:lnTo>
                    <a:pt x="170" y="111"/>
                  </a:lnTo>
                  <a:lnTo>
                    <a:pt x="174" y="115"/>
                  </a:lnTo>
                  <a:lnTo>
                    <a:pt x="178" y="115"/>
                  </a:lnTo>
                  <a:lnTo>
                    <a:pt x="178" y="115"/>
                  </a:lnTo>
                  <a:lnTo>
                    <a:pt x="181" y="115"/>
                  </a:lnTo>
                  <a:lnTo>
                    <a:pt x="185" y="115"/>
                  </a:lnTo>
                  <a:lnTo>
                    <a:pt x="192" y="119"/>
                  </a:lnTo>
                  <a:lnTo>
                    <a:pt x="196" y="119"/>
                  </a:lnTo>
                  <a:lnTo>
                    <a:pt x="196" y="115"/>
                  </a:lnTo>
                  <a:lnTo>
                    <a:pt x="196" y="111"/>
                  </a:lnTo>
                  <a:lnTo>
                    <a:pt x="200" y="111"/>
                  </a:lnTo>
                  <a:lnTo>
                    <a:pt x="203" y="115"/>
                  </a:lnTo>
                  <a:lnTo>
                    <a:pt x="207" y="115"/>
                  </a:lnTo>
                  <a:lnTo>
                    <a:pt x="215" y="111"/>
                  </a:lnTo>
                  <a:lnTo>
                    <a:pt x="215" y="111"/>
                  </a:lnTo>
                  <a:lnTo>
                    <a:pt x="215" y="96"/>
                  </a:lnTo>
                  <a:lnTo>
                    <a:pt x="215" y="96"/>
                  </a:lnTo>
                  <a:lnTo>
                    <a:pt x="207" y="96"/>
                  </a:lnTo>
                  <a:lnTo>
                    <a:pt x="207" y="96"/>
                  </a:lnTo>
                  <a:lnTo>
                    <a:pt x="203" y="93"/>
                  </a:lnTo>
                  <a:lnTo>
                    <a:pt x="200" y="93"/>
                  </a:lnTo>
                  <a:lnTo>
                    <a:pt x="200" y="89"/>
                  </a:lnTo>
                  <a:lnTo>
                    <a:pt x="196" y="89"/>
                  </a:lnTo>
                  <a:lnTo>
                    <a:pt x="196" y="89"/>
                  </a:lnTo>
                  <a:lnTo>
                    <a:pt x="192" y="85"/>
                  </a:lnTo>
                  <a:lnTo>
                    <a:pt x="196" y="85"/>
                  </a:lnTo>
                  <a:lnTo>
                    <a:pt x="196" y="85"/>
                  </a:lnTo>
                  <a:lnTo>
                    <a:pt x="200" y="82"/>
                  </a:lnTo>
                  <a:lnTo>
                    <a:pt x="200" y="78"/>
                  </a:lnTo>
                  <a:lnTo>
                    <a:pt x="200" y="74"/>
                  </a:lnTo>
                  <a:lnTo>
                    <a:pt x="196" y="74"/>
                  </a:lnTo>
                  <a:lnTo>
                    <a:pt x="196" y="70"/>
                  </a:lnTo>
                  <a:lnTo>
                    <a:pt x="200" y="67"/>
                  </a:lnTo>
                  <a:lnTo>
                    <a:pt x="203" y="63"/>
                  </a:lnTo>
                  <a:lnTo>
                    <a:pt x="211" y="63"/>
                  </a:lnTo>
                  <a:lnTo>
                    <a:pt x="215" y="63"/>
                  </a:lnTo>
                  <a:lnTo>
                    <a:pt x="215" y="63"/>
                  </a:lnTo>
                  <a:lnTo>
                    <a:pt x="215" y="59"/>
                  </a:lnTo>
                  <a:lnTo>
                    <a:pt x="215" y="59"/>
                  </a:lnTo>
                  <a:lnTo>
                    <a:pt x="211" y="56"/>
                  </a:lnTo>
                  <a:lnTo>
                    <a:pt x="207" y="56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200" y="56"/>
                  </a:lnTo>
                  <a:lnTo>
                    <a:pt x="196" y="56"/>
                  </a:lnTo>
                  <a:lnTo>
                    <a:pt x="200" y="56"/>
                  </a:lnTo>
                  <a:lnTo>
                    <a:pt x="203" y="56"/>
                  </a:lnTo>
                  <a:lnTo>
                    <a:pt x="203" y="52"/>
                  </a:lnTo>
                  <a:lnTo>
                    <a:pt x="200" y="52"/>
                  </a:lnTo>
                  <a:lnTo>
                    <a:pt x="196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200" y="44"/>
                  </a:lnTo>
                  <a:lnTo>
                    <a:pt x="200" y="41"/>
                  </a:lnTo>
                  <a:lnTo>
                    <a:pt x="203" y="41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11" y="44"/>
                  </a:lnTo>
                  <a:lnTo>
                    <a:pt x="215" y="44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8" y="41"/>
                  </a:lnTo>
                  <a:lnTo>
                    <a:pt x="222" y="44"/>
                  </a:lnTo>
                  <a:lnTo>
                    <a:pt x="222" y="41"/>
                  </a:lnTo>
                  <a:lnTo>
                    <a:pt x="222" y="41"/>
                  </a:lnTo>
                  <a:lnTo>
                    <a:pt x="229" y="37"/>
                  </a:lnTo>
                  <a:lnTo>
                    <a:pt x="233" y="37"/>
                  </a:lnTo>
                  <a:lnTo>
                    <a:pt x="237" y="37"/>
                  </a:lnTo>
                  <a:lnTo>
                    <a:pt x="240" y="37"/>
                  </a:lnTo>
                  <a:lnTo>
                    <a:pt x="240" y="33"/>
                  </a:lnTo>
                  <a:lnTo>
                    <a:pt x="244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5" y="30"/>
                  </a:lnTo>
                  <a:lnTo>
                    <a:pt x="255" y="30"/>
                  </a:lnTo>
                  <a:lnTo>
                    <a:pt x="259" y="30"/>
                  </a:lnTo>
                  <a:lnTo>
                    <a:pt x="259" y="26"/>
                  </a:lnTo>
                  <a:lnTo>
                    <a:pt x="259" y="26"/>
                  </a:lnTo>
                  <a:lnTo>
                    <a:pt x="263" y="26"/>
                  </a:lnTo>
                  <a:lnTo>
                    <a:pt x="263" y="22"/>
                  </a:lnTo>
                  <a:lnTo>
                    <a:pt x="266" y="22"/>
                  </a:lnTo>
                  <a:lnTo>
                    <a:pt x="266" y="22"/>
                  </a:lnTo>
                  <a:lnTo>
                    <a:pt x="270" y="22"/>
                  </a:lnTo>
                  <a:lnTo>
                    <a:pt x="274" y="22"/>
                  </a:lnTo>
                  <a:lnTo>
                    <a:pt x="278" y="22"/>
                  </a:lnTo>
                  <a:lnTo>
                    <a:pt x="285" y="15"/>
                  </a:lnTo>
                  <a:lnTo>
                    <a:pt x="285" y="15"/>
                  </a:lnTo>
                  <a:lnTo>
                    <a:pt x="289" y="15"/>
                  </a:lnTo>
                  <a:lnTo>
                    <a:pt x="292" y="15"/>
                  </a:lnTo>
                  <a:lnTo>
                    <a:pt x="292" y="11"/>
                  </a:lnTo>
                  <a:lnTo>
                    <a:pt x="296" y="11"/>
                  </a:lnTo>
                  <a:lnTo>
                    <a:pt x="300" y="11"/>
                  </a:lnTo>
                  <a:lnTo>
                    <a:pt x="300" y="11"/>
                  </a:lnTo>
                  <a:lnTo>
                    <a:pt x="300" y="7"/>
                  </a:lnTo>
                  <a:lnTo>
                    <a:pt x="300" y="7"/>
                  </a:lnTo>
                  <a:lnTo>
                    <a:pt x="303" y="7"/>
                  </a:lnTo>
                  <a:lnTo>
                    <a:pt x="303" y="4"/>
                  </a:lnTo>
                  <a:lnTo>
                    <a:pt x="307" y="0"/>
                  </a:lnTo>
                  <a:lnTo>
                    <a:pt x="311" y="4"/>
                  </a:lnTo>
                  <a:lnTo>
                    <a:pt x="311" y="0"/>
                  </a:lnTo>
                  <a:lnTo>
                    <a:pt x="318" y="4"/>
                  </a:lnTo>
                  <a:lnTo>
                    <a:pt x="322" y="4"/>
                  </a:lnTo>
                  <a:lnTo>
                    <a:pt x="326" y="4"/>
                  </a:lnTo>
                  <a:lnTo>
                    <a:pt x="329" y="4"/>
                  </a:lnTo>
                  <a:lnTo>
                    <a:pt x="333" y="4"/>
                  </a:lnTo>
                  <a:lnTo>
                    <a:pt x="337" y="4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40" y="11"/>
                  </a:lnTo>
                  <a:lnTo>
                    <a:pt x="340" y="15"/>
                  </a:lnTo>
                  <a:lnTo>
                    <a:pt x="344" y="15"/>
                  </a:lnTo>
                  <a:lnTo>
                    <a:pt x="344" y="15"/>
                  </a:lnTo>
                  <a:lnTo>
                    <a:pt x="344" y="18"/>
                  </a:lnTo>
                  <a:lnTo>
                    <a:pt x="344" y="22"/>
                  </a:lnTo>
                  <a:lnTo>
                    <a:pt x="344" y="22"/>
                  </a:lnTo>
                  <a:lnTo>
                    <a:pt x="340" y="22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6"/>
                  </a:lnTo>
                  <a:lnTo>
                    <a:pt x="352" y="26"/>
                  </a:lnTo>
                  <a:lnTo>
                    <a:pt x="352" y="26"/>
                  </a:lnTo>
                  <a:lnTo>
                    <a:pt x="355" y="26"/>
                  </a:lnTo>
                  <a:lnTo>
                    <a:pt x="355" y="22"/>
                  </a:lnTo>
                  <a:lnTo>
                    <a:pt x="355" y="26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9" y="22"/>
                  </a:lnTo>
                  <a:lnTo>
                    <a:pt x="359" y="22"/>
                  </a:lnTo>
                  <a:lnTo>
                    <a:pt x="366" y="26"/>
                  </a:lnTo>
                  <a:lnTo>
                    <a:pt x="366" y="30"/>
                  </a:lnTo>
                  <a:lnTo>
                    <a:pt x="366" y="33"/>
                  </a:lnTo>
                  <a:lnTo>
                    <a:pt x="370" y="33"/>
                  </a:lnTo>
                  <a:lnTo>
                    <a:pt x="370" y="30"/>
                  </a:lnTo>
                  <a:lnTo>
                    <a:pt x="370" y="30"/>
                  </a:lnTo>
                  <a:lnTo>
                    <a:pt x="370" y="26"/>
                  </a:lnTo>
                  <a:lnTo>
                    <a:pt x="374" y="26"/>
                  </a:lnTo>
                  <a:lnTo>
                    <a:pt x="377" y="30"/>
                  </a:lnTo>
                  <a:lnTo>
                    <a:pt x="381" y="30"/>
                  </a:lnTo>
                  <a:lnTo>
                    <a:pt x="385" y="30"/>
                  </a:lnTo>
                  <a:lnTo>
                    <a:pt x="385" y="30"/>
                  </a:lnTo>
                  <a:lnTo>
                    <a:pt x="385" y="33"/>
                  </a:lnTo>
                  <a:lnTo>
                    <a:pt x="381" y="33"/>
                  </a:lnTo>
                  <a:lnTo>
                    <a:pt x="381" y="37"/>
                  </a:lnTo>
                  <a:lnTo>
                    <a:pt x="385" y="41"/>
                  </a:lnTo>
                  <a:lnTo>
                    <a:pt x="385" y="41"/>
                  </a:lnTo>
                  <a:lnTo>
                    <a:pt x="389" y="37"/>
                  </a:lnTo>
                  <a:lnTo>
                    <a:pt x="392" y="37"/>
                  </a:lnTo>
                  <a:lnTo>
                    <a:pt x="400" y="37"/>
                  </a:lnTo>
                  <a:lnTo>
                    <a:pt x="400" y="41"/>
                  </a:lnTo>
                  <a:lnTo>
                    <a:pt x="403" y="37"/>
                  </a:lnTo>
                  <a:lnTo>
                    <a:pt x="400" y="33"/>
                  </a:lnTo>
                  <a:lnTo>
                    <a:pt x="403" y="33"/>
                  </a:lnTo>
                  <a:lnTo>
                    <a:pt x="411" y="33"/>
                  </a:lnTo>
                  <a:lnTo>
                    <a:pt x="411" y="30"/>
                  </a:lnTo>
                  <a:lnTo>
                    <a:pt x="415" y="30"/>
                  </a:lnTo>
                  <a:lnTo>
                    <a:pt x="415" y="26"/>
                  </a:lnTo>
                  <a:lnTo>
                    <a:pt x="418" y="26"/>
                  </a:lnTo>
                  <a:lnTo>
                    <a:pt x="422" y="22"/>
                  </a:lnTo>
                  <a:lnTo>
                    <a:pt x="422" y="18"/>
                  </a:lnTo>
                  <a:lnTo>
                    <a:pt x="426" y="18"/>
                  </a:lnTo>
                  <a:lnTo>
                    <a:pt x="429" y="18"/>
                  </a:lnTo>
                  <a:lnTo>
                    <a:pt x="433" y="15"/>
                  </a:lnTo>
                  <a:lnTo>
                    <a:pt x="433" y="18"/>
                  </a:lnTo>
                  <a:lnTo>
                    <a:pt x="433" y="18"/>
                  </a:lnTo>
                  <a:lnTo>
                    <a:pt x="433" y="22"/>
                  </a:lnTo>
                  <a:lnTo>
                    <a:pt x="429" y="22"/>
                  </a:lnTo>
                  <a:lnTo>
                    <a:pt x="429" y="26"/>
                  </a:lnTo>
                  <a:lnTo>
                    <a:pt x="459" y="44"/>
                  </a:lnTo>
                  <a:lnTo>
                    <a:pt x="500" y="89"/>
                  </a:lnTo>
                  <a:lnTo>
                    <a:pt x="503" y="89"/>
                  </a:lnTo>
                  <a:lnTo>
                    <a:pt x="507" y="89"/>
                  </a:lnTo>
                  <a:lnTo>
                    <a:pt x="507" y="85"/>
                  </a:lnTo>
                  <a:lnTo>
                    <a:pt x="507" y="85"/>
                  </a:lnTo>
                  <a:lnTo>
                    <a:pt x="507" y="82"/>
                  </a:lnTo>
                  <a:lnTo>
                    <a:pt x="511" y="82"/>
                  </a:lnTo>
                  <a:lnTo>
                    <a:pt x="514" y="85"/>
                  </a:lnTo>
                  <a:lnTo>
                    <a:pt x="514" y="85"/>
                  </a:lnTo>
                  <a:lnTo>
                    <a:pt x="514" y="89"/>
                  </a:lnTo>
                  <a:lnTo>
                    <a:pt x="518" y="89"/>
                  </a:lnTo>
                  <a:lnTo>
                    <a:pt x="522" y="93"/>
                  </a:lnTo>
                  <a:lnTo>
                    <a:pt x="522" y="93"/>
                  </a:lnTo>
                  <a:lnTo>
                    <a:pt x="526" y="89"/>
                  </a:lnTo>
                  <a:lnTo>
                    <a:pt x="529" y="89"/>
                  </a:lnTo>
                  <a:lnTo>
                    <a:pt x="533" y="93"/>
                  </a:lnTo>
                  <a:lnTo>
                    <a:pt x="537" y="89"/>
                  </a:lnTo>
                  <a:lnTo>
                    <a:pt x="537" y="89"/>
                  </a:lnTo>
                  <a:lnTo>
                    <a:pt x="540" y="89"/>
                  </a:lnTo>
                  <a:lnTo>
                    <a:pt x="544" y="89"/>
                  </a:lnTo>
                  <a:lnTo>
                    <a:pt x="540" y="85"/>
                  </a:lnTo>
                  <a:lnTo>
                    <a:pt x="540" y="85"/>
                  </a:lnTo>
                  <a:lnTo>
                    <a:pt x="548" y="85"/>
                  </a:lnTo>
                  <a:lnTo>
                    <a:pt x="552" y="85"/>
                  </a:lnTo>
                  <a:lnTo>
                    <a:pt x="559" y="85"/>
                  </a:lnTo>
                  <a:lnTo>
                    <a:pt x="563" y="89"/>
                  </a:lnTo>
                  <a:lnTo>
                    <a:pt x="566" y="93"/>
                  </a:lnTo>
                  <a:lnTo>
                    <a:pt x="566" y="96"/>
                  </a:lnTo>
                  <a:lnTo>
                    <a:pt x="570" y="96"/>
                  </a:lnTo>
                  <a:lnTo>
                    <a:pt x="574" y="96"/>
                  </a:lnTo>
                  <a:lnTo>
                    <a:pt x="577" y="100"/>
                  </a:lnTo>
                  <a:lnTo>
                    <a:pt x="577" y="100"/>
                  </a:lnTo>
                  <a:lnTo>
                    <a:pt x="581" y="100"/>
                  </a:lnTo>
                  <a:lnTo>
                    <a:pt x="581" y="104"/>
                  </a:lnTo>
                  <a:lnTo>
                    <a:pt x="581" y="104"/>
                  </a:lnTo>
                  <a:lnTo>
                    <a:pt x="581" y="107"/>
                  </a:lnTo>
                  <a:lnTo>
                    <a:pt x="581" y="107"/>
                  </a:lnTo>
                  <a:lnTo>
                    <a:pt x="581" y="111"/>
                  </a:lnTo>
                  <a:lnTo>
                    <a:pt x="581" y="111"/>
                  </a:lnTo>
                  <a:lnTo>
                    <a:pt x="585" y="111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2" y="111"/>
                  </a:lnTo>
                  <a:lnTo>
                    <a:pt x="592" y="111"/>
                  </a:lnTo>
                  <a:lnTo>
                    <a:pt x="600" y="107"/>
                  </a:lnTo>
                  <a:lnTo>
                    <a:pt x="603" y="107"/>
                  </a:lnTo>
                  <a:lnTo>
                    <a:pt x="607" y="107"/>
                  </a:lnTo>
                  <a:lnTo>
                    <a:pt x="611" y="104"/>
                  </a:lnTo>
                  <a:lnTo>
                    <a:pt x="611" y="104"/>
                  </a:lnTo>
                  <a:lnTo>
                    <a:pt x="611" y="107"/>
                  </a:lnTo>
                  <a:lnTo>
                    <a:pt x="611" y="111"/>
                  </a:lnTo>
                  <a:lnTo>
                    <a:pt x="614" y="111"/>
                  </a:lnTo>
                  <a:lnTo>
                    <a:pt x="618" y="115"/>
                  </a:lnTo>
                  <a:lnTo>
                    <a:pt x="622" y="115"/>
                  </a:lnTo>
                  <a:lnTo>
                    <a:pt x="622" y="119"/>
                  </a:lnTo>
                  <a:lnTo>
                    <a:pt x="622" y="119"/>
                  </a:lnTo>
                  <a:lnTo>
                    <a:pt x="618" y="122"/>
                  </a:lnTo>
                  <a:lnTo>
                    <a:pt x="614" y="126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11" y="133"/>
                  </a:lnTo>
                  <a:lnTo>
                    <a:pt x="607" y="133"/>
                  </a:lnTo>
                  <a:lnTo>
                    <a:pt x="603" y="137"/>
                  </a:lnTo>
                  <a:lnTo>
                    <a:pt x="603" y="141"/>
                  </a:lnTo>
                  <a:lnTo>
                    <a:pt x="603" y="145"/>
                  </a:lnTo>
                  <a:lnTo>
                    <a:pt x="607" y="152"/>
                  </a:lnTo>
                  <a:lnTo>
                    <a:pt x="611" y="156"/>
                  </a:lnTo>
                  <a:lnTo>
                    <a:pt x="611" y="159"/>
                  </a:lnTo>
                  <a:lnTo>
                    <a:pt x="607" y="163"/>
                  </a:lnTo>
                  <a:lnTo>
                    <a:pt x="603" y="163"/>
                  </a:lnTo>
                  <a:lnTo>
                    <a:pt x="600" y="167"/>
                  </a:lnTo>
                  <a:lnTo>
                    <a:pt x="596" y="167"/>
                  </a:lnTo>
                  <a:lnTo>
                    <a:pt x="596" y="167"/>
                  </a:lnTo>
                  <a:lnTo>
                    <a:pt x="596" y="163"/>
                  </a:lnTo>
                  <a:lnTo>
                    <a:pt x="592" y="163"/>
                  </a:lnTo>
                  <a:lnTo>
                    <a:pt x="585" y="167"/>
                  </a:lnTo>
                  <a:lnTo>
                    <a:pt x="581" y="167"/>
                  </a:lnTo>
                  <a:lnTo>
                    <a:pt x="574" y="163"/>
                  </a:lnTo>
                  <a:lnTo>
                    <a:pt x="570" y="163"/>
                  </a:lnTo>
                  <a:lnTo>
                    <a:pt x="570" y="163"/>
                  </a:lnTo>
                  <a:lnTo>
                    <a:pt x="566" y="171"/>
                  </a:lnTo>
                  <a:lnTo>
                    <a:pt x="566" y="174"/>
                  </a:lnTo>
                  <a:lnTo>
                    <a:pt x="566" y="178"/>
                  </a:lnTo>
                  <a:lnTo>
                    <a:pt x="563" y="185"/>
                  </a:lnTo>
                  <a:lnTo>
                    <a:pt x="563" y="193"/>
                  </a:lnTo>
                  <a:lnTo>
                    <a:pt x="563" y="197"/>
                  </a:lnTo>
                  <a:lnTo>
                    <a:pt x="566" y="197"/>
                  </a:lnTo>
                  <a:lnTo>
                    <a:pt x="570" y="197"/>
                  </a:lnTo>
                  <a:lnTo>
                    <a:pt x="566" y="200"/>
                  </a:lnTo>
                  <a:lnTo>
                    <a:pt x="566" y="204"/>
                  </a:lnTo>
                  <a:lnTo>
                    <a:pt x="566" y="204"/>
                  </a:lnTo>
                  <a:lnTo>
                    <a:pt x="563" y="204"/>
                  </a:lnTo>
                  <a:lnTo>
                    <a:pt x="559" y="204"/>
                  </a:lnTo>
                  <a:lnTo>
                    <a:pt x="559" y="204"/>
                  </a:lnTo>
                  <a:lnTo>
                    <a:pt x="555" y="204"/>
                  </a:lnTo>
                  <a:lnTo>
                    <a:pt x="552" y="204"/>
                  </a:lnTo>
                  <a:lnTo>
                    <a:pt x="544" y="208"/>
                  </a:lnTo>
                  <a:lnTo>
                    <a:pt x="540" y="208"/>
                  </a:lnTo>
                  <a:lnTo>
                    <a:pt x="537" y="208"/>
                  </a:lnTo>
                  <a:lnTo>
                    <a:pt x="537" y="208"/>
                  </a:lnTo>
                  <a:lnTo>
                    <a:pt x="533" y="208"/>
                  </a:lnTo>
                  <a:lnTo>
                    <a:pt x="529" y="211"/>
                  </a:lnTo>
                  <a:lnTo>
                    <a:pt x="529" y="211"/>
                  </a:lnTo>
                  <a:lnTo>
                    <a:pt x="533" y="215"/>
                  </a:lnTo>
                  <a:lnTo>
                    <a:pt x="537" y="215"/>
                  </a:lnTo>
                  <a:lnTo>
                    <a:pt x="540" y="215"/>
                  </a:lnTo>
                  <a:lnTo>
                    <a:pt x="540" y="215"/>
                  </a:lnTo>
                  <a:lnTo>
                    <a:pt x="540" y="219"/>
                  </a:lnTo>
                  <a:lnTo>
                    <a:pt x="540" y="222"/>
                  </a:lnTo>
                  <a:lnTo>
                    <a:pt x="540" y="226"/>
                  </a:lnTo>
                  <a:lnTo>
                    <a:pt x="544" y="226"/>
                  </a:lnTo>
                  <a:lnTo>
                    <a:pt x="544" y="230"/>
                  </a:lnTo>
                  <a:lnTo>
                    <a:pt x="548" y="234"/>
                  </a:lnTo>
                  <a:lnTo>
                    <a:pt x="548" y="237"/>
                  </a:lnTo>
                  <a:lnTo>
                    <a:pt x="552" y="237"/>
                  </a:lnTo>
                  <a:lnTo>
                    <a:pt x="552" y="245"/>
                  </a:lnTo>
                  <a:lnTo>
                    <a:pt x="548" y="248"/>
                  </a:lnTo>
                  <a:lnTo>
                    <a:pt x="548" y="248"/>
                  </a:lnTo>
                  <a:lnTo>
                    <a:pt x="552" y="252"/>
                  </a:lnTo>
                  <a:lnTo>
                    <a:pt x="548" y="252"/>
                  </a:lnTo>
                  <a:lnTo>
                    <a:pt x="548" y="256"/>
                  </a:lnTo>
                  <a:lnTo>
                    <a:pt x="548" y="256"/>
                  </a:lnTo>
                  <a:lnTo>
                    <a:pt x="548" y="260"/>
                  </a:lnTo>
                  <a:lnTo>
                    <a:pt x="544" y="263"/>
                  </a:lnTo>
                  <a:lnTo>
                    <a:pt x="537" y="260"/>
                  </a:lnTo>
                  <a:lnTo>
                    <a:pt x="529" y="252"/>
                  </a:lnTo>
                  <a:lnTo>
                    <a:pt x="526" y="252"/>
                  </a:lnTo>
                  <a:lnTo>
                    <a:pt x="518" y="252"/>
                  </a:lnTo>
                  <a:lnTo>
                    <a:pt x="511" y="252"/>
                  </a:lnTo>
                  <a:lnTo>
                    <a:pt x="503" y="252"/>
                  </a:lnTo>
                  <a:lnTo>
                    <a:pt x="496" y="252"/>
                  </a:lnTo>
                  <a:lnTo>
                    <a:pt x="489" y="252"/>
                  </a:lnTo>
                  <a:lnTo>
                    <a:pt x="485" y="252"/>
                  </a:lnTo>
                  <a:lnTo>
                    <a:pt x="481" y="252"/>
                  </a:lnTo>
                  <a:lnTo>
                    <a:pt x="477" y="252"/>
                  </a:lnTo>
                  <a:lnTo>
                    <a:pt x="474" y="256"/>
                  </a:lnTo>
                  <a:lnTo>
                    <a:pt x="466" y="252"/>
                  </a:lnTo>
                  <a:lnTo>
                    <a:pt x="459" y="252"/>
                  </a:lnTo>
                  <a:lnTo>
                    <a:pt x="455" y="252"/>
                  </a:lnTo>
                  <a:lnTo>
                    <a:pt x="452" y="252"/>
                  </a:lnTo>
                  <a:lnTo>
                    <a:pt x="448" y="252"/>
                  </a:lnTo>
                  <a:lnTo>
                    <a:pt x="444" y="252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0" y="256"/>
                  </a:lnTo>
                  <a:lnTo>
                    <a:pt x="440" y="260"/>
                  </a:lnTo>
                  <a:lnTo>
                    <a:pt x="440" y="263"/>
                  </a:lnTo>
                  <a:lnTo>
                    <a:pt x="437" y="263"/>
                  </a:lnTo>
                  <a:lnTo>
                    <a:pt x="426" y="263"/>
                  </a:lnTo>
                  <a:lnTo>
                    <a:pt x="415" y="263"/>
                  </a:lnTo>
                  <a:lnTo>
                    <a:pt x="411" y="260"/>
                  </a:lnTo>
                  <a:lnTo>
                    <a:pt x="403" y="260"/>
                  </a:lnTo>
                  <a:lnTo>
                    <a:pt x="403" y="263"/>
                  </a:lnTo>
                  <a:lnTo>
                    <a:pt x="403" y="263"/>
                  </a:lnTo>
                  <a:lnTo>
                    <a:pt x="400" y="267"/>
                  </a:lnTo>
                  <a:lnTo>
                    <a:pt x="400" y="267"/>
                  </a:lnTo>
                  <a:lnTo>
                    <a:pt x="396" y="267"/>
                  </a:lnTo>
                  <a:lnTo>
                    <a:pt x="396" y="271"/>
                  </a:lnTo>
                  <a:lnTo>
                    <a:pt x="392" y="274"/>
                  </a:lnTo>
                  <a:lnTo>
                    <a:pt x="385" y="278"/>
                  </a:lnTo>
                  <a:lnTo>
                    <a:pt x="381" y="286"/>
                  </a:lnTo>
                  <a:lnTo>
                    <a:pt x="381" y="286"/>
                  </a:lnTo>
                  <a:lnTo>
                    <a:pt x="377" y="293"/>
                  </a:lnTo>
                  <a:lnTo>
                    <a:pt x="370" y="297"/>
                  </a:lnTo>
                  <a:lnTo>
                    <a:pt x="370" y="297"/>
                  </a:lnTo>
                  <a:lnTo>
                    <a:pt x="363" y="293"/>
                  </a:lnTo>
                  <a:lnTo>
                    <a:pt x="355" y="293"/>
                  </a:lnTo>
                  <a:lnTo>
                    <a:pt x="352" y="293"/>
                  </a:lnTo>
                  <a:lnTo>
                    <a:pt x="344" y="297"/>
                  </a:lnTo>
                  <a:lnTo>
                    <a:pt x="340" y="297"/>
                  </a:lnTo>
                  <a:lnTo>
                    <a:pt x="333" y="278"/>
                  </a:lnTo>
                  <a:lnTo>
                    <a:pt x="322" y="278"/>
                  </a:lnTo>
                  <a:lnTo>
                    <a:pt x="322" y="256"/>
                  </a:lnTo>
                  <a:lnTo>
                    <a:pt x="315" y="260"/>
                  </a:lnTo>
                  <a:lnTo>
                    <a:pt x="311" y="248"/>
                  </a:lnTo>
                  <a:lnTo>
                    <a:pt x="303" y="245"/>
                  </a:lnTo>
                  <a:lnTo>
                    <a:pt x="278" y="245"/>
                  </a:lnTo>
                  <a:lnTo>
                    <a:pt x="252" y="245"/>
                  </a:lnTo>
                  <a:lnTo>
                    <a:pt x="237" y="237"/>
                  </a:lnTo>
                  <a:lnTo>
                    <a:pt x="229" y="234"/>
                  </a:lnTo>
                  <a:lnTo>
                    <a:pt x="203" y="219"/>
                  </a:lnTo>
                  <a:lnTo>
                    <a:pt x="159" y="226"/>
                  </a:lnTo>
                  <a:lnTo>
                    <a:pt x="174" y="297"/>
                  </a:lnTo>
                  <a:lnTo>
                    <a:pt x="170" y="297"/>
                  </a:lnTo>
                  <a:lnTo>
                    <a:pt x="163" y="297"/>
                  </a:lnTo>
                  <a:lnTo>
                    <a:pt x="152" y="286"/>
                  </a:lnTo>
                  <a:lnTo>
                    <a:pt x="141" y="282"/>
                  </a:lnTo>
                  <a:lnTo>
                    <a:pt x="129" y="278"/>
                  </a:lnTo>
                  <a:lnTo>
                    <a:pt x="122" y="282"/>
                  </a:lnTo>
                  <a:lnTo>
                    <a:pt x="111" y="289"/>
                  </a:lnTo>
                  <a:lnTo>
                    <a:pt x="111" y="286"/>
                  </a:lnTo>
                  <a:lnTo>
                    <a:pt x="111" y="282"/>
                  </a:lnTo>
                  <a:lnTo>
                    <a:pt x="111" y="278"/>
                  </a:lnTo>
                  <a:lnTo>
                    <a:pt x="115" y="274"/>
                  </a:lnTo>
                  <a:lnTo>
                    <a:pt x="115" y="274"/>
                  </a:lnTo>
                  <a:lnTo>
                    <a:pt x="115" y="271"/>
                  </a:lnTo>
                  <a:lnTo>
                    <a:pt x="111" y="271"/>
                  </a:lnTo>
                  <a:lnTo>
                    <a:pt x="107" y="271"/>
                  </a:lnTo>
                  <a:lnTo>
                    <a:pt x="107" y="271"/>
                  </a:lnTo>
                  <a:lnTo>
                    <a:pt x="103" y="271"/>
                  </a:lnTo>
                  <a:lnTo>
                    <a:pt x="100" y="271"/>
                  </a:lnTo>
                  <a:lnTo>
                    <a:pt x="100" y="271"/>
                  </a:lnTo>
                  <a:lnTo>
                    <a:pt x="100" y="267"/>
                  </a:lnTo>
                  <a:lnTo>
                    <a:pt x="96" y="267"/>
                  </a:lnTo>
                  <a:lnTo>
                    <a:pt x="96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5" y="252"/>
                  </a:lnTo>
                  <a:lnTo>
                    <a:pt x="81" y="252"/>
                  </a:lnTo>
                  <a:lnTo>
                    <a:pt x="81" y="252"/>
                  </a:lnTo>
                  <a:lnTo>
                    <a:pt x="81" y="248"/>
                  </a:lnTo>
                  <a:lnTo>
                    <a:pt x="78" y="248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1"/>
                  </a:lnTo>
                  <a:lnTo>
                    <a:pt x="70" y="241"/>
                  </a:lnTo>
                  <a:lnTo>
                    <a:pt x="70" y="237"/>
                  </a:lnTo>
                  <a:lnTo>
                    <a:pt x="74" y="237"/>
                  </a:lnTo>
                  <a:lnTo>
                    <a:pt x="78" y="237"/>
                  </a:lnTo>
                  <a:lnTo>
                    <a:pt x="78" y="237"/>
                  </a:lnTo>
                  <a:lnTo>
                    <a:pt x="81" y="237"/>
                  </a:lnTo>
                  <a:lnTo>
                    <a:pt x="81" y="241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85" y="237"/>
                  </a:lnTo>
                  <a:lnTo>
                    <a:pt x="85" y="237"/>
                  </a:lnTo>
                  <a:lnTo>
                    <a:pt x="85" y="234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30"/>
                  </a:lnTo>
                  <a:lnTo>
                    <a:pt x="81" y="226"/>
                  </a:lnTo>
                  <a:lnTo>
                    <a:pt x="81" y="226"/>
                  </a:lnTo>
                  <a:lnTo>
                    <a:pt x="85" y="222"/>
                  </a:lnTo>
                  <a:lnTo>
                    <a:pt x="89" y="222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96" y="222"/>
                  </a:lnTo>
                  <a:lnTo>
                    <a:pt x="100" y="219"/>
                  </a:lnTo>
                  <a:lnTo>
                    <a:pt x="100" y="222"/>
                  </a:lnTo>
                  <a:lnTo>
                    <a:pt x="103" y="222"/>
                  </a:lnTo>
                  <a:lnTo>
                    <a:pt x="103" y="222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5" y="222"/>
                  </a:lnTo>
                  <a:lnTo>
                    <a:pt x="111" y="219"/>
                  </a:lnTo>
                  <a:lnTo>
                    <a:pt x="107" y="219"/>
                  </a:lnTo>
                  <a:lnTo>
                    <a:pt x="107" y="215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11" y="211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07" y="204"/>
                  </a:lnTo>
                  <a:lnTo>
                    <a:pt x="111" y="200"/>
                  </a:lnTo>
                  <a:lnTo>
                    <a:pt x="107" y="200"/>
                  </a:lnTo>
                  <a:lnTo>
                    <a:pt x="107" y="197"/>
                  </a:lnTo>
                  <a:lnTo>
                    <a:pt x="107" y="197"/>
                  </a:lnTo>
                  <a:lnTo>
                    <a:pt x="107" y="193"/>
                  </a:lnTo>
                  <a:lnTo>
                    <a:pt x="103" y="193"/>
                  </a:lnTo>
                  <a:lnTo>
                    <a:pt x="103" y="193"/>
                  </a:lnTo>
                  <a:lnTo>
                    <a:pt x="103" y="189"/>
                  </a:lnTo>
                  <a:lnTo>
                    <a:pt x="96" y="189"/>
                  </a:lnTo>
                  <a:lnTo>
                    <a:pt x="96" y="189"/>
                  </a:lnTo>
                  <a:lnTo>
                    <a:pt x="92" y="189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8" y="189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9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2" y="200"/>
                  </a:lnTo>
                  <a:lnTo>
                    <a:pt x="52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398237" y="2217429"/>
              <a:ext cx="338384" cy="190421"/>
            </a:xfrm>
            <a:custGeom>
              <a:avLst/>
              <a:gdLst>
                <a:gd name="T0" fmla="*/ 211 w 263"/>
                <a:gd name="T1" fmla="*/ 137 h 148"/>
                <a:gd name="T2" fmla="*/ 215 w 263"/>
                <a:gd name="T3" fmla="*/ 130 h 148"/>
                <a:gd name="T4" fmla="*/ 211 w 263"/>
                <a:gd name="T5" fmla="*/ 126 h 148"/>
                <a:gd name="T6" fmla="*/ 211 w 263"/>
                <a:gd name="T7" fmla="*/ 118 h 148"/>
                <a:gd name="T8" fmla="*/ 207 w 263"/>
                <a:gd name="T9" fmla="*/ 115 h 148"/>
                <a:gd name="T10" fmla="*/ 200 w 263"/>
                <a:gd name="T11" fmla="*/ 111 h 148"/>
                <a:gd name="T12" fmla="*/ 204 w 263"/>
                <a:gd name="T13" fmla="*/ 104 h 148"/>
                <a:gd name="T14" fmla="*/ 211 w 263"/>
                <a:gd name="T15" fmla="*/ 104 h 148"/>
                <a:gd name="T16" fmla="*/ 218 w 263"/>
                <a:gd name="T17" fmla="*/ 96 h 148"/>
                <a:gd name="T18" fmla="*/ 215 w 263"/>
                <a:gd name="T19" fmla="*/ 93 h 148"/>
                <a:gd name="T20" fmla="*/ 230 w 263"/>
                <a:gd name="T21" fmla="*/ 89 h 148"/>
                <a:gd name="T22" fmla="*/ 226 w 263"/>
                <a:gd name="T23" fmla="*/ 85 h 148"/>
                <a:gd name="T24" fmla="*/ 230 w 263"/>
                <a:gd name="T25" fmla="*/ 81 h 148"/>
                <a:gd name="T26" fmla="*/ 237 w 263"/>
                <a:gd name="T27" fmla="*/ 78 h 148"/>
                <a:gd name="T28" fmla="*/ 244 w 263"/>
                <a:gd name="T29" fmla="*/ 78 h 148"/>
                <a:gd name="T30" fmla="*/ 256 w 263"/>
                <a:gd name="T31" fmla="*/ 78 h 148"/>
                <a:gd name="T32" fmla="*/ 263 w 263"/>
                <a:gd name="T33" fmla="*/ 74 h 148"/>
                <a:gd name="T34" fmla="*/ 256 w 263"/>
                <a:gd name="T35" fmla="*/ 63 h 148"/>
                <a:gd name="T36" fmla="*/ 252 w 263"/>
                <a:gd name="T37" fmla="*/ 67 h 148"/>
                <a:gd name="T38" fmla="*/ 248 w 263"/>
                <a:gd name="T39" fmla="*/ 70 h 148"/>
                <a:gd name="T40" fmla="*/ 237 w 263"/>
                <a:gd name="T41" fmla="*/ 67 h 148"/>
                <a:gd name="T42" fmla="*/ 237 w 263"/>
                <a:gd name="T43" fmla="*/ 59 h 148"/>
                <a:gd name="T44" fmla="*/ 241 w 263"/>
                <a:gd name="T45" fmla="*/ 48 h 148"/>
                <a:gd name="T46" fmla="*/ 237 w 263"/>
                <a:gd name="T47" fmla="*/ 52 h 148"/>
                <a:gd name="T48" fmla="*/ 226 w 263"/>
                <a:gd name="T49" fmla="*/ 59 h 148"/>
                <a:gd name="T50" fmla="*/ 222 w 263"/>
                <a:gd name="T51" fmla="*/ 67 h 148"/>
                <a:gd name="T52" fmla="*/ 211 w 263"/>
                <a:gd name="T53" fmla="*/ 78 h 148"/>
                <a:gd name="T54" fmla="*/ 204 w 263"/>
                <a:gd name="T55" fmla="*/ 74 h 148"/>
                <a:gd name="T56" fmla="*/ 193 w 263"/>
                <a:gd name="T57" fmla="*/ 74 h 148"/>
                <a:gd name="T58" fmla="*/ 181 w 263"/>
                <a:gd name="T59" fmla="*/ 78 h 148"/>
                <a:gd name="T60" fmla="*/ 163 w 263"/>
                <a:gd name="T61" fmla="*/ 59 h 148"/>
                <a:gd name="T62" fmla="*/ 156 w 263"/>
                <a:gd name="T63" fmla="*/ 41 h 148"/>
                <a:gd name="T64" fmla="*/ 144 w 263"/>
                <a:gd name="T65" fmla="*/ 26 h 148"/>
                <a:gd name="T66" fmla="*/ 93 w 263"/>
                <a:gd name="T67" fmla="*/ 26 h 148"/>
                <a:gd name="T68" fmla="*/ 70 w 263"/>
                <a:gd name="T69" fmla="*/ 15 h 148"/>
                <a:gd name="T70" fmla="*/ 0 w 263"/>
                <a:gd name="T71" fmla="*/ 7 h 148"/>
                <a:gd name="T72" fmla="*/ 22 w 263"/>
                <a:gd name="T73" fmla="*/ 78 h 148"/>
                <a:gd name="T74" fmla="*/ 30 w 263"/>
                <a:gd name="T75" fmla="*/ 74 h 148"/>
                <a:gd name="T76" fmla="*/ 26 w 263"/>
                <a:gd name="T77" fmla="*/ 67 h 148"/>
                <a:gd name="T78" fmla="*/ 33 w 263"/>
                <a:gd name="T79" fmla="*/ 59 h 148"/>
                <a:gd name="T80" fmla="*/ 41 w 263"/>
                <a:gd name="T81" fmla="*/ 55 h 148"/>
                <a:gd name="T82" fmla="*/ 44 w 263"/>
                <a:gd name="T83" fmla="*/ 55 h 148"/>
                <a:gd name="T84" fmla="*/ 52 w 263"/>
                <a:gd name="T85" fmla="*/ 52 h 148"/>
                <a:gd name="T86" fmla="*/ 70 w 263"/>
                <a:gd name="T87" fmla="*/ 63 h 148"/>
                <a:gd name="T88" fmla="*/ 85 w 263"/>
                <a:gd name="T89" fmla="*/ 70 h 148"/>
                <a:gd name="T90" fmla="*/ 96 w 263"/>
                <a:gd name="T91" fmla="*/ 74 h 148"/>
                <a:gd name="T92" fmla="*/ 107 w 263"/>
                <a:gd name="T93" fmla="*/ 78 h 148"/>
                <a:gd name="T94" fmla="*/ 115 w 263"/>
                <a:gd name="T95" fmla="*/ 89 h 148"/>
                <a:gd name="T96" fmla="*/ 119 w 263"/>
                <a:gd name="T97" fmla="*/ 100 h 148"/>
                <a:gd name="T98" fmla="*/ 133 w 263"/>
                <a:gd name="T99" fmla="*/ 107 h 148"/>
                <a:gd name="T100" fmla="*/ 159 w 263"/>
                <a:gd name="T101" fmla="*/ 122 h 148"/>
                <a:gd name="T102" fmla="*/ 178 w 263"/>
                <a:gd name="T103" fmla="*/ 130 h 148"/>
                <a:gd name="T104" fmla="*/ 181 w 263"/>
                <a:gd name="T105" fmla="*/ 130 h 148"/>
                <a:gd name="T106" fmla="*/ 189 w 263"/>
                <a:gd name="T107" fmla="*/ 137 h 148"/>
                <a:gd name="T108" fmla="*/ 193 w 263"/>
                <a:gd name="T109" fmla="*/ 144 h 148"/>
                <a:gd name="T110" fmla="*/ 200 w 263"/>
                <a:gd name="T111" fmla="*/ 148 h 148"/>
                <a:gd name="T112" fmla="*/ 204 w 263"/>
                <a:gd name="T113" fmla="*/ 144 h 148"/>
                <a:gd name="T114" fmla="*/ 207 w 263"/>
                <a:gd name="T1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3" h="148">
                  <a:moveTo>
                    <a:pt x="207" y="148"/>
                  </a:moveTo>
                  <a:lnTo>
                    <a:pt x="211" y="137"/>
                  </a:lnTo>
                  <a:lnTo>
                    <a:pt x="215" y="133"/>
                  </a:lnTo>
                  <a:lnTo>
                    <a:pt x="215" y="130"/>
                  </a:lnTo>
                  <a:lnTo>
                    <a:pt x="215" y="126"/>
                  </a:lnTo>
                  <a:lnTo>
                    <a:pt x="211" y="126"/>
                  </a:lnTo>
                  <a:lnTo>
                    <a:pt x="211" y="118"/>
                  </a:lnTo>
                  <a:lnTo>
                    <a:pt x="211" y="118"/>
                  </a:lnTo>
                  <a:lnTo>
                    <a:pt x="211" y="115"/>
                  </a:lnTo>
                  <a:lnTo>
                    <a:pt x="207" y="115"/>
                  </a:lnTo>
                  <a:lnTo>
                    <a:pt x="204" y="115"/>
                  </a:lnTo>
                  <a:lnTo>
                    <a:pt x="200" y="111"/>
                  </a:lnTo>
                  <a:lnTo>
                    <a:pt x="200" y="104"/>
                  </a:lnTo>
                  <a:lnTo>
                    <a:pt x="204" y="104"/>
                  </a:lnTo>
                  <a:lnTo>
                    <a:pt x="207" y="104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15" y="93"/>
                  </a:lnTo>
                  <a:lnTo>
                    <a:pt x="222" y="93"/>
                  </a:lnTo>
                  <a:lnTo>
                    <a:pt x="230" y="89"/>
                  </a:lnTo>
                  <a:lnTo>
                    <a:pt x="230" y="89"/>
                  </a:lnTo>
                  <a:lnTo>
                    <a:pt x="226" y="85"/>
                  </a:lnTo>
                  <a:lnTo>
                    <a:pt x="226" y="81"/>
                  </a:lnTo>
                  <a:lnTo>
                    <a:pt x="230" y="81"/>
                  </a:lnTo>
                  <a:lnTo>
                    <a:pt x="233" y="78"/>
                  </a:lnTo>
                  <a:lnTo>
                    <a:pt x="237" y="78"/>
                  </a:lnTo>
                  <a:lnTo>
                    <a:pt x="241" y="74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6" y="78"/>
                  </a:lnTo>
                  <a:lnTo>
                    <a:pt x="259" y="78"/>
                  </a:lnTo>
                  <a:lnTo>
                    <a:pt x="263" y="74"/>
                  </a:lnTo>
                  <a:lnTo>
                    <a:pt x="263" y="70"/>
                  </a:lnTo>
                  <a:lnTo>
                    <a:pt x="256" y="63"/>
                  </a:lnTo>
                  <a:lnTo>
                    <a:pt x="252" y="63"/>
                  </a:lnTo>
                  <a:lnTo>
                    <a:pt x="252" y="67"/>
                  </a:lnTo>
                  <a:lnTo>
                    <a:pt x="252" y="70"/>
                  </a:lnTo>
                  <a:lnTo>
                    <a:pt x="248" y="70"/>
                  </a:lnTo>
                  <a:lnTo>
                    <a:pt x="244" y="67"/>
                  </a:lnTo>
                  <a:lnTo>
                    <a:pt x="237" y="67"/>
                  </a:lnTo>
                  <a:lnTo>
                    <a:pt x="233" y="63"/>
                  </a:lnTo>
                  <a:lnTo>
                    <a:pt x="237" y="59"/>
                  </a:lnTo>
                  <a:lnTo>
                    <a:pt x="241" y="52"/>
                  </a:lnTo>
                  <a:lnTo>
                    <a:pt x="241" y="48"/>
                  </a:lnTo>
                  <a:lnTo>
                    <a:pt x="237" y="48"/>
                  </a:lnTo>
                  <a:lnTo>
                    <a:pt x="237" y="52"/>
                  </a:lnTo>
                  <a:lnTo>
                    <a:pt x="233" y="55"/>
                  </a:lnTo>
                  <a:lnTo>
                    <a:pt x="226" y="59"/>
                  </a:lnTo>
                  <a:lnTo>
                    <a:pt x="222" y="67"/>
                  </a:lnTo>
                  <a:lnTo>
                    <a:pt x="222" y="67"/>
                  </a:lnTo>
                  <a:lnTo>
                    <a:pt x="218" y="74"/>
                  </a:lnTo>
                  <a:lnTo>
                    <a:pt x="211" y="78"/>
                  </a:lnTo>
                  <a:lnTo>
                    <a:pt x="211" y="78"/>
                  </a:lnTo>
                  <a:lnTo>
                    <a:pt x="204" y="74"/>
                  </a:lnTo>
                  <a:lnTo>
                    <a:pt x="196" y="74"/>
                  </a:lnTo>
                  <a:lnTo>
                    <a:pt x="193" y="74"/>
                  </a:lnTo>
                  <a:lnTo>
                    <a:pt x="185" y="78"/>
                  </a:lnTo>
                  <a:lnTo>
                    <a:pt x="181" y="78"/>
                  </a:lnTo>
                  <a:lnTo>
                    <a:pt x="174" y="59"/>
                  </a:lnTo>
                  <a:lnTo>
                    <a:pt x="163" y="59"/>
                  </a:lnTo>
                  <a:lnTo>
                    <a:pt x="163" y="37"/>
                  </a:lnTo>
                  <a:lnTo>
                    <a:pt x="156" y="41"/>
                  </a:lnTo>
                  <a:lnTo>
                    <a:pt x="152" y="29"/>
                  </a:lnTo>
                  <a:lnTo>
                    <a:pt x="144" y="26"/>
                  </a:lnTo>
                  <a:lnTo>
                    <a:pt x="119" y="26"/>
                  </a:lnTo>
                  <a:lnTo>
                    <a:pt x="93" y="26"/>
                  </a:lnTo>
                  <a:lnTo>
                    <a:pt x="78" y="18"/>
                  </a:lnTo>
                  <a:lnTo>
                    <a:pt x="70" y="15"/>
                  </a:lnTo>
                  <a:lnTo>
                    <a:pt x="44" y="0"/>
                  </a:lnTo>
                  <a:lnTo>
                    <a:pt x="0" y="7"/>
                  </a:lnTo>
                  <a:lnTo>
                    <a:pt x="15" y="78"/>
                  </a:lnTo>
                  <a:lnTo>
                    <a:pt x="22" y="78"/>
                  </a:lnTo>
                  <a:lnTo>
                    <a:pt x="26" y="78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67"/>
                  </a:lnTo>
                  <a:lnTo>
                    <a:pt x="30" y="59"/>
                  </a:lnTo>
                  <a:lnTo>
                    <a:pt x="33" y="59"/>
                  </a:lnTo>
                  <a:lnTo>
                    <a:pt x="37" y="55"/>
                  </a:lnTo>
                  <a:lnTo>
                    <a:pt x="41" y="55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52"/>
                  </a:lnTo>
                  <a:lnTo>
                    <a:pt x="52" y="52"/>
                  </a:lnTo>
                  <a:lnTo>
                    <a:pt x="63" y="55"/>
                  </a:lnTo>
                  <a:lnTo>
                    <a:pt x="70" y="63"/>
                  </a:lnTo>
                  <a:lnTo>
                    <a:pt x="74" y="67"/>
                  </a:lnTo>
                  <a:lnTo>
                    <a:pt x="85" y="70"/>
                  </a:lnTo>
                  <a:lnTo>
                    <a:pt x="96" y="78"/>
                  </a:lnTo>
                  <a:lnTo>
                    <a:pt x="96" y="74"/>
                  </a:lnTo>
                  <a:lnTo>
                    <a:pt x="100" y="74"/>
                  </a:lnTo>
                  <a:lnTo>
                    <a:pt x="107" y="78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9" y="100"/>
                  </a:lnTo>
                  <a:lnTo>
                    <a:pt x="126" y="104"/>
                  </a:lnTo>
                  <a:lnTo>
                    <a:pt x="133" y="107"/>
                  </a:lnTo>
                  <a:lnTo>
                    <a:pt x="144" y="115"/>
                  </a:lnTo>
                  <a:lnTo>
                    <a:pt x="159" y="122"/>
                  </a:lnTo>
                  <a:lnTo>
                    <a:pt x="170" y="130"/>
                  </a:lnTo>
                  <a:lnTo>
                    <a:pt x="178" y="130"/>
                  </a:lnTo>
                  <a:lnTo>
                    <a:pt x="181" y="130"/>
                  </a:lnTo>
                  <a:lnTo>
                    <a:pt x="181" y="130"/>
                  </a:lnTo>
                  <a:lnTo>
                    <a:pt x="189" y="133"/>
                  </a:lnTo>
                  <a:lnTo>
                    <a:pt x="189" y="137"/>
                  </a:lnTo>
                  <a:lnTo>
                    <a:pt x="189" y="144"/>
                  </a:lnTo>
                  <a:lnTo>
                    <a:pt x="193" y="144"/>
                  </a:lnTo>
                  <a:lnTo>
                    <a:pt x="196" y="144"/>
                  </a:lnTo>
                  <a:lnTo>
                    <a:pt x="200" y="148"/>
                  </a:lnTo>
                  <a:lnTo>
                    <a:pt x="204" y="148"/>
                  </a:lnTo>
                  <a:lnTo>
                    <a:pt x="204" y="144"/>
                  </a:lnTo>
                  <a:lnTo>
                    <a:pt x="207" y="148"/>
                  </a:lnTo>
                  <a:lnTo>
                    <a:pt x="207" y="1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336477" y="2284334"/>
              <a:ext cx="304932" cy="171122"/>
            </a:xfrm>
            <a:custGeom>
              <a:avLst/>
              <a:gdLst>
                <a:gd name="T0" fmla="*/ 237 w 237"/>
                <a:gd name="T1" fmla="*/ 81 h 133"/>
                <a:gd name="T2" fmla="*/ 226 w 237"/>
                <a:gd name="T3" fmla="*/ 78 h 133"/>
                <a:gd name="T4" fmla="*/ 192 w 237"/>
                <a:gd name="T5" fmla="*/ 63 h 133"/>
                <a:gd name="T6" fmla="*/ 167 w 237"/>
                <a:gd name="T7" fmla="*/ 48 h 133"/>
                <a:gd name="T8" fmla="*/ 159 w 237"/>
                <a:gd name="T9" fmla="*/ 37 h 133"/>
                <a:gd name="T10" fmla="*/ 144 w 237"/>
                <a:gd name="T11" fmla="*/ 22 h 133"/>
                <a:gd name="T12" fmla="*/ 122 w 237"/>
                <a:gd name="T13" fmla="*/ 15 h 133"/>
                <a:gd name="T14" fmla="*/ 100 w 237"/>
                <a:gd name="T15" fmla="*/ 0 h 133"/>
                <a:gd name="T16" fmla="*/ 92 w 237"/>
                <a:gd name="T17" fmla="*/ 3 h 133"/>
                <a:gd name="T18" fmla="*/ 81 w 237"/>
                <a:gd name="T19" fmla="*/ 7 h 133"/>
                <a:gd name="T20" fmla="*/ 74 w 237"/>
                <a:gd name="T21" fmla="*/ 18 h 133"/>
                <a:gd name="T22" fmla="*/ 70 w 237"/>
                <a:gd name="T23" fmla="*/ 26 h 133"/>
                <a:gd name="T24" fmla="*/ 41 w 237"/>
                <a:gd name="T25" fmla="*/ 15 h 133"/>
                <a:gd name="T26" fmla="*/ 11 w 237"/>
                <a:gd name="T27" fmla="*/ 11 h 133"/>
                <a:gd name="T28" fmla="*/ 4 w 237"/>
                <a:gd name="T29" fmla="*/ 22 h 133"/>
                <a:gd name="T30" fmla="*/ 7 w 237"/>
                <a:gd name="T31" fmla="*/ 29 h 133"/>
                <a:gd name="T32" fmla="*/ 11 w 237"/>
                <a:gd name="T33" fmla="*/ 41 h 133"/>
                <a:gd name="T34" fmla="*/ 11 w 237"/>
                <a:gd name="T35" fmla="*/ 55 h 133"/>
                <a:gd name="T36" fmla="*/ 15 w 237"/>
                <a:gd name="T37" fmla="*/ 55 h 133"/>
                <a:gd name="T38" fmla="*/ 26 w 237"/>
                <a:gd name="T39" fmla="*/ 52 h 133"/>
                <a:gd name="T40" fmla="*/ 26 w 237"/>
                <a:gd name="T41" fmla="*/ 59 h 133"/>
                <a:gd name="T42" fmla="*/ 30 w 237"/>
                <a:gd name="T43" fmla="*/ 63 h 133"/>
                <a:gd name="T44" fmla="*/ 22 w 237"/>
                <a:gd name="T45" fmla="*/ 63 h 133"/>
                <a:gd name="T46" fmla="*/ 22 w 237"/>
                <a:gd name="T47" fmla="*/ 70 h 133"/>
                <a:gd name="T48" fmla="*/ 26 w 237"/>
                <a:gd name="T49" fmla="*/ 66 h 133"/>
                <a:gd name="T50" fmla="*/ 33 w 237"/>
                <a:gd name="T51" fmla="*/ 70 h 133"/>
                <a:gd name="T52" fmla="*/ 33 w 237"/>
                <a:gd name="T53" fmla="*/ 81 h 133"/>
                <a:gd name="T54" fmla="*/ 41 w 237"/>
                <a:gd name="T55" fmla="*/ 100 h 133"/>
                <a:gd name="T56" fmla="*/ 52 w 237"/>
                <a:gd name="T57" fmla="*/ 96 h 133"/>
                <a:gd name="T58" fmla="*/ 63 w 237"/>
                <a:gd name="T59" fmla="*/ 89 h 133"/>
                <a:gd name="T60" fmla="*/ 78 w 237"/>
                <a:gd name="T61" fmla="*/ 85 h 133"/>
                <a:gd name="T62" fmla="*/ 89 w 237"/>
                <a:gd name="T63" fmla="*/ 85 h 133"/>
                <a:gd name="T64" fmla="*/ 107 w 237"/>
                <a:gd name="T65" fmla="*/ 96 h 133"/>
                <a:gd name="T66" fmla="*/ 122 w 237"/>
                <a:gd name="T67" fmla="*/ 96 h 133"/>
                <a:gd name="T68" fmla="*/ 126 w 237"/>
                <a:gd name="T69" fmla="*/ 104 h 133"/>
                <a:gd name="T70" fmla="*/ 144 w 237"/>
                <a:gd name="T71" fmla="*/ 111 h 133"/>
                <a:gd name="T72" fmla="*/ 155 w 237"/>
                <a:gd name="T73" fmla="*/ 118 h 133"/>
                <a:gd name="T74" fmla="*/ 155 w 237"/>
                <a:gd name="T75" fmla="*/ 126 h 133"/>
                <a:gd name="T76" fmla="*/ 163 w 237"/>
                <a:gd name="T77" fmla="*/ 130 h 133"/>
                <a:gd name="T78" fmla="*/ 170 w 237"/>
                <a:gd name="T79" fmla="*/ 130 h 133"/>
                <a:gd name="T80" fmla="*/ 178 w 237"/>
                <a:gd name="T81" fmla="*/ 133 h 133"/>
                <a:gd name="T82" fmla="*/ 185 w 237"/>
                <a:gd name="T83" fmla="*/ 133 h 133"/>
                <a:gd name="T84" fmla="*/ 192 w 237"/>
                <a:gd name="T85" fmla="*/ 126 h 133"/>
                <a:gd name="T86" fmla="*/ 204 w 237"/>
                <a:gd name="T87" fmla="*/ 118 h 133"/>
                <a:gd name="T88" fmla="*/ 207 w 237"/>
                <a:gd name="T89" fmla="*/ 115 h 133"/>
                <a:gd name="T90" fmla="*/ 211 w 237"/>
                <a:gd name="T91" fmla="*/ 104 h 133"/>
                <a:gd name="T92" fmla="*/ 211 w 237"/>
                <a:gd name="T93" fmla="*/ 100 h 133"/>
                <a:gd name="T94" fmla="*/ 218 w 237"/>
                <a:gd name="T95" fmla="*/ 96 h 133"/>
                <a:gd name="T96" fmla="*/ 229 w 237"/>
                <a:gd name="T97" fmla="*/ 92 h 133"/>
                <a:gd name="T98" fmla="*/ 237 w 237"/>
                <a:gd name="T99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133">
                  <a:moveTo>
                    <a:pt x="237" y="92"/>
                  </a:moveTo>
                  <a:lnTo>
                    <a:pt x="237" y="85"/>
                  </a:lnTo>
                  <a:lnTo>
                    <a:pt x="237" y="81"/>
                  </a:lnTo>
                  <a:lnTo>
                    <a:pt x="229" y="78"/>
                  </a:lnTo>
                  <a:lnTo>
                    <a:pt x="229" y="78"/>
                  </a:lnTo>
                  <a:lnTo>
                    <a:pt x="226" y="78"/>
                  </a:lnTo>
                  <a:lnTo>
                    <a:pt x="218" y="78"/>
                  </a:lnTo>
                  <a:lnTo>
                    <a:pt x="207" y="70"/>
                  </a:lnTo>
                  <a:lnTo>
                    <a:pt x="192" y="63"/>
                  </a:lnTo>
                  <a:lnTo>
                    <a:pt x="181" y="55"/>
                  </a:lnTo>
                  <a:lnTo>
                    <a:pt x="174" y="52"/>
                  </a:lnTo>
                  <a:lnTo>
                    <a:pt x="167" y="48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59" y="37"/>
                  </a:lnTo>
                  <a:lnTo>
                    <a:pt x="155" y="26"/>
                  </a:lnTo>
                  <a:lnTo>
                    <a:pt x="148" y="22"/>
                  </a:lnTo>
                  <a:lnTo>
                    <a:pt x="144" y="22"/>
                  </a:lnTo>
                  <a:lnTo>
                    <a:pt x="144" y="26"/>
                  </a:lnTo>
                  <a:lnTo>
                    <a:pt x="133" y="18"/>
                  </a:lnTo>
                  <a:lnTo>
                    <a:pt x="122" y="15"/>
                  </a:lnTo>
                  <a:lnTo>
                    <a:pt x="118" y="11"/>
                  </a:lnTo>
                  <a:lnTo>
                    <a:pt x="111" y="3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92" y="3"/>
                  </a:lnTo>
                  <a:lnTo>
                    <a:pt x="92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4" y="15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4" y="26"/>
                  </a:lnTo>
                  <a:lnTo>
                    <a:pt x="70" y="26"/>
                  </a:lnTo>
                  <a:lnTo>
                    <a:pt x="59" y="26"/>
                  </a:lnTo>
                  <a:lnTo>
                    <a:pt x="52" y="26"/>
                  </a:lnTo>
                  <a:lnTo>
                    <a:pt x="41" y="15"/>
                  </a:lnTo>
                  <a:lnTo>
                    <a:pt x="30" y="11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11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1" y="55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15" y="55"/>
                  </a:lnTo>
                  <a:lnTo>
                    <a:pt x="18" y="55"/>
                  </a:lnTo>
                  <a:lnTo>
                    <a:pt x="22" y="55"/>
                  </a:lnTo>
                  <a:lnTo>
                    <a:pt x="26" y="52"/>
                  </a:lnTo>
                  <a:lnTo>
                    <a:pt x="26" y="55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63"/>
                  </a:lnTo>
                  <a:lnTo>
                    <a:pt x="18" y="63"/>
                  </a:lnTo>
                  <a:lnTo>
                    <a:pt x="18" y="66"/>
                  </a:lnTo>
                  <a:lnTo>
                    <a:pt x="22" y="70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30" y="70"/>
                  </a:lnTo>
                  <a:lnTo>
                    <a:pt x="33" y="70"/>
                  </a:lnTo>
                  <a:lnTo>
                    <a:pt x="33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9"/>
                  </a:lnTo>
                  <a:lnTo>
                    <a:pt x="37" y="92"/>
                  </a:lnTo>
                  <a:lnTo>
                    <a:pt x="41" y="100"/>
                  </a:lnTo>
                  <a:lnTo>
                    <a:pt x="44" y="100"/>
                  </a:lnTo>
                  <a:lnTo>
                    <a:pt x="52" y="100"/>
                  </a:lnTo>
                  <a:lnTo>
                    <a:pt x="52" y="96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63" y="89"/>
                  </a:lnTo>
                  <a:lnTo>
                    <a:pt x="70" y="85"/>
                  </a:lnTo>
                  <a:lnTo>
                    <a:pt x="78" y="89"/>
                  </a:lnTo>
                  <a:lnTo>
                    <a:pt x="78" y="85"/>
                  </a:lnTo>
                  <a:lnTo>
                    <a:pt x="81" y="81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2" y="89"/>
                  </a:lnTo>
                  <a:lnTo>
                    <a:pt x="100" y="89"/>
                  </a:lnTo>
                  <a:lnTo>
                    <a:pt x="107" y="96"/>
                  </a:lnTo>
                  <a:lnTo>
                    <a:pt x="111" y="96"/>
                  </a:lnTo>
                  <a:lnTo>
                    <a:pt x="115" y="92"/>
                  </a:lnTo>
                  <a:lnTo>
                    <a:pt x="122" y="96"/>
                  </a:lnTo>
                  <a:lnTo>
                    <a:pt x="126" y="96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0"/>
                  </a:lnTo>
                  <a:lnTo>
                    <a:pt x="137" y="104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5" y="115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5" y="126"/>
                  </a:lnTo>
                  <a:lnTo>
                    <a:pt x="159" y="126"/>
                  </a:lnTo>
                  <a:lnTo>
                    <a:pt x="159" y="126"/>
                  </a:lnTo>
                  <a:lnTo>
                    <a:pt x="163" y="130"/>
                  </a:lnTo>
                  <a:lnTo>
                    <a:pt x="167" y="130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8" y="130"/>
                  </a:lnTo>
                  <a:lnTo>
                    <a:pt x="178" y="133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2" y="126"/>
                  </a:lnTo>
                  <a:lnTo>
                    <a:pt x="189" y="122"/>
                  </a:lnTo>
                  <a:lnTo>
                    <a:pt x="196" y="122"/>
                  </a:lnTo>
                  <a:lnTo>
                    <a:pt x="204" y="118"/>
                  </a:lnTo>
                  <a:lnTo>
                    <a:pt x="204" y="118"/>
                  </a:lnTo>
                  <a:lnTo>
                    <a:pt x="204" y="115"/>
                  </a:lnTo>
                  <a:lnTo>
                    <a:pt x="207" y="115"/>
                  </a:lnTo>
                  <a:lnTo>
                    <a:pt x="207" y="111"/>
                  </a:lnTo>
                  <a:lnTo>
                    <a:pt x="207" y="107"/>
                  </a:lnTo>
                  <a:lnTo>
                    <a:pt x="211" y="104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96"/>
                  </a:lnTo>
                  <a:lnTo>
                    <a:pt x="215" y="96"/>
                  </a:lnTo>
                  <a:lnTo>
                    <a:pt x="218" y="96"/>
                  </a:lnTo>
                  <a:lnTo>
                    <a:pt x="218" y="96"/>
                  </a:lnTo>
                  <a:lnTo>
                    <a:pt x="226" y="92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37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6769785" y="2784834"/>
              <a:ext cx="209721" cy="286919"/>
            </a:xfrm>
            <a:custGeom>
              <a:avLst/>
              <a:gdLst>
                <a:gd name="T0" fmla="*/ 17 w 44"/>
                <a:gd name="T1" fmla="*/ 0 h 60"/>
                <a:gd name="T2" fmla="*/ 23 w 44"/>
                <a:gd name="T3" fmla="*/ 23 h 60"/>
                <a:gd name="T4" fmla="*/ 28 w 44"/>
                <a:gd name="T5" fmla="*/ 24 h 60"/>
                <a:gd name="T6" fmla="*/ 31 w 44"/>
                <a:gd name="T7" fmla="*/ 28 h 60"/>
                <a:gd name="T8" fmla="*/ 30 w 44"/>
                <a:gd name="T9" fmla="*/ 29 h 60"/>
                <a:gd name="T10" fmla="*/ 24 w 44"/>
                <a:gd name="T11" fmla="*/ 24 h 60"/>
                <a:gd name="T12" fmla="*/ 19 w 44"/>
                <a:gd name="T13" fmla="*/ 26 h 60"/>
                <a:gd name="T14" fmla="*/ 16 w 44"/>
                <a:gd name="T15" fmla="*/ 22 h 60"/>
                <a:gd name="T16" fmla="*/ 13 w 44"/>
                <a:gd name="T17" fmla="*/ 20 h 60"/>
                <a:gd name="T18" fmla="*/ 12 w 44"/>
                <a:gd name="T19" fmla="*/ 14 h 60"/>
                <a:gd name="T20" fmla="*/ 17 w 44"/>
                <a:gd name="T21" fmla="*/ 4 h 60"/>
                <a:gd name="T22" fmla="*/ 20 w 44"/>
                <a:gd name="T23" fmla="*/ 7 h 60"/>
                <a:gd name="T24" fmla="*/ 21 w 44"/>
                <a:gd name="T25" fmla="*/ 14 h 60"/>
                <a:gd name="T26" fmla="*/ 21 w 44"/>
                <a:gd name="T27" fmla="*/ 22 h 60"/>
                <a:gd name="T28" fmla="*/ 22 w 44"/>
                <a:gd name="T29" fmla="*/ 19 h 60"/>
                <a:gd name="T30" fmla="*/ 15 w 44"/>
                <a:gd name="T31" fmla="*/ 26 h 60"/>
                <a:gd name="T32" fmla="*/ 20 w 44"/>
                <a:gd name="T33" fmla="*/ 30 h 60"/>
                <a:gd name="T34" fmla="*/ 31 w 44"/>
                <a:gd name="T35" fmla="*/ 24 h 60"/>
                <a:gd name="T36" fmla="*/ 22 w 44"/>
                <a:gd name="T37" fmla="*/ 27 h 60"/>
                <a:gd name="T38" fmla="*/ 23 w 44"/>
                <a:gd name="T39" fmla="*/ 31 h 60"/>
                <a:gd name="T40" fmla="*/ 27 w 44"/>
                <a:gd name="T41" fmla="*/ 27 h 60"/>
                <a:gd name="T42" fmla="*/ 29 w 44"/>
                <a:gd name="T43" fmla="*/ 30 h 60"/>
                <a:gd name="T44" fmla="*/ 29 w 44"/>
                <a:gd name="T45" fmla="*/ 30 h 60"/>
                <a:gd name="T46" fmla="*/ 23 w 44"/>
                <a:gd name="T47" fmla="*/ 39 h 60"/>
                <a:gd name="T48" fmla="*/ 24 w 44"/>
                <a:gd name="T49" fmla="*/ 34 h 60"/>
                <a:gd name="T50" fmla="*/ 27 w 44"/>
                <a:gd name="T51" fmla="*/ 36 h 60"/>
                <a:gd name="T52" fmla="*/ 26 w 44"/>
                <a:gd name="T53" fmla="*/ 39 h 60"/>
                <a:gd name="T54" fmla="*/ 32 w 44"/>
                <a:gd name="T55" fmla="*/ 39 h 60"/>
                <a:gd name="T56" fmla="*/ 29 w 44"/>
                <a:gd name="T57" fmla="*/ 43 h 60"/>
                <a:gd name="T58" fmla="*/ 27 w 44"/>
                <a:gd name="T59" fmla="*/ 39 h 60"/>
                <a:gd name="T60" fmla="*/ 29 w 44"/>
                <a:gd name="T61" fmla="*/ 44 h 60"/>
                <a:gd name="T62" fmla="*/ 34 w 44"/>
                <a:gd name="T63" fmla="*/ 40 h 60"/>
                <a:gd name="T64" fmla="*/ 38 w 44"/>
                <a:gd name="T65" fmla="*/ 41 h 60"/>
                <a:gd name="T66" fmla="*/ 34 w 44"/>
                <a:gd name="T67" fmla="*/ 35 h 60"/>
                <a:gd name="T68" fmla="*/ 39 w 44"/>
                <a:gd name="T69" fmla="*/ 36 h 60"/>
                <a:gd name="T70" fmla="*/ 36 w 44"/>
                <a:gd name="T71" fmla="*/ 30 h 60"/>
                <a:gd name="T72" fmla="*/ 36 w 44"/>
                <a:gd name="T73" fmla="*/ 34 h 60"/>
                <a:gd name="T74" fmla="*/ 33 w 44"/>
                <a:gd name="T75" fmla="*/ 36 h 60"/>
                <a:gd name="T76" fmla="*/ 38 w 44"/>
                <a:gd name="T77" fmla="*/ 40 h 60"/>
                <a:gd name="T78" fmla="*/ 40 w 44"/>
                <a:gd name="T79" fmla="*/ 37 h 60"/>
                <a:gd name="T80" fmla="*/ 39 w 44"/>
                <a:gd name="T81" fmla="*/ 39 h 60"/>
                <a:gd name="T82" fmla="*/ 41 w 44"/>
                <a:gd name="T83" fmla="*/ 42 h 60"/>
                <a:gd name="T84" fmla="*/ 24 w 44"/>
                <a:gd name="T85" fmla="*/ 51 h 60"/>
                <a:gd name="T86" fmla="*/ 30 w 44"/>
                <a:gd name="T87" fmla="*/ 46 h 60"/>
                <a:gd name="T88" fmla="*/ 36 w 44"/>
                <a:gd name="T89" fmla="*/ 47 h 60"/>
                <a:gd name="T90" fmla="*/ 38 w 44"/>
                <a:gd name="T91" fmla="*/ 42 h 60"/>
                <a:gd name="T92" fmla="*/ 42 w 44"/>
                <a:gd name="T93" fmla="*/ 47 h 60"/>
                <a:gd name="T94" fmla="*/ 44 w 44"/>
                <a:gd name="T95" fmla="*/ 54 h 60"/>
                <a:gd name="T96" fmla="*/ 42 w 44"/>
                <a:gd name="T97" fmla="*/ 55 h 60"/>
                <a:gd name="T98" fmla="*/ 39 w 44"/>
                <a:gd name="T99" fmla="*/ 59 h 60"/>
                <a:gd name="T100" fmla="*/ 34 w 44"/>
                <a:gd name="T101" fmla="*/ 58 h 60"/>
                <a:gd name="T102" fmla="*/ 33 w 44"/>
                <a:gd name="T103" fmla="*/ 53 h 60"/>
                <a:gd name="T104" fmla="*/ 29 w 44"/>
                <a:gd name="T105" fmla="*/ 52 h 60"/>
                <a:gd name="T106" fmla="*/ 26 w 44"/>
                <a:gd name="T107" fmla="*/ 51 h 60"/>
                <a:gd name="T108" fmla="*/ 24 w 44"/>
                <a:gd name="T109" fmla="*/ 55 h 60"/>
                <a:gd name="T110" fmla="*/ 14 w 44"/>
                <a:gd name="T111" fmla="*/ 32 h 60"/>
                <a:gd name="T112" fmla="*/ 12 w 44"/>
                <a:gd name="T113" fmla="*/ 33 h 60"/>
                <a:gd name="T114" fmla="*/ 3 w 44"/>
                <a:gd name="T115" fmla="*/ 47 h 60"/>
                <a:gd name="T116" fmla="*/ 10 w 44"/>
                <a:gd name="T117" fmla="*/ 41 h 60"/>
                <a:gd name="T118" fmla="*/ 10 w 44"/>
                <a:gd name="T119" fmla="*/ 38 h 60"/>
                <a:gd name="T120" fmla="*/ 4 w 44"/>
                <a:gd name="T121" fmla="*/ 44 h 60"/>
                <a:gd name="T122" fmla="*/ 2 w 44"/>
                <a:gd name="T123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" h="60">
                  <a:moveTo>
                    <a:pt x="16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1" y="22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2"/>
                    <a:pt x="21" y="22"/>
                    <a:pt x="21" y="22"/>
                  </a:cubicBezTo>
                  <a:close/>
                  <a:moveTo>
                    <a:pt x="21" y="19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3" y="24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lose/>
                  <a:moveTo>
                    <a:pt x="32" y="23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21" y="26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lose/>
                  <a:moveTo>
                    <a:pt x="23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25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28" y="28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lose/>
                  <a:moveTo>
                    <a:pt x="29" y="30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9" y="30"/>
                    <a:pt x="29" y="30"/>
                    <a:pt x="29" y="30"/>
                  </a:cubicBezTo>
                  <a:close/>
                  <a:moveTo>
                    <a:pt x="28" y="33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4" y="38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38"/>
                    <a:pt x="24" y="38"/>
                    <a:pt x="24" y="38"/>
                  </a:cubicBezTo>
                  <a:close/>
                  <a:moveTo>
                    <a:pt x="26" y="38"/>
                  </a:move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lose/>
                  <a:moveTo>
                    <a:pt x="29" y="43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lose/>
                  <a:moveTo>
                    <a:pt x="28" y="43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31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3" y="40"/>
                  </a:move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37" y="40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5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34" y="3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6" y="35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35" y="35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5"/>
                    <a:pt x="35" y="35"/>
                    <a:pt x="35" y="35"/>
                  </a:cubicBezTo>
                  <a:close/>
                  <a:moveTo>
                    <a:pt x="40" y="37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0" y="38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lose/>
                  <a:moveTo>
                    <a:pt x="40" y="42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42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lose/>
                  <a:moveTo>
                    <a:pt x="41" y="40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0"/>
                    <a:pt x="41" y="40"/>
                    <a:pt x="41" y="40"/>
                  </a:cubicBezTo>
                  <a:close/>
                  <a:moveTo>
                    <a:pt x="24" y="54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lose/>
                  <a:moveTo>
                    <a:pt x="23" y="55"/>
                  </a:move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lose/>
                  <a:moveTo>
                    <a:pt x="13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lose/>
                  <a:moveTo>
                    <a:pt x="12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lose/>
                  <a:moveTo>
                    <a:pt x="13" y="39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lose/>
                  <a:moveTo>
                    <a:pt x="2" y="48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8"/>
                    <a:pt x="2" y="48"/>
                    <a:pt x="2" y="48"/>
                  </a:cubicBezTo>
                  <a:close/>
                  <a:moveTo>
                    <a:pt x="1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49"/>
                    <a:pt x="1" y="49"/>
                    <a:pt x="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6318178" y="3052453"/>
              <a:ext cx="971407" cy="348677"/>
            </a:xfrm>
            <a:custGeom>
              <a:avLst/>
              <a:gdLst>
                <a:gd name="T0" fmla="*/ 194 w 204"/>
                <a:gd name="T1" fmla="*/ 57 h 73"/>
                <a:gd name="T2" fmla="*/ 184 w 204"/>
                <a:gd name="T3" fmla="*/ 47 h 73"/>
                <a:gd name="T4" fmla="*/ 169 w 204"/>
                <a:gd name="T5" fmla="*/ 44 h 73"/>
                <a:gd name="T6" fmla="*/ 168 w 204"/>
                <a:gd name="T7" fmla="*/ 37 h 73"/>
                <a:gd name="T8" fmla="*/ 174 w 204"/>
                <a:gd name="T9" fmla="*/ 33 h 73"/>
                <a:gd name="T10" fmla="*/ 187 w 204"/>
                <a:gd name="T11" fmla="*/ 36 h 73"/>
                <a:gd name="T12" fmla="*/ 158 w 204"/>
                <a:gd name="T13" fmla="*/ 28 h 73"/>
                <a:gd name="T14" fmla="*/ 134 w 204"/>
                <a:gd name="T15" fmla="*/ 13 h 73"/>
                <a:gd name="T16" fmla="*/ 146 w 204"/>
                <a:gd name="T17" fmla="*/ 30 h 73"/>
                <a:gd name="T18" fmla="*/ 149 w 204"/>
                <a:gd name="T19" fmla="*/ 21 h 73"/>
                <a:gd name="T20" fmla="*/ 144 w 204"/>
                <a:gd name="T21" fmla="*/ 31 h 73"/>
                <a:gd name="T22" fmla="*/ 148 w 204"/>
                <a:gd name="T23" fmla="*/ 42 h 73"/>
                <a:gd name="T24" fmla="*/ 156 w 204"/>
                <a:gd name="T25" fmla="*/ 42 h 73"/>
                <a:gd name="T26" fmla="*/ 137 w 204"/>
                <a:gd name="T27" fmla="*/ 43 h 73"/>
                <a:gd name="T28" fmla="*/ 135 w 204"/>
                <a:gd name="T29" fmla="*/ 36 h 73"/>
                <a:gd name="T30" fmla="*/ 123 w 204"/>
                <a:gd name="T31" fmla="*/ 49 h 73"/>
                <a:gd name="T32" fmla="*/ 123 w 204"/>
                <a:gd name="T33" fmla="*/ 36 h 73"/>
                <a:gd name="T34" fmla="*/ 118 w 204"/>
                <a:gd name="T35" fmla="*/ 30 h 73"/>
                <a:gd name="T36" fmla="*/ 130 w 204"/>
                <a:gd name="T37" fmla="*/ 22 h 73"/>
                <a:gd name="T38" fmla="*/ 109 w 204"/>
                <a:gd name="T39" fmla="*/ 31 h 73"/>
                <a:gd name="T40" fmla="*/ 108 w 204"/>
                <a:gd name="T41" fmla="*/ 51 h 73"/>
                <a:gd name="T42" fmla="*/ 116 w 204"/>
                <a:gd name="T43" fmla="*/ 45 h 73"/>
                <a:gd name="T44" fmla="*/ 120 w 204"/>
                <a:gd name="T45" fmla="*/ 41 h 73"/>
                <a:gd name="T46" fmla="*/ 120 w 204"/>
                <a:gd name="T47" fmla="*/ 31 h 73"/>
                <a:gd name="T48" fmla="*/ 107 w 204"/>
                <a:gd name="T49" fmla="*/ 7 h 73"/>
                <a:gd name="T50" fmla="*/ 93 w 204"/>
                <a:gd name="T51" fmla="*/ 43 h 73"/>
                <a:gd name="T52" fmla="*/ 64 w 204"/>
                <a:gd name="T53" fmla="*/ 33 h 73"/>
                <a:gd name="T54" fmla="*/ 91 w 204"/>
                <a:gd name="T55" fmla="*/ 10 h 73"/>
                <a:gd name="T56" fmla="*/ 103 w 204"/>
                <a:gd name="T57" fmla="*/ 22 h 73"/>
                <a:gd name="T58" fmla="*/ 93 w 204"/>
                <a:gd name="T59" fmla="*/ 36 h 73"/>
                <a:gd name="T60" fmla="*/ 82 w 204"/>
                <a:gd name="T61" fmla="*/ 42 h 73"/>
                <a:gd name="T62" fmla="*/ 67 w 204"/>
                <a:gd name="T63" fmla="*/ 39 h 73"/>
                <a:gd name="T64" fmla="*/ 176 w 204"/>
                <a:gd name="T65" fmla="*/ 31 h 73"/>
                <a:gd name="T66" fmla="*/ 181 w 204"/>
                <a:gd name="T67" fmla="*/ 30 h 73"/>
                <a:gd name="T68" fmla="*/ 174 w 204"/>
                <a:gd name="T69" fmla="*/ 55 h 73"/>
                <a:gd name="T70" fmla="*/ 173 w 204"/>
                <a:gd name="T71" fmla="*/ 51 h 73"/>
                <a:gd name="T72" fmla="*/ 158 w 204"/>
                <a:gd name="T73" fmla="*/ 58 h 73"/>
                <a:gd name="T74" fmla="*/ 155 w 204"/>
                <a:gd name="T75" fmla="*/ 53 h 73"/>
                <a:gd name="T76" fmla="*/ 142 w 204"/>
                <a:gd name="T77" fmla="*/ 59 h 73"/>
                <a:gd name="T78" fmla="*/ 129 w 204"/>
                <a:gd name="T79" fmla="*/ 66 h 73"/>
                <a:gd name="T80" fmla="*/ 117 w 204"/>
                <a:gd name="T81" fmla="*/ 71 h 73"/>
                <a:gd name="T82" fmla="*/ 89 w 204"/>
                <a:gd name="T83" fmla="*/ 56 h 73"/>
                <a:gd name="T84" fmla="*/ 131 w 204"/>
                <a:gd name="T85" fmla="*/ 61 h 73"/>
                <a:gd name="T86" fmla="*/ 108 w 204"/>
                <a:gd name="T87" fmla="*/ 63 h 73"/>
                <a:gd name="T88" fmla="*/ 111 w 204"/>
                <a:gd name="T89" fmla="*/ 64 h 73"/>
                <a:gd name="T90" fmla="*/ 104 w 204"/>
                <a:gd name="T91" fmla="*/ 64 h 73"/>
                <a:gd name="T92" fmla="*/ 93 w 204"/>
                <a:gd name="T93" fmla="*/ 64 h 73"/>
                <a:gd name="T94" fmla="*/ 193 w 204"/>
                <a:gd name="T95" fmla="*/ 61 h 73"/>
                <a:gd name="T96" fmla="*/ 81 w 204"/>
                <a:gd name="T97" fmla="*/ 56 h 73"/>
                <a:gd name="T98" fmla="*/ 68 w 204"/>
                <a:gd name="T99" fmla="*/ 56 h 73"/>
                <a:gd name="T100" fmla="*/ 81 w 204"/>
                <a:gd name="T101" fmla="*/ 63 h 73"/>
                <a:gd name="T102" fmla="*/ 49 w 204"/>
                <a:gd name="T103" fmla="*/ 57 h 73"/>
                <a:gd name="T104" fmla="*/ 47 w 204"/>
                <a:gd name="T105" fmla="*/ 14 h 73"/>
                <a:gd name="T106" fmla="*/ 56 w 204"/>
                <a:gd name="T107" fmla="*/ 41 h 73"/>
                <a:gd name="T108" fmla="*/ 48 w 204"/>
                <a:gd name="T109" fmla="*/ 35 h 73"/>
                <a:gd name="T110" fmla="*/ 31 w 204"/>
                <a:gd name="T111" fmla="*/ 21 h 73"/>
                <a:gd name="T112" fmla="*/ 15 w 204"/>
                <a:gd name="T113" fmla="*/ 32 h 73"/>
                <a:gd name="T114" fmla="*/ 8 w 204"/>
                <a:gd name="T115" fmla="*/ 22 h 73"/>
                <a:gd name="T116" fmla="*/ 16 w 204"/>
                <a:gd name="T117" fmla="*/ 20 h 73"/>
                <a:gd name="T118" fmla="*/ 42 w 204"/>
                <a:gd name="T119" fmla="*/ 52 h 73"/>
                <a:gd name="T120" fmla="*/ 42 w 204"/>
                <a:gd name="T121" fmla="*/ 35 h 73"/>
                <a:gd name="T122" fmla="*/ 29 w 204"/>
                <a:gd name="T123" fmla="*/ 21 h 73"/>
                <a:gd name="T124" fmla="*/ 4 w 204"/>
                <a:gd name="T125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4" h="73">
                  <a:moveTo>
                    <a:pt x="204" y="38"/>
                  </a:moveTo>
                  <a:cubicBezTo>
                    <a:pt x="203" y="53"/>
                    <a:pt x="203" y="53"/>
                    <a:pt x="203" y="53"/>
                  </a:cubicBezTo>
                  <a:cubicBezTo>
                    <a:pt x="203" y="54"/>
                    <a:pt x="203" y="54"/>
                    <a:pt x="203" y="54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3" y="65"/>
                    <a:pt x="203" y="65"/>
                    <a:pt x="203" y="65"/>
                  </a:cubicBezTo>
                  <a:cubicBezTo>
                    <a:pt x="202" y="65"/>
                    <a:pt x="202" y="65"/>
                    <a:pt x="202" y="65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6" y="61"/>
                    <a:pt x="196" y="61"/>
                    <a:pt x="196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3"/>
                    <a:pt x="191" y="53"/>
                    <a:pt x="191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2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8"/>
                    <a:pt x="189" y="48"/>
                    <a:pt x="189" y="48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6" y="48"/>
                    <a:pt x="186" y="48"/>
                    <a:pt x="186" y="48"/>
                  </a:cubicBezTo>
                  <a:cubicBezTo>
                    <a:pt x="185" y="47"/>
                    <a:pt x="185" y="47"/>
                    <a:pt x="185" y="47"/>
                  </a:cubicBezTo>
                  <a:cubicBezTo>
                    <a:pt x="184" y="47"/>
                    <a:pt x="184" y="47"/>
                    <a:pt x="184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5" y="44"/>
                    <a:pt x="175" y="44"/>
                    <a:pt x="175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1" y="40"/>
                    <a:pt x="171" y="40"/>
                    <a:pt x="171" y="40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69" y="44"/>
                    <a:pt x="169" y="44"/>
                    <a:pt x="169" y="44"/>
                  </a:cubicBezTo>
                  <a:cubicBezTo>
                    <a:pt x="168" y="45"/>
                    <a:pt x="168" y="45"/>
                    <a:pt x="168" y="45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3"/>
                    <a:pt x="167" y="43"/>
                    <a:pt x="167" y="43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39"/>
                    <a:pt x="167" y="39"/>
                    <a:pt x="167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7"/>
                    <a:pt x="172" y="37"/>
                    <a:pt x="172" y="37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4" y="35"/>
                    <a:pt x="164" y="35"/>
                    <a:pt x="164" y="35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3"/>
                    <a:pt x="160" y="33"/>
                    <a:pt x="160" y="33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1" y="32"/>
                    <a:pt x="161" y="32"/>
                    <a:pt x="161" y="32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6" y="40"/>
                    <a:pt x="176" y="40"/>
                    <a:pt x="176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7"/>
                    <a:pt x="183" y="37"/>
                    <a:pt x="183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8"/>
                    <a:pt x="204" y="38"/>
                    <a:pt x="204" y="38"/>
                  </a:cubicBezTo>
                  <a:cubicBezTo>
                    <a:pt x="204" y="38"/>
                    <a:pt x="204" y="38"/>
                    <a:pt x="204" y="38"/>
                  </a:cubicBezTo>
                  <a:close/>
                  <a:moveTo>
                    <a:pt x="151" y="27"/>
                  </a:move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1" y="27"/>
                    <a:pt x="151" y="27"/>
                    <a:pt x="151" y="27"/>
                  </a:cubicBezTo>
                  <a:close/>
                  <a:moveTo>
                    <a:pt x="160" y="29"/>
                  </a:moveTo>
                  <a:cubicBezTo>
                    <a:pt x="161" y="29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9"/>
                    <a:pt x="160" y="29"/>
                    <a:pt x="160" y="29"/>
                  </a:cubicBezTo>
                  <a:close/>
                  <a:moveTo>
                    <a:pt x="159" y="31"/>
                  </a:moveTo>
                  <a:cubicBezTo>
                    <a:pt x="158" y="31"/>
                    <a:pt x="158" y="31"/>
                    <a:pt x="158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9" y="31"/>
                    <a:pt x="159" y="31"/>
                    <a:pt x="159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59" y="31"/>
                  </a:move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59" y="31"/>
                    <a:pt x="159" y="31"/>
                    <a:pt x="159" y="31"/>
                  </a:cubicBezTo>
                  <a:close/>
                  <a:moveTo>
                    <a:pt x="134" y="12"/>
                  </a:moveTo>
                  <a:cubicBezTo>
                    <a:pt x="135" y="12"/>
                    <a:pt x="135" y="12"/>
                    <a:pt x="135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4" y="12"/>
                    <a:pt x="134" y="12"/>
                  </a:cubicBezTo>
                  <a:close/>
                  <a:moveTo>
                    <a:pt x="140" y="9"/>
                  </a:moveTo>
                  <a:cubicBezTo>
                    <a:pt x="140" y="10"/>
                    <a:pt x="140" y="10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9"/>
                    <a:pt x="140" y="9"/>
                    <a:pt x="140" y="9"/>
                  </a:cubicBezTo>
                  <a:close/>
                  <a:moveTo>
                    <a:pt x="140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47" y="18"/>
                  </a:moveTo>
                  <a:cubicBezTo>
                    <a:pt x="147" y="19"/>
                    <a:pt x="147" y="19"/>
                    <a:pt x="147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7" y="18"/>
                    <a:pt x="147" y="18"/>
                    <a:pt x="147" y="18"/>
                  </a:cubicBezTo>
                  <a:close/>
                  <a:moveTo>
                    <a:pt x="146" y="29"/>
                  </a:moveTo>
                  <a:cubicBezTo>
                    <a:pt x="146" y="30"/>
                    <a:pt x="146" y="30"/>
                    <a:pt x="146" y="30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49" y="26"/>
                    <a:pt x="149" y="26"/>
                    <a:pt x="149" y="26"/>
                  </a:cubicBezTo>
                  <a:cubicBezTo>
                    <a:pt x="150" y="26"/>
                    <a:pt x="150" y="26"/>
                    <a:pt x="150" y="26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5" y="26"/>
                    <a:pt x="145" y="26"/>
                    <a:pt x="145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6" y="29"/>
                    <a:pt x="146" y="29"/>
                    <a:pt x="146" y="29"/>
                  </a:cubicBezTo>
                  <a:close/>
                  <a:moveTo>
                    <a:pt x="142" y="31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1"/>
                    <a:pt x="142" y="31"/>
                    <a:pt x="142" y="31"/>
                  </a:cubicBezTo>
                  <a:close/>
                  <a:moveTo>
                    <a:pt x="142" y="29"/>
                  </a:moveTo>
                  <a:cubicBezTo>
                    <a:pt x="142" y="29"/>
                    <a:pt x="142" y="29"/>
                    <a:pt x="142" y="29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42" y="29"/>
                    <a:pt x="142" y="29"/>
                    <a:pt x="142" y="29"/>
                  </a:cubicBezTo>
                  <a:close/>
                  <a:moveTo>
                    <a:pt x="143" y="29"/>
                  </a:move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1"/>
                    <a:pt x="145" y="31"/>
                    <a:pt x="145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3" y="29"/>
                    <a:pt x="143" y="29"/>
                    <a:pt x="143" y="29"/>
                  </a:cubicBezTo>
                  <a:close/>
                  <a:moveTo>
                    <a:pt x="143" y="34"/>
                  </a:moveTo>
                  <a:cubicBezTo>
                    <a:pt x="144" y="33"/>
                    <a:pt x="144" y="33"/>
                    <a:pt x="144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lose/>
                  <a:moveTo>
                    <a:pt x="156" y="34"/>
                  </a:move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4"/>
                    <a:pt x="156" y="34"/>
                    <a:pt x="156" y="34"/>
                  </a:cubicBezTo>
                  <a:close/>
                  <a:moveTo>
                    <a:pt x="148" y="42"/>
                  </a:move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2"/>
                    <a:pt x="148" y="42"/>
                    <a:pt x="148" y="42"/>
                  </a:cubicBezTo>
                  <a:close/>
                  <a:moveTo>
                    <a:pt x="147" y="42"/>
                  </a:moveTo>
                  <a:cubicBezTo>
                    <a:pt x="148" y="42"/>
                    <a:pt x="148" y="42"/>
                    <a:pt x="148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7" y="43"/>
                    <a:pt x="147" y="43"/>
                    <a:pt x="147" y="43"/>
                  </a:cubicBezTo>
                  <a:cubicBezTo>
                    <a:pt x="147" y="42"/>
                    <a:pt x="147" y="42"/>
                    <a:pt x="147" y="42"/>
                  </a:cubicBezTo>
                  <a:close/>
                  <a:moveTo>
                    <a:pt x="145" y="43"/>
                  </a:moveTo>
                  <a:cubicBezTo>
                    <a:pt x="146" y="42"/>
                    <a:pt x="146" y="42"/>
                    <a:pt x="146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5" y="43"/>
                    <a:pt x="145" y="43"/>
                    <a:pt x="145" y="43"/>
                  </a:cubicBezTo>
                  <a:close/>
                  <a:moveTo>
                    <a:pt x="145" y="40"/>
                  </a:move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0"/>
                    <a:pt x="145" y="40"/>
                    <a:pt x="145" y="40"/>
                  </a:cubicBezTo>
                  <a:close/>
                  <a:moveTo>
                    <a:pt x="146" y="39"/>
                  </a:move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39"/>
                    <a:pt x="146" y="39"/>
                    <a:pt x="146" y="39"/>
                  </a:cubicBezTo>
                  <a:close/>
                  <a:moveTo>
                    <a:pt x="146" y="42"/>
                  </a:moveTo>
                  <a:cubicBezTo>
                    <a:pt x="147" y="41"/>
                    <a:pt x="147" y="41"/>
                    <a:pt x="147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2"/>
                    <a:pt x="150" y="42"/>
                    <a:pt x="150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6" y="42"/>
                    <a:pt x="146" y="42"/>
                    <a:pt x="146" y="42"/>
                  </a:cubicBezTo>
                  <a:close/>
                  <a:moveTo>
                    <a:pt x="137" y="40"/>
                  </a:moveTo>
                  <a:cubicBezTo>
                    <a:pt x="138" y="41"/>
                    <a:pt x="138" y="41"/>
                    <a:pt x="138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7" y="40"/>
                    <a:pt x="137" y="40"/>
                    <a:pt x="137" y="40"/>
                  </a:cubicBezTo>
                  <a:close/>
                  <a:moveTo>
                    <a:pt x="113" y="57"/>
                  </a:move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3" y="57"/>
                    <a:pt x="113" y="57"/>
                    <a:pt x="113" y="57"/>
                  </a:cubicBezTo>
                  <a:close/>
                  <a:moveTo>
                    <a:pt x="112" y="51"/>
                  </a:move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lose/>
                  <a:moveTo>
                    <a:pt x="136" y="36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36" y="36"/>
                    <a:pt x="136" y="36"/>
                  </a:cubicBezTo>
                  <a:close/>
                  <a:moveTo>
                    <a:pt x="134" y="35"/>
                  </a:move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lose/>
                  <a:moveTo>
                    <a:pt x="129" y="35"/>
                  </a:moveTo>
                  <a:cubicBezTo>
                    <a:pt x="130" y="35"/>
                    <a:pt x="130" y="35"/>
                    <a:pt x="130" y="35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5"/>
                    <a:pt x="132" y="35"/>
                    <a:pt x="132" y="35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5"/>
                    <a:pt x="129" y="35"/>
                    <a:pt x="129" y="35"/>
                  </a:cubicBezTo>
                  <a:close/>
                  <a:moveTo>
                    <a:pt x="122" y="50"/>
                  </a:moveTo>
                  <a:cubicBezTo>
                    <a:pt x="122" y="49"/>
                    <a:pt x="122" y="49"/>
                    <a:pt x="122" y="49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6"/>
                    <a:pt x="124" y="46"/>
                    <a:pt x="124" y="46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50"/>
                    <a:pt x="122" y="50"/>
                    <a:pt x="122" y="50"/>
                  </a:cubicBezTo>
                  <a:close/>
                  <a:moveTo>
                    <a:pt x="120" y="49"/>
                  </a:moveTo>
                  <a:cubicBezTo>
                    <a:pt x="120" y="49"/>
                    <a:pt x="120" y="49"/>
                    <a:pt x="120" y="49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9"/>
                    <a:pt x="120" y="49"/>
                    <a:pt x="120" y="49"/>
                  </a:cubicBezTo>
                  <a:close/>
                  <a:moveTo>
                    <a:pt x="118" y="48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lose/>
                  <a:moveTo>
                    <a:pt x="124" y="35"/>
                  </a:moveTo>
                  <a:cubicBezTo>
                    <a:pt x="123" y="36"/>
                    <a:pt x="123" y="36"/>
                    <a:pt x="123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4" y="36"/>
                    <a:pt x="124" y="35"/>
                    <a:pt x="124" y="35"/>
                  </a:cubicBezTo>
                  <a:close/>
                  <a:moveTo>
                    <a:pt x="125" y="35"/>
                  </a:move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5"/>
                    <a:pt x="125" y="35"/>
                    <a:pt x="125" y="35"/>
                  </a:cubicBezTo>
                  <a:close/>
                  <a:moveTo>
                    <a:pt x="126" y="34"/>
                  </a:move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lose/>
                  <a:moveTo>
                    <a:pt x="123" y="33"/>
                  </a:move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33"/>
                    <a:pt x="123" y="33"/>
                    <a:pt x="123" y="33"/>
                  </a:cubicBezTo>
                  <a:close/>
                  <a:moveTo>
                    <a:pt x="118" y="29"/>
                  </a:move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9" y="29"/>
                    <a:pt x="118" y="29"/>
                    <a:pt x="118" y="29"/>
                  </a:cubicBezTo>
                  <a:close/>
                  <a:moveTo>
                    <a:pt x="117" y="29"/>
                  </a:moveTo>
                  <a:cubicBezTo>
                    <a:pt x="118" y="29"/>
                    <a:pt x="118" y="29"/>
                    <a:pt x="118" y="2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7" y="29"/>
                    <a:pt x="117" y="29"/>
                    <a:pt x="117" y="29"/>
                  </a:cubicBezTo>
                  <a:close/>
                  <a:moveTo>
                    <a:pt x="112" y="26"/>
                  </a:moveTo>
                  <a:cubicBezTo>
                    <a:pt x="113" y="25"/>
                    <a:pt x="113" y="25"/>
                    <a:pt x="113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1" y="25"/>
                    <a:pt x="131" y="25"/>
                    <a:pt x="131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3" y="21"/>
                    <a:pt x="133" y="21"/>
                    <a:pt x="133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7" y="24"/>
                    <a:pt x="127" y="24"/>
                    <a:pt x="127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8"/>
                    <a:pt x="106" y="38"/>
                    <a:pt x="106" y="38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2" y="26"/>
                    <a:pt x="112" y="26"/>
                    <a:pt x="112" y="26"/>
                  </a:cubicBezTo>
                  <a:close/>
                  <a:moveTo>
                    <a:pt x="113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14" y="3"/>
                  </a:move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4" y="3"/>
                    <a:pt x="114" y="3"/>
                    <a:pt x="114" y="3"/>
                  </a:cubicBez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lose/>
                  <a:moveTo>
                    <a:pt x="108" y="6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lose/>
                  <a:moveTo>
                    <a:pt x="99" y="10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99" y="10"/>
                  </a:moveTo>
                  <a:cubicBezTo>
                    <a:pt x="99" y="10"/>
                    <a:pt x="99" y="10"/>
                    <a:pt x="99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9" y="10"/>
                    <a:pt x="99" y="10"/>
                    <a:pt x="99" y="10"/>
                  </a:cubicBezTo>
                  <a:close/>
                  <a:moveTo>
                    <a:pt x="100" y="12"/>
                  </a:move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3"/>
                    <a:pt x="99" y="13"/>
                    <a:pt x="99" y="13"/>
                  </a:cubicBezTo>
                  <a:close/>
                  <a:moveTo>
                    <a:pt x="93" y="42"/>
                  </a:moveTo>
                  <a:cubicBezTo>
                    <a:pt x="94" y="42"/>
                    <a:pt x="94" y="42"/>
                    <a:pt x="94" y="42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3" y="42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62" y="29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lose/>
                  <a:moveTo>
                    <a:pt x="63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lose/>
                  <a:moveTo>
                    <a:pt x="64" y="32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4" y="32"/>
                    <a:pt x="64" y="32"/>
                    <a:pt x="64" y="32"/>
                  </a:cubicBezTo>
                  <a:close/>
                  <a:moveTo>
                    <a:pt x="62" y="23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3"/>
                    <a:pt x="62" y="23"/>
                    <a:pt x="62" y="23"/>
                  </a:cubicBezTo>
                  <a:close/>
                  <a:moveTo>
                    <a:pt x="176" y="31"/>
                  </a:moveTo>
                  <a:cubicBezTo>
                    <a:pt x="176" y="31"/>
                    <a:pt x="176" y="31"/>
                    <a:pt x="176" y="31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6" y="31"/>
                    <a:pt x="176" y="31"/>
                    <a:pt x="176" y="31"/>
                  </a:cubicBezTo>
                  <a:close/>
                  <a:moveTo>
                    <a:pt x="178" y="34"/>
                  </a:moveTo>
                  <a:cubicBezTo>
                    <a:pt x="177" y="34"/>
                    <a:pt x="177" y="34"/>
                    <a:pt x="177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8" y="34"/>
                    <a:pt x="178" y="34"/>
                  </a:cubicBezTo>
                  <a:close/>
                  <a:moveTo>
                    <a:pt x="179" y="34"/>
                  </a:moveTo>
                  <a:cubicBezTo>
                    <a:pt x="179" y="34"/>
                    <a:pt x="179" y="34"/>
                    <a:pt x="179" y="34"/>
                  </a:cubicBezTo>
                  <a:cubicBezTo>
                    <a:pt x="181" y="35"/>
                    <a:pt x="181" y="35"/>
                    <a:pt x="181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79" y="34"/>
                    <a:pt x="179" y="34"/>
                    <a:pt x="179" y="34"/>
                  </a:cubicBezTo>
                  <a:close/>
                  <a:moveTo>
                    <a:pt x="179" y="30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30"/>
                    <a:pt x="179" y="30"/>
                    <a:pt x="179" y="30"/>
                  </a:cubicBezTo>
                  <a:close/>
                  <a:moveTo>
                    <a:pt x="166" y="50"/>
                  </a:moveTo>
                  <a:cubicBezTo>
                    <a:pt x="166" y="51"/>
                    <a:pt x="166" y="51"/>
                    <a:pt x="166" y="51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6" y="50"/>
                    <a:pt x="166" y="50"/>
                    <a:pt x="166" y="50"/>
                  </a:cubicBezTo>
                  <a:close/>
                  <a:moveTo>
                    <a:pt x="168" y="49"/>
                  </a:moveTo>
                  <a:cubicBezTo>
                    <a:pt x="168" y="50"/>
                    <a:pt x="168" y="50"/>
                    <a:pt x="168" y="50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49"/>
                    <a:pt x="168" y="49"/>
                    <a:pt x="168" y="49"/>
                  </a:cubicBezTo>
                  <a:close/>
                  <a:moveTo>
                    <a:pt x="175" y="55"/>
                  </a:move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5" y="55"/>
                    <a:pt x="175" y="55"/>
                    <a:pt x="175" y="55"/>
                  </a:cubicBezTo>
                  <a:close/>
                  <a:moveTo>
                    <a:pt x="173" y="53"/>
                  </a:move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lose/>
                  <a:moveTo>
                    <a:pt x="174" y="54"/>
                  </a:moveTo>
                  <a:cubicBezTo>
                    <a:pt x="174" y="54"/>
                    <a:pt x="174" y="54"/>
                    <a:pt x="174" y="54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4" y="54"/>
                    <a:pt x="174" y="54"/>
                    <a:pt x="174" y="54"/>
                  </a:cubicBezTo>
                  <a:close/>
                  <a:moveTo>
                    <a:pt x="173" y="52"/>
                  </a:moveTo>
                  <a:cubicBezTo>
                    <a:pt x="173" y="52"/>
                    <a:pt x="173" y="52"/>
                    <a:pt x="173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lose/>
                  <a:moveTo>
                    <a:pt x="175" y="52"/>
                  </a:moveTo>
                  <a:cubicBezTo>
                    <a:pt x="174" y="52"/>
                    <a:pt x="174" y="52"/>
                    <a:pt x="174" y="52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3"/>
                    <a:pt x="175" y="53"/>
                    <a:pt x="175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lose/>
                  <a:moveTo>
                    <a:pt x="173" y="51"/>
                  </a:move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1"/>
                    <a:pt x="173" y="51"/>
                    <a:pt x="173" y="51"/>
                  </a:cubicBezTo>
                  <a:close/>
                  <a:moveTo>
                    <a:pt x="175" y="50"/>
                  </a:move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lose/>
                  <a:moveTo>
                    <a:pt x="174" y="50"/>
                  </a:moveTo>
                  <a:cubicBezTo>
                    <a:pt x="174" y="50"/>
                    <a:pt x="174" y="50"/>
                    <a:pt x="174" y="50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4" y="50"/>
                    <a:pt x="174" y="50"/>
                    <a:pt x="174" y="50"/>
                  </a:cubicBezTo>
                  <a:close/>
                  <a:moveTo>
                    <a:pt x="163" y="56"/>
                  </a:move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lose/>
                  <a:moveTo>
                    <a:pt x="162" y="57"/>
                  </a:moveTo>
                  <a:cubicBezTo>
                    <a:pt x="163" y="57"/>
                    <a:pt x="163" y="57"/>
                    <a:pt x="163" y="57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2" y="57"/>
                    <a:pt x="162" y="57"/>
                    <a:pt x="162" y="57"/>
                  </a:cubicBezTo>
                  <a:close/>
                  <a:moveTo>
                    <a:pt x="158" y="58"/>
                  </a:move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58" y="58"/>
                    <a:pt x="158" y="58"/>
                  </a:cubicBezTo>
                  <a:close/>
                  <a:moveTo>
                    <a:pt x="159" y="58"/>
                  </a:moveTo>
                  <a:cubicBezTo>
                    <a:pt x="158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8"/>
                    <a:pt x="159" y="58"/>
                    <a:pt x="159" y="58"/>
                  </a:cubicBezTo>
                  <a:close/>
                  <a:moveTo>
                    <a:pt x="159" y="61"/>
                  </a:moveTo>
                  <a:cubicBezTo>
                    <a:pt x="159" y="61"/>
                    <a:pt x="159" y="61"/>
                    <a:pt x="159" y="61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58" y="62"/>
                    <a:pt x="158" y="62"/>
                    <a:pt x="158" y="62"/>
                  </a:cubicBezTo>
                  <a:cubicBezTo>
                    <a:pt x="159" y="62"/>
                    <a:pt x="159" y="62"/>
                    <a:pt x="159" y="62"/>
                  </a:cubicBezTo>
                  <a:cubicBezTo>
                    <a:pt x="159" y="61"/>
                    <a:pt x="159" y="61"/>
                    <a:pt x="159" y="61"/>
                  </a:cubicBezTo>
                  <a:cubicBezTo>
                    <a:pt x="159" y="61"/>
                    <a:pt x="159" y="61"/>
                    <a:pt x="159" y="61"/>
                  </a:cubicBezTo>
                  <a:close/>
                  <a:moveTo>
                    <a:pt x="161" y="58"/>
                  </a:move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1" y="59"/>
                    <a:pt x="161" y="59"/>
                    <a:pt x="161" y="59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8"/>
                    <a:pt x="161" y="58"/>
                    <a:pt x="161" y="58"/>
                  </a:cubicBezTo>
                  <a:close/>
                  <a:moveTo>
                    <a:pt x="154" y="54"/>
                  </a:moveTo>
                  <a:cubicBezTo>
                    <a:pt x="155" y="53"/>
                    <a:pt x="155" y="53"/>
                    <a:pt x="155" y="53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4" y="54"/>
                    <a:pt x="154" y="54"/>
                    <a:pt x="154" y="54"/>
                  </a:cubicBezTo>
                  <a:close/>
                  <a:moveTo>
                    <a:pt x="152" y="55"/>
                  </a:move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lose/>
                  <a:moveTo>
                    <a:pt x="154" y="61"/>
                  </a:moveTo>
                  <a:cubicBezTo>
                    <a:pt x="153" y="61"/>
                    <a:pt x="153" y="61"/>
                    <a:pt x="153" y="61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4" y="61"/>
                    <a:pt x="154" y="61"/>
                    <a:pt x="154" y="61"/>
                  </a:cubicBezTo>
                  <a:close/>
                  <a:moveTo>
                    <a:pt x="152" y="60"/>
                  </a:moveTo>
                  <a:cubicBezTo>
                    <a:pt x="153" y="59"/>
                    <a:pt x="153" y="59"/>
                    <a:pt x="153" y="59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60"/>
                    <a:pt x="152" y="60"/>
                    <a:pt x="152" y="60"/>
                  </a:cubicBezTo>
                  <a:close/>
                  <a:moveTo>
                    <a:pt x="147" y="57"/>
                  </a:move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7" y="57"/>
                    <a:pt x="147" y="57"/>
                    <a:pt x="147" y="57"/>
                  </a:cubicBezTo>
                  <a:close/>
                  <a:moveTo>
                    <a:pt x="148" y="62"/>
                  </a:moveTo>
                  <a:cubicBezTo>
                    <a:pt x="149" y="62"/>
                    <a:pt x="149" y="62"/>
                    <a:pt x="149" y="62"/>
                  </a:cubicBezTo>
                  <a:cubicBezTo>
                    <a:pt x="150" y="62"/>
                    <a:pt x="150" y="62"/>
                    <a:pt x="150" y="6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lose/>
                  <a:moveTo>
                    <a:pt x="142" y="59"/>
                  </a:move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2" y="59"/>
                    <a:pt x="142" y="59"/>
                    <a:pt x="142" y="59"/>
                  </a:cubicBezTo>
                  <a:close/>
                  <a:moveTo>
                    <a:pt x="144" y="61"/>
                  </a:moveTo>
                  <a:cubicBezTo>
                    <a:pt x="145" y="61"/>
                    <a:pt x="145" y="61"/>
                    <a:pt x="145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4" y="61"/>
                    <a:pt x="144" y="61"/>
                    <a:pt x="144" y="61"/>
                  </a:cubicBezTo>
                  <a:close/>
                  <a:moveTo>
                    <a:pt x="143" y="62"/>
                  </a:moveTo>
                  <a:cubicBezTo>
                    <a:pt x="143" y="61"/>
                    <a:pt x="143" y="61"/>
                    <a:pt x="143" y="61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2"/>
                    <a:pt x="143" y="62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lose/>
                  <a:moveTo>
                    <a:pt x="124" y="70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4" y="70"/>
                    <a:pt x="124" y="70"/>
                    <a:pt x="124" y="70"/>
                  </a:cubicBezTo>
                  <a:close/>
                  <a:moveTo>
                    <a:pt x="123" y="71"/>
                  </a:move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1"/>
                    <a:pt x="123" y="71"/>
                    <a:pt x="123" y="71"/>
                  </a:cubicBezTo>
                  <a:close/>
                  <a:moveTo>
                    <a:pt x="117" y="71"/>
                  </a:moveTo>
                  <a:cubicBezTo>
                    <a:pt x="117" y="71"/>
                    <a:pt x="117" y="71"/>
                    <a:pt x="117" y="71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7" y="71"/>
                    <a:pt x="117" y="71"/>
                    <a:pt x="117" y="71"/>
                  </a:cubicBezTo>
                  <a:close/>
                  <a:moveTo>
                    <a:pt x="104" y="67"/>
                  </a:moveTo>
                  <a:cubicBezTo>
                    <a:pt x="106" y="66"/>
                    <a:pt x="106" y="66"/>
                    <a:pt x="106" y="66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8" y="67"/>
                    <a:pt x="108" y="67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1" y="67"/>
                    <a:pt x="111" y="67"/>
                    <a:pt x="111" y="67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7"/>
                    <a:pt x="104" y="67"/>
                    <a:pt x="104" y="67"/>
                  </a:cubicBezTo>
                  <a:close/>
                  <a:moveTo>
                    <a:pt x="90" y="57"/>
                  </a:moveTo>
                  <a:cubicBezTo>
                    <a:pt x="91" y="58"/>
                    <a:pt x="91" y="58"/>
                    <a:pt x="91" y="58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7"/>
                    <a:pt x="90" y="57"/>
                  </a:cubicBezTo>
                  <a:close/>
                  <a:moveTo>
                    <a:pt x="88" y="56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lose/>
                  <a:moveTo>
                    <a:pt x="135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9"/>
                    <a:pt x="135" y="59"/>
                    <a:pt x="135" y="59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lose/>
                  <a:moveTo>
                    <a:pt x="134" y="61"/>
                  </a:move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1"/>
                    <a:pt x="134" y="61"/>
                    <a:pt x="134" y="61"/>
                  </a:cubicBezTo>
                  <a:close/>
                  <a:moveTo>
                    <a:pt x="130" y="61"/>
                  </a:move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1"/>
                    <a:pt x="130" y="61"/>
                    <a:pt x="130" y="61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63"/>
                    <a:pt x="127" y="63"/>
                    <a:pt x="127" y="63"/>
                  </a:cubicBezTo>
                  <a:close/>
                  <a:moveTo>
                    <a:pt x="124" y="63"/>
                  </a:move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3"/>
                    <a:pt x="124" y="63"/>
                    <a:pt x="124" y="63"/>
                  </a:cubicBezTo>
                  <a:close/>
                  <a:moveTo>
                    <a:pt x="123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3"/>
                    <a:pt x="123" y="63"/>
                    <a:pt x="123" y="63"/>
                  </a:cubicBezTo>
                  <a:close/>
                  <a:moveTo>
                    <a:pt x="124" y="62"/>
                  </a:moveTo>
                  <a:cubicBezTo>
                    <a:pt x="123" y="62"/>
                    <a:pt x="123" y="62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2"/>
                    <a:pt x="124" y="62"/>
                    <a:pt x="124" y="62"/>
                  </a:cubicBezTo>
                  <a:close/>
                  <a:moveTo>
                    <a:pt x="108" y="63"/>
                  </a:moveTo>
                  <a:cubicBezTo>
                    <a:pt x="108" y="63"/>
                    <a:pt x="108" y="63"/>
                    <a:pt x="108" y="63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0" y="62"/>
                    <a:pt x="120" y="62"/>
                    <a:pt x="120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4" y="64"/>
                    <a:pt x="114" y="64"/>
                    <a:pt x="114" y="64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1" y="64"/>
                    <a:pt x="111" y="64"/>
                    <a:pt x="111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lose/>
                  <a:moveTo>
                    <a:pt x="107" y="63"/>
                  </a:move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107" y="63"/>
                  </a:moveTo>
                  <a:cubicBezTo>
                    <a:pt x="106" y="63"/>
                    <a:pt x="106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7" y="63"/>
                    <a:pt x="107" y="63"/>
                  </a:cubicBezTo>
                  <a:close/>
                  <a:moveTo>
                    <a:pt x="94" y="63"/>
                  </a:move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2"/>
                    <a:pt x="103" y="62"/>
                    <a:pt x="103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1" y="62"/>
                    <a:pt x="101" y="62"/>
                    <a:pt x="10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4" y="63"/>
                    <a:pt x="94" y="63"/>
                  </a:cubicBezTo>
                  <a:close/>
                  <a:moveTo>
                    <a:pt x="92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2" y="62"/>
                    <a:pt x="92" y="62"/>
                    <a:pt x="92" y="62"/>
                  </a:cubicBezTo>
                  <a:close/>
                  <a:moveTo>
                    <a:pt x="89" y="64"/>
                  </a:moveTo>
                  <a:cubicBezTo>
                    <a:pt x="89" y="63"/>
                    <a:pt x="89" y="63"/>
                    <a:pt x="89" y="63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lose/>
                  <a:moveTo>
                    <a:pt x="85" y="61"/>
                  </a:move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lose/>
                  <a:moveTo>
                    <a:pt x="192" y="62"/>
                  </a:move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4" y="62"/>
                    <a:pt x="194" y="62"/>
                    <a:pt x="194" y="62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2" y="62"/>
                    <a:pt x="192" y="62"/>
                    <a:pt x="192" y="62"/>
                  </a:cubicBezTo>
                  <a:close/>
                  <a:moveTo>
                    <a:pt x="188" y="62"/>
                  </a:moveTo>
                  <a:cubicBezTo>
                    <a:pt x="188" y="62"/>
                    <a:pt x="189" y="62"/>
                    <a:pt x="189" y="62"/>
                  </a:cubicBezTo>
                  <a:cubicBezTo>
                    <a:pt x="190" y="62"/>
                    <a:pt x="190" y="62"/>
                    <a:pt x="190" y="62"/>
                  </a:cubicBezTo>
                  <a:cubicBezTo>
                    <a:pt x="191" y="62"/>
                    <a:pt x="191" y="62"/>
                    <a:pt x="191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88" y="62"/>
                    <a:pt x="188" y="62"/>
                    <a:pt x="188" y="62"/>
                  </a:cubicBezTo>
                  <a:close/>
                  <a:moveTo>
                    <a:pt x="78" y="56"/>
                  </a:move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lose/>
                  <a:moveTo>
                    <a:pt x="44" y="55"/>
                  </a:moveTo>
                  <a:cubicBezTo>
                    <a:pt x="44" y="55"/>
                    <a:pt x="44" y="55"/>
                    <a:pt x="44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4" y="55"/>
                    <a:pt x="44" y="55"/>
                    <a:pt x="44" y="55"/>
                  </a:cubicBezTo>
                  <a:close/>
                  <a:moveTo>
                    <a:pt x="45" y="55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57" y="10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lose/>
                  <a:moveTo>
                    <a:pt x="49" y="15"/>
                  </a:moveTo>
                  <a:cubicBezTo>
                    <a:pt x="49" y="16"/>
                    <a:pt x="49" y="16"/>
                    <a:pt x="49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5"/>
                    <a:pt x="49" y="15"/>
                  </a:cubicBezTo>
                  <a:close/>
                  <a:moveTo>
                    <a:pt x="49" y="13"/>
                  </a:move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lose/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lose/>
                  <a:moveTo>
                    <a:pt x="46" y="14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6" y="14"/>
                    <a:pt x="46" y="14"/>
                  </a:cubicBezTo>
                  <a:close/>
                  <a:moveTo>
                    <a:pt x="39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lose/>
                  <a:moveTo>
                    <a:pt x="41" y="2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2"/>
                    <a:pt x="41" y="22"/>
                  </a:cubicBezTo>
                  <a:close/>
                  <a:moveTo>
                    <a:pt x="61" y="34"/>
                  </a:move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lose/>
                  <a:moveTo>
                    <a:pt x="55" y="38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  <a:moveTo>
                    <a:pt x="52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46" y="35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5"/>
                    <a:pt x="46" y="35"/>
                    <a:pt x="46" y="35"/>
                  </a:cubicBezTo>
                  <a:close/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1" y="30"/>
                    <a:pt x="41" y="30"/>
                  </a:cubicBezTo>
                  <a:close/>
                  <a:moveTo>
                    <a:pt x="42" y="28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8"/>
                    <a:pt x="42" y="28"/>
                  </a:cubicBezTo>
                  <a:close/>
                  <a:moveTo>
                    <a:pt x="33" y="23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28" y="19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lose/>
                  <a:moveTo>
                    <a:pt x="31" y="49"/>
                  </a:move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lose/>
                  <a:moveTo>
                    <a:pt x="23" y="39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lose/>
                  <a:moveTo>
                    <a:pt x="21" y="38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20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5" y="3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lose/>
                  <a:moveTo>
                    <a:pt x="14" y="29"/>
                  </a:move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4" y="29"/>
                    <a:pt x="14" y="29"/>
                    <a:pt x="14" y="29"/>
                  </a:cubicBezTo>
                  <a:close/>
                  <a:moveTo>
                    <a:pt x="15" y="27"/>
                  </a:move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8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5"/>
                    <a:pt x="2" y="15"/>
                    <a:pt x="2" y="15"/>
                  </a:cubicBezTo>
                  <a:close/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6922893" y="3353524"/>
              <a:ext cx="66905" cy="18013"/>
            </a:xfrm>
            <a:custGeom>
              <a:avLst/>
              <a:gdLst>
                <a:gd name="T0" fmla="*/ 0 w 52"/>
                <a:gd name="T1" fmla="*/ 11 h 14"/>
                <a:gd name="T2" fmla="*/ 4 w 52"/>
                <a:gd name="T3" fmla="*/ 14 h 14"/>
                <a:gd name="T4" fmla="*/ 4 w 52"/>
                <a:gd name="T5" fmla="*/ 11 h 14"/>
                <a:gd name="T6" fmla="*/ 7 w 52"/>
                <a:gd name="T7" fmla="*/ 11 h 14"/>
                <a:gd name="T8" fmla="*/ 7 w 52"/>
                <a:gd name="T9" fmla="*/ 7 h 14"/>
                <a:gd name="T10" fmla="*/ 7 w 52"/>
                <a:gd name="T11" fmla="*/ 7 h 14"/>
                <a:gd name="T12" fmla="*/ 4 w 52"/>
                <a:gd name="T13" fmla="*/ 11 h 14"/>
                <a:gd name="T14" fmla="*/ 0 w 52"/>
                <a:gd name="T15" fmla="*/ 11 h 14"/>
                <a:gd name="T16" fmla="*/ 0 w 52"/>
                <a:gd name="T17" fmla="*/ 11 h 14"/>
                <a:gd name="T18" fmla="*/ 11 w 52"/>
                <a:gd name="T19" fmla="*/ 7 h 14"/>
                <a:gd name="T20" fmla="*/ 15 w 52"/>
                <a:gd name="T21" fmla="*/ 11 h 14"/>
                <a:gd name="T22" fmla="*/ 18 w 52"/>
                <a:gd name="T23" fmla="*/ 14 h 14"/>
                <a:gd name="T24" fmla="*/ 22 w 52"/>
                <a:gd name="T25" fmla="*/ 14 h 14"/>
                <a:gd name="T26" fmla="*/ 22 w 52"/>
                <a:gd name="T27" fmla="*/ 11 h 14"/>
                <a:gd name="T28" fmla="*/ 26 w 52"/>
                <a:gd name="T29" fmla="*/ 11 h 14"/>
                <a:gd name="T30" fmla="*/ 30 w 52"/>
                <a:gd name="T31" fmla="*/ 11 h 14"/>
                <a:gd name="T32" fmla="*/ 37 w 52"/>
                <a:gd name="T33" fmla="*/ 11 h 14"/>
                <a:gd name="T34" fmla="*/ 41 w 52"/>
                <a:gd name="T35" fmla="*/ 7 h 14"/>
                <a:gd name="T36" fmla="*/ 44 w 52"/>
                <a:gd name="T37" fmla="*/ 7 h 14"/>
                <a:gd name="T38" fmla="*/ 48 w 52"/>
                <a:gd name="T39" fmla="*/ 3 h 14"/>
                <a:gd name="T40" fmla="*/ 48 w 52"/>
                <a:gd name="T41" fmla="*/ 3 h 14"/>
                <a:gd name="T42" fmla="*/ 52 w 52"/>
                <a:gd name="T43" fmla="*/ 0 h 14"/>
                <a:gd name="T44" fmla="*/ 52 w 52"/>
                <a:gd name="T45" fmla="*/ 0 h 14"/>
                <a:gd name="T46" fmla="*/ 52 w 52"/>
                <a:gd name="T47" fmla="*/ 0 h 14"/>
                <a:gd name="T48" fmla="*/ 44 w 52"/>
                <a:gd name="T49" fmla="*/ 0 h 14"/>
                <a:gd name="T50" fmla="*/ 41 w 52"/>
                <a:gd name="T51" fmla="*/ 0 h 14"/>
                <a:gd name="T52" fmla="*/ 37 w 52"/>
                <a:gd name="T53" fmla="*/ 0 h 14"/>
                <a:gd name="T54" fmla="*/ 33 w 52"/>
                <a:gd name="T55" fmla="*/ 0 h 14"/>
                <a:gd name="T56" fmla="*/ 30 w 52"/>
                <a:gd name="T57" fmla="*/ 0 h 14"/>
                <a:gd name="T58" fmla="*/ 22 w 52"/>
                <a:gd name="T59" fmla="*/ 0 h 14"/>
                <a:gd name="T60" fmla="*/ 18 w 52"/>
                <a:gd name="T61" fmla="*/ 3 h 14"/>
                <a:gd name="T62" fmla="*/ 11 w 52"/>
                <a:gd name="T6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4">
                  <a:moveTo>
                    <a:pt x="0" y="11"/>
                  </a:moveTo>
                  <a:lnTo>
                    <a:pt x="4" y="14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11" y="7"/>
                  </a:moveTo>
                  <a:lnTo>
                    <a:pt x="15" y="11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30" y="11"/>
                  </a:lnTo>
                  <a:lnTo>
                    <a:pt x="37" y="11"/>
                  </a:lnTo>
                  <a:lnTo>
                    <a:pt x="41" y="7"/>
                  </a:lnTo>
                  <a:lnTo>
                    <a:pt x="44" y="7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1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6417249" y="3033153"/>
              <a:ext cx="405289" cy="133810"/>
            </a:xfrm>
            <a:custGeom>
              <a:avLst/>
              <a:gdLst>
                <a:gd name="T0" fmla="*/ 193 w 315"/>
                <a:gd name="T1" fmla="*/ 74 h 104"/>
                <a:gd name="T2" fmla="*/ 4 w 315"/>
                <a:gd name="T3" fmla="*/ 33 h 104"/>
                <a:gd name="T4" fmla="*/ 0 w 315"/>
                <a:gd name="T5" fmla="*/ 30 h 104"/>
                <a:gd name="T6" fmla="*/ 174 w 315"/>
                <a:gd name="T7" fmla="*/ 100 h 104"/>
                <a:gd name="T8" fmla="*/ 186 w 315"/>
                <a:gd name="T9" fmla="*/ 100 h 104"/>
                <a:gd name="T10" fmla="*/ 219 w 315"/>
                <a:gd name="T11" fmla="*/ 93 h 104"/>
                <a:gd name="T12" fmla="*/ 241 w 315"/>
                <a:gd name="T13" fmla="*/ 93 h 104"/>
                <a:gd name="T14" fmla="*/ 260 w 315"/>
                <a:gd name="T15" fmla="*/ 56 h 104"/>
                <a:gd name="T16" fmla="*/ 267 w 315"/>
                <a:gd name="T17" fmla="*/ 48 h 104"/>
                <a:gd name="T18" fmla="*/ 289 w 315"/>
                <a:gd name="T19" fmla="*/ 48 h 104"/>
                <a:gd name="T20" fmla="*/ 304 w 315"/>
                <a:gd name="T21" fmla="*/ 48 h 104"/>
                <a:gd name="T22" fmla="*/ 308 w 315"/>
                <a:gd name="T23" fmla="*/ 41 h 104"/>
                <a:gd name="T24" fmla="*/ 311 w 315"/>
                <a:gd name="T25" fmla="*/ 33 h 104"/>
                <a:gd name="T26" fmla="*/ 297 w 315"/>
                <a:gd name="T27" fmla="*/ 30 h 104"/>
                <a:gd name="T28" fmla="*/ 293 w 315"/>
                <a:gd name="T29" fmla="*/ 26 h 104"/>
                <a:gd name="T30" fmla="*/ 293 w 315"/>
                <a:gd name="T31" fmla="*/ 19 h 104"/>
                <a:gd name="T32" fmla="*/ 282 w 315"/>
                <a:gd name="T33" fmla="*/ 8 h 104"/>
                <a:gd name="T34" fmla="*/ 274 w 315"/>
                <a:gd name="T35" fmla="*/ 11 h 104"/>
                <a:gd name="T36" fmla="*/ 263 w 315"/>
                <a:gd name="T37" fmla="*/ 22 h 104"/>
                <a:gd name="T38" fmla="*/ 248 w 315"/>
                <a:gd name="T39" fmla="*/ 37 h 104"/>
                <a:gd name="T40" fmla="*/ 252 w 315"/>
                <a:gd name="T41" fmla="*/ 37 h 104"/>
                <a:gd name="T42" fmla="*/ 252 w 315"/>
                <a:gd name="T43" fmla="*/ 48 h 104"/>
                <a:gd name="T44" fmla="*/ 248 w 315"/>
                <a:gd name="T45" fmla="*/ 41 h 104"/>
                <a:gd name="T46" fmla="*/ 241 w 315"/>
                <a:gd name="T47" fmla="*/ 48 h 104"/>
                <a:gd name="T48" fmla="*/ 230 w 315"/>
                <a:gd name="T49" fmla="*/ 48 h 104"/>
                <a:gd name="T50" fmla="*/ 215 w 315"/>
                <a:gd name="T51" fmla="*/ 67 h 104"/>
                <a:gd name="T52" fmla="*/ 200 w 315"/>
                <a:gd name="T53" fmla="*/ 78 h 104"/>
                <a:gd name="T54" fmla="*/ 189 w 315"/>
                <a:gd name="T55" fmla="*/ 85 h 104"/>
                <a:gd name="T56" fmla="*/ 171 w 315"/>
                <a:gd name="T57" fmla="*/ 93 h 104"/>
                <a:gd name="T58" fmla="*/ 160 w 315"/>
                <a:gd name="T59" fmla="*/ 85 h 104"/>
                <a:gd name="T60" fmla="*/ 278 w 315"/>
                <a:gd name="T61" fmla="*/ 0 h 104"/>
                <a:gd name="T62" fmla="*/ 286 w 315"/>
                <a:gd name="T63" fmla="*/ 4 h 104"/>
                <a:gd name="T64" fmla="*/ 189 w 315"/>
                <a:gd name="T65" fmla="*/ 82 h 104"/>
                <a:gd name="T66" fmla="*/ 193 w 315"/>
                <a:gd name="T67" fmla="*/ 78 h 104"/>
                <a:gd name="T68" fmla="*/ 197 w 315"/>
                <a:gd name="T69" fmla="*/ 74 h 104"/>
                <a:gd name="T70" fmla="*/ 193 w 315"/>
                <a:gd name="T71" fmla="*/ 74 h 104"/>
                <a:gd name="T72" fmla="*/ 4 w 315"/>
                <a:gd name="T73" fmla="*/ 11 h 104"/>
                <a:gd name="T74" fmla="*/ 15 w 315"/>
                <a:gd name="T75" fmla="*/ 15 h 104"/>
                <a:gd name="T76" fmla="*/ 23 w 315"/>
                <a:gd name="T77" fmla="*/ 26 h 104"/>
                <a:gd name="T78" fmla="*/ 34 w 315"/>
                <a:gd name="T79" fmla="*/ 22 h 104"/>
                <a:gd name="T80" fmla="*/ 37 w 315"/>
                <a:gd name="T81" fmla="*/ 19 h 104"/>
                <a:gd name="T82" fmla="*/ 56 w 315"/>
                <a:gd name="T83" fmla="*/ 48 h 104"/>
                <a:gd name="T84" fmla="*/ 56 w 315"/>
                <a:gd name="T85" fmla="*/ 67 h 104"/>
                <a:gd name="T86" fmla="*/ 67 w 315"/>
                <a:gd name="T87" fmla="*/ 78 h 104"/>
                <a:gd name="T88" fmla="*/ 71 w 315"/>
                <a:gd name="T89" fmla="*/ 85 h 104"/>
                <a:gd name="T90" fmla="*/ 71 w 315"/>
                <a:gd name="T91" fmla="*/ 93 h 104"/>
                <a:gd name="T92" fmla="*/ 71 w 315"/>
                <a:gd name="T93" fmla="*/ 93 h 104"/>
                <a:gd name="T94" fmla="*/ 60 w 315"/>
                <a:gd name="T95" fmla="*/ 93 h 104"/>
                <a:gd name="T96" fmla="*/ 45 w 315"/>
                <a:gd name="T97" fmla="*/ 85 h 104"/>
                <a:gd name="T98" fmla="*/ 30 w 315"/>
                <a:gd name="T99" fmla="*/ 74 h 104"/>
                <a:gd name="T100" fmla="*/ 23 w 315"/>
                <a:gd name="T101" fmla="*/ 63 h 104"/>
                <a:gd name="T102" fmla="*/ 12 w 315"/>
                <a:gd name="T103" fmla="*/ 52 h 104"/>
                <a:gd name="T104" fmla="*/ 8 w 315"/>
                <a:gd name="T105" fmla="*/ 3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5" h="104">
                  <a:moveTo>
                    <a:pt x="193" y="74"/>
                  </a:moveTo>
                  <a:lnTo>
                    <a:pt x="193" y="78"/>
                  </a:lnTo>
                  <a:lnTo>
                    <a:pt x="189" y="78"/>
                  </a:lnTo>
                  <a:lnTo>
                    <a:pt x="189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close/>
                  <a:moveTo>
                    <a:pt x="0" y="30"/>
                  </a:moveTo>
                  <a:lnTo>
                    <a:pt x="0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160" y="85"/>
                  </a:moveTo>
                  <a:lnTo>
                    <a:pt x="163" y="93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74" y="100"/>
                  </a:lnTo>
                  <a:lnTo>
                    <a:pt x="174" y="104"/>
                  </a:lnTo>
                  <a:lnTo>
                    <a:pt x="178" y="104"/>
                  </a:lnTo>
                  <a:lnTo>
                    <a:pt x="182" y="100"/>
                  </a:lnTo>
                  <a:lnTo>
                    <a:pt x="182" y="100"/>
                  </a:lnTo>
                  <a:lnTo>
                    <a:pt x="186" y="100"/>
                  </a:lnTo>
                  <a:lnTo>
                    <a:pt x="189" y="100"/>
                  </a:lnTo>
                  <a:lnTo>
                    <a:pt x="200" y="100"/>
                  </a:lnTo>
                  <a:lnTo>
                    <a:pt x="208" y="97"/>
                  </a:lnTo>
                  <a:lnTo>
                    <a:pt x="211" y="93"/>
                  </a:lnTo>
                  <a:lnTo>
                    <a:pt x="219" y="93"/>
                  </a:lnTo>
                  <a:lnTo>
                    <a:pt x="223" y="97"/>
                  </a:lnTo>
                  <a:lnTo>
                    <a:pt x="223" y="97"/>
                  </a:lnTo>
                  <a:lnTo>
                    <a:pt x="226" y="97"/>
                  </a:lnTo>
                  <a:lnTo>
                    <a:pt x="234" y="93"/>
                  </a:lnTo>
                  <a:lnTo>
                    <a:pt x="241" y="93"/>
                  </a:lnTo>
                  <a:lnTo>
                    <a:pt x="241" y="89"/>
                  </a:lnTo>
                  <a:lnTo>
                    <a:pt x="248" y="82"/>
                  </a:lnTo>
                  <a:lnTo>
                    <a:pt x="252" y="74"/>
                  </a:lnTo>
                  <a:lnTo>
                    <a:pt x="256" y="71"/>
                  </a:lnTo>
                  <a:lnTo>
                    <a:pt x="260" y="56"/>
                  </a:lnTo>
                  <a:lnTo>
                    <a:pt x="260" y="56"/>
                  </a:lnTo>
                  <a:lnTo>
                    <a:pt x="260" y="52"/>
                  </a:lnTo>
                  <a:lnTo>
                    <a:pt x="260" y="52"/>
                  </a:lnTo>
                  <a:lnTo>
                    <a:pt x="263" y="48"/>
                  </a:lnTo>
                  <a:lnTo>
                    <a:pt x="267" y="48"/>
                  </a:lnTo>
                  <a:lnTo>
                    <a:pt x="271" y="48"/>
                  </a:lnTo>
                  <a:lnTo>
                    <a:pt x="278" y="48"/>
                  </a:lnTo>
                  <a:lnTo>
                    <a:pt x="282" y="48"/>
                  </a:lnTo>
                  <a:lnTo>
                    <a:pt x="286" y="48"/>
                  </a:lnTo>
                  <a:lnTo>
                    <a:pt x="289" y="48"/>
                  </a:lnTo>
                  <a:lnTo>
                    <a:pt x="289" y="48"/>
                  </a:lnTo>
                  <a:lnTo>
                    <a:pt x="293" y="52"/>
                  </a:lnTo>
                  <a:lnTo>
                    <a:pt x="297" y="52"/>
                  </a:lnTo>
                  <a:lnTo>
                    <a:pt x="300" y="48"/>
                  </a:lnTo>
                  <a:lnTo>
                    <a:pt x="304" y="48"/>
                  </a:lnTo>
                  <a:lnTo>
                    <a:pt x="304" y="48"/>
                  </a:lnTo>
                  <a:lnTo>
                    <a:pt x="300" y="45"/>
                  </a:lnTo>
                  <a:lnTo>
                    <a:pt x="300" y="41"/>
                  </a:lnTo>
                  <a:lnTo>
                    <a:pt x="300" y="37"/>
                  </a:lnTo>
                  <a:lnTo>
                    <a:pt x="308" y="41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5" y="33"/>
                  </a:lnTo>
                  <a:lnTo>
                    <a:pt x="315" y="33"/>
                  </a:lnTo>
                  <a:lnTo>
                    <a:pt x="311" y="33"/>
                  </a:lnTo>
                  <a:lnTo>
                    <a:pt x="308" y="30"/>
                  </a:lnTo>
                  <a:lnTo>
                    <a:pt x="304" y="30"/>
                  </a:lnTo>
                  <a:lnTo>
                    <a:pt x="300" y="26"/>
                  </a:lnTo>
                  <a:lnTo>
                    <a:pt x="297" y="26"/>
                  </a:lnTo>
                  <a:lnTo>
                    <a:pt x="297" y="30"/>
                  </a:lnTo>
                  <a:lnTo>
                    <a:pt x="293" y="30"/>
                  </a:lnTo>
                  <a:lnTo>
                    <a:pt x="297" y="26"/>
                  </a:lnTo>
                  <a:lnTo>
                    <a:pt x="297" y="22"/>
                  </a:lnTo>
                  <a:lnTo>
                    <a:pt x="293" y="22"/>
                  </a:lnTo>
                  <a:lnTo>
                    <a:pt x="293" y="26"/>
                  </a:lnTo>
                  <a:lnTo>
                    <a:pt x="289" y="26"/>
                  </a:lnTo>
                  <a:lnTo>
                    <a:pt x="289" y="26"/>
                  </a:lnTo>
                  <a:lnTo>
                    <a:pt x="289" y="19"/>
                  </a:lnTo>
                  <a:lnTo>
                    <a:pt x="293" y="19"/>
                  </a:lnTo>
                  <a:lnTo>
                    <a:pt x="293" y="19"/>
                  </a:lnTo>
                  <a:lnTo>
                    <a:pt x="289" y="15"/>
                  </a:lnTo>
                  <a:lnTo>
                    <a:pt x="286" y="15"/>
                  </a:lnTo>
                  <a:lnTo>
                    <a:pt x="282" y="15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78" y="8"/>
                  </a:lnTo>
                  <a:lnTo>
                    <a:pt x="278" y="11"/>
                  </a:lnTo>
                  <a:lnTo>
                    <a:pt x="274" y="15"/>
                  </a:lnTo>
                  <a:lnTo>
                    <a:pt x="274" y="15"/>
                  </a:lnTo>
                  <a:lnTo>
                    <a:pt x="274" y="11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71" y="15"/>
                  </a:lnTo>
                  <a:lnTo>
                    <a:pt x="267" y="15"/>
                  </a:lnTo>
                  <a:lnTo>
                    <a:pt x="263" y="22"/>
                  </a:lnTo>
                  <a:lnTo>
                    <a:pt x="263" y="26"/>
                  </a:lnTo>
                  <a:lnTo>
                    <a:pt x="260" y="33"/>
                  </a:lnTo>
                  <a:lnTo>
                    <a:pt x="256" y="33"/>
                  </a:lnTo>
                  <a:lnTo>
                    <a:pt x="252" y="33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48" y="37"/>
                  </a:lnTo>
                  <a:lnTo>
                    <a:pt x="252" y="37"/>
                  </a:lnTo>
                  <a:lnTo>
                    <a:pt x="256" y="37"/>
                  </a:lnTo>
                  <a:lnTo>
                    <a:pt x="252" y="37"/>
                  </a:lnTo>
                  <a:lnTo>
                    <a:pt x="252" y="41"/>
                  </a:lnTo>
                  <a:lnTo>
                    <a:pt x="248" y="41"/>
                  </a:lnTo>
                  <a:lnTo>
                    <a:pt x="252" y="41"/>
                  </a:lnTo>
                  <a:lnTo>
                    <a:pt x="252" y="48"/>
                  </a:lnTo>
                  <a:lnTo>
                    <a:pt x="252" y="48"/>
                  </a:lnTo>
                  <a:lnTo>
                    <a:pt x="248" y="48"/>
                  </a:lnTo>
                  <a:lnTo>
                    <a:pt x="248" y="45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8" y="41"/>
                  </a:lnTo>
                  <a:lnTo>
                    <a:pt x="245" y="41"/>
                  </a:lnTo>
                  <a:lnTo>
                    <a:pt x="245" y="45"/>
                  </a:lnTo>
                  <a:lnTo>
                    <a:pt x="245" y="52"/>
                  </a:lnTo>
                  <a:lnTo>
                    <a:pt x="245" y="52"/>
                  </a:lnTo>
                  <a:lnTo>
                    <a:pt x="241" y="48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34" y="45"/>
                  </a:lnTo>
                  <a:lnTo>
                    <a:pt x="230" y="45"/>
                  </a:lnTo>
                  <a:lnTo>
                    <a:pt x="230" y="48"/>
                  </a:lnTo>
                  <a:lnTo>
                    <a:pt x="226" y="52"/>
                  </a:lnTo>
                  <a:lnTo>
                    <a:pt x="226" y="56"/>
                  </a:lnTo>
                  <a:lnTo>
                    <a:pt x="219" y="59"/>
                  </a:lnTo>
                  <a:lnTo>
                    <a:pt x="219" y="63"/>
                  </a:lnTo>
                  <a:lnTo>
                    <a:pt x="215" y="67"/>
                  </a:lnTo>
                  <a:lnTo>
                    <a:pt x="211" y="71"/>
                  </a:lnTo>
                  <a:lnTo>
                    <a:pt x="197" y="74"/>
                  </a:lnTo>
                  <a:lnTo>
                    <a:pt x="197" y="74"/>
                  </a:lnTo>
                  <a:lnTo>
                    <a:pt x="197" y="78"/>
                  </a:lnTo>
                  <a:lnTo>
                    <a:pt x="200" y="78"/>
                  </a:lnTo>
                  <a:lnTo>
                    <a:pt x="197" y="78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89" y="85"/>
                  </a:lnTo>
                  <a:lnTo>
                    <a:pt x="189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78" y="93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89"/>
                  </a:lnTo>
                  <a:lnTo>
                    <a:pt x="163" y="85"/>
                  </a:lnTo>
                  <a:lnTo>
                    <a:pt x="160" y="85"/>
                  </a:lnTo>
                  <a:lnTo>
                    <a:pt x="160" y="85"/>
                  </a:lnTo>
                  <a:close/>
                  <a:moveTo>
                    <a:pt x="278" y="0"/>
                  </a:moveTo>
                  <a:lnTo>
                    <a:pt x="274" y="4"/>
                  </a:lnTo>
                  <a:lnTo>
                    <a:pt x="274" y="4"/>
                  </a:lnTo>
                  <a:lnTo>
                    <a:pt x="278" y="4"/>
                  </a:lnTo>
                  <a:lnTo>
                    <a:pt x="278" y="0"/>
                  </a:lnTo>
                  <a:lnTo>
                    <a:pt x="278" y="0"/>
                  </a:lnTo>
                  <a:close/>
                  <a:moveTo>
                    <a:pt x="282" y="0"/>
                  </a:moveTo>
                  <a:lnTo>
                    <a:pt x="278" y="4"/>
                  </a:lnTo>
                  <a:lnTo>
                    <a:pt x="282" y="4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2" y="0"/>
                  </a:lnTo>
                  <a:lnTo>
                    <a:pt x="282" y="0"/>
                  </a:lnTo>
                  <a:close/>
                  <a:moveTo>
                    <a:pt x="193" y="82"/>
                  </a:moveTo>
                  <a:lnTo>
                    <a:pt x="189" y="82"/>
                  </a:lnTo>
                  <a:lnTo>
                    <a:pt x="189" y="78"/>
                  </a:lnTo>
                  <a:lnTo>
                    <a:pt x="193" y="82"/>
                  </a:lnTo>
                  <a:lnTo>
                    <a:pt x="193" y="82"/>
                  </a:lnTo>
                  <a:close/>
                  <a:moveTo>
                    <a:pt x="193" y="78"/>
                  </a:move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8"/>
                  </a:lnTo>
                  <a:close/>
                  <a:moveTo>
                    <a:pt x="197" y="74"/>
                  </a:moveTo>
                  <a:lnTo>
                    <a:pt x="197" y="78"/>
                  </a:lnTo>
                  <a:lnTo>
                    <a:pt x="193" y="78"/>
                  </a:lnTo>
                  <a:lnTo>
                    <a:pt x="193" y="78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197" y="74"/>
                  </a:lnTo>
                  <a:close/>
                  <a:moveTo>
                    <a:pt x="0" y="15"/>
                  </a:moveTo>
                  <a:lnTo>
                    <a:pt x="4" y="11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41" y="22"/>
                  </a:lnTo>
                  <a:lnTo>
                    <a:pt x="52" y="33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67"/>
                  </a:lnTo>
                  <a:lnTo>
                    <a:pt x="60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7" y="85"/>
                  </a:lnTo>
                  <a:lnTo>
                    <a:pt x="71" y="85"/>
                  </a:lnTo>
                  <a:lnTo>
                    <a:pt x="74" y="89"/>
                  </a:lnTo>
                  <a:lnTo>
                    <a:pt x="74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67" y="97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0" y="93"/>
                  </a:lnTo>
                  <a:lnTo>
                    <a:pt x="60" y="93"/>
                  </a:lnTo>
                  <a:lnTo>
                    <a:pt x="52" y="89"/>
                  </a:lnTo>
                  <a:lnTo>
                    <a:pt x="49" y="89"/>
                  </a:lnTo>
                  <a:lnTo>
                    <a:pt x="45" y="85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7" y="85"/>
                  </a:lnTo>
                  <a:lnTo>
                    <a:pt x="34" y="82"/>
                  </a:lnTo>
                  <a:lnTo>
                    <a:pt x="34" y="78"/>
                  </a:lnTo>
                  <a:lnTo>
                    <a:pt x="30" y="74"/>
                  </a:lnTo>
                  <a:lnTo>
                    <a:pt x="26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2" y="56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8" y="37"/>
                  </a:lnTo>
                  <a:lnTo>
                    <a:pt x="8" y="33"/>
                  </a:lnTo>
                  <a:lnTo>
                    <a:pt x="4" y="2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718320" y="3080759"/>
              <a:ext cx="23159" cy="19300"/>
            </a:xfrm>
            <a:custGeom>
              <a:avLst/>
              <a:gdLst>
                <a:gd name="T0" fmla="*/ 0 w 18"/>
                <a:gd name="T1" fmla="*/ 8 h 15"/>
                <a:gd name="T2" fmla="*/ 3 w 18"/>
                <a:gd name="T3" fmla="*/ 8 h 15"/>
                <a:gd name="T4" fmla="*/ 3 w 18"/>
                <a:gd name="T5" fmla="*/ 8 h 15"/>
                <a:gd name="T6" fmla="*/ 7 w 18"/>
                <a:gd name="T7" fmla="*/ 11 h 15"/>
                <a:gd name="T8" fmla="*/ 11 w 18"/>
                <a:gd name="T9" fmla="*/ 15 h 15"/>
                <a:gd name="T10" fmla="*/ 11 w 18"/>
                <a:gd name="T11" fmla="*/ 15 h 15"/>
                <a:gd name="T12" fmla="*/ 11 w 18"/>
                <a:gd name="T13" fmla="*/ 8 h 15"/>
                <a:gd name="T14" fmla="*/ 11 w 18"/>
                <a:gd name="T15" fmla="*/ 4 h 15"/>
                <a:gd name="T16" fmla="*/ 14 w 18"/>
                <a:gd name="T17" fmla="*/ 4 h 15"/>
                <a:gd name="T18" fmla="*/ 14 w 18"/>
                <a:gd name="T19" fmla="*/ 4 h 15"/>
                <a:gd name="T20" fmla="*/ 14 w 18"/>
                <a:gd name="T21" fmla="*/ 0 h 15"/>
                <a:gd name="T22" fmla="*/ 11 w 18"/>
                <a:gd name="T23" fmla="*/ 0 h 15"/>
                <a:gd name="T24" fmla="*/ 7 w 18"/>
                <a:gd name="T25" fmla="*/ 4 h 15"/>
                <a:gd name="T26" fmla="*/ 0 w 18"/>
                <a:gd name="T27" fmla="*/ 8 h 15"/>
                <a:gd name="T28" fmla="*/ 0 w 18"/>
                <a:gd name="T29" fmla="*/ 8 h 15"/>
                <a:gd name="T30" fmla="*/ 0 w 18"/>
                <a:gd name="T31" fmla="*/ 8 h 15"/>
                <a:gd name="T32" fmla="*/ 14 w 18"/>
                <a:gd name="T33" fmla="*/ 4 h 15"/>
                <a:gd name="T34" fmla="*/ 14 w 18"/>
                <a:gd name="T35" fmla="*/ 8 h 15"/>
                <a:gd name="T36" fmla="*/ 14 w 18"/>
                <a:gd name="T37" fmla="*/ 11 h 15"/>
                <a:gd name="T38" fmla="*/ 18 w 18"/>
                <a:gd name="T39" fmla="*/ 11 h 15"/>
                <a:gd name="T40" fmla="*/ 18 w 18"/>
                <a:gd name="T41" fmla="*/ 11 h 15"/>
                <a:gd name="T42" fmla="*/ 18 w 18"/>
                <a:gd name="T43" fmla="*/ 4 h 15"/>
                <a:gd name="T44" fmla="*/ 14 w 18"/>
                <a:gd name="T45" fmla="*/ 4 h 15"/>
                <a:gd name="T46" fmla="*/ 14 w 18"/>
                <a:gd name="T47" fmla="*/ 4 h 15"/>
                <a:gd name="T48" fmla="*/ 14 w 18"/>
                <a:gd name="T4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15">
                  <a:moveTo>
                    <a:pt x="0" y="8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14" y="4"/>
                  </a:moveTo>
                  <a:lnTo>
                    <a:pt x="14" y="8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436547" y="2703775"/>
              <a:ext cx="176269" cy="306218"/>
            </a:xfrm>
            <a:custGeom>
              <a:avLst/>
              <a:gdLst>
                <a:gd name="T0" fmla="*/ 4 w 137"/>
                <a:gd name="T1" fmla="*/ 11 h 238"/>
                <a:gd name="T2" fmla="*/ 15 w 137"/>
                <a:gd name="T3" fmla="*/ 15 h 238"/>
                <a:gd name="T4" fmla="*/ 22 w 137"/>
                <a:gd name="T5" fmla="*/ 11 h 238"/>
                <a:gd name="T6" fmla="*/ 37 w 137"/>
                <a:gd name="T7" fmla="*/ 11 h 238"/>
                <a:gd name="T8" fmla="*/ 52 w 137"/>
                <a:gd name="T9" fmla="*/ 0 h 238"/>
                <a:gd name="T10" fmla="*/ 67 w 137"/>
                <a:gd name="T11" fmla="*/ 8 h 238"/>
                <a:gd name="T12" fmla="*/ 74 w 137"/>
                <a:gd name="T13" fmla="*/ 11 h 238"/>
                <a:gd name="T14" fmla="*/ 82 w 137"/>
                <a:gd name="T15" fmla="*/ 26 h 238"/>
                <a:gd name="T16" fmla="*/ 96 w 137"/>
                <a:gd name="T17" fmla="*/ 26 h 238"/>
                <a:gd name="T18" fmla="*/ 96 w 137"/>
                <a:gd name="T19" fmla="*/ 34 h 238"/>
                <a:gd name="T20" fmla="*/ 85 w 137"/>
                <a:gd name="T21" fmla="*/ 37 h 238"/>
                <a:gd name="T22" fmla="*/ 78 w 137"/>
                <a:gd name="T23" fmla="*/ 41 h 238"/>
                <a:gd name="T24" fmla="*/ 74 w 137"/>
                <a:gd name="T25" fmla="*/ 41 h 238"/>
                <a:gd name="T26" fmla="*/ 74 w 137"/>
                <a:gd name="T27" fmla="*/ 48 h 238"/>
                <a:gd name="T28" fmla="*/ 67 w 137"/>
                <a:gd name="T29" fmla="*/ 56 h 238"/>
                <a:gd name="T30" fmla="*/ 63 w 137"/>
                <a:gd name="T31" fmla="*/ 59 h 238"/>
                <a:gd name="T32" fmla="*/ 63 w 137"/>
                <a:gd name="T33" fmla="*/ 74 h 238"/>
                <a:gd name="T34" fmla="*/ 71 w 137"/>
                <a:gd name="T35" fmla="*/ 82 h 238"/>
                <a:gd name="T36" fmla="*/ 78 w 137"/>
                <a:gd name="T37" fmla="*/ 93 h 238"/>
                <a:gd name="T38" fmla="*/ 89 w 137"/>
                <a:gd name="T39" fmla="*/ 104 h 238"/>
                <a:gd name="T40" fmla="*/ 119 w 137"/>
                <a:gd name="T41" fmla="*/ 126 h 238"/>
                <a:gd name="T42" fmla="*/ 122 w 137"/>
                <a:gd name="T43" fmla="*/ 134 h 238"/>
                <a:gd name="T44" fmla="*/ 126 w 137"/>
                <a:gd name="T45" fmla="*/ 149 h 238"/>
                <a:gd name="T46" fmla="*/ 130 w 137"/>
                <a:gd name="T47" fmla="*/ 160 h 238"/>
                <a:gd name="T48" fmla="*/ 134 w 137"/>
                <a:gd name="T49" fmla="*/ 167 h 238"/>
                <a:gd name="T50" fmla="*/ 134 w 137"/>
                <a:gd name="T51" fmla="*/ 171 h 238"/>
                <a:gd name="T52" fmla="*/ 130 w 137"/>
                <a:gd name="T53" fmla="*/ 178 h 238"/>
                <a:gd name="T54" fmla="*/ 130 w 137"/>
                <a:gd name="T55" fmla="*/ 189 h 238"/>
                <a:gd name="T56" fmla="*/ 122 w 137"/>
                <a:gd name="T57" fmla="*/ 200 h 238"/>
                <a:gd name="T58" fmla="*/ 111 w 137"/>
                <a:gd name="T59" fmla="*/ 208 h 238"/>
                <a:gd name="T60" fmla="*/ 93 w 137"/>
                <a:gd name="T61" fmla="*/ 212 h 238"/>
                <a:gd name="T62" fmla="*/ 89 w 137"/>
                <a:gd name="T63" fmla="*/ 208 h 238"/>
                <a:gd name="T64" fmla="*/ 93 w 137"/>
                <a:gd name="T65" fmla="*/ 212 h 238"/>
                <a:gd name="T66" fmla="*/ 89 w 137"/>
                <a:gd name="T67" fmla="*/ 219 h 238"/>
                <a:gd name="T68" fmla="*/ 82 w 137"/>
                <a:gd name="T69" fmla="*/ 219 h 238"/>
                <a:gd name="T70" fmla="*/ 82 w 137"/>
                <a:gd name="T71" fmla="*/ 226 h 238"/>
                <a:gd name="T72" fmla="*/ 74 w 137"/>
                <a:gd name="T73" fmla="*/ 230 h 238"/>
                <a:gd name="T74" fmla="*/ 63 w 137"/>
                <a:gd name="T75" fmla="*/ 238 h 238"/>
                <a:gd name="T76" fmla="*/ 63 w 137"/>
                <a:gd name="T77" fmla="*/ 234 h 238"/>
                <a:gd name="T78" fmla="*/ 63 w 137"/>
                <a:gd name="T79" fmla="*/ 226 h 238"/>
                <a:gd name="T80" fmla="*/ 67 w 137"/>
                <a:gd name="T81" fmla="*/ 215 h 238"/>
                <a:gd name="T82" fmla="*/ 56 w 137"/>
                <a:gd name="T83" fmla="*/ 212 h 238"/>
                <a:gd name="T84" fmla="*/ 63 w 137"/>
                <a:gd name="T85" fmla="*/ 204 h 238"/>
                <a:gd name="T86" fmla="*/ 82 w 137"/>
                <a:gd name="T87" fmla="*/ 200 h 238"/>
                <a:gd name="T88" fmla="*/ 82 w 137"/>
                <a:gd name="T89" fmla="*/ 197 h 238"/>
                <a:gd name="T90" fmla="*/ 89 w 137"/>
                <a:gd name="T91" fmla="*/ 186 h 238"/>
                <a:gd name="T92" fmla="*/ 104 w 137"/>
                <a:gd name="T93" fmla="*/ 174 h 238"/>
                <a:gd name="T94" fmla="*/ 100 w 137"/>
                <a:gd name="T95" fmla="*/ 152 h 238"/>
                <a:gd name="T96" fmla="*/ 100 w 137"/>
                <a:gd name="T97" fmla="*/ 141 h 238"/>
                <a:gd name="T98" fmla="*/ 100 w 137"/>
                <a:gd name="T99" fmla="*/ 126 h 238"/>
                <a:gd name="T100" fmla="*/ 96 w 137"/>
                <a:gd name="T101" fmla="*/ 119 h 238"/>
                <a:gd name="T102" fmla="*/ 89 w 137"/>
                <a:gd name="T103" fmla="*/ 111 h 238"/>
                <a:gd name="T104" fmla="*/ 82 w 137"/>
                <a:gd name="T105" fmla="*/ 104 h 238"/>
                <a:gd name="T106" fmla="*/ 67 w 137"/>
                <a:gd name="T107" fmla="*/ 93 h 238"/>
                <a:gd name="T108" fmla="*/ 48 w 137"/>
                <a:gd name="T109" fmla="*/ 78 h 238"/>
                <a:gd name="T110" fmla="*/ 41 w 137"/>
                <a:gd name="T111" fmla="*/ 71 h 238"/>
                <a:gd name="T112" fmla="*/ 45 w 137"/>
                <a:gd name="T113" fmla="*/ 59 h 238"/>
                <a:gd name="T114" fmla="*/ 48 w 137"/>
                <a:gd name="T115" fmla="*/ 48 h 238"/>
                <a:gd name="T116" fmla="*/ 37 w 137"/>
                <a:gd name="T117" fmla="*/ 41 h 238"/>
                <a:gd name="T118" fmla="*/ 11 w 137"/>
                <a:gd name="T119" fmla="*/ 34 h 238"/>
                <a:gd name="T120" fmla="*/ 0 w 137"/>
                <a:gd name="T121" fmla="*/ 19 h 238"/>
                <a:gd name="T122" fmla="*/ 48 w 137"/>
                <a:gd name="T123" fmla="*/ 215 h 238"/>
                <a:gd name="T124" fmla="*/ 48 w 137"/>
                <a:gd name="T125" fmla="*/ 2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" h="238">
                  <a:moveTo>
                    <a:pt x="0" y="15"/>
                  </a:move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5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67" y="8"/>
                  </a:lnTo>
                  <a:lnTo>
                    <a:pt x="71" y="8"/>
                  </a:lnTo>
                  <a:lnTo>
                    <a:pt x="74" y="8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1" y="19"/>
                  </a:lnTo>
                  <a:lnTo>
                    <a:pt x="74" y="19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9" y="30"/>
                  </a:lnTo>
                  <a:lnTo>
                    <a:pt x="93" y="26"/>
                  </a:lnTo>
                  <a:lnTo>
                    <a:pt x="93" y="30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6" y="30"/>
                  </a:lnTo>
                  <a:lnTo>
                    <a:pt x="100" y="30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8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7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7" y="67"/>
                  </a:lnTo>
                  <a:lnTo>
                    <a:pt x="63" y="71"/>
                  </a:lnTo>
                  <a:lnTo>
                    <a:pt x="63" y="74"/>
                  </a:lnTo>
                  <a:lnTo>
                    <a:pt x="67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71" y="82"/>
                  </a:lnTo>
                  <a:lnTo>
                    <a:pt x="74" y="85"/>
                  </a:lnTo>
                  <a:lnTo>
                    <a:pt x="74" y="85"/>
                  </a:lnTo>
                  <a:lnTo>
                    <a:pt x="78" y="89"/>
                  </a:lnTo>
                  <a:lnTo>
                    <a:pt x="78" y="89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78" y="97"/>
                  </a:lnTo>
                  <a:lnTo>
                    <a:pt x="85" y="100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96" y="108"/>
                  </a:lnTo>
                  <a:lnTo>
                    <a:pt x="108" y="115"/>
                  </a:lnTo>
                  <a:lnTo>
                    <a:pt x="108" y="115"/>
                  </a:lnTo>
                  <a:lnTo>
                    <a:pt x="115" y="123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6" y="141"/>
                  </a:lnTo>
                  <a:lnTo>
                    <a:pt x="126" y="145"/>
                  </a:lnTo>
                  <a:lnTo>
                    <a:pt x="126" y="149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6"/>
                  </a:lnTo>
                  <a:lnTo>
                    <a:pt x="130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30" y="163"/>
                  </a:lnTo>
                  <a:lnTo>
                    <a:pt x="130" y="167"/>
                  </a:lnTo>
                  <a:lnTo>
                    <a:pt x="134" y="167"/>
                  </a:lnTo>
                  <a:lnTo>
                    <a:pt x="134" y="167"/>
                  </a:lnTo>
                  <a:lnTo>
                    <a:pt x="137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1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0" y="178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0" y="186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2" y="200"/>
                  </a:lnTo>
                  <a:lnTo>
                    <a:pt x="119" y="200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1" y="204"/>
                  </a:lnTo>
                  <a:lnTo>
                    <a:pt x="111" y="208"/>
                  </a:lnTo>
                  <a:lnTo>
                    <a:pt x="104" y="212"/>
                  </a:lnTo>
                  <a:lnTo>
                    <a:pt x="100" y="212"/>
                  </a:lnTo>
                  <a:lnTo>
                    <a:pt x="96" y="212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93" y="208"/>
                  </a:lnTo>
                  <a:lnTo>
                    <a:pt x="89" y="208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93" y="212"/>
                  </a:lnTo>
                  <a:lnTo>
                    <a:pt x="93" y="215"/>
                  </a:lnTo>
                  <a:lnTo>
                    <a:pt x="93" y="215"/>
                  </a:lnTo>
                  <a:lnTo>
                    <a:pt x="89" y="219"/>
                  </a:lnTo>
                  <a:lnTo>
                    <a:pt x="85" y="215"/>
                  </a:lnTo>
                  <a:lnTo>
                    <a:pt x="89" y="219"/>
                  </a:lnTo>
                  <a:lnTo>
                    <a:pt x="89" y="219"/>
                  </a:lnTo>
                  <a:lnTo>
                    <a:pt x="89" y="223"/>
                  </a:lnTo>
                  <a:lnTo>
                    <a:pt x="85" y="223"/>
                  </a:lnTo>
                  <a:lnTo>
                    <a:pt x="85" y="219"/>
                  </a:lnTo>
                  <a:lnTo>
                    <a:pt x="82" y="219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2" y="223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8" y="226"/>
                  </a:lnTo>
                  <a:lnTo>
                    <a:pt x="78" y="230"/>
                  </a:lnTo>
                  <a:lnTo>
                    <a:pt x="74" y="230"/>
                  </a:lnTo>
                  <a:lnTo>
                    <a:pt x="74" y="230"/>
                  </a:lnTo>
                  <a:lnTo>
                    <a:pt x="74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71" y="234"/>
                  </a:lnTo>
                  <a:lnTo>
                    <a:pt x="63" y="238"/>
                  </a:lnTo>
                  <a:lnTo>
                    <a:pt x="59" y="238"/>
                  </a:lnTo>
                  <a:lnTo>
                    <a:pt x="63" y="238"/>
                  </a:lnTo>
                  <a:lnTo>
                    <a:pt x="63" y="234"/>
                  </a:lnTo>
                  <a:lnTo>
                    <a:pt x="67" y="234"/>
                  </a:lnTo>
                  <a:lnTo>
                    <a:pt x="63" y="234"/>
                  </a:lnTo>
                  <a:lnTo>
                    <a:pt x="63" y="234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3"/>
                  </a:lnTo>
                  <a:lnTo>
                    <a:pt x="63" y="219"/>
                  </a:lnTo>
                  <a:lnTo>
                    <a:pt x="71" y="215"/>
                  </a:lnTo>
                  <a:lnTo>
                    <a:pt x="71" y="212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59" y="212"/>
                  </a:lnTo>
                  <a:lnTo>
                    <a:pt x="59" y="215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08"/>
                  </a:lnTo>
                  <a:lnTo>
                    <a:pt x="59" y="204"/>
                  </a:lnTo>
                  <a:lnTo>
                    <a:pt x="63" y="204"/>
                  </a:lnTo>
                  <a:lnTo>
                    <a:pt x="63" y="200"/>
                  </a:lnTo>
                  <a:lnTo>
                    <a:pt x="67" y="200"/>
                  </a:lnTo>
                  <a:lnTo>
                    <a:pt x="71" y="200"/>
                  </a:lnTo>
                  <a:lnTo>
                    <a:pt x="78" y="200"/>
                  </a:lnTo>
                  <a:lnTo>
                    <a:pt x="82" y="200"/>
                  </a:lnTo>
                  <a:lnTo>
                    <a:pt x="82" y="204"/>
                  </a:lnTo>
                  <a:lnTo>
                    <a:pt x="85" y="204"/>
                  </a:lnTo>
                  <a:lnTo>
                    <a:pt x="85" y="200"/>
                  </a:lnTo>
                  <a:lnTo>
                    <a:pt x="85" y="200"/>
                  </a:lnTo>
                  <a:lnTo>
                    <a:pt x="82" y="197"/>
                  </a:lnTo>
                  <a:lnTo>
                    <a:pt x="78" y="197"/>
                  </a:lnTo>
                  <a:lnTo>
                    <a:pt x="78" y="189"/>
                  </a:lnTo>
                  <a:lnTo>
                    <a:pt x="82" y="189"/>
                  </a:lnTo>
                  <a:lnTo>
                    <a:pt x="89" y="189"/>
                  </a:lnTo>
                  <a:lnTo>
                    <a:pt x="89" y="186"/>
                  </a:lnTo>
                  <a:lnTo>
                    <a:pt x="93" y="182"/>
                  </a:lnTo>
                  <a:lnTo>
                    <a:pt x="96" y="182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104" y="174"/>
                  </a:lnTo>
                  <a:lnTo>
                    <a:pt x="104" y="171"/>
                  </a:lnTo>
                  <a:lnTo>
                    <a:pt x="104" y="167"/>
                  </a:lnTo>
                  <a:lnTo>
                    <a:pt x="104" y="163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96" y="152"/>
                  </a:lnTo>
                  <a:lnTo>
                    <a:pt x="96" y="149"/>
                  </a:lnTo>
                  <a:lnTo>
                    <a:pt x="96" y="149"/>
                  </a:lnTo>
                  <a:lnTo>
                    <a:pt x="100" y="145"/>
                  </a:lnTo>
                  <a:lnTo>
                    <a:pt x="100" y="141"/>
                  </a:lnTo>
                  <a:lnTo>
                    <a:pt x="96" y="137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6"/>
                  </a:lnTo>
                  <a:lnTo>
                    <a:pt x="96" y="126"/>
                  </a:lnTo>
                  <a:lnTo>
                    <a:pt x="100" y="123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3" y="115"/>
                  </a:lnTo>
                  <a:lnTo>
                    <a:pt x="89" y="115"/>
                  </a:lnTo>
                  <a:lnTo>
                    <a:pt x="89" y="115"/>
                  </a:lnTo>
                  <a:lnTo>
                    <a:pt x="89" y="111"/>
                  </a:lnTo>
                  <a:lnTo>
                    <a:pt x="85" y="111"/>
                  </a:lnTo>
                  <a:lnTo>
                    <a:pt x="85" y="111"/>
                  </a:lnTo>
                  <a:lnTo>
                    <a:pt x="82" y="108"/>
                  </a:lnTo>
                  <a:lnTo>
                    <a:pt x="82" y="108"/>
                  </a:lnTo>
                  <a:lnTo>
                    <a:pt x="82" y="104"/>
                  </a:lnTo>
                  <a:lnTo>
                    <a:pt x="78" y="104"/>
                  </a:lnTo>
                  <a:lnTo>
                    <a:pt x="74" y="104"/>
                  </a:lnTo>
                  <a:lnTo>
                    <a:pt x="74" y="100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63" y="89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52" y="82"/>
                  </a:lnTo>
                  <a:lnTo>
                    <a:pt x="48" y="78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1"/>
                  </a:lnTo>
                  <a:lnTo>
                    <a:pt x="41" y="71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41" y="63"/>
                  </a:lnTo>
                  <a:lnTo>
                    <a:pt x="45" y="59"/>
                  </a:lnTo>
                  <a:lnTo>
                    <a:pt x="48" y="59"/>
                  </a:lnTo>
                  <a:lnTo>
                    <a:pt x="48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5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37" y="41"/>
                  </a:lnTo>
                  <a:lnTo>
                    <a:pt x="34" y="45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9" y="37"/>
                  </a:lnTo>
                  <a:lnTo>
                    <a:pt x="11" y="34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close/>
                  <a:moveTo>
                    <a:pt x="45" y="212"/>
                  </a:moveTo>
                  <a:lnTo>
                    <a:pt x="48" y="212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2" y="212"/>
                  </a:lnTo>
                  <a:lnTo>
                    <a:pt x="48" y="212"/>
                  </a:lnTo>
                  <a:lnTo>
                    <a:pt x="48" y="208"/>
                  </a:lnTo>
                  <a:lnTo>
                    <a:pt x="45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6460992" y="2885191"/>
              <a:ext cx="109364" cy="86205"/>
            </a:xfrm>
            <a:custGeom>
              <a:avLst/>
              <a:gdLst>
                <a:gd name="T0" fmla="*/ 40 w 85"/>
                <a:gd name="T1" fmla="*/ 63 h 67"/>
                <a:gd name="T2" fmla="*/ 44 w 85"/>
                <a:gd name="T3" fmla="*/ 59 h 67"/>
                <a:gd name="T4" fmla="*/ 52 w 85"/>
                <a:gd name="T5" fmla="*/ 59 h 67"/>
                <a:gd name="T6" fmla="*/ 63 w 85"/>
                <a:gd name="T7" fmla="*/ 59 h 67"/>
                <a:gd name="T8" fmla="*/ 66 w 85"/>
                <a:gd name="T9" fmla="*/ 63 h 67"/>
                <a:gd name="T10" fmla="*/ 66 w 85"/>
                <a:gd name="T11" fmla="*/ 59 h 67"/>
                <a:gd name="T12" fmla="*/ 59 w 85"/>
                <a:gd name="T13" fmla="*/ 56 h 67"/>
                <a:gd name="T14" fmla="*/ 63 w 85"/>
                <a:gd name="T15" fmla="*/ 48 h 67"/>
                <a:gd name="T16" fmla="*/ 70 w 85"/>
                <a:gd name="T17" fmla="*/ 45 h 67"/>
                <a:gd name="T18" fmla="*/ 77 w 85"/>
                <a:gd name="T19" fmla="*/ 41 h 67"/>
                <a:gd name="T20" fmla="*/ 81 w 85"/>
                <a:gd name="T21" fmla="*/ 37 h 67"/>
                <a:gd name="T22" fmla="*/ 85 w 85"/>
                <a:gd name="T23" fmla="*/ 30 h 67"/>
                <a:gd name="T24" fmla="*/ 85 w 85"/>
                <a:gd name="T25" fmla="*/ 22 h 67"/>
                <a:gd name="T26" fmla="*/ 81 w 85"/>
                <a:gd name="T27" fmla="*/ 11 h 67"/>
                <a:gd name="T28" fmla="*/ 77 w 85"/>
                <a:gd name="T29" fmla="*/ 8 h 67"/>
                <a:gd name="T30" fmla="*/ 70 w 85"/>
                <a:gd name="T31" fmla="*/ 4 h 67"/>
                <a:gd name="T32" fmla="*/ 66 w 85"/>
                <a:gd name="T33" fmla="*/ 0 h 67"/>
                <a:gd name="T34" fmla="*/ 59 w 85"/>
                <a:gd name="T35" fmla="*/ 4 h 67"/>
                <a:gd name="T36" fmla="*/ 63 w 85"/>
                <a:gd name="T37" fmla="*/ 11 h 67"/>
                <a:gd name="T38" fmla="*/ 63 w 85"/>
                <a:gd name="T39" fmla="*/ 15 h 67"/>
                <a:gd name="T40" fmla="*/ 55 w 85"/>
                <a:gd name="T41" fmla="*/ 8 h 67"/>
                <a:gd name="T42" fmla="*/ 48 w 85"/>
                <a:gd name="T43" fmla="*/ 8 h 67"/>
                <a:gd name="T44" fmla="*/ 44 w 85"/>
                <a:gd name="T45" fmla="*/ 4 h 67"/>
                <a:gd name="T46" fmla="*/ 37 w 85"/>
                <a:gd name="T47" fmla="*/ 4 h 67"/>
                <a:gd name="T48" fmla="*/ 29 w 85"/>
                <a:gd name="T49" fmla="*/ 4 h 67"/>
                <a:gd name="T50" fmla="*/ 22 w 85"/>
                <a:gd name="T51" fmla="*/ 4 h 67"/>
                <a:gd name="T52" fmla="*/ 11 w 85"/>
                <a:gd name="T53" fmla="*/ 4 h 67"/>
                <a:gd name="T54" fmla="*/ 3 w 85"/>
                <a:gd name="T55" fmla="*/ 11 h 67"/>
                <a:gd name="T56" fmla="*/ 0 w 85"/>
                <a:gd name="T57" fmla="*/ 19 h 67"/>
                <a:gd name="T58" fmla="*/ 0 w 85"/>
                <a:gd name="T59" fmla="*/ 30 h 67"/>
                <a:gd name="T60" fmla="*/ 3 w 85"/>
                <a:gd name="T61" fmla="*/ 33 h 67"/>
                <a:gd name="T62" fmla="*/ 3 w 85"/>
                <a:gd name="T63" fmla="*/ 41 h 67"/>
                <a:gd name="T64" fmla="*/ 7 w 85"/>
                <a:gd name="T65" fmla="*/ 45 h 67"/>
                <a:gd name="T66" fmla="*/ 7 w 85"/>
                <a:gd name="T67" fmla="*/ 48 h 67"/>
                <a:gd name="T68" fmla="*/ 11 w 85"/>
                <a:gd name="T69" fmla="*/ 56 h 67"/>
                <a:gd name="T70" fmla="*/ 15 w 85"/>
                <a:gd name="T71" fmla="*/ 56 h 67"/>
                <a:gd name="T72" fmla="*/ 15 w 85"/>
                <a:gd name="T73" fmla="*/ 59 h 67"/>
                <a:gd name="T74" fmla="*/ 18 w 85"/>
                <a:gd name="T75" fmla="*/ 63 h 67"/>
                <a:gd name="T76" fmla="*/ 18 w 85"/>
                <a:gd name="T77" fmla="*/ 59 h 67"/>
                <a:gd name="T78" fmla="*/ 22 w 85"/>
                <a:gd name="T79" fmla="*/ 56 h 67"/>
                <a:gd name="T80" fmla="*/ 26 w 85"/>
                <a:gd name="T81" fmla="*/ 59 h 67"/>
                <a:gd name="T82" fmla="*/ 22 w 85"/>
                <a:gd name="T83" fmla="*/ 67 h 67"/>
                <a:gd name="T84" fmla="*/ 22 w 85"/>
                <a:gd name="T85" fmla="*/ 67 h 67"/>
                <a:gd name="T86" fmla="*/ 26 w 85"/>
                <a:gd name="T87" fmla="*/ 67 h 67"/>
                <a:gd name="T88" fmla="*/ 29 w 85"/>
                <a:gd name="T89" fmla="*/ 67 h 67"/>
                <a:gd name="T90" fmla="*/ 33 w 85"/>
                <a:gd name="T9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67">
                  <a:moveTo>
                    <a:pt x="37" y="67"/>
                  </a:moveTo>
                  <a:lnTo>
                    <a:pt x="40" y="63"/>
                  </a:lnTo>
                  <a:lnTo>
                    <a:pt x="44" y="63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52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6" y="63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3" y="56"/>
                  </a:lnTo>
                  <a:lnTo>
                    <a:pt x="59" y="56"/>
                  </a:lnTo>
                  <a:lnTo>
                    <a:pt x="59" y="48"/>
                  </a:lnTo>
                  <a:lnTo>
                    <a:pt x="63" y="48"/>
                  </a:lnTo>
                  <a:lnTo>
                    <a:pt x="70" y="48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7" y="41"/>
                  </a:lnTo>
                  <a:lnTo>
                    <a:pt x="81" y="37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0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5" y="19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7" y="8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55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7" y="52"/>
                  </a:lnTo>
                  <a:lnTo>
                    <a:pt x="11" y="56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3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6394088" y="2723074"/>
              <a:ext cx="171122" cy="181415"/>
            </a:xfrm>
            <a:custGeom>
              <a:avLst/>
              <a:gdLst>
                <a:gd name="T0" fmla="*/ 18 w 133"/>
                <a:gd name="T1" fmla="*/ 22 h 141"/>
                <a:gd name="T2" fmla="*/ 26 w 133"/>
                <a:gd name="T3" fmla="*/ 15 h 141"/>
                <a:gd name="T4" fmla="*/ 26 w 133"/>
                <a:gd name="T5" fmla="*/ 4 h 141"/>
                <a:gd name="T6" fmla="*/ 33 w 133"/>
                <a:gd name="T7" fmla="*/ 0 h 141"/>
                <a:gd name="T8" fmla="*/ 44 w 133"/>
                <a:gd name="T9" fmla="*/ 7 h 141"/>
                <a:gd name="T10" fmla="*/ 44 w 133"/>
                <a:gd name="T11" fmla="*/ 19 h 141"/>
                <a:gd name="T12" fmla="*/ 59 w 133"/>
                <a:gd name="T13" fmla="*/ 26 h 141"/>
                <a:gd name="T14" fmla="*/ 74 w 133"/>
                <a:gd name="T15" fmla="*/ 26 h 141"/>
                <a:gd name="T16" fmla="*/ 81 w 133"/>
                <a:gd name="T17" fmla="*/ 33 h 141"/>
                <a:gd name="T18" fmla="*/ 85 w 133"/>
                <a:gd name="T19" fmla="*/ 37 h 141"/>
                <a:gd name="T20" fmla="*/ 78 w 133"/>
                <a:gd name="T21" fmla="*/ 44 h 141"/>
                <a:gd name="T22" fmla="*/ 70 w 133"/>
                <a:gd name="T23" fmla="*/ 48 h 141"/>
                <a:gd name="T24" fmla="*/ 70 w 133"/>
                <a:gd name="T25" fmla="*/ 56 h 141"/>
                <a:gd name="T26" fmla="*/ 74 w 133"/>
                <a:gd name="T27" fmla="*/ 63 h 141"/>
                <a:gd name="T28" fmla="*/ 89 w 133"/>
                <a:gd name="T29" fmla="*/ 67 h 141"/>
                <a:gd name="T30" fmla="*/ 100 w 133"/>
                <a:gd name="T31" fmla="*/ 78 h 141"/>
                <a:gd name="T32" fmla="*/ 107 w 133"/>
                <a:gd name="T33" fmla="*/ 89 h 141"/>
                <a:gd name="T34" fmla="*/ 115 w 133"/>
                <a:gd name="T35" fmla="*/ 93 h 141"/>
                <a:gd name="T36" fmla="*/ 118 w 133"/>
                <a:gd name="T37" fmla="*/ 96 h 141"/>
                <a:gd name="T38" fmla="*/ 122 w 133"/>
                <a:gd name="T39" fmla="*/ 100 h 141"/>
                <a:gd name="T40" fmla="*/ 129 w 133"/>
                <a:gd name="T41" fmla="*/ 104 h 141"/>
                <a:gd name="T42" fmla="*/ 133 w 133"/>
                <a:gd name="T43" fmla="*/ 108 h 141"/>
                <a:gd name="T44" fmla="*/ 133 w 133"/>
                <a:gd name="T45" fmla="*/ 111 h 141"/>
                <a:gd name="T46" fmla="*/ 129 w 133"/>
                <a:gd name="T47" fmla="*/ 122 h 141"/>
                <a:gd name="T48" fmla="*/ 129 w 133"/>
                <a:gd name="T49" fmla="*/ 134 h 141"/>
                <a:gd name="T50" fmla="*/ 122 w 133"/>
                <a:gd name="T51" fmla="*/ 130 h 141"/>
                <a:gd name="T52" fmla="*/ 111 w 133"/>
                <a:gd name="T53" fmla="*/ 130 h 141"/>
                <a:gd name="T54" fmla="*/ 115 w 133"/>
                <a:gd name="T55" fmla="*/ 141 h 141"/>
                <a:gd name="T56" fmla="*/ 107 w 133"/>
                <a:gd name="T57" fmla="*/ 134 h 141"/>
                <a:gd name="T58" fmla="*/ 96 w 133"/>
                <a:gd name="T59" fmla="*/ 130 h 141"/>
                <a:gd name="T60" fmla="*/ 100 w 133"/>
                <a:gd name="T61" fmla="*/ 122 h 141"/>
                <a:gd name="T62" fmla="*/ 100 w 133"/>
                <a:gd name="T63" fmla="*/ 115 h 141"/>
                <a:gd name="T64" fmla="*/ 96 w 133"/>
                <a:gd name="T65" fmla="*/ 108 h 141"/>
                <a:gd name="T66" fmla="*/ 92 w 133"/>
                <a:gd name="T67" fmla="*/ 104 h 141"/>
                <a:gd name="T68" fmla="*/ 85 w 133"/>
                <a:gd name="T69" fmla="*/ 96 h 141"/>
                <a:gd name="T70" fmla="*/ 85 w 133"/>
                <a:gd name="T71" fmla="*/ 89 h 141"/>
                <a:gd name="T72" fmla="*/ 81 w 133"/>
                <a:gd name="T73" fmla="*/ 78 h 141"/>
                <a:gd name="T74" fmla="*/ 63 w 133"/>
                <a:gd name="T75" fmla="*/ 67 h 141"/>
                <a:gd name="T76" fmla="*/ 48 w 133"/>
                <a:gd name="T77" fmla="*/ 78 h 141"/>
                <a:gd name="T78" fmla="*/ 37 w 133"/>
                <a:gd name="T79" fmla="*/ 70 h 141"/>
                <a:gd name="T80" fmla="*/ 26 w 133"/>
                <a:gd name="T81" fmla="*/ 78 h 141"/>
                <a:gd name="T82" fmla="*/ 22 w 133"/>
                <a:gd name="T83" fmla="*/ 67 h 141"/>
                <a:gd name="T84" fmla="*/ 22 w 133"/>
                <a:gd name="T85" fmla="*/ 59 h 141"/>
                <a:gd name="T86" fmla="*/ 22 w 133"/>
                <a:gd name="T87" fmla="*/ 48 h 141"/>
                <a:gd name="T88" fmla="*/ 11 w 133"/>
                <a:gd name="T89" fmla="*/ 52 h 141"/>
                <a:gd name="T90" fmla="*/ 11 w 133"/>
                <a:gd name="T91" fmla="*/ 41 h 141"/>
                <a:gd name="T92" fmla="*/ 0 w 133"/>
                <a:gd name="T93" fmla="*/ 33 h 141"/>
                <a:gd name="T94" fmla="*/ 7 w 133"/>
                <a:gd name="T95" fmla="*/ 26 h 141"/>
                <a:gd name="T96" fmla="*/ 7 w 133"/>
                <a:gd name="T97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41">
                  <a:moveTo>
                    <a:pt x="15" y="19"/>
                  </a:moveTo>
                  <a:lnTo>
                    <a:pt x="18" y="19"/>
                  </a:lnTo>
                  <a:lnTo>
                    <a:pt x="18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4" y="11"/>
                  </a:lnTo>
                  <a:lnTo>
                    <a:pt x="44" y="15"/>
                  </a:lnTo>
                  <a:lnTo>
                    <a:pt x="44" y="19"/>
                  </a:lnTo>
                  <a:lnTo>
                    <a:pt x="52" y="22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7" y="30"/>
                  </a:lnTo>
                  <a:lnTo>
                    <a:pt x="70" y="26"/>
                  </a:lnTo>
                  <a:lnTo>
                    <a:pt x="74" y="26"/>
                  </a:lnTo>
                  <a:lnTo>
                    <a:pt x="74" y="30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1" y="37"/>
                  </a:lnTo>
                  <a:lnTo>
                    <a:pt x="81" y="44"/>
                  </a:lnTo>
                  <a:lnTo>
                    <a:pt x="78" y="44"/>
                  </a:lnTo>
                  <a:lnTo>
                    <a:pt x="74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52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70" y="59"/>
                  </a:lnTo>
                  <a:lnTo>
                    <a:pt x="74" y="59"/>
                  </a:lnTo>
                  <a:lnTo>
                    <a:pt x="74" y="63"/>
                  </a:lnTo>
                  <a:lnTo>
                    <a:pt x="81" y="63"/>
                  </a:lnTo>
                  <a:lnTo>
                    <a:pt x="85" y="67"/>
                  </a:lnTo>
                  <a:lnTo>
                    <a:pt x="89" y="67"/>
                  </a:lnTo>
                  <a:lnTo>
                    <a:pt x="92" y="70"/>
                  </a:lnTo>
                  <a:lnTo>
                    <a:pt x="96" y="74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107" y="85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5" y="89"/>
                  </a:lnTo>
                  <a:lnTo>
                    <a:pt x="115" y="93"/>
                  </a:lnTo>
                  <a:lnTo>
                    <a:pt x="115" y="93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22" y="96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3" y="108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9" y="122"/>
                  </a:lnTo>
                  <a:lnTo>
                    <a:pt x="133" y="126"/>
                  </a:lnTo>
                  <a:lnTo>
                    <a:pt x="133" y="130"/>
                  </a:lnTo>
                  <a:lnTo>
                    <a:pt x="129" y="134"/>
                  </a:lnTo>
                  <a:lnTo>
                    <a:pt x="126" y="134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18" y="126"/>
                  </a:lnTo>
                  <a:lnTo>
                    <a:pt x="115" y="130"/>
                  </a:lnTo>
                  <a:lnTo>
                    <a:pt x="111" y="130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7" y="134"/>
                  </a:lnTo>
                  <a:lnTo>
                    <a:pt x="104" y="134"/>
                  </a:lnTo>
                  <a:lnTo>
                    <a:pt x="100" y="134"/>
                  </a:lnTo>
                  <a:lnTo>
                    <a:pt x="96" y="130"/>
                  </a:lnTo>
                  <a:lnTo>
                    <a:pt x="100" y="130"/>
                  </a:lnTo>
                  <a:lnTo>
                    <a:pt x="100" y="126"/>
                  </a:lnTo>
                  <a:lnTo>
                    <a:pt x="100" y="122"/>
                  </a:lnTo>
                  <a:lnTo>
                    <a:pt x="100" y="119"/>
                  </a:lnTo>
                  <a:lnTo>
                    <a:pt x="100" y="119"/>
                  </a:lnTo>
                  <a:lnTo>
                    <a:pt x="100" y="115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6" y="108"/>
                  </a:lnTo>
                  <a:lnTo>
                    <a:pt x="100" y="108"/>
                  </a:lnTo>
                  <a:lnTo>
                    <a:pt x="96" y="104"/>
                  </a:lnTo>
                  <a:lnTo>
                    <a:pt x="92" y="104"/>
                  </a:lnTo>
                  <a:lnTo>
                    <a:pt x="89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5" y="93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5"/>
                  </a:lnTo>
                  <a:lnTo>
                    <a:pt x="85" y="82"/>
                  </a:lnTo>
                  <a:lnTo>
                    <a:pt x="81" y="78"/>
                  </a:lnTo>
                  <a:lnTo>
                    <a:pt x="74" y="74"/>
                  </a:lnTo>
                  <a:lnTo>
                    <a:pt x="70" y="70"/>
                  </a:lnTo>
                  <a:lnTo>
                    <a:pt x="63" y="67"/>
                  </a:lnTo>
                  <a:lnTo>
                    <a:pt x="59" y="70"/>
                  </a:lnTo>
                  <a:lnTo>
                    <a:pt x="55" y="74"/>
                  </a:lnTo>
                  <a:lnTo>
                    <a:pt x="48" y="78"/>
                  </a:lnTo>
                  <a:lnTo>
                    <a:pt x="44" y="74"/>
                  </a:lnTo>
                  <a:lnTo>
                    <a:pt x="41" y="74"/>
                  </a:lnTo>
                  <a:lnTo>
                    <a:pt x="37" y="70"/>
                  </a:lnTo>
                  <a:lnTo>
                    <a:pt x="33" y="74"/>
                  </a:lnTo>
                  <a:lnTo>
                    <a:pt x="30" y="78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22" y="70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18" y="48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11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6346483" y="2765533"/>
              <a:ext cx="181415" cy="301072"/>
            </a:xfrm>
            <a:custGeom>
              <a:avLst/>
              <a:gdLst>
                <a:gd name="T0" fmla="*/ 13 w 38"/>
                <a:gd name="T1" fmla="*/ 3 h 63"/>
                <a:gd name="T2" fmla="*/ 16 w 38"/>
                <a:gd name="T3" fmla="*/ 4 h 63"/>
                <a:gd name="T4" fmla="*/ 16 w 38"/>
                <a:gd name="T5" fmla="*/ 8 h 63"/>
                <a:gd name="T6" fmla="*/ 18 w 38"/>
                <a:gd name="T7" fmla="*/ 12 h 63"/>
                <a:gd name="T8" fmla="*/ 23 w 38"/>
                <a:gd name="T9" fmla="*/ 12 h 63"/>
                <a:gd name="T10" fmla="*/ 30 w 38"/>
                <a:gd name="T11" fmla="*/ 11 h 63"/>
                <a:gd name="T12" fmla="*/ 33 w 38"/>
                <a:gd name="T13" fmla="*/ 15 h 63"/>
                <a:gd name="T14" fmla="*/ 35 w 38"/>
                <a:gd name="T15" fmla="*/ 19 h 63"/>
                <a:gd name="T16" fmla="*/ 38 w 38"/>
                <a:gd name="T17" fmla="*/ 21 h 63"/>
                <a:gd name="T18" fmla="*/ 37 w 38"/>
                <a:gd name="T19" fmla="*/ 25 h 63"/>
                <a:gd name="T20" fmla="*/ 33 w 38"/>
                <a:gd name="T21" fmla="*/ 26 h 63"/>
                <a:gd name="T22" fmla="*/ 27 w 38"/>
                <a:gd name="T23" fmla="*/ 26 h 63"/>
                <a:gd name="T24" fmla="*/ 24 w 38"/>
                <a:gd name="T25" fmla="*/ 31 h 63"/>
                <a:gd name="T26" fmla="*/ 25 w 38"/>
                <a:gd name="T27" fmla="*/ 36 h 63"/>
                <a:gd name="T28" fmla="*/ 23 w 38"/>
                <a:gd name="T29" fmla="*/ 36 h 63"/>
                <a:gd name="T30" fmla="*/ 21 w 38"/>
                <a:gd name="T31" fmla="*/ 34 h 63"/>
                <a:gd name="T32" fmla="*/ 19 w 38"/>
                <a:gd name="T33" fmla="*/ 34 h 63"/>
                <a:gd name="T34" fmla="*/ 17 w 38"/>
                <a:gd name="T35" fmla="*/ 33 h 63"/>
                <a:gd name="T36" fmla="*/ 16 w 38"/>
                <a:gd name="T37" fmla="*/ 31 h 63"/>
                <a:gd name="T38" fmla="*/ 14 w 38"/>
                <a:gd name="T39" fmla="*/ 31 h 63"/>
                <a:gd name="T40" fmla="*/ 13 w 38"/>
                <a:gd name="T41" fmla="*/ 31 h 63"/>
                <a:gd name="T42" fmla="*/ 13 w 38"/>
                <a:gd name="T43" fmla="*/ 34 h 63"/>
                <a:gd name="T44" fmla="*/ 12 w 38"/>
                <a:gd name="T45" fmla="*/ 38 h 63"/>
                <a:gd name="T46" fmla="*/ 10 w 38"/>
                <a:gd name="T47" fmla="*/ 44 h 63"/>
                <a:gd name="T48" fmla="*/ 10 w 38"/>
                <a:gd name="T49" fmla="*/ 46 h 63"/>
                <a:gd name="T50" fmla="*/ 12 w 38"/>
                <a:gd name="T51" fmla="*/ 49 h 63"/>
                <a:gd name="T52" fmla="*/ 13 w 38"/>
                <a:gd name="T53" fmla="*/ 49 h 63"/>
                <a:gd name="T54" fmla="*/ 15 w 38"/>
                <a:gd name="T55" fmla="*/ 52 h 63"/>
                <a:gd name="T56" fmla="*/ 16 w 38"/>
                <a:gd name="T57" fmla="*/ 52 h 63"/>
                <a:gd name="T58" fmla="*/ 17 w 38"/>
                <a:gd name="T59" fmla="*/ 55 h 63"/>
                <a:gd name="T60" fmla="*/ 17 w 38"/>
                <a:gd name="T61" fmla="*/ 56 h 63"/>
                <a:gd name="T62" fmla="*/ 20 w 38"/>
                <a:gd name="T63" fmla="*/ 59 h 63"/>
                <a:gd name="T64" fmla="*/ 23 w 38"/>
                <a:gd name="T65" fmla="*/ 61 h 63"/>
                <a:gd name="T66" fmla="*/ 23 w 38"/>
                <a:gd name="T67" fmla="*/ 63 h 63"/>
                <a:gd name="T68" fmla="*/ 19 w 38"/>
                <a:gd name="T69" fmla="*/ 62 h 63"/>
                <a:gd name="T70" fmla="*/ 18 w 38"/>
                <a:gd name="T71" fmla="*/ 60 h 63"/>
                <a:gd name="T72" fmla="*/ 15 w 38"/>
                <a:gd name="T73" fmla="*/ 60 h 63"/>
                <a:gd name="T74" fmla="*/ 13 w 38"/>
                <a:gd name="T75" fmla="*/ 57 h 63"/>
                <a:gd name="T76" fmla="*/ 10 w 38"/>
                <a:gd name="T77" fmla="*/ 55 h 63"/>
                <a:gd name="T78" fmla="*/ 8 w 38"/>
                <a:gd name="T79" fmla="*/ 52 h 63"/>
                <a:gd name="T80" fmla="*/ 6 w 38"/>
                <a:gd name="T81" fmla="*/ 51 h 63"/>
                <a:gd name="T82" fmla="*/ 7 w 38"/>
                <a:gd name="T83" fmla="*/ 48 h 63"/>
                <a:gd name="T84" fmla="*/ 8 w 38"/>
                <a:gd name="T85" fmla="*/ 45 h 63"/>
                <a:gd name="T86" fmla="*/ 9 w 38"/>
                <a:gd name="T87" fmla="*/ 42 h 63"/>
                <a:gd name="T88" fmla="*/ 11 w 38"/>
                <a:gd name="T89" fmla="*/ 36 h 63"/>
                <a:gd name="T90" fmla="*/ 10 w 38"/>
                <a:gd name="T91" fmla="*/ 31 h 63"/>
                <a:gd name="T92" fmla="*/ 7 w 38"/>
                <a:gd name="T93" fmla="*/ 26 h 63"/>
                <a:gd name="T94" fmla="*/ 6 w 38"/>
                <a:gd name="T95" fmla="*/ 22 h 63"/>
                <a:gd name="T96" fmla="*/ 6 w 38"/>
                <a:gd name="T97" fmla="*/ 18 h 63"/>
                <a:gd name="T98" fmla="*/ 2 w 38"/>
                <a:gd name="T99" fmla="*/ 13 h 63"/>
                <a:gd name="T100" fmla="*/ 0 w 38"/>
                <a:gd name="T101" fmla="*/ 10 h 63"/>
                <a:gd name="T102" fmla="*/ 2 w 38"/>
                <a:gd name="T103" fmla="*/ 6 h 63"/>
                <a:gd name="T104" fmla="*/ 6 w 38"/>
                <a:gd name="T105" fmla="*/ 4 h 63"/>
                <a:gd name="T106" fmla="*/ 9 w 38"/>
                <a:gd name="T107" fmla="*/ 2 h 63"/>
                <a:gd name="T108" fmla="*/ 10 w 38"/>
                <a:gd name="T109" fmla="*/ 0 h 63"/>
                <a:gd name="T110" fmla="*/ 13 w 38"/>
                <a:gd name="T111" fmla="*/ 59 h 63"/>
                <a:gd name="T112" fmla="*/ 10 w 38"/>
                <a:gd name="T113" fmla="*/ 55 h 63"/>
                <a:gd name="T114" fmla="*/ 7 w 38"/>
                <a:gd name="T115" fmla="*/ 55 h 63"/>
                <a:gd name="T116" fmla="*/ 23 w 38"/>
                <a:gd name="T117" fmla="*/ 37 h 63"/>
                <a:gd name="T118" fmla="*/ 13 w 38"/>
                <a:gd name="T119" fmla="*/ 46 h 63"/>
                <a:gd name="T120" fmla="*/ 14 w 38"/>
                <a:gd name="T121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63">
                  <a:moveTo>
                    <a:pt x="10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3" y="59"/>
                  </a:move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lose/>
                  <a:moveTo>
                    <a:pt x="10" y="55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lose/>
                  <a:moveTo>
                    <a:pt x="7" y="53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lose/>
                  <a:moveTo>
                    <a:pt x="23" y="36"/>
                  </a:move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lose/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7"/>
                    <a:pt x="15" y="47"/>
                    <a:pt x="15" y="47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226826" y="2603418"/>
              <a:ext cx="190421" cy="382130"/>
            </a:xfrm>
            <a:custGeom>
              <a:avLst/>
              <a:gdLst>
                <a:gd name="T0" fmla="*/ 82 w 148"/>
                <a:gd name="T1" fmla="*/ 4 h 297"/>
                <a:gd name="T2" fmla="*/ 97 w 148"/>
                <a:gd name="T3" fmla="*/ 22 h 297"/>
                <a:gd name="T4" fmla="*/ 89 w 148"/>
                <a:gd name="T5" fmla="*/ 41 h 297"/>
                <a:gd name="T6" fmla="*/ 85 w 148"/>
                <a:gd name="T7" fmla="*/ 48 h 297"/>
                <a:gd name="T8" fmla="*/ 85 w 148"/>
                <a:gd name="T9" fmla="*/ 63 h 297"/>
                <a:gd name="T10" fmla="*/ 100 w 148"/>
                <a:gd name="T11" fmla="*/ 71 h 297"/>
                <a:gd name="T12" fmla="*/ 108 w 148"/>
                <a:gd name="T13" fmla="*/ 78 h 297"/>
                <a:gd name="T14" fmla="*/ 122 w 148"/>
                <a:gd name="T15" fmla="*/ 86 h 297"/>
                <a:gd name="T16" fmla="*/ 115 w 148"/>
                <a:gd name="T17" fmla="*/ 100 h 297"/>
                <a:gd name="T18" fmla="*/ 126 w 148"/>
                <a:gd name="T19" fmla="*/ 104 h 297"/>
                <a:gd name="T20" fmla="*/ 148 w 148"/>
                <a:gd name="T21" fmla="*/ 108 h 297"/>
                <a:gd name="T22" fmla="*/ 137 w 148"/>
                <a:gd name="T23" fmla="*/ 119 h 297"/>
                <a:gd name="T24" fmla="*/ 122 w 148"/>
                <a:gd name="T25" fmla="*/ 130 h 297"/>
                <a:gd name="T26" fmla="*/ 115 w 148"/>
                <a:gd name="T27" fmla="*/ 141 h 297"/>
                <a:gd name="T28" fmla="*/ 97 w 148"/>
                <a:gd name="T29" fmla="*/ 152 h 297"/>
                <a:gd name="T30" fmla="*/ 93 w 148"/>
                <a:gd name="T31" fmla="*/ 163 h 297"/>
                <a:gd name="T32" fmla="*/ 111 w 148"/>
                <a:gd name="T33" fmla="*/ 186 h 297"/>
                <a:gd name="T34" fmla="*/ 115 w 148"/>
                <a:gd name="T35" fmla="*/ 201 h 297"/>
                <a:gd name="T36" fmla="*/ 119 w 148"/>
                <a:gd name="T37" fmla="*/ 223 h 297"/>
                <a:gd name="T38" fmla="*/ 130 w 148"/>
                <a:gd name="T39" fmla="*/ 245 h 297"/>
                <a:gd name="T40" fmla="*/ 134 w 148"/>
                <a:gd name="T41" fmla="*/ 267 h 297"/>
                <a:gd name="T42" fmla="*/ 122 w 148"/>
                <a:gd name="T43" fmla="*/ 290 h 297"/>
                <a:gd name="T44" fmla="*/ 119 w 148"/>
                <a:gd name="T45" fmla="*/ 286 h 297"/>
                <a:gd name="T46" fmla="*/ 122 w 148"/>
                <a:gd name="T47" fmla="*/ 278 h 297"/>
                <a:gd name="T48" fmla="*/ 122 w 148"/>
                <a:gd name="T49" fmla="*/ 264 h 297"/>
                <a:gd name="T50" fmla="*/ 119 w 148"/>
                <a:gd name="T51" fmla="*/ 241 h 297"/>
                <a:gd name="T52" fmla="*/ 111 w 148"/>
                <a:gd name="T53" fmla="*/ 238 h 297"/>
                <a:gd name="T54" fmla="*/ 104 w 148"/>
                <a:gd name="T55" fmla="*/ 219 h 297"/>
                <a:gd name="T56" fmla="*/ 100 w 148"/>
                <a:gd name="T57" fmla="*/ 197 h 297"/>
                <a:gd name="T58" fmla="*/ 97 w 148"/>
                <a:gd name="T59" fmla="*/ 193 h 297"/>
                <a:gd name="T60" fmla="*/ 85 w 148"/>
                <a:gd name="T61" fmla="*/ 178 h 297"/>
                <a:gd name="T62" fmla="*/ 85 w 148"/>
                <a:gd name="T63" fmla="*/ 182 h 297"/>
                <a:gd name="T64" fmla="*/ 74 w 148"/>
                <a:gd name="T65" fmla="*/ 189 h 297"/>
                <a:gd name="T66" fmla="*/ 71 w 148"/>
                <a:gd name="T67" fmla="*/ 193 h 297"/>
                <a:gd name="T68" fmla="*/ 56 w 148"/>
                <a:gd name="T69" fmla="*/ 201 h 297"/>
                <a:gd name="T70" fmla="*/ 48 w 148"/>
                <a:gd name="T71" fmla="*/ 204 h 297"/>
                <a:gd name="T72" fmla="*/ 45 w 148"/>
                <a:gd name="T73" fmla="*/ 197 h 297"/>
                <a:gd name="T74" fmla="*/ 48 w 148"/>
                <a:gd name="T75" fmla="*/ 178 h 297"/>
                <a:gd name="T76" fmla="*/ 41 w 148"/>
                <a:gd name="T77" fmla="*/ 163 h 297"/>
                <a:gd name="T78" fmla="*/ 30 w 148"/>
                <a:gd name="T79" fmla="*/ 149 h 297"/>
                <a:gd name="T80" fmla="*/ 23 w 148"/>
                <a:gd name="T81" fmla="*/ 145 h 297"/>
                <a:gd name="T82" fmla="*/ 26 w 148"/>
                <a:gd name="T83" fmla="*/ 149 h 297"/>
                <a:gd name="T84" fmla="*/ 26 w 148"/>
                <a:gd name="T85" fmla="*/ 137 h 297"/>
                <a:gd name="T86" fmla="*/ 15 w 148"/>
                <a:gd name="T87" fmla="*/ 134 h 297"/>
                <a:gd name="T88" fmla="*/ 11 w 148"/>
                <a:gd name="T89" fmla="*/ 134 h 297"/>
                <a:gd name="T90" fmla="*/ 4 w 148"/>
                <a:gd name="T91" fmla="*/ 115 h 297"/>
                <a:gd name="T92" fmla="*/ 11 w 148"/>
                <a:gd name="T93" fmla="*/ 104 h 297"/>
                <a:gd name="T94" fmla="*/ 19 w 148"/>
                <a:gd name="T95" fmla="*/ 86 h 297"/>
                <a:gd name="T96" fmla="*/ 26 w 148"/>
                <a:gd name="T97" fmla="*/ 71 h 297"/>
                <a:gd name="T98" fmla="*/ 34 w 148"/>
                <a:gd name="T99" fmla="*/ 41 h 297"/>
                <a:gd name="T100" fmla="*/ 48 w 148"/>
                <a:gd name="T101" fmla="*/ 15 h 297"/>
                <a:gd name="T102" fmla="*/ 67 w 148"/>
                <a:gd name="T103" fmla="*/ 8 h 297"/>
                <a:gd name="T104" fmla="*/ 23 w 148"/>
                <a:gd name="T105" fmla="*/ 15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8" h="297">
                  <a:moveTo>
                    <a:pt x="67" y="0"/>
                  </a:move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5" y="4"/>
                  </a:lnTo>
                  <a:lnTo>
                    <a:pt x="85" y="11"/>
                  </a:lnTo>
                  <a:lnTo>
                    <a:pt x="89" y="8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7" y="22"/>
                  </a:lnTo>
                  <a:lnTo>
                    <a:pt x="97" y="26"/>
                  </a:lnTo>
                  <a:lnTo>
                    <a:pt x="97" y="34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2" y="52"/>
                  </a:lnTo>
                  <a:lnTo>
                    <a:pt x="85" y="56"/>
                  </a:lnTo>
                  <a:lnTo>
                    <a:pt x="82" y="56"/>
                  </a:lnTo>
                  <a:lnTo>
                    <a:pt x="82" y="60"/>
                  </a:lnTo>
                  <a:lnTo>
                    <a:pt x="85" y="60"/>
                  </a:lnTo>
                  <a:lnTo>
                    <a:pt x="85" y="63"/>
                  </a:lnTo>
                  <a:lnTo>
                    <a:pt x="89" y="63"/>
                  </a:lnTo>
                  <a:lnTo>
                    <a:pt x="89" y="67"/>
                  </a:lnTo>
                  <a:lnTo>
                    <a:pt x="89" y="71"/>
                  </a:lnTo>
                  <a:lnTo>
                    <a:pt x="93" y="67"/>
                  </a:lnTo>
                  <a:lnTo>
                    <a:pt x="100" y="67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4" y="74"/>
                  </a:lnTo>
                  <a:lnTo>
                    <a:pt x="108" y="71"/>
                  </a:lnTo>
                  <a:lnTo>
                    <a:pt x="108" y="74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1" y="82"/>
                  </a:lnTo>
                  <a:lnTo>
                    <a:pt x="111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9" y="82"/>
                  </a:lnTo>
                  <a:lnTo>
                    <a:pt x="122" y="86"/>
                  </a:lnTo>
                  <a:lnTo>
                    <a:pt x="122" y="86"/>
                  </a:lnTo>
                  <a:lnTo>
                    <a:pt x="122" y="89"/>
                  </a:lnTo>
                  <a:lnTo>
                    <a:pt x="122" y="89"/>
                  </a:lnTo>
                  <a:lnTo>
                    <a:pt x="119" y="97"/>
                  </a:lnTo>
                  <a:lnTo>
                    <a:pt x="115" y="97"/>
                  </a:lnTo>
                  <a:lnTo>
                    <a:pt x="115" y="100"/>
                  </a:lnTo>
                  <a:lnTo>
                    <a:pt x="119" y="100"/>
                  </a:lnTo>
                  <a:lnTo>
                    <a:pt x="122" y="100"/>
                  </a:lnTo>
                  <a:lnTo>
                    <a:pt x="122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6" y="108"/>
                  </a:lnTo>
                  <a:lnTo>
                    <a:pt x="130" y="112"/>
                  </a:lnTo>
                  <a:lnTo>
                    <a:pt x="134" y="108"/>
                  </a:lnTo>
                  <a:lnTo>
                    <a:pt x="137" y="108"/>
                  </a:lnTo>
                  <a:lnTo>
                    <a:pt x="145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45" y="112"/>
                  </a:lnTo>
                  <a:lnTo>
                    <a:pt x="137" y="112"/>
                  </a:lnTo>
                  <a:lnTo>
                    <a:pt x="137" y="115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30" y="126"/>
                  </a:lnTo>
                  <a:lnTo>
                    <a:pt x="126" y="126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6" y="134"/>
                  </a:lnTo>
                  <a:lnTo>
                    <a:pt x="122" y="134"/>
                  </a:lnTo>
                  <a:lnTo>
                    <a:pt x="119" y="134"/>
                  </a:lnTo>
                  <a:lnTo>
                    <a:pt x="115" y="134"/>
                  </a:lnTo>
                  <a:lnTo>
                    <a:pt x="115" y="137"/>
                  </a:lnTo>
                  <a:lnTo>
                    <a:pt x="115" y="141"/>
                  </a:lnTo>
                  <a:lnTo>
                    <a:pt x="111" y="141"/>
                  </a:lnTo>
                  <a:lnTo>
                    <a:pt x="108" y="141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97" y="152"/>
                  </a:lnTo>
                  <a:lnTo>
                    <a:pt x="97" y="156"/>
                  </a:lnTo>
                  <a:lnTo>
                    <a:pt x="100" y="160"/>
                  </a:lnTo>
                  <a:lnTo>
                    <a:pt x="97" y="160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3" y="163"/>
                  </a:lnTo>
                  <a:lnTo>
                    <a:pt x="97" y="167"/>
                  </a:lnTo>
                  <a:lnTo>
                    <a:pt x="100" y="171"/>
                  </a:lnTo>
                  <a:lnTo>
                    <a:pt x="100" y="175"/>
                  </a:lnTo>
                  <a:lnTo>
                    <a:pt x="104" y="175"/>
                  </a:lnTo>
                  <a:lnTo>
                    <a:pt x="108" y="182"/>
                  </a:lnTo>
                  <a:lnTo>
                    <a:pt x="111" y="186"/>
                  </a:lnTo>
                  <a:lnTo>
                    <a:pt x="115" y="189"/>
                  </a:lnTo>
                  <a:lnTo>
                    <a:pt x="115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15" y="197"/>
                  </a:lnTo>
                  <a:lnTo>
                    <a:pt x="115" y="201"/>
                  </a:lnTo>
                  <a:lnTo>
                    <a:pt x="115" y="208"/>
                  </a:lnTo>
                  <a:lnTo>
                    <a:pt x="115" y="208"/>
                  </a:lnTo>
                  <a:lnTo>
                    <a:pt x="111" y="212"/>
                  </a:lnTo>
                  <a:lnTo>
                    <a:pt x="115" y="215"/>
                  </a:lnTo>
                  <a:lnTo>
                    <a:pt x="115" y="219"/>
                  </a:lnTo>
                  <a:lnTo>
                    <a:pt x="119" y="223"/>
                  </a:lnTo>
                  <a:lnTo>
                    <a:pt x="122" y="227"/>
                  </a:lnTo>
                  <a:lnTo>
                    <a:pt x="126" y="230"/>
                  </a:lnTo>
                  <a:lnTo>
                    <a:pt x="130" y="238"/>
                  </a:lnTo>
                  <a:lnTo>
                    <a:pt x="130" y="241"/>
                  </a:lnTo>
                  <a:lnTo>
                    <a:pt x="130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52"/>
                  </a:lnTo>
                  <a:lnTo>
                    <a:pt x="134" y="256"/>
                  </a:lnTo>
                  <a:lnTo>
                    <a:pt x="134" y="260"/>
                  </a:lnTo>
                  <a:lnTo>
                    <a:pt x="134" y="264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0" y="278"/>
                  </a:lnTo>
                  <a:lnTo>
                    <a:pt x="126" y="282"/>
                  </a:lnTo>
                  <a:lnTo>
                    <a:pt x="126" y="286"/>
                  </a:lnTo>
                  <a:lnTo>
                    <a:pt x="122" y="286"/>
                  </a:lnTo>
                  <a:lnTo>
                    <a:pt x="122" y="290"/>
                  </a:lnTo>
                  <a:lnTo>
                    <a:pt x="122" y="290"/>
                  </a:lnTo>
                  <a:lnTo>
                    <a:pt x="122" y="293"/>
                  </a:lnTo>
                  <a:lnTo>
                    <a:pt x="119" y="297"/>
                  </a:lnTo>
                  <a:lnTo>
                    <a:pt x="119" y="290"/>
                  </a:lnTo>
                  <a:lnTo>
                    <a:pt x="119" y="286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19" y="286"/>
                  </a:lnTo>
                  <a:lnTo>
                    <a:pt x="119" y="282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8"/>
                  </a:lnTo>
                  <a:lnTo>
                    <a:pt x="122" y="275"/>
                  </a:lnTo>
                  <a:lnTo>
                    <a:pt x="122" y="271"/>
                  </a:lnTo>
                  <a:lnTo>
                    <a:pt x="122" y="271"/>
                  </a:lnTo>
                  <a:lnTo>
                    <a:pt x="122" y="267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9" y="260"/>
                  </a:lnTo>
                  <a:lnTo>
                    <a:pt x="119" y="256"/>
                  </a:lnTo>
                  <a:lnTo>
                    <a:pt x="122" y="256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19" y="241"/>
                  </a:lnTo>
                  <a:lnTo>
                    <a:pt x="115" y="241"/>
                  </a:lnTo>
                  <a:lnTo>
                    <a:pt x="115" y="238"/>
                  </a:lnTo>
                  <a:lnTo>
                    <a:pt x="111" y="234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11" y="238"/>
                  </a:lnTo>
                  <a:lnTo>
                    <a:pt x="108" y="234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08" y="223"/>
                  </a:lnTo>
                  <a:lnTo>
                    <a:pt x="108" y="219"/>
                  </a:lnTo>
                  <a:lnTo>
                    <a:pt x="104" y="219"/>
                  </a:lnTo>
                  <a:lnTo>
                    <a:pt x="104" y="212"/>
                  </a:lnTo>
                  <a:lnTo>
                    <a:pt x="104" y="212"/>
                  </a:lnTo>
                  <a:lnTo>
                    <a:pt x="100" y="201"/>
                  </a:lnTo>
                  <a:lnTo>
                    <a:pt x="100" y="201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7" y="193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3"/>
                  </a:lnTo>
                  <a:lnTo>
                    <a:pt x="97" y="193"/>
                  </a:lnTo>
                  <a:lnTo>
                    <a:pt x="93" y="193"/>
                  </a:lnTo>
                  <a:lnTo>
                    <a:pt x="93" y="189"/>
                  </a:lnTo>
                  <a:lnTo>
                    <a:pt x="89" y="186"/>
                  </a:lnTo>
                  <a:lnTo>
                    <a:pt x="85" y="182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2" y="175"/>
                  </a:lnTo>
                  <a:lnTo>
                    <a:pt x="85" y="178"/>
                  </a:lnTo>
                  <a:lnTo>
                    <a:pt x="82" y="178"/>
                  </a:lnTo>
                  <a:lnTo>
                    <a:pt x="82" y="182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2" y="186"/>
                  </a:lnTo>
                  <a:lnTo>
                    <a:pt x="85" y="189"/>
                  </a:lnTo>
                  <a:lnTo>
                    <a:pt x="78" y="193"/>
                  </a:lnTo>
                  <a:lnTo>
                    <a:pt x="78" y="189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3"/>
                  </a:lnTo>
                  <a:lnTo>
                    <a:pt x="78" y="193"/>
                  </a:lnTo>
                  <a:lnTo>
                    <a:pt x="74" y="193"/>
                  </a:lnTo>
                  <a:lnTo>
                    <a:pt x="71" y="193"/>
                  </a:lnTo>
                  <a:lnTo>
                    <a:pt x="71" y="193"/>
                  </a:lnTo>
                  <a:lnTo>
                    <a:pt x="71" y="197"/>
                  </a:lnTo>
                  <a:lnTo>
                    <a:pt x="63" y="201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2" y="201"/>
                  </a:lnTo>
                  <a:lnTo>
                    <a:pt x="48" y="201"/>
                  </a:lnTo>
                  <a:lnTo>
                    <a:pt x="48" y="204"/>
                  </a:lnTo>
                  <a:lnTo>
                    <a:pt x="45" y="204"/>
                  </a:lnTo>
                  <a:lnTo>
                    <a:pt x="45" y="201"/>
                  </a:lnTo>
                  <a:lnTo>
                    <a:pt x="52" y="197"/>
                  </a:lnTo>
                  <a:lnTo>
                    <a:pt x="52" y="193"/>
                  </a:lnTo>
                  <a:lnTo>
                    <a:pt x="48" y="197"/>
                  </a:lnTo>
                  <a:lnTo>
                    <a:pt x="45" y="197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1" y="197"/>
                  </a:lnTo>
                  <a:lnTo>
                    <a:pt x="45" y="182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5" y="171"/>
                  </a:lnTo>
                  <a:lnTo>
                    <a:pt x="45" y="167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3"/>
                  </a:lnTo>
                  <a:lnTo>
                    <a:pt x="41" y="160"/>
                  </a:lnTo>
                  <a:lnTo>
                    <a:pt x="37" y="156"/>
                  </a:lnTo>
                  <a:lnTo>
                    <a:pt x="37" y="156"/>
                  </a:lnTo>
                  <a:lnTo>
                    <a:pt x="34" y="152"/>
                  </a:lnTo>
                  <a:lnTo>
                    <a:pt x="34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4" y="156"/>
                  </a:lnTo>
                  <a:lnTo>
                    <a:pt x="26" y="152"/>
                  </a:lnTo>
                  <a:lnTo>
                    <a:pt x="23" y="152"/>
                  </a:lnTo>
                  <a:lnTo>
                    <a:pt x="23" y="149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23" y="145"/>
                  </a:lnTo>
                  <a:lnTo>
                    <a:pt x="26" y="149"/>
                  </a:lnTo>
                  <a:lnTo>
                    <a:pt x="26" y="149"/>
                  </a:lnTo>
                  <a:lnTo>
                    <a:pt x="30" y="149"/>
                  </a:lnTo>
                  <a:lnTo>
                    <a:pt x="26" y="149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23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30"/>
                  </a:lnTo>
                  <a:lnTo>
                    <a:pt x="15" y="130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4" y="126"/>
                  </a:lnTo>
                  <a:lnTo>
                    <a:pt x="4" y="123"/>
                  </a:lnTo>
                  <a:lnTo>
                    <a:pt x="4" y="119"/>
                  </a:lnTo>
                  <a:lnTo>
                    <a:pt x="4" y="119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2"/>
                  </a:lnTo>
                  <a:lnTo>
                    <a:pt x="8" y="115"/>
                  </a:lnTo>
                  <a:lnTo>
                    <a:pt x="8" y="112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1" y="104"/>
                  </a:lnTo>
                  <a:lnTo>
                    <a:pt x="11" y="100"/>
                  </a:lnTo>
                  <a:lnTo>
                    <a:pt x="15" y="97"/>
                  </a:lnTo>
                  <a:lnTo>
                    <a:pt x="15" y="93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9" y="86"/>
                  </a:lnTo>
                  <a:lnTo>
                    <a:pt x="19" y="82"/>
                  </a:lnTo>
                  <a:lnTo>
                    <a:pt x="19" y="78"/>
                  </a:lnTo>
                  <a:lnTo>
                    <a:pt x="15" y="71"/>
                  </a:lnTo>
                  <a:lnTo>
                    <a:pt x="19" y="71"/>
                  </a:lnTo>
                  <a:lnTo>
                    <a:pt x="23" y="71"/>
                  </a:lnTo>
                  <a:lnTo>
                    <a:pt x="26" y="71"/>
                  </a:lnTo>
                  <a:lnTo>
                    <a:pt x="30" y="67"/>
                  </a:lnTo>
                  <a:lnTo>
                    <a:pt x="30" y="60"/>
                  </a:lnTo>
                  <a:lnTo>
                    <a:pt x="34" y="52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4" y="41"/>
                  </a:lnTo>
                  <a:lnTo>
                    <a:pt x="37" y="34"/>
                  </a:lnTo>
                  <a:lnTo>
                    <a:pt x="34" y="34"/>
                  </a:lnTo>
                  <a:lnTo>
                    <a:pt x="37" y="30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15"/>
                  </a:lnTo>
                  <a:lnTo>
                    <a:pt x="52" y="11"/>
                  </a:lnTo>
                  <a:lnTo>
                    <a:pt x="56" y="11"/>
                  </a:lnTo>
                  <a:lnTo>
                    <a:pt x="60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8"/>
                  </a:lnTo>
                  <a:lnTo>
                    <a:pt x="67" y="4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close/>
                  <a:moveTo>
                    <a:pt x="23" y="156"/>
                  </a:moveTo>
                  <a:lnTo>
                    <a:pt x="26" y="160"/>
                  </a:lnTo>
                  <a:lnTo>
                    <a:pt x="26" y="160"/>
                  </a:lnTo>
                  <a:lnTo>
                    <a:pt x="30" y="160"/>
                  </a:lnTo>
                  <a:lnTo>
                    <a:pt x="26" y="156"/>
                  </a:lnTo>
                  <a:lnTo>
                    <a:pt x="23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5983653" y="2985548"/>
              <a:ext cx="47606" cy="81058"/>
            </a:xfrm>
            <a:custGeom>
              <a:avLst/>
              <a:gdLst>
                <a:gd name="T0" fmla="*/ 0 w 37"/>
                <a:gd name="T1" fmla="*/ 26 h 63"/>
                <a:gd name="T2" fmla="*/ 4 w 37"/>
                <a:gd name="T3" fmla="*/ 22 h 63"/>
                <a:gd name="T4" fmla="*/ 0 w 37"/>
                <a:gd name="T5" fmla="*/ 26 h 63"/>
                <a:gd name="T6" fmla="*/ 0 w 37"/>
                <a:gd name="T7" fmla="*/ 30 h 63"/>
                <a:gd name="T8" fmla="*/ 8 w 37"/>
                <a:gd name="T9" fmla="*/ 4 h 63"/>
                <a:gd name="T10" fmla="*/ 0 w 37"/>
                <a:gd name="T11" fmla="*/ 0 h 63"/>
                <a:gd name="T12" fmla="*/ 8 w 37"/>
                <a:gd name="T13" fmla="*/ 0 h 63"/>
                <a:gd name="T14" fmla="*/ 8 w 37"/>
                <a:gd name="T15" fmla="*/ 4 h 63"/>
                <a:gd name="T16" fmla="*/ 8 w 37"/>
                <a:gd name="T17" fmla="*/ 4 h 63"/>
                <a:gd name="T18" fmla="*/ 12 w 37"/>
                <a:gd name="T19" fmla="*/ 4 h 63"/>
                <a:gd name="T20" fmla="*/ 15 w 37"/>
                <a:gd name="T21" fmla="*/ 7 h 63"/>
                <a:gd name="T22" fmla="*/ 15 w 37"/>
                <a:gd name="T23" fmla="*/ 7 h 63"/>
                <a:gd name="T24" fmla="*/ 12 w 37"/>
                <a:gd name="T25" fmla="*/ 7 h 63"/>
                <a:gd name="T26" fmla="*/ 8 w 37"/>
                <a:gd name="T27" fmla="*/ 4 h 63"/>
                <a:gd name="T28" fmla="*/ 8 w 37"/>
                <a:gd name="T29" fmla="*/ 4 h 63"/>
                <a:gd name="T30" fmla="*/ 12 w 37"/>
                <a:gd name="T31" fmla="*/ 4 h 63"/>
                <a:gd name="T32" fmla="*/ 8 w 37"/>
                <a:gd name="T33" fmla="*/ 7 h 63"/>
                <a:gd name="T34" fmla="*/ 8 w 37"/>
                <a:gd name="T35" fmla="*/ 7 h 63"/>
                <a:gd name="T36" fmla="*/ 8 w 37"/>
                <a:gd name="T37" fmla="*/ 11 h 63"/>
                <a:gd name="T38" fmla="*/ 4 w 37"/>
                <a:gd name="T39" fmla="*/ 15 h 63"/>
                <a:gd name="T40" fmla="*/ 4 w 37"/>
                <a:gd name="T41" fmla="*/ 11 h 63"/>
                <a:gd name="T42" fmla="*/ 0 w 37"/>
                <a:gd name="T43" fmla="*/ 15 h 63"/>
                <a:gd name="T44" fmla="*/ 4 w 37"/>
                <a:gd name="T45" fmla="*/ 15 h 63"/>
                <a:gd name="T46" fmla="*/ 4 w 37"/>
                <a:gd name="T47" fmla="*/ 19 h 63"/>
                <a:gd name="T48" fmla="*/ 4 w 37"/>
                <a:gd name="T49" fmla="*/ 26 h 63"/>
                <a:gd name="T50" fmla="*/ 0 w 37"/>
                <a:gd name="T51" fmla="*/ 33 h 63"/>
                <a:gd name="T52" fmla="*/ 4 w 37"/>
                <a:gd name="T53" fmla="*/ 41 h 63"/>
                <a:gd name="T54" fmla="*/ 4 w 37"/>
                <a:gd name="T55" fmla="*/ 48 h 63"/>
                <a:gd name="T56" fmla="*/ 8 w 37"/>
                <a:gd name="T57" fmla="*/ 59 h 63"/>
                <a:gd name="T58" fmla="*/ 15 w 37"/>
                <a:gd name="T59" fmla="*/ 59 h 63"/>
                <a:gd name="T60" fmla="*/ 26 w 37"/>
                <a:gd name="T61" fmla="*/ 59 h 63"/>
                <a:gd name="T62" fmla="*/ 34 w 37"/>
                <a:gd name="T63" fmla="*/ 48 h 63"/>
                <a:gd name="T64" fmla="*/ 37 w 37"/>
                <a:gd name="T65" fmla="*/ 45 h 63"/>
                <a:gd name="T66" fmla="*/ 37 w 37"/>
                <a:gd name="T67" fmla="*/ 41 h 63"/>
                <a:gd name="T68" fmla="*/ 37 w 37"/>
                <a:gd name="T69" fmla="*/ 37 h 63"/>
                <a:gd name="T70" fmla="*/ 30 w 37"/>
                <a:gd name="T71" fmla="*/ 26 h 63"/>
                <a:gd name="T72" fmla="*/ 26 w 37"/>
                <a:gd name="T73" fmla="*/ 22 h 63"/>
                <a:gd name="T74" fmla="*/ 23 w 37"/>
                <a:gd name="T75" fmla="*/ 22 h 63"/>
                <a:gd name="T76" fmla="*/ 26 w 37"/>
                <a:gd name="T77" fmla="*/ 19 h 63"/>
                <a:gd name="T78" fmla="*/ 23 w 37"/>
                <a:gd name="T79" fmla="*/ 15 h 63"/>
                <a:gd name="T80" fmla="*/ 19 w 37"/>
                <a:gd name="T81" fmla="*/ 11 h 63"/>
                <a:gd name="T82" fmla="*/ 19 w 37"/>
                <a:gd name="T83" fmla="*/ 11 h 63"/>
                <a:gd name="T84" fmla="*/ 12 w 37"/>
                <a:gd name="T85" fmla="*/ 7 h 63"/>
                <a:gd name="T86" fmla="*/ 12 w 37"/>
                <a:gd name="T8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" h="63">
                  <a:moveTo>
                    <a:pt x="0" y="3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close/>
                  <a:moveTo>
                    <a:pt x="8" y="4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  <a:moveTo>
                    <a:pt x="12" y="4"/>
                  </a:moveTo>
                  <a:lnTo>
                    <a:pt x="12" y="4"/>
                  </a:lnTo>
                  <a:lnTo>
                    <a:pt x="12" y="4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8"/>
                  </a:lnTo>
                  <a:lnTo>
                    <a:pt x="8" y="56"/>
                  </a:lnTo>
                  <a:lnTo>
                    <a:pt x="8" y="59"/>
                  </a:lnTo>
                  <a:lnTo>
                    <a:pt x="12" y="63"/>
                  </a:lnTo>
                  <a:lnTo>
                    <a:pt x="15" y="59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34" y="56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7" y="37"/>
                  </a:lnTo>
                  <a:lnTo>
                    <a:pt x="34" y="33"/>
                  </a:lnTo>
                  <a:lnTo>
                    <a:pt x="30" y="26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22468" y="2494055"/>
              <a:ext cx="595711" cy="530092"/>
            </a:xfrm>
            <a:custGeom>
              <a:avLst/>
              <a:gdLst>
                <a:gd name="T0" fmla="*/ 155 w 463"/>
                <a:gd name="T1" fmla="*/ 37 h 412"/>
                <a:gd name="T2" fmla="*/ 181 w 463"/>
                <a:gd name="T3" fmla="*/ 48 h 412"/>
                <a:gd name="T4" fmla="*/ 189 w 463"/>
                <a:gd name="T5" fmla="*/ 82 h 412"/>
                <a:gd name="T6" fmla="*/ 240 w 463"/>
                <a:gd name="T7" fmla="*/ 100 h 412"/>
                <a:gd name="T8" fmla="*/ 300 w 463"/>
                <a:gd name="T9" fmla="*/ 111 h 412"/>
                <a:gd name="T10" fmla="*/ 322 w 463"/>
                <a:gd name="T11" fmla="*/ 93 h 412"/>
                <a:gd name="T12" fmla="*/ 348 w 463"/>
                <a:gd name="T13" fmla="*/ 111 h 412"/>
                <a:gd name="T14" fmla="*/ 370 w 463"/>
                <a:gd name="T15" fmla="*/ 93 h 412"/>
                <a:gd name="T16" fmla="*/ 392 w 463"/>
                <a:gd name="T17" fmla="*/ 78 h 412"/>
                <a:gd name="T18" fmla="*/ 429 w 463"/>
                <a:gd name="T19" fmla="*/ 67 h 412"/>
                <a:gd name="T20" fmla="*/ 444 w 463"/>
                <a:gd name="T21" fmla="*/ 70 h 412"/>
                <a:gd name="T22" fmla="*/ 459 w 463"/>
                <a:gd name="T23" fmla="*/ 85 h 412"/>
                <a:gd name="T24" fmla="*/ 437 w 463"/>
                <a:gd name="T25" fmla="*/ 107 h 412"/>
                <a:gd name="T26" fmla="*/ 422 w 463"/>
                <a:gd name="T27" fmla="*/ 152 h 412"/>
                <a:gd name="T28" fmla="*/ 407 w 463"/>
                <a:gd name="T29" fmla="*/ 178 h 412"/>
                <a:gd name="T30" fmla="*/ 400 w 463"/>
                <a:gd name="T31" fmla="*/ 189 h 412"/>
                <a:gd name="T32" fmla="*/ 385 w 463"/>
                <a:gd name="T33" fmla="*/ 159 h 412"/>
                <a:gd name="T34" fmla="*/ 377 w 463"/>
                <a:gd name="T35" fmla="*/ 167 h 412"/>
                <a:gd name="T36" fmla="*/ 381 w 463"/>
                <a:gd name="T37" fmla="*/ 152 h 412"/>
                <a:gd name="T38" fmla="*/ 377 w 463"/>
                <a:gd name="T39" fmla="*/ 133 h 412"/>
                <a:gd name="T40" fmla="*/ 344 w 463"/>
                <a:gd name="T41" fmla="*/ 126 h 412"/>
                <a:gd name="T42" fmla="*/ 333 w 463"/>
                <a:gd name="T43" fmla="*/ 119 h 412"/>
                <a:gd name="T44" fmla="*/ 322 w 463"/>
                <a:gd name="T45" fmla="*/ 115 h 412"/>
                <a:gd name="T46" fmla="*/ 329 w 463"/>
                <a:gd name="T47" fmla="*/ 133 h 412"/>
                <a:gd name="T48" fmla="*/ 333 w 463"/>
                <a:gd name="T49" fmla="*/ 167 h 412"/>
                <a:gd name="T50" fmla="*/ 337 w 463"/>
                <a:gd name="T51" fmla="*/ 197 h 412"/>
                <a:gd name="T52" fmla="*/ 326 w 463"/>
                <a:gd name="T53" fmla="*/ 193 h 412"/>
                <a:gd name="T54" fmla="*/ 322 w 463"/>
                <a:gd name="T55" fmla="*/ 193 h 412"/>
                <a:gd name="T56" fmla="*/ 303 w 463"/>
                <a:gd name="T57" fmla="*/ 215 h 412"/>
                <a:gd name="T58" fmla="*/ 285 w 463"/>
                <a:gd name="T59" fmla="*/ 226 h 412"/>
                <a:gd name="T60" fmla="*/ 255 w 463"/>
                <a:gd name="T61" fmla="*/ 260 h 412"/>
                <a:gd name="T62" fmla="*/ 222 w 463"/>
                <a:gd name="T63" fmla="*/ 286 h 412"/>
                <a:gd name="T64" fmla="*/ 207 w 463"/>
                <a:gd name="T65" fmla="*/ 315 h 412"/>
                <a:gd name="T66" fmla="*/ 203 w 463"/>
                <a:gd name="T67" fmla="*/ 378 h 412"/>
                <a:gd name="T68" fmla="*/ 196 w 463"/>
                <a:gd name="T69" fmla="*/ 393 h 412"/>
                <a:gd name="T70" fmla="*/ 178 w 463"/>
                <a:gd name="T71" fmla="*/ 408 h 412"/>
                <a:gd name="T72" fmla="*/ 141 w 463"/>
                <a:gd name="T73" fmla="*/ 371 h 412"/>
                <a:gd name="T74" fmla="*/ 118 w 463"/>
                <a:gd name="T75" fmla="*/ 334 h 412"/>
                <a:gd name="T76" fmla="*/ 100 w 463"/>
                <a:gd name="T77" fmla="*/ 297 h 412"/>
                <a:gd name="T78" fmla="*/ 85 w 463"/>
                <a:gd name="T79" fmla="*/ 252 h 412"/>
                <a:gd name="T80" fmla="*/ 78 w 463"/>
                <a:gd name="T81" fmla="*/ 219 h 412"/>
                <a:gd name="T82" fmla="*/ 74 w 463"/>
                <a:gd name="T83" fmla="*/ 197 h 412"/>
                <a:gd name="T84" fmla="*/ 74 w 463"/>
                <a:gd name="T85" fmla="*/ 185 h 412"/>
                <a:gd name="T86" fmla="*/ 59 w 463"/>
                <a:gd name="T87" fmla="*/ 208 h 412"/>
                <a:gd name="T88" fmla="*/ 11 w 463"/>
                <a:gd name="T89" fmla="*/ 185 h 412"/>
                <a:gd name="T90" fmla="*/ 22 w 463"/>
                <a:gd name="T91" fmla="*/ 185 h 412"/>
                <a:gd name="T92" fmla="*/ 26 w 463"/>
                <a:gd name="T93" fmla="*/ 178 h 412"/>
                <a:gd name="T94" fmla="*/ 0 w 463"/>
                <a:gd name="T95" fmla="*/ 167 h 412"/>
                <a:gd name="T96" fmla="*/ 33 w 463"/>
                <a:gd name="T97" fmla="*/ 152 h 412"/>
                <a:gd name="T98" fmla="*/ 33 w 463"/>
                <a:gd name="T99" fmla="*/ 130 h 412"/>
                <a:gd name="T100" fmla="*/ 11 w 463"/>
                <a:gd name="T101" fmla="*/ 111 h 412"/>
                <a:gd name="T102" fmla="*/ 37 w 463"/>
                <a:gd name="T103" fmla="*/ 96 h 412"/>
                <a:gd name="T104" fmla="*/ 78 w 463"/>
                <a:gd name="T105" fmla="*/ 56 h 412"/>
                <a:gd name="T106" fmla="*/ 92 w 463"/>
                <a:gd name="T107" fmla="*/ 22 h 412"/>
                <a:gd name="T108" fmla="*/ 137 w 463"/>
                <a:gd name="T109" fmla="*/ 7 h 412"/>
                <a:gd name="T110" fmla="*/ 333 w 463"/>
                <a:gd name="T111" fmla="*/ 197 h 412"/>
                <a:gd name="T112" fmla="*/ 329 w 463"/>
                <a:gd name="T113" fmla="*/ 1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3" h="412">
                  <a:moveTo>
                    <a:pt x="148" y="15"/>
                  </a:moveTo>
                  <a:lnTo>
                    <a:pt x="148" y="15"/>
                  </a:lnTo>
                  <a:lnTo>
                    <a:pt x="148" y="18"/>
                  </a:lnTo>
                  <a:lnTo>
                    <a:pt x="152" y="22"/>
                  </a:lnTo>
                  <a:lnTo>
                    <a:pt x="152" y="26"/>
                  </a:lnTo>
                  <a:lnTo>
                    <a:pt x="155" y="30"/>
                  </a:lnTo>
                  <a:lnTo>
                    <a:pt x="152" y="30"/>
                  </a:lnTo>
                  <a:lnTo>
                    <a:pt x="155" y="33"/>
                  </a:lnTo>
                  <a:lnTo>
                    <a:pt x="155" y="33"/>
                  </a:lnTo>
                  <a:lnTo>
                    <a:pt x="155" y="37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63" y="41"/>
                  </a:lnTo>
                  <a:lnTo>
                    <a:pt x="166" y="41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4" y="41"/>
                  </a:lnTo>
                  <a:lnTo>
                    <a:pt x="178" y="44"/>
                  </a:lnTo>
                  <a:lnTo>
                    <a:pt x="181" y="44"/>
                  </a:lnTo>
                  <a:lnTo>
                    <a:pt x="181" y="48"/>
                  </a:lnTo>
                  <a:lnTo>
                    <a:pt x="185" y="48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56"/>
                  </a:lnTo>
                  <a:lnTo>
                    <a:pt x="185" y="63"/>
                  </a:lnTo>
                  <a:lnTo>
                    <a:pt x="185" y="70"/>
                  </a:lnTo>
                  <a:lnTo>
                    <a:pt x="181" y="74"/>
                  </a:lnTo>
                  <a:lnTo>
                    <a:pt x="181" y="78"/>
                  </a:lnTo>
                  <a:lnTo>
                    <a:pt x="185" y="78"/>
                  </a:lnTo>
                  <a:lnTo>
                    <a:pt x="189" y="82"/>
                  </a:lnTo>
                  <a:lnTo>
                    <a:pt x="189" y="82"/>
                  </a:lnTo>
                  <a:lnTo>
                    <a:pt x="192" y="82"/>
                  </a:lnTo>
                  <a:lnTo>
                    <a:pt x="200" y="85"/>
                  </a:lnTo>
                  <a:lnTo>
                    <a:pt x="207" y="89"/>
                  </a:lnTo>
                  <a:lnTo>
                    <a:pt x="211" y="93"/>
                  </a:lnTo>
                  <a:lnTo>
                    <a:pt x="218" y="96"/>
                  </a:lnTo>
                  <a:lnTo>
                    <a:pt x="222" y="96"/>
                  </a:lnTo>
                  <a:lnTo>
                    <a:pt x="226" y="96"/>
                  </a:lnTo>
                  <a:lnTo>
                    <a:pt x="229" y="100"/>
                  </a:lnTo>
                  <a:lnTo>
                    <a:pt x="240" y="100"/>
                  </a:lnTo>
                  <a:lnTo>
                    <a:pt x="240" y="104"/>
                  </a:lnTo>
                  <a:lnTo>
                    <a:pt x="252" y="100"/>
                  </a:lnTo>
                  <a:lnTo>
                    <a:pt x="259" y="104"/>
                  </a:lnTo>
                  <a:lnTo>
                    <a:pt x="259" y="107"/>
                  </a:lnTo>
                  <a:lnTo>
                    <a:pt x="263" y="107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1"/>
                  </a:lnTo>
                  <a:lnTo>
                    <a:pt x="296" y="115"/>
                  </a:lnTo>
                  <a:lnTo>
                    <a:pt x="300" y="111"/>
                  </a:lnTo>
                  <a:lnTo>
                    <a:pt x="303" y="115"/>
                  </a:lnTo>
                  <a:lnTo>
                    <a:pt x="315" y="115"/>
                  </a:lnTo>
                  <a:lnTo>
                    <a:pt x="318" y="107"/>
                  </a:lnTo>
                  <a:lnTo>
                    <a:pt x="315" y="100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18" y="89"/>
                  </a:lnTo>
                  <a:lnTo>
                    <a:pt x="322" y="89"/>
                  </a:lnTo>
                  <a:lnTo>
                    <a:pt x="322" y="93"/>
                  </a:lnTo>
                  <a:lnTo>
                    <a:pt x="322" y="96"/>
                  </a:lnTo>
                  <a:lnTo>
                    <a:pt x="326" y="96"/>
                  </a:lnTo>
                  <a:lnTo>
                    <a:pt x="326" y="96"/>
                  </a:lnTo>
                  <a:lnTo>
                    <a:pt x="326" y="100"/>
                  </a:lnTo>
                  <a:lnTo>
                    <a:pt x="326" y="104"/>
                  </a:lnTo>
                  <a:lnTo>
                    <a:pt x="329" y="107"/>
                  </a:lnTo>
                  <a:lnTo>
                    <a:pt x="333" y="107"/>
                  </a:lnTo>
                  <a:lnTo>
                    <a:pt x="337" y="107"/>
                  </a:lnTo>
                  <a:lnTo>
                    <a:pt x="344" y="111"/>
                  </a:lnTo>
                  <a:lnTo>
                    <a:pt x="348" y="111"/>
                  </a:lnTo>
                  <a:lnTo>
                    <a:pt x="352" y="107"/>
                  </a:lnTo>
                  <a:lnTo>
                    <a:pt x="355" y="107"/>
                  </a:lnTo>
                  <a:lnTo>
                    <a:pt x="359" y="107"/>
                  </a:lnTo>
                  <a:lnTo>
                    <a:pt x="366" y="107"/>
                  </a:lnTo>
                  <a:lnTo>
                    <a:pt x="370" y="107"/>
                  </a:lnTo>
                  <a:lnTo>
                    <a:pt x="377" y="104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0" y="96"/>
                  </a:lnTo>
                  <a:lnTo>
                    <a:pt x="370" y="93"/>
                  </a:lnTo>
                  <a:lnTo>
                    <a:pt x="370" y="89"/>
                  </a:lnTo>
                  <a:lnTo>
                    <a:pt x="374" y="89"/>
                  </a:lnTo>
                  <a:lnTo>
                    <a:pt x="377" y="89"/>
                  </a:lnTo>
                  <a:lnTo>
                    <a:pt x="381" y="89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9" y="85"/>
                  </a:lnTo>
                  <a:lnTo>
                    <a:pt x="389" y="82"/>
                  </a:lnTo>
                  <a:lnTo>
                    <a:pt x="392" y="82"/>
                  </a:lnTo>
                  <a:lnTo>
                    <a:pt x="392" y="78"/>
                  </a:lnTo>
                  <a:lnTo>
                    <a:pt x="396" y="74"/>
                  </a:lnTo>
                  <a:lnTo>
                    <a:pt x="400" y="74"/>
                  </a:lnTo>
                  <a:lnTo>
                    <a:pt x="407" y="74"/>
                  </a:lnTo>
                  <a:lnTo>
                    <a:pt x="411" y="70"/>
                  </a:lnTo>
                  <a:lnTo>
                    <a:pt x="411" y="67"/>
                  </a:lnTo>
                  <a:lnTo>
                    <a:pt x="411" y="67"/>
                  </a:lnTo>
                  <a:lnTo>
                    <a:pt x="415" y="63"/>
                  </a:lnTo>
                  <a:lnTo>
                    <a:pt x="418" y="67"/>
                  </a:lnTo>
                  <a:lnTo>
                    <a:pt x="422" y="67"/>
                  </a:lnTo>
                  <a:lnTo>
                    <a:pt x="429" y="67"/>
                  </a:lnTo>
                  <a:lnTo>
                    <a:pt x="429" y="67"/>
                  </a:lnTo>
                  <a:lnTo>
                    <a:pt x="429" y="63"/>
                  </a:lnTo>
                  <a:lnTo>
                    <a:pt x="437" y="59"/>
                  </a:lnTo>
                  <a:lnTo>
                    <a:pt x="440" y="59"/>
                  </a:lnTo>
                  <a:lnTo>
                    <a:pt x="440" y="63"/>
                  </a:lnTo>
                  <a:lnTo>
                    <a:pt x="444" y="63"/>
                  </a:lnTo>
                  <a:lnTo>
                    <a:pt x="444" y="63"/>
                  </a:lnTo>
                  <a:lnTo>
                    <a:pt x="440" y="67"/>
                  </a:lnTo>
                  <a:lnTo>
                    <a:pt x="444" y="70"/>
                  </a:lnTo>
                  <a:lnTo>
                    <a:pt x="444" y="70"/>
                  </a:lnTo>
                  <a:lnTo>
                    <a:pt x="448" y="70"/>
                  </a:lnTo>
                  <a:lnTo>
                    <a:pt x="448" y="70"/>
                  </a:lnTo>
                  <a:lnTo>
                    <a:pt x="452" y="74"/>
                  </a:lnTo>
                  <a:lnTo>
                    <a:pt x="452" y="78"/>
                  </a:lnTo>
                  <a:lnTo>
                    <a:pt x="448" y="78"/>
                  </a:lnTo>
                  <a:lnTo>
                    <a:pt x="448" y="82"/>
                  </a:lnTo>
                  <a:lnTo>
                    <a:pt x="452" y="82"/>
                  </a:lnTo>
                  <a:lnTo>
                    <a:pt x="455" y="82"/>
                  </a:lnTo>
                  <a:lnTo>
                    <a:pt x="459" y="82"/>
                  </a:lnTo>
                  <a:lnTo>
                    <a:pt x="459" y="85"/>
                  </a:lnTo>
                  <a:lnTo>
                    <a:pt x="463" y="89"/>
                  </a:lnTo>
                  <a:lnTo>
                    <a:pt x="459" y="89"/>
                  </a:lnTo>
                  <a:lnTo>
                    <a:pt x="459" y="93"/>
                  </a:lnTo>
                  <a:lnTo>
                    <a:pt x="459" y="96"/>
                  </a:lnTo>
                  <a:lnTo>
                    <a:pt x="455" y="96"/>
                  </a:lnTo>
                  <a:lnTo>
                    <a:pt x="452" y="93"/>
                  </a:lnTo>
                  <a:lnTo>
                    <a:pt x="448" y="96"/>
                  </a:lnTo>
                  <a:lnTo>
                    <a:pt x="444" y="96"/>
                  </a:lnTo>
                  <a:lnTo>
                    <a:pt x="440" y="100"/>
                  </a:lnTo>
                  <a:lnTo>
                    <a:pt x="437" y="107"/>
                  </a:lnTo>
                  <a:lnTo>
                    <a:pt x="433" y="107"/>
                  </a:lnTo>
                  <a:lnTo>
                    <a:pt x="429" y="115"/>
                  </a:lnTo>
                  <a:lnTo>
                    <a:pt x="426" y="119"/>
                  </a:lnTo>
                  <a:lnTo>
                    <a:pt x="429" y="119"/>
                  </a:lnTo>
                  <a:lnTo>
                    <a:pt x="426" y="126"/>
                  </a:lnTo>
                  <a:lnTo>
                    <a:pt x="422" y="133"/>
                  </a:lnTo>
                  <a:lnTo>
                    <a:pt x="422" y="133"/>
                  </a:lnTo>
                  <a:lnTo>
                    <a:pt x="426" y="137"/>
                  </a:lnTo>
                  <a:lnTo>
                    <a:pt x="422" y="145"/>
                  </a:lnTo>
                  <a:lnTo>
                    <a:pt x="422" y="152"/>
                  </a:lnTo>
                  <a:lnTo>
                    <a:pt x="418" y="156"/>
                  </a:lnTo>
                  <a:lnTo>
                    <a:pt x="415" y="156"/>
                  </a:lnTo>
                  <a:lnTo>
                    <a:pt x="411" y="156"/>
                  </a:lnTo>
                  <a:lnTo>
                    <a:pt x="407" y="156"/>
                  </a:lnTo>
                  <a:lnTo>
                    <a:pt x="411" y="163"/>
                  </a:lnTo>
                  <a:lnTo>
                    <a:pt x="411" y="167"/>
                  </a:lnTo>
                  <a:lnTo>
                    <a:pt x="411" y="171"/>
                  </a:lnTo>
                  <a:lnTo>
                    <a:pt x="407" y="171"/>
                  </a:lnTo>
                  <a:lnTo>
                    <a:pt x="407" y="174"/>
                  </a:lnTo>
                  <a:lnTo>
                    <a:pt x="407" y="178"/>
                  </a:lnTo>
                  <a:lnTo>
                    <a:pt x="407" y="182"/>
                  </a:lnTo>
                  <a:lnTo>
                    <a:pt x="403" y="185"/>
                  </a:lnTo>
                  <a:lnTo>
                    <a:pt x="403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93"/>
                  </a:lnTo>
                  <a:lnTo>
                    <a:pt x="400" y="193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400" y="189"/>
                  </a:lnTo>
                  <a:lnTo>
                    <a:pt x="396" y="185"/>
                  </a:lnTo>
                  <a:lnTo>
                    <a:pt x="396" y="182"/>
                  </a:lnTo>
                  <a:lnTo>
                    <a:pt x="396" y="174"/>
                  </a:lnTo>
                  <a:lnTo>
                    <a:pt x="392" y="174"/>
                  </a:lnTo>
                  <a:lnTo>
                    <a:pt x="392" y="171"/>
                  </a:lnTo>
                  <a:lnTo>
                    <a:pt x="392" y="167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89" y="163"/>
                  </a:lnTo>
                  <a:lnTo>
                    <a:pt x="385" y="159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3"/>
                  </a:lnTo>
                  <a:lnTo>
                    <a:pt x="385" y="167"/>
                  </a:lnTo>
                  <a:lnTo>
                    <a:pt x="381" y="171"/>
                  </a:lnTo>
                  <a:lnTo>
                    <a:pt x="385" y="171"/>
                  </a:lnTo>
                  <a:lnTo>
                    <a:pt x="385" y="171"/>
                  </a:lnTo>
                  <a:lnTo>
                    <a:pt x="381" y="171"/>
                  </a:lnTo>
                  <a:lnTo>
                    <a:pt x="377" y="171"/>
                  </a:lnTo>
                  <a:lnTo>
                    <a:pt x="377" y="167"/>
                  </a:lnTo>
                  <a:lnTo>
                    <a:pt x="377" y="167"/>
                  </a:lnTo>
                  <a:lnTo>
                    <a:pt x="374" y="163"/>
                  </a:lnTo>
                  <a:lnTo>
                    <a:pt x="374" y="159"/>
                  </a:lnTo>
                  <a:lnTo>
                    <a:pt x="374" y="159"/>
                  </a:lnTo>
                  <a:lnTo>
                    <a:pt x="374" y="156"/>
                  </a:lnTo>
                  <a:lnTo>
                    <a:pt x="374" y="156"/>
                  </a:lnTo>
                  <a:lnTo>
                    <a:pt x="377" y="152"/>
                  </a:lnTo>
                  <a:lnTo>
                    <a:pt x="377" y="156"/>
                  </a:lnTo>
                  <a:lnTo>
                    <a:pt x="381" y="156"/>
                  </a:lnTo>
                  <a:lnTo>
                    <a:pt x="381" y="152"/>
                  </a:lnTo>
                  <a:lnTo>
                    <a:pt x="381" y="152"/>
                  </a:lnTo>
                  <a:lnTo>
                    <a:pt x="385" y="148"/>
                  </a:lnTo>
                  <a:lnTo>
                    <a:pt x="385" y="145"/>
                  </a:lnTo>
                  <a:lnTo>
                    <a:pt x="385" y="141"/>
                  </a:lnTo>
                  <a:lnTo>
                    <a:pt x="389" y="137"/>
                  </a:lnTo>
                  <a:lnTo>
                    <a:pt x="385" y="137"/>
                  </a:lnTo>
                  <a:lnTo>
                    <a:pt x="385" y="133"/>
                  </a:lnTo>
                  <a:lnTo>
                    <a:pt x="381" y="137"/>
                  </a:lnTo>
                  <a:lnTo>
                    <a:pt x="381" y="133"/>
                  </a:lnTo>
                  <a:lnTo>
                    <a:pt x="377" y="133"/>
                  </a:lnTo>
                  <a:lnTo>
                    <a:pt x="374" y="133"/>
                  </a:lnTo>
                  <a:lnTo>
                    <a:pt x="366" y="133"/>
                  </a:lnTo>
                  <a:lnTo>
                    <a:pt x="363" y="133"/>
                  </a:lnTo>
                  <a:lnTo>
                    <a:pt x="355" y="133"/>
                  </a:lnTo>
                  <a:lnTo>
                    <a:pt x="352" y="133"/>
                  </a:lnTo>
                  <a:lnTo>
                    <a:pt x="352" y="133"/>
                  </a:lnTo>
                  <a:lnTo>
                    <a:pt x="348" y="133"/>
                  </a:lnTo>
                  <a:lnTo>
                    <a:pt x="348" y="130"/>
                  </a:lnTo>
                  <a:lnTo>
                    <a:pt x="344" y="126"/>
                  </a:lnTo>
                  <a:lnTo>
                    <a:pt x="344" y="126"/>
                  </a:lnTo>
                  <a:lnTo>
                    <a:pt x="344" y="122"/>
                  </a:lnTo>
                  <a:lnTo>
                    <a:pt x="344" y="119"/>
                  </a:lnTo>
                  <a:lnTo>
                    <a:pt x="340" y="119"/>
                  </a:lnTo>
                  <a:lnTo>
                    <a:pt x="340" y="119"/>
                  </a:lnTo>
                  <a:lnTo>
                    <a:pt x="337" y="119"/>
                  </a:lnTo>
                  <a:lnTo>
                    <a:pt x="337" y="119"/>
                  </a:lnTo>
                  <a:lnTo>
                    <a:pt x="333" y="115"/>
                  </a:lnTo>
                  <a:lnTo>
                    <a:pt x="333" y="115"/>
                  </a:lnTo>
                  <a:lnTo>
                    <a:pt x="329" y="119"/>
                  </a:lnTo>
                  <a:lnTo>
                    <a:pt x="333" y="119"/>
                  </a:lnTo>
                  <a:lnTo>
                    <a:pt x="333" y="119"/>
                  </a:lnTo>
                  <a:lnTo>
                    <a:pt x="329" y="119"/>
                  </a:lnTo>
                  <a:lnTo>
                    <a:pt x="326" y="115"/>
                  </a:lnTo>
                  <a:lnTo>
                    <a:pt x="326" y="115"/>
                  </a:lnTo>
                  <a:lnTo>
                    <a:pt x="326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1"/>
                  </a:lnTo>
                  <a:lnTo>
                    <a:pt x="322" y="115"/>
                  </a:lnTo>
                  <a:lnTo>
                    <a:pt x="322" y="115"/>
                  </a:lnTo>
                  <a:lnTo>
                    <a:pt x="322" y="119"/>
                  </a:lnTo>
                  <a:lnTo>
                    <a:pt x="318" y="122"/>
                  </a:lnTo>
                  <a:lnTo>
                    <a:pt x="318" y="126"/>
                  </a:lnTo>
                  <a:lnTo>
                    <a:pt x="326" y="130"/>
                  </a:lnTo>
                  <a:lnTo>
                    <a:pt x="329" y="130"/>
                  </a:lnTo>
                  <a:lnTo>
                    <a:pt x="333" y="130"/>
                  </a:lnTo>
                  <a:lnTo>
                    <a:pt x="329" y="130"/>
                  </a:lnTo>
                  <a:lnTo>
                    <a:pt x="333" y="133"/>
                  </a:lnTo>
                  <a:lnTo>
                    <a:pt x="329" y="137"/>
                  </a:lnTo>
                  <a:lnTo>
                    <a:pt x="329" y="133"/>
                  </a:lnTo>
                  <a:lnTo>
                    <a:pt x="326" y="137"/>
                  </a:lnTo>
                  <a:lnTo>
                    <a:pt x="326" y="141"/>
                  </a:lnTo>
                  <a:lnTo>
                    <a:pt x="322" y="141"/>
                  </a:lnTo>
                  <a:lnTo>
                    <a:pt x="322" y="148"/>
                  </a:lnTo>
                  <a:lnTo>
                    <a:pt x="326" y="152"/>
                  </a:lnTo>
                  <a:lnTo>
                    <a:pt x="329" y="152"/>
                  </a:lnTo>
                  <a:lnTo>
                    <a:pt x="333" y="156"/>
                  </a:lnTo>
                  <a:lnTo>
                    <a:pt x="333" y="163"/>
                  </a:lnTo>
                  <a:lnTo>
                    <a:pt x="333" y="167"/>
                  </a:lnTo>
                  <a:lnTo>
                    <a:pt x="333" y="167"/>
                  </a:lnTo>
                  <a:lnTo>
                    <a:pt x="333" y="174"/>
                  </a:lnTo>
                  <a:lnTo>
                    <a:pt x="340" y="178"/>
                  </a:lnTo>
                  <a:lnTo>
                    <a:pt x="340" y="182"/>
                  </a:lnTo>
                  <a:lnTo>
                    <a:pt x="340" y="185"/>
                  </a:lnTo>
                  <a:lnTo>
                    <a:pt x="340" y="189"/>
                  </a:lnTo>
                  <a:lnTo>
                    <a:pt x="340" y="189"/>
                  </a:lnTo>
                  <a:lnTo>
                    <a:pt x="340" y="193"/>
                  </a:lnTo>
                  <a:lnTo>
                    <a:pt x="340" y="197"/>
                  </a:lnTo>
                  <a:lnTo>
                    <a:pt x="337" y="193"/>
                  </a:lnTo>
                  <a:lnTo>
                    <a:pt x="337" y="197"/>
                  </a:lnTo>
                  <a:lnTo>
                    <a:pt x="337" y="193"/>
                  </a:lnTo>
                  <a:lnTo>
                    <a:pt x="333" y="193"/>
                  </a:lnTo>
                  <a:lnTo>
                    <a:pt x="333" y="189"/>
                  </a:lnTo>
                  <a:lnTo>
                    <a:pt x="333" y="189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29" y="193"/>
                  </a:lnTo>
                  <a:lnTo>
                    <a:pt x="329" y="193"/>
                  </a:lnTo>
                  <a:lnTo>
                    <a:pt x="326" y="193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2" y="185"/>
                  </a:lnTo>
                  <a:lnTo>
                    <a:pt x="326" y="185"/>
                  </a:lnTo>
                  <a:lnTo>
                    <a:pt x="322" y="189"/>
                  </a:lnTo>
                  <a:lnTo>
                    <a:pt x="322" y="189"/>
                  </a:lnTo>
                  <a:lnTo>
                    <a:pt x="322" y="193"/>
                  </a:lnTo>
                  <a:lnTo>
                    <a:pt x="318" y="193"/>
                  </a:lnTo>
                  <a:lnTo>
                    <a:pt x="311" y="197"/>
                  </a:lnTo>
                  <a:lnTo>
                    <a:pt x="307" y="200"/>
                  </a:lnTo>
                  <a:lnTo>
                    <a:pt x="307" y="200"/>
                  </a:lnTo>
                  <a:lnTo>
                    <a:pt x="307" y="204"/>
                  </a:lnTo>
                  <a:lnTo>
                    <a:pt x="307" y="208"/>
                  </a:lnTo>
                  <a:lnTo>
                    <a:pt x="307" y="208"/>
                  </a:lnTo>
                  <a:lnTo>
                    <a:pt x="307" y="211"/>
                  </a:lnTo>
                  <a:lnTo>
                    <a:pt x="307" y="211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5"/>
                  </a:lnTo>
                  <a:lnTo>
                    <a:pt x="303" y="219"/>
                  </a:lnTo>
                  <a:lnTo>
                    <a:pt x="296" y="222"/>
                  </a:lnTo>
                  <a:lnTo>
                    <a:pt x="296" y="222"/>
                  </a:lnTo>
                  <a:lnTo>
                    <a:pt x="289" y="230"/>
                  </a:lnTo>
                  <a:lnTo>
                    <a:pt x="289" y="226"/>
                  </a:lnTo>
                  <a:lnTo>
                    <a:pt x="289" y="226"/>
                  </a:lnTo>
                  <a:lnTo>
                    <a:pt x="285" y="226"/>
                  </a:lnTo>
                  <a:lnTo>
                    <a:pt x="285" y="226"/>
                  </a:lnTo>
                  <a:lnTo>
                    <a:pt x="281" y="226"/>
                  </a:lnTo>
                  <a:lnTo>
                    <a:pt x="281" y="226"/>
                  </a:lnTo>
                  <a:lnTo>
                    <a:pt x="281" y="230"/>
                  </a:lnTo>
                  <a:lnTo>
                    <a:pt x="281" y="230"/>
                  </a:lnTo>
                  <a:lnTo>
                    <a:pt x="285" y="230"/>
                  </a:lnTo>
                  <a:lnTo>
                    <a:pt x="285" y="230"/>
                  </a:lnTo>
                  <a:lnTo>
                    <a:pt x="274" y="237"/>
                  </a:lnTo>
                  <a:lnTo>
                    <a:pt x="270" y="245"/>
                  </a:lnTo>
                  <a:lnTo>
                    <a:pt x="255" y="256"/>
                  </a:lnTo>
                  <a:lnTo>
                    <a:pt x="255" y="260"/>
                  </a:lnTo>
                  <a:lnTo>
                    <a:pt x="252" y="263"/>
                  </a:lnTo>
                  <a:lnTo>
                    <a:pt x="244" y="267"/>
                  </a:lnTo>
                  <a:lnTo>
                    <a:pt x="240" y="267"/>
                  </a:lnTo>
                  <a:lnTo>
                    <a:pt x="240" y="271"/>
                  </a:lnTo>
                  <a:lnTo>
                    <a:pt x="240" y="274"/>
                  </a:lnTo>
                  <a:lnTo>
                    <a:pt x="237" y="278"/>
                  </a:lnTo>
                  <a:lnTo>
                    <a:pt x="233" y="282"/>
                  </a:lnTo>
                  <a:lnTo>
                    <a:pt x="226" y="282"/>
                  </a:lnTo>
                  <a:lnTo>
                    <a:pt x="222" y="282"/>
                  </a:lnTo>
                  <a:lnTo>
                    <a:pt x="222" y="286"/>
                  </a:lnTo>
                  <a:lnTo>
                    <a:pt x="218" y="289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11" y="289"/>
                  </a:lnTo>
                  <a:lnTo>
                    <a:pt x="207" y="293"/>
                  </a:lnTo>
                  <a:lnTo>
                    <a:pt x="207" y="297"/>
                  </a:lnTo>
                  <a:lnTo>
                    <a:pt x="207" y="300"/>
                  </a:lnTo>
                  <a:lnTo>
                    <a:pt x="207" y="308"/>
                  </a:lnTo>
                  <a:lnTo>
                    <a:pt x="207" y="312"/>
                  </a:lnTo>
                  <a:lnTo>
                    <a:pt x="207" y="315"/>
                  </a:lnTo>
                  <a:lnTo>
                    <a:pt x="207" y="326"/>
                  </a:lnTo>
                  <a:lnTo>
                    <a:pt x="211" y="330"/>
                  </a:lnTo>
                  <a:lnTo>
                    <a:pt x="211" y="334"/>
                  </a:lnTo>
                  <a:lnTo>
                    <a:pt x="207" y="345"/>
                  </a:lnTo>
                  <a:lnTo>
                    <a:pt x="203" y="352"/>
                  </a:lnTo>
                  <a:lnTo>
                    <a:pt x="203" y="360"/>
                  </a:lnTo>
                  <a:lnTo>
                    <a:pt x="203" y="360"/>
                  </a:lnTo>
                  <a:lnTo>
                    <a:pt x="207" y="371"/>
                  </a:lnTo>
                  <a:lnTo>
                    <a:pt x="207" y="375"/>
                  </a:lnTo>
                  <a:lnTo>
                    <a:pt x="203" y="378"/>
                  </a:lnTo>
                  <a:lnTo>
                    <a:pt x="200" y="375"/>
                  </a:lnTo>
                  <a:lnTo>
                    <a:pt x="196" y="378"/>
                  </a:lnTo>
                  <a:lnTo>
                    <a:pt x="196" y="378"/>
                  </a:lnTo>
                  <a:lnTo>
                    <a:pt x="196" y="382"/>
                  </a:lnTo>
                  <a:lnTo>
                    <a:pt x="192" y="386"/>
                  </a:lnTo>
                  <a:lnTo>
                    <a:pt x="189" y="389"/>
                  </a:lnTo>
                  <a:lnTo>
                    <a:pt x="192" y="389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6" y="393"/>
                  </a:lnTo>
                  <a:lnTo>
                    <a:pt x="192" y="393"/>
                  </a:lnTo>
                  <a:lnTo>
                    <a:pt x="185" y="393"/>
                  </a:lnTo>
                  <a:lnTo>
                    <a:pt x="185" y="393"/>
                  </a:lnTo>
                  <a:lnTo>
                    <a:pt x="181" y="397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1"/>
                  </a:lnTo>
                  <a:lnTo>
                    <a:pt x="178" y="404"/>
                  </a:lnTo>
                  <a:lnTo>
                    <a:pt x="178" y="408"/>
                  </a:lnTo>
                  <a:lnTo>
                    <a:pt x="170" y="412"/>
                  </a:lnTo>
                  <a:lnTo>
                    <a:pt x="163" y="408"/>
                  </a:lnTo>
                  <a:lnTo>
                    <a:pt x="159" y="408"/>
                  </a:lnTo>
                  <a:lnTo>
                    <a:pt x="155" y="401"/>
                  </a:lnTo>
                  <a:lnTo>
                    <a:pt x="148" y="389"/>
                  </a:lnTo>
                  <a:lnTo>
                    <a:pt x="148" y="386"/>
                  </a:lnTo>
                  <a:lnTo>
                    <a:pt x="148" y="378"/>
                  </a:lnTo>
                  <a:lnTo>
                    <a:pt x="144" y="371"/>
                  </a:lnTo>
                  <a:lnTo>
                    <a:pt x="144" y="371"/>
                  </a:lnTo>
                  <a:lnTo>
                    <a:pt x="141" y="371"/>
                  </a:lnTo>
                  <a:lnTo>
                    <a:pt x="141" y="363"/>
                  </a:lnTo>
                  <a:lnTo>
                    <a:pt x="137" y="360"/>
                  </a:lnTo>
                  <a:lnTo>
                    <a:pt x="133" y="356"/>
                  </a:lnTo>
                  <a:lnTo>
                    <a:pt x="129" y="352"/>
                  </a:lnTo>
                  <a:lnTo>
                    <a:pt x="129" y="352"/>
                  </a:lnTo>
                  <a:lnTo>
                    <a:pt x="126" y="345"/>
                  </a:lnTo>
                  <a:lnTo>
                    <a:pt x="122" y="341"/>
                  </a:lnTo>
                  <a:lnTo>
                    <a:pt x="122" y="341"/>
                  </a:lnTo>
                  <a:lnTo>
                    <a:pt x="122" y="334"/>
                  </a:lnTo>
                  <a:lnTo>
                    <a:pt x="118" y="334"/>
                  </a:lnTo>
                  <a:lnTo>
                    <a:pt x="115" y="326"/>
                  </a:lnTo>
                  <a:lnTo>
                    <a:pt x="115" y="323"/>
                  </a:lnTo>
                  <a:lnTo>
                    <a:pt x="115" y="319"/>
                  </a:lnTo>
                  <a:lnTo>
                    <a:pt x="111" y="315"/>
                  </a:lnTo>
                  <a:lnTo>
                    <a:pt x="111" y="312"/>
                  </a:lnTo>
                  <a:lnTo>
                    <a:pt x="111" y="312"/>
                  </a:lnTo>
                  <a:lnTo>
                    <a:pt x="107" y="304"/>
                  </a:lnTo>
                  <a:lnTo>
                    <a:pt x="107" y="304"/>
                  </a:lnTo>
                  <a:lnTo>
                    <a:pt x="103" y="304"/>
                  </a:lnTo>
                  <a:lnTo>
                    <a:pt x="100" y="297"/>
                  </a:lnTo>
                  <a:lnTo>
                    <a:pt x="100" y="297"/>
                  </a:lnTo>
                  <a:lnTo>
                    <a:pt x="100" y="293"/>
                  </a:lnTo>
                  <a:lnTo>
                    <a:pt x="96" y="289"/>
                  </a:lnTo>
                  <a:lnTo>
                    <a:pt x="96" y="289"/>
                  </a:lnTo>
                  <a:lnTo>
                    <a:pt x="92" y="282"/>
                  </a:lnTo>
                  <a:lnTo>
                    <a:pt x="92" y="274"/>
                  </a:lnTo>
                  <a:lnTo>
                    <a:pt x="85" y="260"/>
                  </a:lnTo>
                  <a:lnTo>
                    <a:pt x="85" y="256"/>
                  </a:lnTo>
                  <a:lnTo>
                    <a:pt x="81" y="252"/>
                  </a:lnTo>
                  <a:lnTo>
                    <a:pt x="85" y="252"/>
                  </a:lnTo>
                  <a:lnTo>
                    <a:pt x="81" y="248"/>
                  </a:lnTo>
                  <a:lnTo>
                    <a:pt x="81" y="245"/>
                  </a:lnTo>
                  <a:lnTo>
                    <a:pt x="85" y="245"/>
                  </a:lnTo>
                  <a:lnTo>
                    <a:pt x="81" y="241"/>
                  </a:lnTo>
                  <a:lnTo>
                    <a:pt x="81" y="237"/>
                  </a:lnTo>
                  <a:lnTo>
                    <a:pt x="78" y="230"/>
                  </a:lnTo>
                  <a:lnTo>
                    <a:pt x="74" y="226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78" y="219"/>
                  </a:lnTo>
                  <a:lnTo>
                    <a:pt x="78" y="219"/>
                  </a:lnTo>
                  <a:lnTo>
                    <a:pt x="78" y="211"/>
                  </a:lnTo>
                  <a:lnTo>
                    <a:pt x="78" y="208"/>
                  </a:lnTo>
                  <a:lnTo>
                    <a:pt x="74" y="208"/>
                  </a:lnTo>
                  <a:lnTo>
                    <a:pt x="74" y="200"/>
                  </a:lnTo>
                  <a:lnTo>
                    <a:pt x="78" y="197"/>
                  </a:lnTo>
                  <a:lnTo>
                    <a:pt x="78" y="197"/>
                  </a:lnTo>
                  <a:lnTo>
                    <a:pt x="81" y="197"/>
                  </a:lnTo>
                  <a:lnTo>
                    <a:pt x="78" y="197"/>
                  </a:lnTo>
                  <a:lnTo>
                    <a:pt x="74" y="197"/>
                  </a:lnTo>
                  <a:lnTo>
                    <a:pt x="70" y="197"/>
                  </a:lnTo>
                  <a:lnTo>
                    <a:pt x="70" y="193"/>
                  </a:lnTo>
                  <a:lnTo>
                    <a:pt x="70" y="193"/>
                  </a:lnTo>
                  <a:lnTo>
                    <a:pt x="70" y="189"/>
                  </a:lnTo>
                  <a:lnTo>
                    <a:pt x="70" y="189"/>
                  </a:lnTo>
                  <a:lnTo>
                    <a:pt x="74" y="189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74" y="185"/>
                  </a:lnTo>
                  <a:lnTo>
                    <a:pt x="74" y="185"/>
                  </a:lnTo>
                  <a:lnTo>
                    <a:pt x="70" y="185"/>
                  </a:lnTo>
                  <a:lnTo>
                    <a:pt x="66" y="182"/>
                  </a:lnTo>
                  <a:lnTo>
                    <a:pt x="66" y="185"/>
                  </a:lnTo>
                  <a:lnTo>
                    <a:pt x="66" y="189"/>
                  </a:lnTo>
                  <a:lnTo>
                    <a:pt x="63" y="193"/>
                  </a:lnTo>
                  <a:lnTo>
                    <a:pt x="66" y="197"/>
                  </a:lnTo>
                  <a:lnTo>
                    <a:pt x="66" y="200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9" y="208"/>
                  </a:lnTo>
                  <a:lnTo>
                    <a:pt x="48" y="211"/>
                  </a:lnTo>
                  <a:lnTo>
                    <a:pt x="44" y="215"/>
                  </a:lnTo>
                  <a:lnTo>
                    <a:pt x="41" y="211"/>
                  </a:lnTo>
                  <a:lnTo>
                    <a:pt x="26" y="204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18" y="197"/>
                  </a:lnTo>
                  <a:lnTo>
                    <a:pt x="11" y="189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5"/>
                  </a:lnTo>
                  <a:lnTo>
                    <a:pt x="15" y="189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85"/>
                  </a:lnTo>
                  <a:lnTo>
                    <a:pt x="29" y="182"/>
                  </a:lnTo>
                  <a:lnTo>
                    <a:pt x="33" y="182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7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4"/>
                  </a:lnTo>
                  <a:lnTo>
                    <a:pt x="33" y="178"/>
                  </a:lnTo>
                  <a:lnTo>
                    <a:pt x="26" y="178"/>
                  </a:lnTo>
                  <a:lnTo>
                    <a:pt x="22" y="178"/>
                  </a:lnTo>
                  <a:lnTo>
                    <a:pt x="18" y="182"/>
                  </a:lnTo>
                  <a:lnTo>
                    <a:pt x="7" y="178"/>
                  </a:lnTo>
                  <a:lnTo>
                    <a:pt x="4" y="171"/>
                  </a:lnTo>
                  <a:lnTo>
                    <a:pt x="0" y="171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7" y="163"/>
                  </a:lnTo>
                  <a:lnTo>
                    <a:pt x="4" y="163"/>
                  </a:lnTo>
                  <a:lnTo>
                    <a:pt x="0" y="167"/>
                  </a:lnTo>
                  <a:lnTo>
                    <a:pt x="0" y="16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7" y="156"/>
                  </a:lnTo>
                  <a:lnTo>
                    <a:pt x="11" y="156"/>
                  </a:lnTo>
                  <a:lnTo>
                    <a:pt x="11" y="156"/>
                  </a:lnTo>
                  <a:lnTo>
                    <a:pt x="22" y="156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2"/>
                  </a:lnTo>
                  <a:lnTo>
                    <a:pt x="37" y="156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52"/>
                  </a:lnTo>
                  <a:lnTo>
                    <a:pt x="41" y="148"/>
                  </a:lnTo>
                  <a:lnTo>
                    <a:pt x="37" y="137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3" y="130"/>
                  </a:lnTo>
                  <a:lnTo>
                    <a:pt x="29" y="130"/>
                  </a:lnTo>
                  <a:lnTo>
                    <a:pt x="26" y="130"/>
                  </a:lnTo>
                  <a:lnTo>
                    <a:pt x="22" y="122"/>
                  </a:lnTo>
                  <a:lnTo>
                    <a:pt x="22" y="119"/>
                  </a:lnTo>
                  <a:lnTo>
                    <a:pt x="22" y="115"/>
                  </a:lnTo>
                  <a:lnTo>
                    <a:pt x="18" y="115"/>
                  </a:lnTo>
                  <a:lnTo>
                    <a:pt x="15" y="115"/>
                  </a:lnTo>
                  <a:lnTo>
                    <a:pt x="11" y="115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04"/>
                  </a:lnTo>
                  <a:lnTo>
                    <a:pt x="15" y="104"/>
                  </a:lnTo>
                  <a:lnTo>
                    <a:pt x="18" y="96"/>
                  </a:lnTo>
                  <a:lnTo>
                    <a:pt x="18" y="96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29" y="93"/>
                  </a:lnTo>
                  <a:lnTo>
                    <a:pt x="29" y="96"/>
                  </a:lnTo>
                  <a:lnTo>
                    <a:pt x="33" y="96"/>
                  </a:lnTo>
                  <a:lnTo>
                    <a:pt x="37" y="96"/>
                  </a:lnTo>
                  <a:lnTo>
                    <a:pt x="48" y="93"/>
                  </a:lnTo>
                  <a:lnTo>
                    <a:pt x="52" y="89"/>
                  </a:lnTo>
                  <a:lnTo>
                    <a:pt x="55" y="82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6" y="67"/>
                  </a:lnTo>
                  <a:lnTo>
                    <a:pt x="70" y="63"/>
                  </a:lnTo>
                  <a:lnTo>
                    <a:pt x="74" y="59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74" y="52"/>
                  </a:lnTo>
                  <a:lnTo>
                    <a:pt x="78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3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18"/>
                  </a:lnTo>
                  <a:lnTo>
                    <a:pt x="103" y="11"/>
                  </a:lnTo>
                  <a:lnTo>
                    <a:pt x="107" y="7"/>
                  </a:lnTo>
                  <a:lnTo>
                    <a:pt x="111" y="4"/>
                  </a:lnTo>
                  <a:lnTo>
                    <a:pt x="115" y="0"/>
                  </a:lnTo>
                  <a:lnTo>
                    <a:pt x="118" y="0"/>
                  </a:lnTo>
                  <a:lnTo>
                    <a:pt x="126" y="7"/>
                  </a:lnTo>
                  <a:lnTo>
                    <a:pt x="129" y="4"/>
                  </a:lnTo>
                  <a:lnTo>
                    <a:pt x="137" y="7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5"/>
                  </a:lnTo>
                  <a:close/>
                  <a:moveTo>
                    <a:pt x="333" y="197"/>
                  </a:move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7"/>
                  </a:lnTo>
                  <a:close/>
                  <a:moveTo>
                    <a:pt x="333" y="193"/>
                  </a:moveTo>
                  <a:lnTo>
                    <a:pt x="329" y="193"/>
                  </a:lnTo>
                  <a:lnTo>
                    <a:pt x="329" y="197"/>
                  </a:lnTo>
                  <a:lnTo>
                    <a:pt x="333" y="197"/>
                  </a:lnTo>
                  <a:lnTo>
                    <a:pt x="333" y="197"/>
                  </a:lnTo>
                  <a:lnTo>
                    <a:pt x="333" y="193"/>
                  </a:lnTo>
                  <a:lnTo>
                    <a:pt x="333" y="193"/>
                  </a:lnTo>
                  <a:close/>
                  <a:moveTo>
                    <a:pt x="329" y="193"/>
                  </a:moveTo>
                  <a:lnTo>
                    <a:pt x="329" y="197"/>
                  </a:lnTo>
                  <a:lnTo>
                    <a:pt x="329" y="197"/>
                  </a:lnTo>
                  <a:lnTo>
                    <a:pt x="329" y="197"/>
                  </a:lnTo>
                  <a:lnTo>
                    <a:pt x="329" y="193"/>
                  </a:lnTo>
                  <a:lnTo>
                    <a:pt x="329" y="193"/>
                  </a:lnTo>
                  <a:close/>
                  <a:moveTo>
                    <a:pt x="322" y="197"/>
                  </a:moveTo>
                  <a:lnTo>
                    <a:pt x="322" y="197"/>
                  </a:lnTo>
                  <a:lnTo>
                    <a:pt x="326" y="197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2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6131617" y="2636870"/>
              <a:ext cx="105504" cy="128663"/>
            </a:xfrm>
            <a:custGeom>
              <a:avLst/>
              <a:gdLst>
                <a:gd name="T0" fmla="*/ 22 w 22"/>
                <a:gd name="T1" fmla="*/ 24 h 27"/>
                <a:gd name="T2" fmla="*/ 20 w 22"/>
                <a:gd name="T3" fmla="*/ 25 h 27"/>
                <a:gd name="T4" fmla="*/ 21 w 22"/>
                <a:gd name="T5" fmla="*/ 27 h 27"/>
                <a:gd name="T6" fmla="*/ 19 w 22"/>
                <a:gd name="T7" fmla="*/ 24 h 27"/>
                <a:gd name="T8" fmla="*/ 19 w 22"/>
                <a:gd name="T9" fmla="*/ 23 h 27"/>
                <a:gd name="T10" fmla="*/ 18 w 22"/>
                <a:gd name="T11" fmla="*/ 23 h 27"/>
                <a:gd name="T12" fmla="*/ 18 w 22"/>
                <a:gd name="T13" fmla="*/ 21 h 27"/>
                <a:gd name="T14" fmla="*/ 16 w 22"/>
                <a:gd name="T15" fmla="*/ 17 h 27"/>
                <a:gd name="T16" fmla="*/ 16 w 22"/>
                <a:gd name="T17" fmla="*/ 17 h 27"/>
                <a:gd name="T18" fmla="*/ 13 w 22"/>
                <a:gd name="T19" fmla="*/ 17 h 27"/>
                <a:gd name="T20" fmla="*/ 11 w 22"/>
                <a:gd name="T21" fmla="*/ 15 h 27"/>
                <a:gd name="T22" fmla="*/ 12 w 22"/>
                <a:gd name="T23" fmla="*/ 18 h 27"/>
                <a:gd name="T24" fmla="*/ 12 w 22"/>
                <a:gd name="T25" fmla="*/ 19 h 27"/>
                <a:gd name="T26" fmla="*/ 11 w 22"/>
                <a:gd name="T27" fmla="*/ 22 h 27"/>
                <a:gd name="T28" fmla="*/ 11 w 22"/>
                <a:gd name="T29" fmla="*/ 20 h 27"/>
                <a:gd name="T30" fmla="*/ 10 w 22"/>
                <a:gd name="T31" fmla="*/ 21 h 27"/>
                <a:gd name="T32" fmla="*/ 10 w 22"/>
                <a:gd name="T33" fmla="*/ 19 h 27"/>
                <a:gd name="T34" fmla="*/ 9 w 22"/>
                <a:gd name="T35" fmla="*/ 19 h 27"/>
                <a:gd name="T36" fmla="*/ 9 w 22"/>
                <a:gd name="T37" fmla="*/ 21 h 27"/>
                <a:gd name="T38" fmla="*/ 9 w 22"/>
                <a:gd name="T39" fmla="*/ 22 h 27"/>
                <a:gd name="T40" fmla="*/ 8 w 22"/>
                <a:gd name="T41" fmla="*/ 22 h 27"/>
                <a:gd name="T42" fmla="*/ 7 w 22"/>
                <a:gd name="T43" fmla="*/ 21 h 27"/>
                <a:gd name="T44" fmla="*/ 6 w 22"/>
                <a:gd name="T45" fmla="*/ 19 h 27"/>
                <a:gd name="T46" fmla="*/ 4 w 22"/>
                <a:gd name="T47" fmla="*/ 15 h 27"/>
                <a:gd name="T48" fmla="*/ 4 w 22"/>
                <a:gd name="T49" fmla="*/ 12 h 27"/>
                <a:gd name="T50" fmla="*/ 1 w 22"/>
                <a:gd name="T51" fmla="*/ 10 h 27"/>
                <a:gd name="T52" fmla="*/ 2 w 22"/>
                <a:gd name="T53" fmla="*/ 7 h 27"/>
                <a:gd name="T54" fmla="*/ 4 w 22"/>
                <a:gd name="T55" fmla="*/ 6 h 27"/>
                <a:gd name="T56" fmla="*/ 3 w 22"/>
                <a:gd name="T57" fmla="*/ 5 h 27"/>
                <a:gd name="T58" fmla="*/ 0 w 22"/>
                <a:gd name="T59" fmla="*/ 3 h 27"/>
                <a:gd name="T60" fmla="*/ 1 w 22"/>
                <a:gd name="T61" fmla="*/ 1 h 27"/>
                <a:gd name="T62" fmla="*/ 1 w 22"/>
                <a:gd name="T63" fmla="*/ 0 h 27"/>
                <a:gd name="T64" fmla="*/ 2 w 22"/>
                <a:gd name="T65" fmla="*/ 1 h 27"/>
                <a:gd name="T66" fmla="*/ 4 w 22"/>
                <a:gd name="T67" fmla="*/ 2 h 27"/>
                <a:gd name="T68" fmla="*/ 4 w 22"/>
                <a:gd name="T69" fmla="*/ 1 h 27"/>
                <a:gd name="T70" fmla="*/ 6 w 22"/>
                <a:gd name="T71" fmla="*/ 2 h 27"/>
                <a:gd name="T72" fmla="*/ 7 w 22"/>
                <a:gd name="T73" fmla="*/ 3 h 27"/>
                <a:gd name="T74" fmla="*/ 8 w 22"/>
                <a:gd name="T75" fmla="*/ 5 h 27"/>
                <a:gd name="T76" fmla="*/ 9 w 22"/>
                <a:gd name="T77" fmla="*/ 6 h 27"/>
                <a:gd name="T78" fmla="*/ 13 w 22"/>
                <a:gd name="T79" fmla="*/ 6 h 27"/>
                <a:gd name="T80" fmla="*/ 17 w 22"/>
                <a:gd name="T81" fmla="*/ 6 h 27"/>
                <a:gd name="T82" fmla="*/ 18 w 22"/>
                <a:gd name="T83" fmla="*/ 7 h 27"/>
                <a:gd name="T84" fmla="*/ 18 w 22"/>
                <a:gd name="T85" fmla="*/ 9 h 27"/>
                <a:gd name="T86" fmla="*/ 17 w 22"/>
                <a:gd name="T87" fmla="*/ 11 h 27"/>
                <a:gd name="T88" fmla="*/ 16 w 22"/>
                <a:gd name="T89" fmla="*/ 11 h 27"/>
                <a:gd name="T90" fmla="*/ 15 w 22"/>
                <a:gd name="T91" fmla="*/ 13 h 27"/>
                <a:gd name="T92" fmla="*/ 16 w 22"/>
                <a:gd name="T93" fmla="*/ 15 h 27"/>
                <a:gd name="T94" fmla="*/ 17 w 22"/>
                <a:gd name="T95" fmla="*/ 16 h 27"/>
                <a:gd name="T96" fmla="*/ 17 w 22"/>
                <a:gd name="T97" fmla="*/ 16 h 27"/>
                <a:gd name="T98" fmla="*/ 18 w 22"/>
                <a:gd name="T99" fmla="*/ 14 h 27"/>
                <a:gd name="T100" fmla="*/ 19 w 22"/>
                <a:gd name="T101" fmla="*/ 14 h 27"/>
                <a:gd name="T102" fmla="*/ 20 w 22"/>
                <a:gd name="T103" fmla="*/ 15 h 27"/>
                <a:gd name="T104" fmla="*/ 21 w 22"/>
                <a:gd name="T105" fmla="*/ 17 h 27"/>
                <a:gd name="T106" fmla="*/ 22 w 22"/>
                <a:gd name="T107" fmla="*/ 21 h 27"/>
                <a:gd name="T108" fmla="*/ 22 w 22"/>
                <a:gd name="T109" fmla="*/ 22 h 27"/>
                <a:gd name="T110" fmla="*/ 16 w 22"/>
                <a:gd name="T111" fmla="*/ 18 h 27"/>
                <a:gd name="T112" fmla="*/ 16 w 22"/>
                <a:gd name="T113" fmla="*/ 19 h 27"/>
                <a:gd name="T114" fmla="*/ 14 w 22"/>
                <a:gd name="T115" fmla="*/ 19 h 27"/>
                <a:gd name="T116" fmla="*/ 15 w 22"/>
                <a:gd name="T117" fmla="*/ 19 h 27"/>
                <a:gd name="T118" fmla="*/ 14 w 22"/>
                <a:gd name="T119" fmla="*/ 18 h 27"/>
                <a:gd name="T120" fmla="*/ 12 w 22"/>
                <a:gd name="T121" fmla="*/ 18 h 27"/>
                <a:gd name="T122" fmla="*/ 14 w 22"/>
                <a:gd name="T12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" h="27">
                  <a:moveTo>
                    <a:pt x="22" y="22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lose/>
                  <a:moveTo>
                    <a:pt x="16" y="19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4" y="18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13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13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6141910" y="2603418"/>
              <a:ext cx="65619" cy="33452"/>
            </a:xfrm>
            <a:custGeom>
              <a:avLst/>
              <a:gdLst>
                <a:gd name="T0" fmla="*/ 0 w 51"/>
                <a:gd name="T1" fmla="*/ 11 h 26"/>
                <a:gd name="T2" fmla="*/ 3 w 51"/>
                <a:gd name="T3" fmla="*/ 11 h 26"/>
                <a:gd name="T4" fmla="*/ 7 w 51"/>
                <a:gd name="T5" fmla="*/ 4 h 26"/>
                <a:gd name="T6" fmla="*/ 14 w 51"/>
                <a:gd name="T7" fmla="*/ 0 h 26"/>
                <a:gd name="T8" fmla="*/ 22 w 51"/>
                <a:gd name="T9" fmla="*/ 0 h 26"/>
                <a:gd name="T10" fmla="*/ 22 w 51"/>
                <a:gd name="T11" fmla="*/ 0 h 26"/>
                <a:gd name="T12" fmla="*/ 29 w 51"/>
                <a:gd name="T13" fmla="*/ 4 h 26"/>
                <a:gd name="T14" fmla="*/ 33 w 51"/>
                <a:gd name="T15" fmla="*/ 4 h 26"/>
                <a:gd name="T16" fmla="*/ 37 w 51"/>
                <a:gd name="T17" fmla="*/ 4 h 26"/>
                <a:gd name="T18" fmla="*/ 40 w 51"/>
                <a:gd name="T19" fmla="*/ 4 h 26"/>
                <a:gd name="T20" fmla="*/ 44 w 51"/>
                <a:gd name="T21" fmla="*/ 4 h 26"/>
                <a:gd name="T22" fmla="*/ 44 w 51"/>
                <a:gd name="T23" fmla="*/ 4 h 26"/>
                <a:gd name="T24" fmla="*/ 44 w 51"/>
                <a:gd name="T25" fmla="*/ 8 h 26"/>
                <a:gd name="T26" fmla="*/ 44 w 51"/>
                <a:gd name="T27" fmla="*/ 11 h 26"/>
                <a:gd name="T28" fmla="*/ 48 w 51"/>
                <a:gd name="T29" fmla="*/ 15 h 26"/>
                <a:gd name="T30" fmla="*/ 48 w 51"/>
                <a:gd name="T31" fmla="*/ 19 h 26"/>
                <a:gd name="T32" fmla="*/ 51 w 51"/>
                <a:gd name="T33" fmla="*/ 19 h 26"/>
                <a:gd name="T34" fmla="*/ 44 w 51"/>
                <a:gd name="T35" fmla="*/ 22 h 26"/>
                <a:gd name="T36" fmla="*/ 40 w 51"/>
                <a:gd name="T37" fmla="*/ 22 h 26"/>
                <a:gd name="T38" fmla="*/ 33 w 51"/>
                <a:gd name="T39" fmla="*/ 22 h 26"/>
                <a:gd name="T40" fmla="*/ 29 w 51"/>
                <a:gd name="T41" fmla="*/ 22 h 26"/>
                <a:gd name="T42" fmla="*/ 26 w 51"/>
                <a:gd name="T43" fmla="*/ 22 h 26"/>
                <a:gd name="T44" fmla="*/ 22 w 51"/>
                <a:gd name="T45" fmla="*/ 26 h 26"/>
                <a:gd name="T46" fmla="*/ 18 w 51"/>
                <a:gd name="T47" fmla="*/ 26 h 26"/>
                <a:gd name="T48" fmla="*/ 11 w 51"/>
                <a:gd name="T49" fmla="*/ 22 h 26"/>
                <a:gd name="T50" fmla="*/ 7 w 51"/>
                <a:gd name="T51" fmla="*/ 22 h 26"/>
                <a:gd name="T52" fmla="*/ 3 w 51"/>
                <a:gd name="T53" fmla="*/ 22 h 26"/>
                <a:gd name="T54" fmla="*/ 0 w 51"/>
                <a:gd name="T55" fmla="*/ 19 h 26"/>
                <a:gd name="T56" fmla="*/ 0 w 51"/>
                <a:gd name="T57" fmla="*/ 15 h 26"/>
                <a:gd name="T58" fmla="*/ 0 w 51"/>
                <a:gd name="T5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26">
                  <a:moveTo>
                    <a:pt x="0" y="11"/>
                  </a:moveTo>
                  <a:lnTo>
                    <a:pt x="3" y="11"/>
                  </a:lnTo>
                  <a:lnTo>
                    <a:pt x="7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51" y="19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33" y="22"/>
                  </a:lnTo>
                  <a:lnTo>
                    <a:pt x="29" y="22"/>
                  </a:lnTo>
                  <a:lnTo>
                    <a:pt x="26" y="22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955347" y="2560960"/>
              <a:ext cx="176269" cy="81058"/>
            </a:xfrm>
            <a:custGeom>
              <a:avLst/>
              <a:gdLst>
                <a:gd name="T0" fmla="*/ 4 w 137"/>
                <a:gd name="T1" fmla="*/ 0 h 63"/>
                <a:gd name="T2" fmla="*/ 11 w 137"/>
                <a:gd name="T3" fmla="*/ 4 h 63"/>
                <a:gd name="T4" fmla="*/ 15 w 137"/>
                <a:gd name="T5" fmla="*/ 4 h 63"/>
                <a:gd name="T6" fmla="*/ 22 w 137"/>
                <a:gd name="T7" fmla="*/ 0 h 63"/>
                <a:gd name="T8" fmla="*/ 30 w 137"/>
                <a:gd name="T9" fmla="*/ 4 h 63"/>
                <a:gd name="T10" fmla="*/ 37 w 137"/>
                <a:gd name="T11" fmla="*/ 4 h 63"/>
                <a:gd name="T12" fmla="*/ 45 w 137"/>
                <a:gd name="T13" fmla="*/ 11 h 63"/>
                <a:gd name="T14" fmla="*/ 52 w 137"/>
                <a:gd name="T15" fmla="*/ 15 h 63"/>
                <a:gd name="T16" fmla="*/ 56 w 137"/>
                <a:gd name="T17" fmla="*/ 18 h 63"/>
                <a:gd name="T18" fmla="*/ 56 w 137"/>
                <a:gd name="T19" fmla="*/ 15 h 63"/>
                <a:gd name="T20" fmla="*/ 59 w 137"/>
                <a:gd name="T21" fmla="*/ 15 h 63"/>
                <a:gd name="T22" fmla="*/ 67 w 137"/>
                <a:gd name="T23" fmla="*/ 15 h 63"/>
                <a:gd name="T24" fmla="*/ 71 w 137"/>
                <a:gd name="T25" fmla="*/ 22 h 63"/>
                <a:gd name="T26" fmla="*/ 82 w 137"/>
                <a:gd name="T27" fmla="*/ 22 h 63"/>
                <a:gd name="T28" fmla="*/ 82 w 137"/>
                <a:gd name="T29" fmla="*/ 33 h 63"/>
                <a:gd name="T30" fmla="*/ 89 w 137"/>
                <a:gd name="T31" fmla="*/ 33 h 63"/>
                <a:gd name="T32" fmla="*/ 93 w 137"/>
                <a:gd name="T33" fmla="*/ 33 h 63"/>
                <a:gd name="T34" fmla="*/ 104 w 137"/>
                <a:gd name="T35" fmla="*/ 30 h 63"/>
                <a:gd name="T36" fmla="*/ 108 w 137"/>
                <a:gd name="T37" fmla="*/ 33 h 63"/>
                <a:gd name="T38" fmla="*/ 115 w 137"/>
                <a:gd name="T39" fmla="*/ 41 h 63"/>
                <a:gd name="T40" fmla="*/ 122 w 137"/>
                <a:gd name="T41" fmla="*/ 41 h 63"/>
                <a:gd name="T42" fmla="*/ 130 w 137"/>
                <a:gd name="T43" fmla="*/ 37 h 63"/>
                <a:gd name="T44" fmla="*/ 134 w 137"/>
                <a:gd name="T45" fmla="*/ 41 h 63"/>
                <a:gd name="T46" fmla="*/ 137 w 137"/>
                <a:gd name="T47" fmla="*/ 55 h 63"/>
                <a:gd name="T48" fmla="*/ 122 w 137"/>
                <a:gd name="T49" fmla="*/ 63 h 63"/>
                <a:gd name="T50" fmla="*/ 115 w 137"/>
                <a:gd name="T51" fmla="*/ 63 h 63"/>
                <a:gd name="T52" fmla="*/ 93 w 137"/>
                <a:gd name="T53" fmla="*/ 59 h 63"/>
                <a:gd name="T54" fmla="*/ 82 w 137"/>
                <a:gd name="T55" fmla="*/ 55 h 63"/>
                <a:gd name="T56" fmla="*/ 78 w 137"/>
                <a:gd name="T57" fmla="*/ 52 h 63"/>
                <a:gd name="T58" fmla="*/ 59 w 137"/>
                <a:gd name="T59" fmla="*/ 52 h 63"/>
                <a:gd name="T60" fmla="*/ 48 w 137"/>
                <a:gd name="T61" fmla="*/ 48 h 63"/>
                <a:gd name="T62" fmla="*/ 41 w 137"/>
                <a:gd name="T63" fmla="*/ 44 h 63"/>
                <a:gd name="T64" fmla="*/ 30 w 137"/>
                <a:gd name="T65" fmla="*/ 41 h 63"/>
                <a:gd name="T66" fmla="*/ 19 w 137"/>
                <a:gd name="T67" fmla="*/ 33 h 63"/>
                <a:gd name="T68" fmla="*/ 8 w 137"/>
                <a:gd name="T69" fmla="*/ 30 h 63"/>
                <a:gd name="T70" fmla="*/ 4 w 137"/>
                <a:gd name="T71" fmla="*/ 26 h 63"/>
                <a:gd name="T72" fmla="*/ 0 w 137"/>
                <a:gd name="T73" fmla="*/ 22 h 63"/>
                <a:gd name="T74" fmla="*/ 4 w 137"/>
                <a:gd name="T75" fmla="*/ 11 h 63"/>
                <a:gd name="T76" fmla="*/ 4 w 13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7" h="63">
                  <a:moveTo>
                    <a:pt x="4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1"/>
                  </a:lnTo>
                  <a:lnTo>
                    <a:pt x="52" y="15"/>
                  </a:lnTo>
                  <a:lnTo>
                    <a:pt x="52" y="18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22"/>
                  </a:lnTo>
                  <a:lnTo>
                    <a:pt x="71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78" y="30"/>
                  </a:lnTo>
                  <a:lnTo>
                    <a:pt x="82" y="33"/>
                  </a:lnTo>
                  <a:lnTo>
                    <a:pt x="85" y="33"/>
                  </a:lnTo>
                  <a:lnTo>
                    <a:pt x="89" y="33"/>
                  </a:lnTo>
                  <a:lnTo>
                    <a:pt x="89" y="33"/>
                  </a:lnTo>
                  <a:lnTo>
                    <a:pt x="93" y="33"/>
                  </a:lnTo>
                  <a:lnTo>
                    <a:pt x="97" y="30"/>
                  </a:lnTo>
                  <a:lnTo>
                    <a:pt x="104" y="30"/>
                  </a:lnTo>
                  <a:lnTo>
                    <a:pt x="108" y="30"/>
                  </a:lnTo>
                  <a:lnTo>
                    <a:pt x="108" y="33"/>
                  </a:lnTo>
                  <a:lnTo>
                    <a:pt x="115" y="37"/>
                  </a:lnTo>
                  <a:lnTo>
                    <a:pt x="115" y="41"/>
                  </a:lnTo>
                  <a:lnTo>
                    <a:pt x="119" y="41"/>
                  </a:lnTo>
                  <a:lnTo>
                    <a:pt x="122" y="41"/>
                  </a:lnTo>
                  <a:lnTo>
                    <a:pt x="126" y="41"/>
                  </a:lnTo>
                  <a:lnTo>
                    <a:pt x="130" y="37"/>
                  </a:lnTo>
                  <a:lnTo>
                    <a:pt x="134" y="41"/>
                  </a:lnTo>
                  <a:lnTo>
                    <a:pt x="134" y="41"/>
                  </a:lnTo>
                  <a:lnTo>
                    <a:pt x="134" y="48"/>
                  </a:lnTo>
                  <a:lnTo>
                    <a:pt x="137" y="55"/>
                  </a:lnTo>
                  <a:lnTo>
                    <a:pt x="134" y="63"/>
                  </a:lnTo>
                  <a:lnTo>
                    <a:pt x="122" y="63"/>
                  </a:lnTo>
                  <a:lnTo>
                    <a:pt x="119" y="59"/>
                  </a:lnTo>
                  <a:lnTo>
                    <a:pt x="115" y="63"/>
                  </a:lnTo>
                  <a:lnTo>
                    <a:pt x="100" y="59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2" y="55"/>
                  </a:lnTo>
                  <a:lnTo>
                    <a:pt x="78" y="55"/>
                  </a:lnTo>
                  <a:lnTo>
                    <a:pt x="78" y="52"/>
                  </a:lnTo>
                  <a:lnTo>
                    <a:pt x="71" y="48"/>
                  </a:lnTo>
                  <a:lnTo>
                    <a:pt x="59" y="52"/>
                  </a:lnTo>
                  <a:lnTo>
                    <a:pt x="59" y="48"/>
                  </a:lnTo>
                  <a:lnTo>
                    <a:pt x="48" y="48"/>
                  </a:lnTo>
                  <a:lnTo>
                    <a:pt x="45" y="44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0" y="41"/>
                  </a:lnTo>
                  <a:lnTo>
                    <a:pt x="26" y="37"/>
                  </a:lnTo>
                  <a:lnTo>
                    <a:pt x="19" y="33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1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551345" y="2418143"/>
              <a:ext cx="294639" cy="290779"/>
            </a:xfrm>
            <a:custGeom>
              <a:avLst/>
              <a:gdLst>
                <a:gd name="T0" fmla="*/ 137 w 229"/>
                <a:gd name="T1" fmla="*/ 218 h 226"/>
                <a:gd name="T2" fmla="*/ 155 w 229"/>
                <a:gd name="T3" fmla="*/ 215 h 226"/>
                <a:gd name="T4" fmla="*/ 166 w 229"/>
                <a:gd name="T5" fmla="*/ 211 h 226"/>
                <a:gd name="T6" fmla="*/ 174 w 229"/>
                <a:gd name="T7" fmla="*/ 211 h 226"/>
                <a:gd name="T8" fmla="*/ 166 w 229"/>
                <a:gd name="T9" fmla="*/ 192 h 226"/>
                <a:gd name="T10" fmla="*/ 155 w 229"/>
                <a:gd name="T11" fmla="*/ 181 h 226"/>
                <a:gd name="T12" fmla="*/ 148 w 229"/>
                <a:gd name="T13" fmla="*/ 174 h 226"/>
                <a:gd name="T14" fmla="*/ 144 w 229"/>
                <a:gd name="T15" fmla="*/ 163 h 226"/>
                <a:gd name="T16" fmla="*/ 155 w 229"/>
                <a:gd name="T17" fmla="*/ 152 h 226"/>
                <a:gd name="T18" fmla="*/ 166 w 229"/>
                <a:gd name="T19" fmla="*/ 155 h 226"/>
                <a:gd name="T20" fmla="*/ 188 w 229"/>
                <a:gd name="T21" fmla="*/ 141 h 226"/>
                <a:gd name="T22" fmla="*/ 203 w 229"/>
                <a:gd name="T23" fmla="*/ 122 h 226"/>
                <a:gd name="T24" fmla="*/ 207 w 229"/>
                <a:gd name="T25" fmla="*/ 111 h 226"/>
                <a:gd name="T26" fmla="*/ 214 w 229"/>
                <a:gd name="T27" fmla="*/ 92 h 226"/>
                <a:gd name="T28" fmla="*/ 222 w 229"/>
                <a:gd name="T29" fmla="*/ 81 h 226"/>
                <a:gd name="T30" fmla="*/ 229 w 229"/>
                <a:gd name="T31" fmla="*/ 74 h 226"/>
                <a:gd name="T32" fmla="*/ 214 w 229"/>
                <a:gd name="T33" fmla="*/ 70 h 226"/>
                <a:gd name="T34" fmla="*/ 196 w 229"/>
                <a:gd name="T35" fmla="*/ 55 h 226"/>
                <a:gd name="T36" fmla="*/ 192 w 229"/>
                <a:gd name="T37" fmla="*/ 37 h 226"/>
                <a:gd name="T38" fmla="*/ 192 w 229"/>
                <a:gd name="T39" fmla="*/ 26 h 226"/>
                <a:gd name="T40" fmla="*/ 181 w 229"/>
                <a:gd name="T41" fmla="*/ 14 h 226"/>
                <a:gd name="T42" fmla="*/ 170 w 229"/>
                <a:gd name="T43" fmla="*/ 7 h 226"/>
                <a:gd name="T44" fmla="*/ 170 w 229"/>
                <a:gd name="T45" fmla="*/ 0 h 226"/>
                <a:gd name="T46" fmla="*/ 151 w 229"/>
                <a:gd name="T47" fmla="*/ 7 h 226"/>
                <a:gd name="T48" fmla="*/ 148 w 229"/>
                <a:gd name="T49" fmla="*/ 37 h 226"/>
                <a:gd name="T50" fmla="*/ 144 w 229"/>
                <a:gd name="T51" fmla="*/ 48 h 226"/>
                <a:gd name="T52" fmla="*/ 137 w 229"/>
                <a:gd name="T53" fmla="*/ 55 h 226"/>
                <a:gd name="T54" fmla="*/ 133 w 229"/>
                <a:gd name="T55" fmla="*/ 63 h 226"/>
                <a:gd name="T56" fmla="*/ 129 w 229"/>
                <a:gd name="T57" fmla="*/ 77 h 226"/>
                <a:gd name="T58" fmla="*/ 122 w 229"/>
                <a:gd name="T59" fmla="*/ 85 h 226"/>
                <a:gd name="T60" fmla="*/ 114 w 229"/>
                <a:gd name="T61" fmla="*/ 85 h 226"/>
                <a:gd name="T62" fmla="*/ 107 w 229"/>
                <a:gd name="T63" fmla="*/ 92 h 226"/>
                <a:gd name="T64" fmla="*/ 92 w 229"/>
                <a:gd name="T65" fmla="*/ 100 h 226"/>
                <a:gd name="T66" fmla="*/ 85 w 229"/>
                <a:gd name="T67" fmla="*/ 107 h 226"/>
                <a:gd name="T68" fmla="*/ 88 w 229"/>
                <a:gd name="T69" fmla="*/ 122 h 226"/>
                <a:gd name="T70" fmla="*/ 70 w 229"/>
                <a:gd name="T71" fmla="*/ 126 h 226"/>
                <a:gd name="T72" fmla="*/ 48 w 229"/>
                <a:gd name="T73" fmla="*/ 129 h 226"/>
                <a:gd name="T74" fmla="*/ 0 w 229"/>
                <a:gd name="T75" fmla="*/ 126 h 226"/>
                <a:gd name="T76" fmla="*/ 18 w 229"/>
                <a:gd name="T77" fmla="*/ 144 h 226"/>
                <a:gd name="T78" fmla="*/ 29 w 229"/>
                <a:gd name="T79" fmla="*/ 152 h 226"/>
                <a:gd name="T80" fmla="*/ 37 w 229"/>
                <a:gd name="T81" fmla="*/ 163 h 226"/>
                <a:gd name="T82" fmla="*/ 44 w 229"/>
                <a:gd name="T83" fmla="*/ 174 h 226"/>
                <a:gd name="T84" fmla="*/ 29 w 229"/>
                <a:gd name="T85" fmla="*/ 178 h 226"/>
                <a:gd name="T86" fmla="*/ 22 w 229"/>
                <a:gd name="T87" fmla="*/ 189 h 226"/>
                <a:gd name="T88" fmla="*/ 22 w 229"/>
                <a:gd name="T89" fmla="*/ 200 h 226"/>
                <a:gd name="T90" fmla="*/ 33 w 229"/>
                <a:gd name="T91" fmla="*/ 200 h 226"/>
                <a:gd name="T92" fmla="*/ 40 w 229"/>
                <a:gd name="T93" fmla="*/ 200 h 226"/>
                <a:gd name="T94" fmla="*/ 48 w 229"/>
                <a:gd name="T95" fmla="*/ 200 h 226"/>
                <a:gd name="T96" fmla="*/ 55 w 229"/>
                <a:gd name="T97" fmla="*/ 200 h 226"/>
                <a:gd name="T98" fmla="*/ 62 w 229"/>
                <a:gd name="T99" fmla="*/ 200 h 226"/>
                <a:gd name="T100" fmla="*/ 74 w 229"/>
                <a:gd name="T101" fmla="*/ 196 h 226"/>
                <a:gd name="T102" fmla="*/ 85 w 229"/>
                <a:gd name="T103" fmla="*/ 196 h 226"/>
                <a:gd name="T104" fmla="*/ 99 w 229"/>
                <a:gd name="T105" fmla="*/ 196 h 226"/>
                <a:gd name="T106" fmla="*/ 103 w 229"/>
                <a:gd name="T107" fmla="*/ 204 h 226"/>
                <a:gd name="T108" fmla="*/ 111 w 229"/>
                <a:gd name="T109" fmla="*/ 204 h 226"/>
                <a:gd name="T110" fmla="*/ 114 w 229"/>
                <a:gd name="T111" fmla="*/ 215 h 226"/>
                <a:gd name="T112" fmla="*/ 114 w 229"/>
                <a:gd name="T113" fmla="*/ 218 h 226"/>
                <a:gd name="T114" fmla="*/ 129 w 229"/>
                <a:gd name="T11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" h="226">
                  <a:moveTo>
                    <a:pt x="133" y="226"/>
                  </a:moveTo>
                  <a:lnTo>
                    <a:pt x="133" y="222"/>
                  </a:lnTo>
                  <a:lnTo>
                    <a:pt x="137" y="218"/>
                  </a:lnTo>
                  <a:lnTo>
                    <a:pt x="137" y="218"/>
                  </a:lnTo>
                  <a:lnTo>
                    <a:pt x="140" y="215"/>
                  </a:lnTo>
                  <a:lnTo>
                    <a:pt x="144" y="215"/>
                  </a:lnTo>
                  <a:lnTo>
                    <a:pt x="144" y="215"/>
                  </a:lnTo>
                  <a:lnTo>
                    <a:pt x="155" y="215"/>
                  </a:lnTo>
                  <a:lnTo>
                    <a:pt x="162" y="211"/>
                  </a:lnTo>
                  <a:lnTo>
                    <a:pt x="162" y="211"/>
                  </a:lnTo>
                  <a:lnTo>
                    <a:pt x="166" y="211"/>
                  </a:lnTo>
                  <a:lnTo>
                    <a:pt x="166" y="211"/>
                  </a:lnTo>
                  <a:lnTo>
                    <a:pt x="170" y="215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11"/>
                  </a:lnTo>
                  <a:lnTo>
                    <a:pt x="174" y="207"/>
                  </a:lnTo>
                  <a:lnTo>
                    <a:pt x="170" y="196"/>
                  </a:lnTo>
                  <a:lnTo>
                    <a:pt x="166" y="192"/>
                  </a:lnTo>
                  <a:lnTo>
                    <a:pt x="166" y="192"/>
                  </a:lnTo>
                  <a:lnTo>
                    <a:pt x="166" y="189"/>
                  </a:lnTo>
                  <a:lnTo>
                    <a:pt x="162" y="189"/>
                  </a:lnTo>
                  <a:lnTo>
                    <a:pt x="159" y="189"/>
                  </a:lnTo>
                  <a:lnTo>
                    <a:pt x="155" y="181"/>
                  </a:lnTo>
                  <a:lnTo>
                    <a:pt x="155" y="178"/>
                  </a:lnTo>
                  <a:lnTo>
                    <a:pt x="155" y="174"/>
                  </a:lnTo>
                  <a:lnTo>
                    <a:pt x="151" y="174"/>
                  </a:lnTo>
                  <a:lnTo>
                    <a:pt x="148" y="174"/>
                  </a:lnTo>
                  <a:lnTo>
                    <a:pt x="144" y="174"/>
                  </a:lnTo>
                  <a:lnTo>
                    <a:pt x="144" y="174"/>
                  </a:lnTo>
                  <a:lnTo>
                    <a:pt x="144" y="170"/>
                  </a:lnTo>
                  <a:lnTo>
                    <a:pt x="144" y="163"/>
                  </a:lnTo>
                  <a:lnTo>
                    <a:pt x="148" y="163"/>
                  </a:lnTo>
                  <a:lnTo>
                    <a:pt x="151" y="155"/>
                  </a:lnTo>
                  <a:lnTo>
                    <a:pt x="151" y="155"/>
                  </a:lnTo>
                  <a:lnTo>
                    <a:pt x="155" y="152"/>
                  </a:lnTo>
                  <a:lnTo>
                    <a:pt x="159" y="152"/>
                  </a:lnTo>
                  <a:lnTo>
                    <a:pt x="162" y="152"/>
                  </a:lnTo>
                  <a:lnTo>
                    <a:pt x="162" y="155"/>
                  </a:lnTo>
                  <a:lnTo>
                    <a:pt x="166" y="155"/>
                  </a:lnTo>
                  <a:lnTo>
                    <a:pt x="170" y="155"/>
                  </a:lnTo>
                  <a:lnTo>
                    <a:pt x="181" y="152"/>
                  </a:lnTo>
                  <a:lnTo>
                    <a:pt x="185" y="148"/>
                  </a:lnTo>
                  <a:lnTo>
                    <a:pt x="188" y="141"/>
                  </a:lnTo>
                  <a:lnTo>
                    <a:pt x="196" y="133"/>
                  </a:lnTo>
                  <a:lnTo>
                    <a:pt x="196" y="129"/>
                  </a:lnTo>
                  <a:lnTo>
                    <a:pt x="199" y="126"/>
                  </a:lnTo>
                  <a:lnTo>
                    <a:pt x="203" y="122"/>
                  </a:lnTo>
                  <a:lnTo>
                    <a:pt x="207" y="118"/>
                  </a:lnTo>
                  <a:lnTo>
                    <a:pt x="211" y="115"/>
                  </a:lnTo>
                  <a:lnTo>
                    <a:pt x="211" y="115"/>
                  </a:lnTo>
                  <a:lnTo>
                    <a:pt x="207" y="111"/>
                  </a:lnTo>
                  <a:lnTo>
                    <a:pt x="211" y="107"/>
                  </a:lnTo>
                  <a:lnTo>
                    <a:pt x="214" y="103"/>
                  </a:lnTo>
                  <a:lnTo>
                    <a:pt x="214" y="100"/>
                  </a:lnTo>
                  <a:lnTo>
                    <a:pt x="214" y="92"/>
                  </a:lnTo>
                  <a:lnTo>
                    <a:pt x="214" y="89"/>
                  </a:lnTo>
                  <a:lnTo>
                    <a:pt x="214" y="89"/>
                  </a:lnTo>
                  <a:lnTo>
                    <a:pt x="218" y="81"/>
                  </a:lnTo>
                  <a:lnTo>
                    <a:pt x="222" y="81"/>
                  </a:lnTo>
                  <a:lnTo>
                    <a:pt x="225" y="81"/>
                  </a:lnTo>
                  <a:lnTo>
                    <a:pt x="225" y="81"/>
                  </a:lnTo>
                  <a:lnTo>
                    <a:pt x="229" y="77"/>
                  </a:lnTo>
                  <a:lnTo>
                    <a:pt x="229" y="74"/>
                  </a:lnTo>
                  <a:lnTo>
                    <a:pt x="225" y="74"/>
                  </a:lnTo>
                  <a:lnTo>
                    <a:pt x="222" y="74"/>
                  </a:lnTo>
                  <a:lnTo>
                    <a:pt x="214" y="74"/>
                  </a:lnTo>
                  <a:lnTo>
                    <a:pt x="214" y="70"/>
                  </a:lnTo>
                  <a:lnTo>
                    <a:pt x="207" y="66"/>
                  </a:lnTo>
                  <a:lnTo>
                    <a:pt x="203" y="66"/>
                  </a:lnTo>
                  <a:lnTo>
                    <a:pt x="196" y="63"/>
                  </a:lnTo>
                  <a:lnTo>
                    <a:pt x="196" y="55"/>
                  </a:lnTo>
                  <a:lnTo>
                    <a:pt x="192" y="48"/>
                  </a:lnTo>
                  <a:lnTo>
                    <a:pt x="188" y="40"/>
                  </a:lnTo>
                  <a:lnTo>
                    <a:pt x="188" y="37"/>
                  </a:lnTo>
                  <a:lnTo>
                    <a:pt x="192" y="37"/>
                  </a:lnTo>
                  <a:lnTo>
                    <a:pt x="192" y="33"/>
                  </a:lnTo>
                  <a:lnTo>
                    <a:pt x="196" y="29"/>
                  </a:lnTo>
                  <a:lnTo>
                    <a:pt x="196" y="26"/>
                  </a:lnTo>
                  <a:lnTo>
                    <a:pt x="192" y="26"/>
                  </a:lnTo>
                  <a:lnTo>
                    <a:pt x="192" y="22"/>
                  </a:lnTo>
                  <a:lnTo>
                    <a:pt x="188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7" y="14"/>
                  </a:lnTo>
                  <a:lnTo>
                    <a:pt x="174" y="14"/>
                  </a:lnTo>
                  <a:lnTo>
                    <a:pt x="170" y="14"/>
                  </a:lnTo>
                  <a:lnTo>
                    <a:pt x="170" y="7"/>
                  </a:lnTo>
                  <a:lnTo>
                    <a:pt x="177" y="3"/>
                  </a:lnTo>
                  <a:lnTo>
                    <a:pt x="177" y="0"/>
                  </a:lnTo>
                  <a:lnTo>
                    <a:pt x="174" y="0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59" y="3"/>
                  </a:lnTo>
                  <a:lnTo>
                    <a:pt x="155" y="3"/>
                  </a:lnTo>
                  <a:lnTo>
                    <a:pt x="151" y="7"/>
                  </a:lnTo>
                  <a:lnTo>
                    <a:pt x="148" y="11"/>
                  </a:lnTo>
                  <a:lnTo>
                    <a:pt x="155" y="22"/>
                  </a:lnTo>
                  <a:lnTo>
                    <a:pt x="159" y="26"/>
                  </a:lnTo>
                  <a:lnTo>
                    <a:pt x="148" y="37"/>
                  </a:lnTo>
                  <a:lnTo>
                    <a:pt x="151" y="40"/>
                  </a:lnTo>
                  <a:lnTo>
                    <a:pt x="151" y="44"/>
                  </a:lnTo>
                  <a:lnTo>
                    <a:pt x="148" y="48"/>
                  </a:lnTo>
                  <a:lnTo>
                    <a:pt x="144" y="48"/>
                  </a:lnTo>
                  <a:lnTo>
                    <a:pt x="137" y="48"/>
                  </a:lnTo>
                  <a:lnTo>
                    <a:pt x="133" y="48"/>
                  </a:lnTo>
                  <a:lnTo>
                    <a:pt x="133" y="55"/>
                  </a:lnTo>
                  <a:lnTo>
                    <a:pt x="137" y="55"/>
                  </a:lnTo>
                  <a:lnTo>
                    <a:pt x="140" y="59"/>
                  </a:lnTo>
                  <a:lnTo>
                    <a:pt x="140" y="63"/>
                  </a:lnTo>
                  <a:lnTo>
                    <a:pt x="137" y="63"/>
                  </a:lnTo>
                  <a:lnTo>
                    <a:pt x="133" y="63"/>
                  </a:lnTo>
                  <a:lnTo>
                    <a:pt x="129" y="66"/>
                  </a:lnTo>
                  <a:lnTo>
                    <a:pt x="129" y="70"/>
                  </a:lnTo>
                  <a:lnTo>
                    <a:pt x="129" y="74"/>
                  </a:lnTo>
                  <a:lnTo>
                    <a:pt x="129" y="77"/>
                  </a:lnTo>
                  <a:lnTo>
                    <a:pt x="129" y="77"/>
                  </a:lnTo>
                  <a:lnTo>
                    <a:pt x="129" y="85"/>
                  </a:lnTo>
                  <a:lnTo>
                    <a:pt x="125" y="89"/>
                  </a:lnTo>
                  <a:lnTo>
                    <a:pt x="122" y="85"/>
                  </a:lnTo>
                  <a:lnTo>
                    <a:pt x="122" y="85"/>
                  </a:lnTo>
                  <a:lnTo>
                    <a:pt x="122" y="89"/>
                  </a:lnTo>
                  <a:lnTo>
                    <a:pt x="114" y="89"/>
                  </a:lnTo>
                  <a:lnTo>
                    <a:pt x="114" y="85"/>
                  </a:lnTo>
                  <a:lnTo>
                    <a:pt x="111" y="89"/>
                  </a:lnTo>
                  <a:lnTo>
                    <a:pt x="111" y="89"/>
                  </a:lnTo>
                  <a:lnTo>
                    <a:pt x="103" y="92"/>
                  </a:lnTo>
                  <a:lnTo>
                    <a:pt x="107" y="92"/>
                  </a:lnTo>
                  <a:lnTo>
                    <a:pt x="103" y="96"/>
                  </a:lnTo>
                  <a:lnTo>
                    <a:pt x="99" y="100"/>
                  </a:lnTo>
                  <a:lnTo>
                    <a:pt x="96" y="96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85" y="107"/>
                  </a:lnTo>
                  <a:lnTo>
                    <a:pt x="85" y="111"/>
                  </a:lnTo>
                  <a:lnTo>
                    <a:pt x="85" y="115"/>
                  </a:lnTo>
                  <a:lnTo>
                    <a:pt x="85" y="118"/>
                  </a:lnTo>
                  <a:lnTo>
                    <a:pt x="88" y="122"/>
                  </a:lnTo>
                  <a:lnTo>
                    <a:pt x="85" y="122"/>
                  </a:lnTo>
                  <a:lnTo>
                    <a:pt x="81" y="126"/>
                  </a:lnTo>
                  <a:lnTo>
                    <a:pt x="74" y="126"/>
                  </a:lnTo>
                  <a:lnTo>
                    <a:pt x="70" y="126"/>
                  </a:lnTo>
                  <a:lnTo>
                    <a:pt x="59" y="126"/>
                  </a:lnTo>
                  <a:lnTo>
                    <a:pt x="55" y="129"/>
                  </a:lnTo>
                  <a:lnTo>
                    <a:pt x="51" y="129"/>
                  </a:lnTo>
                  <a:lnTo>
                    <a:pt x="48" y="129"/>
                  </a:lnTo>
                  <a:lnTo>
                    <a:pt x="40" y="129"/>
                  </a:lnTo>
                  <a:lnTo>
                    <a:pt x="22" y="13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1" y="137"/>
                  </a:lnTo>
                  <a:lnTo>
                    <a:pt x="11" y="141"/>
                  </a:lnTo>
                  <a:lnTo>
                    <a:pt x="14" y="144"/>
                  </a:lnTo>
                  <a:lnTo>
                    <a:pt x="18" y="144"/>
                  </a:lnTo>
                  <a:lnTo>
                    <a:pt x="22" y="148"/>
                  </a:lnTo>
                  <a:lnTo>
                    <a:pt x="25" y="148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33" y="152"/>
                  </a:lnTo>
                  <a:lnTo>
                    <a:pt x="33" y="155"/>
                  </a:lnTo>
                  <a:lnTo>
                    <a:pt x="37" y="159"/>
                  </a:lnTo>
                  <a:lnTo>
                    <a:pt x="37" y="163"/>
                  </a:lnTo>
                  <a:lnTo>
                    <a:pt x="37" y="166"/>
                  </a:lnTo>
                  <a:lnTo>
                    <a:pt x="40" y="166"/>
                  </a:lnTo>
                  <a:lnTo>
                    <a:pt x="44" y="166"/>
                  </a:lnTo>
                  <a:lnTo>
                    <a:pt x="44" y="174"/>
                  </a:lnTo>
                  <a:lnTo>
                    <a:pt x="44" y="178"/>
                  </a:lnTo>
                  <a:lnTo>
                    <a:pt x="40" y="174"/>
                  </a:lnTo>
                  <a:lnTo>
                    <a:pt x="29" y="178"/>
                  </a:lnTo>
                  <a:lnTo>
                    <a:pt x="29" y="178"/>
                  </a:lnTo>
                  <a:lnTo>
                    <a:pt x="25" y="181"/>
                  </a:lnTo>
                  <a:lnTo>
                    <a:pt x="22" y="181"/>
                  </a:lnTo>
                  <a:lnTo>
                    <a:pt x="22" y="185"/>
                  </a:lnTo>
                  <a:lnTo>
                    <a:pt x="22" y="189"/>
                  </a:lnTo>
                  <a:lnTo>
                    <a:pt x="22" y="192"/>
                  </a:lnTo>
                  <a:lnTo>
                    <a:pt x="22" y="196"/>
                  </a:lnTo>
                  <a:lnTo>
                    <a:pt x="22" y="200"/>
                  </a:lnTo>
                  <a:lnTo>
                    <a:pt x="22" y="200"/>
                  </a:lnTo>
                  <a:lnTo>
                    <a:pt x="22" y="204"/>
                  </a:lnTo>
                  <a:lnTo>
                    <a:pt x="25" y="204"/>
                  </a:lnTo>
                  <a:lnTo>
                    <a:pt x="29" y="200"/>
                  </a:lnTo>
                  <a:lnTo>
                    <a:pt x="33" y="200"/>
                  </a:lnTo>
                  <a:lnTo>
                    <a:pt x="33" y="200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40" y="200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48" y="196"/>
                  </a:lnTo>
                  <a:lnTo>
                    <a:pt x="51" y="196"/>
                  </a:lnTo>
                  <a:lnTo>
                    <a:pt x="55" y="200"/>
                  </a:lnTo>
                  <a:lnTo>
                    <a:pt x="55" y="200"/>
                  </a:lnTo>
                  <a:lnTo>
                    <a:pt x="55" y="196"/>
                  </a:lnTo>
                  <a:lnTo>
                    <a:pt x="59" y="196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200"/>
                  </a:lnTo>
                  <a:lnTo>
                    <a:pt x="70" y="196"/>
                  </a:lnTo>
                  <a:lnTo>
                    <a:pt x="74" y="196"/>
                  </a:lnTo>
                  <a:lnTo>
                    <a:pt x="77" y="196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85" y="196"/>
                  </a:lnTo>
                  <a:lnTo>
                    <a:pt x="85" y="196"/>
                  </a:lnTo>
                  <a:lnTo>
                    <a:pt x="88" y="196"/>
                  </a:lnTo>
                  <a:lnTo>
                    <a:pt x="92" y="196"/>
                  </a:lnTo>
                  <a:lnTo>
                    <a:pt x="99" y="196"/>
                  </a:lnTo>
                  <a:lnTo>
                    <a:pt x="99" y="196"/>
                  </a:lnTo>
                  <a:lnTo>
                    <a:pt x="103" y="200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11" y="204"/>
                  </a:lnTo>
                  <a:lnTo>
                    <a:pt x="111" y="207"/>
                  </a:lnTo>
                  <a:lnTo>
                    <a:pt x="114" y="211"/>
                  </a:lnTo>
                  <a:lnTo>
                    <a:pt x="114" y="215"/>
                  </a:lnTo>
                  <a:lnTo>
                    <a:pt x="114" y="215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4" y="218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25" y="222"/>
                  </a:lnTo>
                  <a:lnTo>
                    <a:pt x="129" y="226"/>
                  </a:lnTo>
                  <a:lnTo>
                    <a:pt x="129" y="226"/>
                  </a:lnTo>
                  <a:lnTo>
                    <a:pt x="133" y="2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770074" y="2402703"/>
              <a:ext cx="156969" cy="114511"/>
            </a:xfrm>
            <a:custGeom>
              <a:avLst/>
              <a:gdLst>
                <a:gd name="T0" fmla="*/ 59 w 122"/>
                <a:gd name="T1" fmla="*/ 89 h 89"/>
                <a:gd name="T2" fmla="*/ 70 w 122"/>
                <a:gd name="T3" fmla="*/ 78 h 89"/>
                <a:gd name="T4" fmla="*/ 78 w 122"/>
                <a:gd name="T5" fmla="*/ 71 h 89"/>
                <a:gd name="T6" fmla="*/ 89 w 122"/>
                <a:gd name="T7" fmla="*/ 78 h 89"/>
                <a:gd name="T8" fmla="*/ 100 w 122"/>
                <a:gd name="T9" fmla="*/ 78 h 89"/>
                <a:gd name="T10" fmla="*/ 104 w 122"/>
                <a:gd name="T11" fmla="*/ 82 h 89"/>
                <a:gd name="T12" fmla="*/ 115 w 122"/>
                <a:gd name="T13" fmla="*/ 82 h 89"/>
                <a:gd name="T14" fmla="*/ 118 w 122"/>
                <a:gd name="T15" fmla="*/ 82 h 89"/>
                <a:gd name="T16" fmla="*/ 118 w 122"/>
                <a:gd name="T17" fmla="*/ 75 h 89"/>
                <a:gd name="T18" fmla="*/ 115 w 122"/>
                <a:gd name="T19" fmla="*/ 67 h 89"/>
                <a:gd name="T20" fmla="*/ 111 w 122"/>
                <a:gd name="T21" fmla="*/ 52 h 89"/>
                <a:gd name="T22" fmla="*/ 104 w 122"/>
                <a:gd name="T23" fmla="*/ 49 h 89"/>
                <a:gd name="T24" fmla="*/ 96 w 122"/>
                <a:gd name="T25" fmla="*/ 38 h 89"/>
                <a:gd name="T26" fmla="*/ 85 w 122"/>
                <a:gd name="T27" fmla="*/ 30 h 89"/>
                <a:gd name="T28" fmla="*/ 81 w 122"/>
                <a:gd name="T29" fmla="*/ 26 h 89"/>
                <a:gd name="T30" fmla="*/ 66 w 122"/>
                <a:gd name="T31" fmla="*/ 26 h 89"/>
                <a:gd name="T32" fmla="*/ 63 w 122"/>
                <a:gd name="T33" fmla="*/ 23 h 89"/>
                <a:gd name="T34" fmla="*/ 59 w 122"/>
                <a:gd name="T35" fmla="*/ 15 h 89"/>
                <a:gd name="T36" fmla="*/ 48 w 122"/>
                <a:gd name="T37" fmla="*/ 0 h 89"/>
                <a:gd name="T38" fmla="*/ 44 w 122"/>
                <a:gd name="T39" fmla="*/ 0 h 89"/>
                <a:gd name="T40" fmla="*/ 41 w 122"/>
                <a:gd name="T41" fmla="*/ 0 h 89"/>
                <a:gd name="T42" fmla="*/ 37 w 122"/>
                <a:gd name="T43" fmla="*/ 4 h 89"/>
                <a:gd name="T44" fmla="*/ 29 w 122"/>
                <a:gd name="T45" fmla="*/ 0 h 89"/>
                <a:gd name="T46" fmla="*/ 29 w 122"/>
                <a:gd name="T47" fmla="*/ 0 h 89"/>
                <a:gd name="T48" fmla="*/ 18 w 122"/>
                <a:gd name="T49" fmla="*/ 8 h 89"/>
                <a:gd name="T50" fmla="*/ 7 w 122"/>
                <a:gd name="T51" fmla="*/ 15 h 89"/>
                <a:gd name="T52" fmla="*/ 0 w 122"/>
                <a:gd name="T53" fmla="*/ 26 h 89"/>
                <a:gd name="T54" fmla="*/ 7 w 122"/>
                <a:gd name="T55" fmla="*/ 26 h 89"/>
                <a:gd name="T56" fmla="*/ 11 w 122"/>
                <a:gd name="T57" fmla="*/ 30 h 89"/>
                <a:gd name="T58" fmla="*/ 22 w 122"/>
                <a:gd name="T59" fmla="*/ 34 h 89"/>
                <a:gd name="T60" fmla="*/ 26 w 122"/>
                <a:gd name="T61" fmla="*/ 38 h 89"/>
                <a:gd name="T62" fmla="*/ 22 w 122"/>
                <a:gd name="T63" fmla="*/ 45 h 89"/>
                <a:gd name="T64" fmla="*/ 18 w 122"/>
                <a:gd name="T65" fmla="*/ 49 h 89"/>
                <a:gd name="T66" fmla="*/ 22 w 122"/>
                <a:gd name="T67" fmla="*/ 60 h 89"/>
                <a:gd name="T68" fmla="*/ 26 w 122"/>
                <a:gd name="T69" fmla="*/ 75 h 89"/>
                <a:gd name="T70" fmla="*/ 37 w 122"/>
                <a:gd name="T71" fmla="*/ 78 h 89"/>
                <a:gd name="T72" fmla="*/ 44 w 122"/>
                <a:gd name="T73" fmla="*/ 86 h 89"/>
                <a:gd name="T74" fmla="*/ 55 w 122"/>
                <a:gd name="T75" fmla="*/ 86 h 89"/>
                <a:gd name="T76" fmla="*/ 59 w 122"/>
                <a:gd name="T7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89">
                  <a:moveTo>
                    <a:pt x="59" y="89"/>
                  </a:moveTo>
                  <a:lnTo>
                    <a:pt x="59" y="89"/>
                  </a:lnTo>
                  <a:lnTo>
                    <a:pt x="66" y="82"/>
                  </a:lnTo>
                  <a:lnTo>
                    <a:pt x="70" y="78"/>
                  </a:lnTo>
                  <a:lnTo>
                    <a:pt x="74" y="75"/>
                  </a:lnTo>
                  <a:lnTo>
                    <a:pt x="78" y="71"/>
                  </a:lnTo>
                  <a:lnTo>
                    <a:pt x="81" y="71"/>
                  </a:lnTo>
                  <a:lnTo>
                    <a:pt x="89" y="78"/>
                  </a:lnTo>
                  <a:lnTo>
                    <a:pt x="92" y="75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4" y="82"/>
                  </a:lnTo>
                  <a:lnTo>
                    <a:pt x="111" y="86"/>
                  </a:lnTo>
                  <a:lnTo>
                    <a:pt x="115" y="8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22" y="82"/>
                  </a:lnTo>
                  <a:lnTo>
                    <a:pt x="118" y="75"/>
                  </a:lnTo>
                  <a:lnTo>
                    <a:pt x="118" y="67"/>
                  </a:lnTo>
                  <a:lnTo>
                    <a:pt x="115" y="67"/>
                  </a:lnTo>
                  <a:lnTo>
                    <a:pt x="111" y="60"/>
                  </a:lnTo>
                  <a:lnTo>
                    <a:pt x="111" y="52"/>
                  </a:lnTo>
                  <a:lnTo>
                    <a:pt x="107" y="49"/>
                  </a:lnTo>
                  <a:lnTo>
                    <a:pt x="104" y="49"/>
                  </a:lnTo>
                  <a:lnTo>
                    <a:pt x="100" y="41"/>
                  </a:lnTo>
                  <a:lnTo>
                    <a:pt x="96" y="38"/>
                  </a:lnTo>
                  <a:lnTo>
                    <a:pt x="89" y="34"/>
                  </a:lnTo>
                  <a:lnTo>
                    <a:pt x="85" y="30"/>
                  </a:lnTo>
                  <a:lnTo>
                    <a:pt x="81" y="26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66" y="26"/>
                  </a:lnTo>
                  <a:lnTo>
                    <a:pt x="66" y="23"/>
                  </a:lnTo>
                  <a:lnTo>
                    <a:pt x="63" y="23"/>
                  </a:lnTo>
                  <a:lnTo>
                    <a:pt x="63" y="19"/>
                  </a:lnTo>
                  <a:lnTo>
                    <a:pt x="59" y="15"/>
                  </a:lnTo>
                  <a:lnTo>
                    <a:pt x="52" y="8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8"/>
                  </a:lnTo>
                  <a:lnTo>
                    <a:pt x="18" y="8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7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8" y="34"/>
                  </a:lnTo>
                  <a:lnTo>
                    <a:pt x="22" y="34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41"/>
                  </a:lnTo>
                  <a:lnTo>
                    <a:pt x="22" y="45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8" y="52"/>
                  </a:lnTo>
                  <a:lnTo>
                    <a:pt x="22" y="60"/>
                  </a:lnTo>
                  <a:lnTo>
                    <a:pt x="26" y="67"/>
                  </a:lnTo>
                  <a:lnTo>
                    <a:pt x="26" y="75"/>
                  </a:lnTo>
                  <a:lnTo>
                    <a:pt x="33" y="78"/>
                  </a:lnTo>
                  <a:lnTo>
                    <a:pt x="37" y="78"/>
                  </a:lnTo>
                  <a:lnTo>
                    <a:pt x="44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5" y="86"/>
                  </a:lnTo>
                  <a:lnTo>
                    <a:pt x="59" y="86"/>
                  </a:lnTo>
                  <a:lnTo>
                    <a:pt x="59" y="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532047" y="2374398"/>
              <a:ext cx="280486" cy="214868"/>
            </a:xfrm>
            <a:custGeom>
              <a:avLst/>
              <a:gdLst>
                <a:gd name="T0" fmla="*/ 200 w 218"/>
                <a:gd name="T1" fmla="*/ 15 h 167"/>
                <a:gd name="T2" fmla="*/ 211 w 218"/>
                <a:gd name="T3" fmla="*/ 15 h 167"/>
                <a:gd name="T4" fmla="*/ 211 w 218"/>
                <a:gd name="T5" fmla="*/ 22 h 167"/>
                <a:gd name="T6" fmla="*/ 203 w 218"/>
                <a:gd name="T7" fmla="*/ 30 h 167"/>
                <a:gd name="T8" fmla="*/ 177 w 218"/>
                <a:gd name="T9" fmla="*/ 34 h 167"/>
                <a:gd name="T10" fmla="*/ 166 w 218"/>
                <a:gd name="T11" fmla="*/ 41 h 167"/>
                <a:gd name="T12" fmla="*/ 174 w 218"/>
                <a:gd name="T13" fmla="*/ 60 h 167"/>
                <a:gd name="T14" fmla="*/ 166 w 218"/>
                <a:gd name="T15" fmla="*/ 78 h 167"/>
                <a:gd name="T16" fmla="*/ 152 w 218"/>
                <a:gd name="T17" fmla="*/ 82 h 167"/>
                <a:gd name="T18" fmla="*/ 152 w 218"/>
                <a:gd name="T19" fmla="*/ 89 h 167"/>
                <a:gd name="T20" fmla="*/ 152 w 218"/>
                <a:gd name="T21" fmla="*/ 97 h 167"/>
                <a:gd name="T22" fmla="*/ 144 w 218"/>
                <a:gd name="T23" fmla="*/ 104 h 167"/>
                <a:gd name="T24" fmla="*/ 144 w 218"/>
                <a:gd name="T25" fmla="*/ 111 h 167"/>
                <a:gd name="T26" fmla="*/ 137 w 218"/>
                <a:gd name="T27" fmla="*/ 119 h 167"/>
                <a:gd name="T28" fmla="*/ 129 w 218"/>
                <a:gd name="T29" fmla="*/ 123 h 167"/>
                <a:gd name="T30" fmla="*/ 126 w 218"/>
                <a:gd name="T31" fmla="*/ 123 h 167"/>
                <a:gd name="T32" fmla="*/ 118 w 218"/>
                <a:gd name="T33" fmla="*/ 130 h 167"/>
                <a:gd name="T34" fmla="*/ 107 w 218"/>
                <a:gd name="T35" fmla="*/ 134 h 167"/>
                <a:gd name="T36" fmla="*/ 103 w 218"/>
                <a:gd name="T37" fmla="*/ 137 h 167"/>
                <a:gd name="T38" fmla="*/ 100 w 218"/>
                <a:gd name="T39" fmla="*/ 149 h 167"/>
                <a:gd name="T40" fmla="*/ 100 w 218"/>
                <a:gd name="T41" fmla="*/ 156 h 167"/>
                <a:gd name="T42" fmla="*/ 85 w 218"/>
                <a:gd name="T43" fmla="*/ 160 h 167"/>
                <a:gd name="T44" fmla="*/ 66 w 218"/>
                <a:gd name="T45" fmla="*/ 163 h 167"/>
                <a:gd name="T46" fmla="*/ 37 w 218"/>
                <a:gd name="T47" fmla="*/ 167 h 167"/>
                <a:gd name="T48" fmla="*/ 29 w 218"/>
                <a:gd name="T49" fmla="*/ 141 h 167"/>
                <a:gd name="T50" fmla="*/ 26 w 218"/>
                <a:gd name="T51" fmla="*/ 126 h 167"/>
                <a:gd name="T52" fmla="*/ 7 w 218"/>
                <a:gd name="T53" fmla="*/ 119 h 167"/>
                <a:gd name="T54" fmla="*/ 3 w 218"/>
                <a:gd name="T55" fmla="*/ 104 h 167"/>
                <a:gd name="T56" fmla="*/ 7 w 218"/>
                <a:gd name="T57" fmla="*/ 93 h 167"/>
                <a:gd name="T58" fmla="*/ 0 w 218"/>
                <a:gd name="T59" fmla="*/ 85 h 167"/>
                <a:gd name="T60" fmla="*/ 0 w 218"/>
                <a:gd name="T61" fmla="*/ 78 h 167"/>
                <a:gd name="T62" fmla="*/ 7 w 218"/>
                <a:gd name="T63" fmla="*/ 71 h 167"/>
                <a:gd name="T64" fmla="*/ 3 w 218"/>
                <a:gd name="T65" fmla="*/ 67 h 167"/>
                <a:gd name="T66" fmla="*/ 7 w 218"/>
                <a:gd name="T67" fmla="*/ 60 h 167"/>
                <a:gd name="T68" fmla="*/ 11 w 218"/>
                <a:gd name="T69" fmla="*/ 60 h 167"/>
                <a:gd name="T70" fmla="*/ 18 w 218"/>
                <a:gd name="T71" fmla="*/ 60 h 167"/>
                <a:gd name="T72" fmla="*/ 26 w 218"/>
                <a:gd name="T73" fmla="*/ 63 h 167"/>
                <a:gd name="T74" fmla="*/ 33 w 218"/>
                <a:gd name="T75" fmla="*/ 63 h 167"/>
                <a:gd name="T76" fmla="*/ 40 w 218"/>
                <a:gd name="T77" fmla="*/ 56 h 167"/>
                <a:gd name="T78" fmla="*/ 52 w 218"/>
                <a:gd name="T79" fmla="*/ 48 h 167"/>
                <a:gd name="T80" fmla="*/ 55 w 218"/>
                <a:gd name="T81" fmla="*/ 45 h 167"/>
                <a:gd name="T82" fmla="*/ 59 w 218"/>
                <a:gd name="T83" fmla="*/ 34 h 167"/>
                <a:gd name="T84" fmla="*/ 59 w 218"/>
                <a:gd name="T85" fmla="*/ 30 h 167"/>
                <a:gd name="T86" fmla="*/ 66 w 218"/>
                <a:gd name="T87" fmla="*/ 26 h 167"/>
                <a:gd name="T88" fmla="*/ 77 w 218"/>
                <a:gd name="T89" fmla="*/ 22 h 167"/>
                <a:gd name="T90" fmla="*/ 85 w 218"/>
                <a:gd name="T91" fmla="*/ 22 h 167"/>
                <a:gd name="T92" fmla="*/ 96 w 218"/>
                <a:gd name="T93" fmla="*/ 26 h 167"/>
                <a:gd name="T94" fmla="*/ 103 w 218"/>
                <a:gd name="T95" fmla="*/ 26 h 167"/>
                <a:gd name="T96" fmla="*/ 114 w 218"/>
                <a:gd name="T97" fmla="*/ 30 h 167"/>
                <a:gd name="T98" fmla="*/ 122 w 218"/>
                <a:gd name="T99" fmla="*/ 22 h 167"/>
                <a:gd name="T100" fmla="*/ 129 w 218"/>
                <a:gd name="T101" fmla="*/ 26 h 167"/>
                <a:gd name="T102" fmla="*/ 133 w 218"/>
                <a:gd name="T103" fmla="*/ 22 h 167"/>
                <a:gd name="T104" fmla="*/ 137 w 218"/>
                <a:gd name="T105" fmla="*/ 19 h 167"/>
                <a:gd name="T106" fmla="*/ 144 w 218"/>
                <a:gd name="T107" fmla="*/ 19 h 167"/>
                <a:gd name="T108" fmla="*/ 144 w 218"/>
                <a:gd name="T109" fmla="*/ 11 h 167"/>
                <a:gd name="T110" fmla="*/ 148 w 218"/>
                <a:gd name="T111" fmla="*/ 0 h 167"/>
                <a:gd name="T112" fmla="*/ 159 w 218"/>
                <a:gd name="T113" fmla="*/ 4 h 167"/>
                <a:gd name="T114" fmla="*/ 159 w 218"/>
                <a:gd name="T115" fmla="*/ 11 h 167"/>
                <a:gd name="T116" fmla="*/ 163 w 218"/>
                <a:gd name="T117" fmla="*/ 19 h 167"/>
                <a:gd name="T118" fmla="*/ 166 w 218"/>
                <a:gd name="T119" fmla="*/ 30 h 167"/>
                <a:gd name="T120" fmla="*/ 174 w 218"/>
                <a:gd name="T121" fmla="*/ 34 h 167"/>
                <a:gd name="T122" fmla="*/ 181 w 218"/>
                <a:gd name="T123" fmla="*/ 30 h 167"/>
                <a:gd name="T124" fmla="*/ 189 w 218"/>
                <a:gd name="T125" fmla="*/ 2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" h="167">
                  <a:moveTo>
                    <a:pt x="189" y="22"/>
                  </a:moveTo>
                  <a:lnTo>
                    <a:pt x="196" y="19"/>
                  </a:lnTo>
                  <a:lnTo>
                    <a:pt x="200" y="15"/>
                  </a:lnTo>
                  <a:lnTo>
                    <a:pt x="200" y="19"/>
                  </a:lnTo>
                  <a:lnTo>
                    <a:pt x="207" y="19"/>
                  </a:lnTo>
                  <a:lnTo>
                    <a:pt x="211" y="15"/>
                  </a:lnTo>
                  <a:lnTo>
                    <a:pt x="218" y="15"/>
                  </a:lnTo>
                  <a:lnTo>
                    <a:pt x="218" y="19"/>
                  </a:lnTo>
                  <a:lnTo>
                    <a:pt x="211" y="22"/>
                  </a:lnTo>
                  <a:lnTo>
                    <a:pt x="214" y="22"/>
                  </a:lnTo>
                  <a:lnTo>
                    <a:pt x="211" y="30"/>
                  </a:lnTo>
                  <a:lnTo>
                    <a:pt x="203" y="30"/>
                  </a:lnTo>
                  <a:lnTo>
                    <a:pt x="189" y="34"/>
                  </a:lnTo>
                  <a:lnTo>
                    <a:pt x="185" y="34"/>
                  </a:lnTo>
                  <a:lnTo>
                    <a:pt x="177" y="34"/>
                  </a:lnTo>
                  <a:lnTo>
                    <a:pt x="174" y="37"/>
                  </a:lnTo>
                  <a:lnTo>
                    <a:pt x="170" y="37"/>
                  </a:lnTo>
                  <a:lnTo>
                    <a:pt x="166" y="41"/>
                  </a:lnTo>
                  <a:lnTo>
                    <a:pt x="163" y="45"/>
                  </a:lnTo>
                  <a:lnTo>
                    <a:pt x="170" y="56"/>
                  </a:lnTo>
                  <a:lnTo>
                    <a:pt x="174" y="60"/>
                  </a:lnTo>
                  <a:lnTo>
                    <a:pt x="163" y="71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3" y="82"/>
                  </a:lnTo>
                  <a:lnTo>
                    <a:pt x="159" y="82"/>
                  </a:lnTo>
                  <a:lnTo>
                    <a:pt x="152" y="82"/>
                  </a:lnTo>
                  <a:lnTo>
                    <a:pt x="148" y="82"/>
                  </a:lnTo>
                  <a:lnTo>
                    <a:pt x="148" y="89"/>
                  </a:lnTo>
                  <a:lnTo>
                    <a:pt x="152" y="89"/>
                  </a:lnTo>
                  <a:lnTo>
                    <a:pt x="155" y="93"/>
                  </a:lnTo>
                  <a:lnTo>
                    <a:pt x="155" y="97"/>
                  </a:lnTo>
                  <a:lnTo>
                    <a:pt x="152" y="97"/>
                  </a:lnTo>
                  <a:lnTo>
                    <a:pt x="148" y="97"/>
                  </a:lnTo>
                  <a:lnTo>
                    <a:pt x="144" y="100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4" y="111"/>
                  </a:lnTo>
                  <a:lnTo>
                    <a:pt x="144" y="111"/>
                  </a:lnTo>
                  <a:lnTo>
                    <a:pt x="144" y="119"/>
                  </a:lnTo>
                  <a:lnTo>
                    <a:pt x="140" y="123"/>
                  </a:lnTo>
                  <a:lnTo>
                    <a:pt x="137" y="119"/>
                  </a:lnTo>
                  <a:lnTo>
                    <a:pt x="137" y="119"/>
                  </a:lnTo>
                  <a:lnTo>
                    <a:pt x="137" y="123"/>
                  </a:lnTo>
                  <a:lnTo>
                    <a:pt x="129" y="123"/>
                  </a:lnTo>
                  <a:lnTo>
                    <a:pt x="129" y="119"/>
                  </a:lnTo>
                  <a:lnTo>
                    <a:pt x="126" y="123"/>
                  </a:lnTo>
                  <a:lnTo>
                    <a:pt x="126" y="123"/>
                  </a:lnTo>
                  <a:lnTo>
                    <a:pt x="118" y="126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4"/>
                  </a:lnTo>
                  <a:lnTo>
                    <a:pt x="111" y="130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7"/>
                  </a:lnTo>
                  <a:lnTo>
                    <a:pt x="103" y="137"/>
                  </a:lnTo>
                  <a:lnTo>
                    <a:pt x="100" y="141"/>
                  </a:lnTo>
                  <a:lnTo>
                    <a:pt x="100" y="145"/>
                  </a:lnTo>
                  <a:lnTo>
                    <a:pt x="100" y="149"/>
                  </a:lnTo>
                  <a:lnTo>
                    <a:pt x="100" y="152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96" y="160"/>
                  </a:lnTo>
                  <a:lnTo>
                    <a:pt x="89" y="160"/>
                  </a:lnTo>
                  <a:lnTo>
                    <a:pt x="85" y="160"/>
                  </a:lnTo>
                  <a:lnTo>
                    <a:pt x="74" y="160"/>
                  </a:lnTo>
                  <a:lnTo>
                    <a:pt x="70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5" y="163"/>
                  </a:lnTo>
                  <a:lnTo>
                    <a:pt x="37" y="167"/>
                  </a:lnTo>
                  <a:lnTo>
                    <a:pt x="15" y="160"/>
                  </a:lnTo>
                  <a:lnTo>
                    <a:pt x="29" y="145"/>
                  </a:lnTo>
                  <a:lnTo>
                    <a:pt x="29" y="141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6" y="126"/>
                  </a:lnTo>
                  <a:lnTo>
                    <a:pt x="11" y="126"/>
                  </a:lnTo>
                  <a:lnTo>
                    <a:pt x="11" y="123"/>
                  </a:lnTo>
                  <a:lnTo>
                    <a:pt x="7" y="119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3" y="93"/>
                  </a:lnTo>
                  <a:lnTo>
                    <a:pt x="3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3" y="74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3" y="67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11" y="60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0"/>
                  </a:lnTo>
                  <a:lnTo>
                    <a:pt x="26" y="60"/>
                  </a:lnTo>
                  <a:lnTo>
                    <a:pt x="26" y="63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33" y="63"/>
                  </a:lnTo>
                  <a:lnTo>
                    <a:pt x="37" y="60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37" y="52"/>
                  </a:lnTo>
                  <a:lnTo>
                    <a:pt x="44" y="52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5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5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9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0" y="22"/>
                  </a:lnTo>
                  <a:lnTo>
                    <a:pt x="103" y="26"/>
                  </a:lnTo>
                  <a:lnTo>
                    <a:pt x="107" y="30"/>
                  </a:lnTo>
                  <a:lnTo>
                    <a:pt x="111" y="30"/>
                  </a:lnTo>
                  <a:lnTo>
                    <a:pt x="114" y="30"/>
                  </a:lnTo>
                  <a:lnTo>
                    <a:pt x="118" y="26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9" y="26"/>
                  </a:lnTo>
                  <a:lnTo>
                    <a:pt x="133" y="26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40" y="19"/>
                  </a:lnTo>
                  <a:lnTo>
                    <a:pt x="144" y="19"/>
                  </a:lnTo>
                  <a:lnTo>
                    <a:pt x="144" y="15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8" y="8"/>
                  </a:lnTo>
                  <a:lnTo>
                    <a:pt x="148" y="4"/>
                  </a:lnTo>
                  <a:lnTo>
                    <a:pt x="148" y="0"/>
                  </a:lnTo>
                  <a:lnTo>
                    <a:pt x="155" y="0"/>
                  </a:lnTo>
                  <a:lnTo>
                    <a:pt x="155" y="4"/>
                  </a:lnTo>
                  <a:lnTo>
                    <a:pt x="159" y="4"/>
                  </a:lnTo>
                  <a:lnTo>
                    <a:pt x="159" y="8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3" y="11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2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6" y="34"/>
                  </a:lnTo>
                  <a:lnTo>
                    <a:pt x="170" y="34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30"/>
                  </a:lnTo>
                  <a:lnTo>
                    <a:pt x="181" y="30"/>
                  </a:lnTo>
                  <a:lnTo>
                    <a:pt x="185" y="26"/>
                  </a:lnTo>
                  <a:lnTo>
                    <a:pt x="185" y="22"/>
                  </a:lnTo>
                  <a:lnTo>
                    <a:pt x="18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4435835" y="1921504"/>
              <a:ext cx="133810" cy="95211"/>
            </a:xfrm>
            <a:custGeom>
              <a:avLst/>
              <a:gdLst>
                <a:gd name="T0" fmla="*/ 22 w 28"/>
                <a:gd name="T1" fmla="*/ 19 h 20"/>
                <a:gd name="T2" fmla="*/ 22 w 28"/>
                <a:gd name="T3" fmla="*/ 18 h 20"/>
                <a:gd name="T4" fmla="*/ 20 w 28"/>
                <a:gd name="T5" fmla="*/ 18 h 20"/>
                <a:gd name="T6" fmla="*/ 20 w 28"/>
                <a:gd name="T7" fmla="*/ 19 h 20"/>
                <a:gd name="T8" fmla="*/ 26 w 28"/>
                <a:gd name="T9" fmla="*/ 16 h 20"/>
                <a:gd name="T10" fmla="*/ 26 w 28"/>
                <a:gd name="T11" fmla="*/ 14 h 20"/>
                <a:gd name="T12" fmla="*/ 18 w 28"/>
                <a:gd name="T13" fmla="*/ 12 h 20"/>
                <a:gd name="T14" fmla="*/ 15 w 28"/>
                <a:gd name="T15" fmla="*/ 15 h 20"/>
                <a:gd name="T16" fmla="*/ 13 w 28"/>
                <a:gd name="T17" fmla="*/ 14 h 20"/>
                <a:gd name="T18" fmla="*/ 13 w 28"/>
                <a:gd name="T19" fmla="*/ 12 h 20"/>
                <a:gd name="T20" fmla="*/ 14 w 28"/>
                <a:gd name="T21" fmla="*/ 12 h 20"/>
                <a:gd name="T22" fmla="*/ 15 w 28"/>
                <a:gd name="T23" fmla="*/ 12 h 20"/>
                <a:gd name="T24" fmla="*/ 16 w 28"/>
                <a:gd name="T25" fmla="*/ 10 h 20"/>
                <a:gd name="T26" fmla="*/ 17 w 28"/>
                <a:gd name="T27" fmla="*/ 13 h 20"/>
                <a:gd name="T28" fmla="*/ 17 w 28"/>
                <a:gd name="T29" fmla="*/ 14 h 20"/>
                <a:gd name="T30" fmla="*/ 15 w 28"/>
                <a:gd name="T31" fmla="*/ 16 h 20"/>
                <a:gd name="T32" fmla="*/ 17 w 28"/>
                <a:gd name="T33" fmla="*/ 16 h 20"/>
                <a:gd name="T34" fmla="*/ 13 w 28"/>
                <a:gd name="T35" fmla="*/ 16 h 20"/>
                <a:gd name="T36" fmla="*/ 15 w 28"/>
                <a:gd name="T37" fmla="*/ 16 h 20"/>
                <a:gd name="T38" fmla="*/ 15 w 28"/>
                <a:gd name="T39" fmla="*/ 17 h 20"/>
                <a:gd name="T40" fmla="*/ 14 w 28"/>
                <a:gd name="T41" fmla="*/ 18 h 20"/>
                <a:gd name="T42" fmla="*/ 12 w 28"/>
                <a:gd name="T43" fmla="*/ 17 h 20"/>
                <a:gd name="T44" fmla="*/ 9 w 28"/>
                <a:gd name="T45" fmla="*/ 12 h 20"/>
                <a:gd name="T46" fmla="*/ 10 w 28"/>
                <a:gd name="T47" fmla="*/ 12 h 20"/>
                <a:gd name="T48" fmla="*/ 10 w 28"/>
                <a:gd name="T49" fmla="*/ 17 h 20"/>
                <a:gd name="T50" fmla="*/ 10 w 28"/>
                <a:gd name="T51" fmla="*/ 17 h 20"/>
                <a:gd name="T52" fmla="*/ 11 w 28"/>
                <a:gd name="T53" fmla="*/ 15 h 20"/>
                <a:gd name="T54" fmla="*/ 10 w 28"/>
                <a:gd name="T55" fmla="*/ 13 h 20"/>
                <a:gd name="T56" fmla="*/ 9 w 28"/>
                <a:gd name="T57" fmla="*/ 16 h 20"/>
                <a:gd name="T58" fmla="*/ 7 w 28"/>
                <a:gd name="T59" fmla="*/ 14 h 20"/>
                <a:gd name="T60" fmla="*/ 12 w 28"/>
                <a:gd name="T61" fmla="*/ 2 h 20"/>
                <a:gd name="T62" fmla="*/ 3 w 28"/>
                <a:gd name="T63" fmla="*/ 6 h 20"/>
                <a:gd name="T64" fmla="*/ 3 w 28"/>
                <a:gd name="T65" fmla="*/ 7 h 20"/>
                <a:gd name="T66" fmla="*/ 2 w 28"/>
                <a:gd name="T67" fmla="*/ 6 h 20"/>
                <a:gd name="T68" fmla="*/ 6 w 28"/>
                <a:gd name="T69" fmla="*/ 5 h 20"/>
                <a:gd name="T70" fmla="*/ 8 w 28"/>
                <a:gd name="T71" fmla="*/ 5 h 20"/>
                <a:gd name="T72" fmla="*/ 9 w 28"/>
                <a:gd name="T73" fmla="*/ 1 h 20"/>
                <a:gd name="T74" fmla="*/ 7 w 28"/>
                <a:gd name="T75" fmla="*/ 2 h 20"/>
                <a:gd name="T76" fmla="*/ 5 w 28"/>
                <a:gd name="T77" fmla="*/ 4 h 20"/>
                <a:gd name="T78" fmla="*/ 2 w 28"/>
                <a:gd name="T79" fmla="*/ 5 h 20"/>
                <a:gd name="T80" fmla="*/ 1 w 28"/>
                <a:gd name="T81" fmla="*/ 6 h 20"/>
                <a:gd name="T82" fmla="*/ 6 w 28"/>
                <a:gd name="T83" fmla="*/ 16 h 20"/>
                <a:gd name="T84" fmla="*/ 6 w 28"/>
                <a:gd name="T85" fmla="*/ 15 h 20"/>
                <a:gd name="T86" fmla="*/ 7 w 28"/>
                <a:gd name="T87" fmla="*/ 12 h 20"/>
                <a:gd name="T88" fmla="*/ 9 w 28"/>
                <a:gd name="T89" fmla="*/ 11 h 20"/>
                <a:gd name="T90" fmla="*/ 10 w 28"/>
                <a:gd name="T91" fmla="*/ 9 h 20"/>
                <a:gd name="T92" fmla="*/ 11 w 28"/>
                <a:gd name="T93" fmla="*/ 9 h 20"/>
                <a:gd name="T94" fmla="*/ 9 w 28"/>
                <a:gd name="T95" fmla="*/ 8 h 20"/>
                <a:gd name="T96" fmla="*/ 8 w 28"/>
                <a:gd name="T97" fmla="*/ 6 h 20"/>
                <a:gd name="T98" fmla="*/ 5 w 28"/>
                <a:gd name="T99" fmla="*/ 5 h 20"/>
                <a:gd name="T100" fmla="*/ 5 w 28"/>
                <a:gd name="T101" fmla="*/ 7 h 20"/>
                <a:gd name="T102" fmla="*/ 4 w 28"/>
                <a:gd name="T103" fmla="*/ 8 h 20"/>
                <a:gd name="T104" fmla="*/ 4 w 28"/>
                <a:gd name="T105" fmla="*/ 6 h 20"/>
                <a:gd name="T106" fmla="*/ 2 w 28"/>
                <a:gd name="T107" fmla="*/ 8 h 20"/>
                <a:gd name="T108" fmla="*/ 1 w 28"/>
                <a:gd name="T109" fmla="*/ 9 h 20"/>
                <a:gd name="T110" fmla="*/ 0 w 28"/>
                <a:gd name="T111" fmla="*/ 10 h 20"/>
                <a:gd name="T112" fmla="*/ 0 w 28"/>
                <a:gd name="T113" fmla="*/ 12 h 20"/>
                <a:gd name="T114" fmla="*/ 2 w 28"/>
                <a:gd name="T115" fmla="*/ 14 h 20"/>
                <a:gd name="T116" fmla="*/ 3 w 28"/>
                <a:gd name="T11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20">
                  <a:moveTo>
                    <a:pt x="20" y="19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lose/>
                  <a:moveTo>
                    <a:pt x="26" y="14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lose/>
                  <a:moveTo>
                    <a:pt x="18" y="12"/>
                  </a:move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5" y="16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lose/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lose/>
                  <a:moveTo>
                    <a:pt x="13" y="16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lose/>
                  <a:moveTo>
                    <a:pt x="9" y="12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lose/>
                  <a:moveTo>
                    <a:pt x="9" y="16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11" y="1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5"/>
                    <a:pt x="11" y="15"/>
                  </a:cubicBezTo>
                  <a:close/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11" y="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lose/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auto">
            <a:xfrm>
              <a:off x="4368931" y="1467324"/>
              <a:ext cx="428448" cy="449035"/>
            </a:xfrm>
            <a:custGeom>
              <a:avLst/>
              <a:gdLst>
                <a:gd name="T0" fmla="*/ 86 w 90"/>
                <a:gd name="T1" fmla="*/ 12 h 94"/>
                <a:gd name="T2" fmla="*/ 89 w 90"/>
                <a:gd name="T3" fmla="*/ 7 h 94"/>
                <a:gd name="T4" fmla="*/ 83 w 90"/>
                <a:gd name="T5" fmla="*/ 5 h 94"/>
                <a:gd name="T6" fmla="*/ 79 w 90"/>
                <a:gd name="T7" fmla="*/ 5 h 94"/>
                <a:gd name="T8" fmla="*/ 76 w 90"/>
                <a:gd name="T9" fmla="*/ 0 h 94"/>
                <a:gd name="T10" fmla="*/ 73 w 90"/>
                <a:gd name="T11" fmla="*/ 6 h 94"/>
                <a:gd name="T12" fmla="*/ 67 w 90"/>
                <a:gd name="T13" fmla="*/ 9 h 94"/>
                <a:gd name="T14" fmla="*/ 65 w 90"/>
                <a:gd name="T15" fmla="*/ 4 h 94"/>
                <a:gd name="T16" fmla="*/ 62 w 90"/>
                <a:gd name="T17" fmla="*/ 10 h 94"/>
                <a:gd name="T18" fmla="*/ 57 w 90"/>
                <a:gd name="T19" fmla="*/ 11 h 94"/>
                <a:gd name="T20" fmla="*/ 51 w 90"/>
                <a:gd name="T21" fmla="*/ 16 h 94"/>
                <a:gd name="T22" fmla="*/ 49 w 90"/>
                <a:gd name="T23" fmla="*/ 18 h 94"/>
                <a:gd name="T24" fmla="*/ 44 w 90"/>
                <a:gd name="T25" fmla="*/ 18 h 94"/>
                <a:gd name="T26" fmla="*/ 40 w 90"/>
                <a:gd name="T27" fmla="*/ 23 h 94"/>
                <a:gd name="T28" fmla="*/ 39 w 90"/>
                <a:gd name="T29" fmla="*/ 26 h 94"/>
                <a:gd name="T30" fmla="*/ 35 w 90"/>
                <a:gd name="T31" fmla="*/ 29 h 94"/>
                <a:gd name="T32" fmla="*/ 35 w 90"/>
                <a:gd name="T33" fmla="*/ 32 h 94"/>
                <a:gd name="T34" fmla="*/ 31 w 90"/>
                <a:gd name="T35" fmla="*/ 37 h 94"/>
                <a:gd name="T36" fmla="*/ 30 w 90"/>
                <a:gd name="T37" fmla="*/ 40 h 94"/>
                <a:gd name="T38" fmla="*/ 28 w 90"/>
                <a:gd name="T39" fmla="*/ 46 h 94"/>
                <a:gd name="T40" fmla="*/ 23 w 90"/>
                <a:gd name="T41" fmla="*/ 51 h 94"/>
                <a:gd name="T42" fmla="*/ 18 w 90"/>
                <a:gd name="T43" fmla="*/ 57 h 94"/>
                <a:gd name="T44" fmla="*/ 24 w 90"/>
                <a:gd name="T45" fmla="*/ 57 h 94"/>
                <a:gd name="T46" fmla="*/ 16 w 90"/>
                <a:gd name="T47" fmla="*/ 59 h 94"/>
                <a:gd name="T48" fmla="*/ 14 w 90"/>
                <a:gd name="T49" fmla="*/ 63 h 94"/>
                <a:gd name="T50" fmla="*/ 10 w 90"/>
                <a:gd name="T51" fmla="*/ 64 h 94"/>
                <a:gd name="T52" fmla="*/ 8 w 90"/>
                <a:gd name="T53" fmla="*/ 67 h 94"/>
                <a:gd name="T54" fmla="*/ 1 w 90"/>
                <a:gd name="T55" fmla="*/ 68 h 94"/>
                <a:gd name="T56" fmla="*/ 2 w 90"/>
                <a:gd name="T57" fmla="*/ 72 h 94"/>
                <a:gd name="T58" fmla="*/ 7 w 90"/>
                <a:gd name="T59" fmla="*/ 73 h 94"/>
                <a:gd name="T60" fmla="*/ 8 w 90"/>
                <a:gd name="T61" fmla="*/ 75 h 94"/>
                <a:gd name="T62" fmla="*/ 2 w 90"/>
                <a:gd name="T63" fmla="*/ 77 h 94"/>
                <a:gd name="T64" fmla="*/ 8 w 90"/>
                <a:gd name="T65" fmla="*/ 79 h 94"/>
                <a:gd name="T66" fmla="*/ 4 w 90"/>
                <a:gd name="T67" fmla="*/ 84 h 94"/>
                <a:gd name="T68" fmla="*/ 6 w 90"/>
                <a:gd name="T69" fmla="*/ 88 h 94"/>
                <a:gd name="T70" fmla="*/ 10 w 90"/>
                <a:gd name="T71" fmla="*/ 94 h 94"/>
                <a:gd name="T72" fmla="*/ 18 w 90"/>
                <a:gd name="T73" fmla="*/ 87 h 94"/>
                <a:gd name="T74" fmla="*/ 22 w 90"/>
                <a:gd name="T75" fmla="*/ 85 h 94"/>
                <a:gd name="T76" fmla="*/ 28 w 90"/>
                <a:gd name="T77" fmla="*/ 88 h 94"/>
                <a:gd name="T78" fmla="*/ 28 w 90"/>
                <a:gd name="T79" fmla="*/ 66 h 94"/>
                <a:gd name="T80" fmla="*/ 34 w 90"/>
                <a:gd name="T81" fmla="*/ 40 h 94"/>
                <a:gd name="T82" fmla="*/ 45 w 90"/>
                <a:gd name="T83" fmla="*/ 25 h 94"/>
                <a:gd name="T84" fmla="*/ 53 w 90"/>
                <a:gd name="T85" fmla="*/ 18 h 94"/>
                <a:gd name="T86" fmla="*/ 69 w 90"/>
                <a:gd name="T87" fmla="*/ 20 h 94"/>
                <a:gd name="T88" fmla="*/ 79 w 90"/>
                <a:gd name="T89" fmla="*/ 10 h 94"/>
                <a:gd name="T90" fmla="*/ 3 w 90"/>
                <a:gd name="T91" fmla="*/ 81 h 94"/>
                <a:gd name="T92" fmla="*/ 1 w 90"/>
                <a:gd name="T93" fmla="*/ 80 h 94"/>
                <a:gd name="T94" fmla="*/ 4 w 90"/>
                <a:gd name="T95" fmla="*/ 67 h 94"/>
                <a:gd name="T96" fmla="*/ 15 w 90"/>
                <a:gd name="T97" fmla="*/ 58 h 94"/>
                <a:gd name="T98" fmla="*/ 26 w 90"/>
                <a:gd name="T99" fmla="*/ 44 h 94"/>
                <a:gd name="T100" fmla="*/ 27 w 90"/>
                <a:gd name="T101" fmla="*/ 30 h 94"/>
                <a:gd name="T102" fmla="*/ 33 w 90"/>
                <a:gd name="T103" fmla="*/ 23 h 94"/>
                <a:gd name="T104" fmla="*/ 36 w 90"/>
                <a:gd name="T105" fmla="*/ 20 h 94"/>
                <a:gd name="T106" fmla="*/ 35 w 90"/>
                <a:gd name="T107" fmla="*/ 22 h 94"/>
                <a:gd name="T108" fmla="*/ 44 w 90"/>
                <a:gd name="T109" fmla="*/ 16 h 94"/>
                <a:gd name="T110" fmla="*/ 44 w 90"/>
                <a:gd name="T111" fmla="*/ 16 h 94"/>
                <a:gd name="T112" fmla="*/ 49 w 90"/>
                <a:gd name="T113" fmla="*/ 12 h 94"/>
                <a:gd name="T114" fmla="*/ 51 w 90"/>
                <a:gd name="T115" fmla="*/ 10 h 94"/>
                <a:gd name="T116" fmla="*/ 62 w 90"/>
                <a:gd name="T117" fmla="*/ 6 h 94"/>
                <a:gd name="T118" fmla="*/ 62 w 90"/>
                <a:gd name="T119" fmla="*/ 5 h 94"/>
                <a:gd name="T120" fmla="*/ 71 w 90"/>
                <a:gd name="T121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94">
                  <a:moveTo>
                    <a:pt x="83" y="17"/>
                  </a:moveTo>
                  <a:cubicBezTo>
                    <a:pt x="84" y="17"/>
                    <a:pt x="84" y="17"/>
                    <a:pt x="84" y="17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7"/>
                    <a:pt x="83" y="17"/>
                    <a:pt x="83" y="17"/>
                  </a:cubicBezTo>
                  <a:close/>
                  <a:moveTo>
                    <a:pt x="4" y="87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7"/>
                    <a:pt x="4" y="87"/>
                    <a:pt x="4" y="87"/>
                  </a:cubicBezTo>
                  <a:close/>
                  <a:moveTo>
                    <a:pt x="2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2"/>
                    <a:pt x="2" y="82"/>
                    <a:pt x="2" y="82"/>
                  </a:cubicBezTo>
                  <a:close/>
                  <a:moveTo>
                    <a:pt x="3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lose/>
                  <a:moveTo>
                    <a:pt x="2" y="80"/>
                  </a:moveTo>
                  <a:cubicBezTo>
                    <a:pt x="2" y="81"/>
                    <a:pt x="2" y="81"/>
                    <a:pt x="2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2" y="80"/>
                    <a:pt x="2" y="80"/>
                    <a:pt x="2" y="80"/>
                  </a:cubicBezTo>
                  <a:close/>
                  <a:moveTo>
                    <a:pt x="1" y="77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7"/>
                    <a:pt x="1" y="77"/>
                  </a:cubicBezTo>
                  <a:close/>
                  <a:moveTo>
                    <a:pt x="1" y="78"/>
                  </a:move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lose/>
                  <a:moveTo>
                    <a:pt x="2" y="79"/>
                  </a:moveTo>
                  <a:cubicBezTo>
                    <a:pt x="2" y="79"/>
                    <a:pt x="3" y="79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79"/>
                    <a:pt x="2" y="79"/>
                    <a:pt x="2" y="79"/>
                  </a:cubicBezTo>
                  <a:close/>
                  <a:moveTo>
                    <a:pt x="1" y="8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lose/>
                  <a:moveTo>
                    <a:pt x="0" y="75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0" y="69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0" y="68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3" y="6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66"/>
                  </a:moveTo>
                  <a:cubicBezTo>
                    <a:pt x="4" y="66"/>
                    <a:pt x="4" y="66"/>
                    <a:pt x="4" y="66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lose/>
                  <a:moveTo>
                    <a:pt x="12" y="61"/>
                  </a:moveTo>
                  <a:cubicBezTo>
                    <a:pt x="12" y="61"/>
                    <a:pt x="12" y="60"/>
                    <a:pt x="12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lose/>
                  <a:moveTo>
                    <a:pt x="12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lose/>
                  <a:moveTo>
                    <a:pt x="13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8"/>
                    <a:pt x="13" y="58"/>
                    <a:pt x="13" y="58"/>
                  </a:cubicBezTo>
                  <a:close/>
                  <a:moveTo>
                    <a:pt x="13" y="60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60"/>
                    <a:pt x="13" y="60"/>
                    <a:pt x="13" y="60"/>
                  </a:cubicBezTo>
                  <a:close/>
                  <a:moveTo>
                    <a:pt x="24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8"/>
                  </a:cubicBezTo>
                  <a:close/>
                  <a:moveTo>
                    <a:pt x="24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6" y="43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27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27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lose/>
                  <a:moveTo>
                    <a:pt x="32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27" y="29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9"/>
                    <a:pt x="27" y="29"/>
                    <a:pt x="27" y="29"/>
                  </a:cubicBezTo>
                  <a:close/>
                  <a:moveTo>
                    <a:pt x="28" y="27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lose/>
                  <a:moveTo>
                    <a:pt x="29" y="26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2" y="25"/>
                    <a:pt x="32" y="25"/>
                  </a:cubicBezTo>
                  <a:close/>
                  <a:moveTo>
                    <a:pt x="33" y="23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4" y="23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19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lose/>
                  <a:moveTo>
                    <a:pt x="36" y="20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9" y="20"/>
                  </a:moveTo>
                  <a:cubicBezTo>
                    <a:pt x="40" y="21"/>
                    <a:pt x="40" y="21"/>
                    <a:pt x="40" y="21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39" y="19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19"/>
                    <a:pt x="39" y="19"/>
                    <a:pt x="39" y="19"/>
                  </a:cubicBezTo>
                  <a:close/>
                  <a:moveTo>
                    <a:pt x="41" y="21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lose/>
                  <a:moveTo>
                    <a:pt x="44" y="16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4" y="16"/>
                    <a:pt x="44" y="16"/>
                  </a:cubicBezTo>
                  <a:close/>
                  <a:moveTo>
                    <a:pt x="4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4" y="14"/>
                    <a:pt x="44" y="14"/>
                  </a:cubicBezTo>
                  <a:close/>
                  <a:moveTo>
                    <a:pt x="48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46" y="11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11"/>
                    <a:pt x="46" y="11"/>
                  </a:cubicBezTo>
                  <a:close/>
                  <a:moveTo>
                    <a:pt x="49" y="12"/>
                  </a:moveTo>
                  <a:cubicBezTo>
                    <a:pt x="49" y="11"/>
                    <a:pt x="49" y="11"/>
                    <a:pt x="49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close/>
                  <a:moveTo>
                    <a:pt x="48" y="12"/>
                  </a:move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lose/>
                  <a:moveTo>
                    <a:pt x="51" y="10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lose/>
                  <a:moveTo>
                    <a:pt x="53" y="11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1"/>
                    <a:pt x="53" y="11"/>
                    <a:pt x="53" y="11"/>
                  </a:cubicBezTo>
                  <a:close/>
                  <a:moveTo>
                    <a:pt x="60" y="8"/>
                  </a:moveTo>
                  <a:cubicBezTo>
                    <a:pt x="59" y="8"/>
                    <a:pt x="59" y="8"/>
                    <a:pt x="59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61" y="8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6"/>
                    <a:pt x="59" y="6"/>
                    <a:pt x="59" y="6"/>
                  </a:cubicBezTo>
                  <a:close/>
                  <a:moveTo>
                    <a:pt x="62" y="5"/>
                  </a:moveTo>
                  <a:cubicBezTo>
                    <a:pt x="62" y="5"/>
                    <a:pt x="63" y="4"/>
                    <a:pt x="63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3"/>
                  </a:move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4" y="3"/>
                    <a:pt x="64" y="3"/>
                  </a:cubicBezTo>
                  <a:close/>
                  <a:moveTo>
                    <a:pt x="66" y="1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lose/>
                  <a:moveTo>
                    <a:pt x="67" y="2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2"/>
                    <a:pt x="68" y="2"/>
                    <a:pt x="68" y="2"/>
                  </a:cubicBezTo>
                  <a:lnTo>
                    <a:pt x="67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4488589" y="1553527"/>
              <a:ext cx="213581" cy="434881"/>
            </a:xfrm>
            <a:custGeom>
              <a:avLst/>
              <a:gdLst>
                <a:gd name="T0" fmla="*/ 7 w 166"/>
                <a:gd name="T1" fmla="*/ 241 h 338"/>
                <a:gd name="T2" fmla="*/ 18 w 166"/>
                <a:gd name="T3" fmla="*/ 226 h 338"/>
                <a:gd name="T4" fmla="*/ 22 w 166"/>
                <a:gd name="T5" fmla="*/ 197 h 338"/>
                <a:gd name="T6" fmla="*/ 11 w 166"/>
                <a:gd name="T7" fmla="*/ 163 h 338"/>
                <a:gd name="T8" fmla="*/ 26 w 166"/>
                <a:gd name="T9" fmla="*/ 137 h 338"/>
                <a:gd name="T10" fmla="*/ 33 w 166"/>
                <a:gd name="T11" fmla="*/ 97 h 338"/>
                <a:gd name="T12" fmla="*/ 48 w 166"/>
                <a:gd name="T13" fmla="*/ 74 h 338"/>
                <a:gd name="T14" fmla="*/ 55 w 166"/>
                <a:gd name="T15" fmla="*/ 45 h 338"/>
                <a:gd name="T16" fmla="*/ 70 w 166"/>
                <a:gd name="T17" fmla="*/ 30 h 338"/>
                <a:gd name="T18" fmla="*/ 78 w 166"/>
                <a:gd name="T19" fmla="*/ 22 h 338"/>
                <a:gd name="T20" fmla="*/ 96 w 166"/>
                <a:gd name="T21" fmla="*/ 19 h 338"/>
                <a:gd name="T22" fmla="*/ 103 w 166"/>
                <a:gd name="T23" fmla="*/ 8 h 338"/>
                <a:gd name="T24" fmla="*/ 111 w 166"/>
                <a:gd name="T25" fmla="*/ 4 h 338"/>
                <a:gd name="T26" fmla="*/ 141 w 166"/>
                <a:gd name="T27" fmla="*/ 19 h 338"/>
                <a:gd name="T28" fmla="*/ 148 w 166"/>
                <a:gd name="T29" fmla="*/ 30 h 338"/>
                <a:gd name="T30" fmla="*/ 155 w 166"/>
                <a:gd name="T31" fmla="*/ 52 h 338"/>
                <a:gd name="T32" fmla="*/ 155 w 166"/>
                <a:gd name="T33" fmla="*/ 78 h 338"/>
                <a:gd name="T34" fmla="*/ 159 w 166"/>
                <a:gd name="T35" fmla="*/ 89 h 338"/>
                <a:gd name="T36" fmla="*/ 144 w 166"/>
                <a:gd name="T37" fmla="*/ 89 h 338"/>
                <a:gd name="T38" fmla="*/ 133 w 166"/>
                <a:gd name="T39" fmla="*/ 93 h 338"/>
                <a:gd name="T40" fmla="*/ 129 w 166"/>
                <a:gd name="T41" fmla="*/ 104 h 338"/>
                <a:gd name="T42" fmla="*/ 129 w 166"/>
                <a:gd name="T43" fmla="*/ 108 h 338"/>
                <a:gd name="T44" fmla="*/ 133 w 166"/>
                <a:gd name="T45" fmla="*/ 119 h 338"/>
                <a:gd name="T46" fmla="*/ 126 w 166"/>
                <a:gd name="T47" fmla="*/ 134 h 338"/>
                <a:gd name="T48" fmla="*/ 115 w 166"/>
                <a:gd name="T49" fmla="*/ 149 h 338"/>
                <a:gd name="T50" fmla="*/ 103 w 166"/>
                <a:gd name="T51" fmla="*/ 156 h 338"/>
                <a:gd name="T52" fmla="*/ 92 w 166"/>
                <a:gd name="T53" fmla="*/ 160 h 338"/>
                <a:gd name="T54" fmla="*/ 85 w 166"/>
                <a:gd name="T55" fmla="*/ 174 h 338"/>
                <a:gd name="T56" fmla="*/ 81 w 166"/>
                <a:gd name="T57" fmla="*/ 189 h 338"/>
                <a:gd name="T58" fmla="*/ 81 w 166"/>
                <a:gd name="T59" fmla="*/ 204 h 338"/>
                <a:gd name="T60" fmla="*/ 85 w 166"/>
                <a:gd name="T61" fmla="*/ 215 h 338"/>
                <a:gd name="T62" fmla="*/ 100 w 166"/>
                <a:gd name="T63" fmla="*/ 226 h 338"/>
                <a:gd name="T64" fmla="*/ 100 w 166"/>
                <a:gd name="T65" fmla="*/ 249 h 338"/>
                <a:gd name="T66" fmla="*/ 85 w 166"/>
                <a:gd name="T67" fmla="*/ 245 h 338"/>
                <a:gd name="T68" fmla="*/ 70 w 166"/>
                <a:gd name="T69" fmla="*/ 245 h 338"/>
                <a:gd name="T70" fmla="*/ 81 w 166"/>
                <a:gd name="T71" fmla="*/ 249 h 338"/>
                <a:gd name="T72" fmla="*/ 100 w 166"/>
                <a:gd name="T73" fmla="*/ 252 h 338"/>
                <a:gd name="T74" fmla="*/ 92 w 166"/>
                <a:gd name="T75" fmla="*/ 256 h 338"/>
                <a:gd name="T76" fmla="*/ 85 w 166"/>
                <a:gd name="T77" fmla="*/ 264 h 338"/>
                <a:gd name="T78" fmla="*/ 78 w 166"/>
                <a:gd name="T79" fmla="*/ 271 h 338"/>
                <a:gd name="T80" fmla="*/ 78 w 166"/>
                <a:gd name="T81" fmla="*/ 282 h 338"/>
                <a:gd name="T82" fmla="*/ 81 w 166"/>
                <a:gd name="T83" fmla="*/ 301 h 338"/>
                <a:gd name="T84" fmla="*/ 66 w 166"/>
                <a:gd name="T85" fmla="*/ 319 h 338"/>
                <a:gd name="T86" fmla="*/ 48 w 166"/>
                <a:gd name="T87" fmla="*/ 330 h 338"/>
                <a:gd name="T88" fmla="*/ 29 w 166"/>
                <a:gd name="T89" fmla="*/ 330 h 338"/>
                <a:gd name="T90" fmla="*/ 29 w 166"/>
                <a:gd name="T91" fmla="*/ 315 h 338"/>
                <a:gd name="T92" fmla="*/ 15 w 166"/>
                <a:gd name="T93" fmla="*/ 297 h 338"/>
                <a:gd name="T94" fmla="*/ 7 w 166"/>
                <a:gd name="T95" fmla="*/ 282 h 338"/>
                <a:gd name="T96" fmla="*/ 7 w 166"/>
                <a:gd name="T97" fmla="*/ 275 h 338"/>
                <a:gd name="T98" fmla="*/ 0 w 166"/>
                <a:gd name="T99" fmla="*/ 264 h 338"/>
                <a:gd name="T100" fmla="*/ 103 w 166"/>
                <a:gd name="T101" fmla="*/ 252 h 338"/>
                <a:gd name="T102" fmla="*/ 4 w 166"/>
                <a:gd name="T103" fmla="*/ 278 h 338"/>
                <a:gd name="T104" fmla="*/ 115 w 166"/>
                <a:gd name="T105" fmla="*/ 271 h 338"/>
                <a:gd name="T106" fmla="*/ 118 w 166"/>
                <a:gd name="T107" fmla="*/ 282 h 338"/>
                <a:gd name="T108" fmla="*/ 107 w 166"/>
                <a:gd name="T109" fmla="*/ 304 h 338"/>
                <a:gd name="T110" fmla="*/ 115 w 166"/>
                <a:gd name="T111" fmla="*/ 293 h 338"/>
                <a:gd name="T112" fmla="*/ 107 w 166"/>
                <a:gd name="T113" fmla="*/ 286 h 338"/>
                <a:gd name="T114" fmla="*/ 107 w 166"/>
                <a:gd name="T115" fmla="*/ 301 h 338"/>
                <a:gd name="T116" fmla="*/ 81 w 166"/>
                <a:gd name="T117" fmla="*/ 319 h 338"/>
                <a:gd name="T118" fmla="*/ 85 w 166"/>
                <a:gd name="T119" fmla="*/ 29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6" h="338">
                  <a:moveTo>
                    <a:pt x="4" y="256"/>
                  </a:moveTo>
                  <a:lnTo>
                    <a:pt x="7" y="260"/>
                  </a:lnTo>
                  <a:lnTo>
                    <a:pt x="7" y="260"/>
                  </a:lnTo>
                  <a:lnTo>
                    <a:pt x="11" y="260"/>
                  </a:lnTo>
                  <a:lnTo>
                    <a:pt x="7" y="249"/>
                  </a:lnTo>
                  <a:lnTo>
                    <a:pt x="7" y="245"/>
                  </a:lnTo>
                  <a:lnTo>
                    <a:pt x="7" y="241"/>
                  </a:lnTo>
                  <a:lnTo>
                    <a:pt x="11" y="241"/>
                  </a:lnTo>
                  <a:lnTo>
                    <a:pt x="7" y="238"/>
                  </a:lnTo>
                  <a:lnTo>
                    <a:pt x="7" y="238"/>
                  </a:lnTo>
                  <a:lnTo>
                    <a:pt x="15" y="238"/>
                  </a:lnTo>
                  <a:lnTo>
                    <a:pt x="15" y="234"/>
                  </a:lnTo>
                  <a:lnTo>
                    <a:pt x="15" y="230"/>
                  </a:lnTo>
                  <a:lnTo>
                    <a:pt x="18" y="226"/>
                  </a:lnTo>
                  <a:lnTo>
                    <a:pt x="15" y="223"/>
                  </a:lnTo>
                  <a:lnTo>
                    <a:pt x="15" y="215"/>
                  </a:lnTo>
                  <a:lnTo>
                    <a:pt x="11" y="212"/>
                  </a:lnTo>
                  <a:lnTo>
                    <a:pt x="11" y="208"/>
                  </a:lnTo>
                  <a:lnTo>
                    <a:pt x="18" y="208"/>
                  </a:lnTo>
                  <a:lnTo>
                    <a:pt x="18" y="200"/>
                  </a:lnTo>
                  <a:lnTo>
                    <a:pt x="22" y="197"/>
                  </a:lnTo>
                  <a:lnTo>
                    <a:pt x="15" y="193"/>
                  </a:lnTo>
                  <a:lnTo>
                    <a:pt x="11" y="189"/>
                  </a:lnTo>
                  <a:lnTo>
                    <a:pt x="11" y="186"/>
                  </a:lnTo>
                  <a:lnTo>
                    <a:pt x="11" y="178"/>
                  </a:lnTo>
                  <a:lnTo>
                    <a:pt x="11" y="174"/>
                  </a:lnTo>
                  <a:lnTo>
                    <a:pt x="7" y="171"/>
                  </a:lnTo>
                  <a:lnTo>
                    <a:pt x="11" y="163"/>
                  </a:lnTo>
                  <a:lnTo>
                    <a:pt x="7" y="156"/>
                  </a:lnTo>
                  <a:lnTo>
                    <a:pt x="7" y="149"/>
                  </a:lnTo>
                  <a:lnTo>
                    <a:pt x="7" y="141"/>
                  </a:lnTo>
                  <a:lnTo>
                    <a:pt x="11" y="137"/>
                  </a:lnTo>
                  <a:lnTo>
                    <a:pt x="15" y="134"/>
                  </a:lnTo>
                  <a:lnTo>
                    <a:pt x="18" y="137"/>
                  </a:lnTo>
                  <a:lnTo>
                    <a:pt x="26" y="137"/>
                  </a:lnTo>
                  <a:lnTo>
                    <a:pt x="29" y="134"/>
                  </a:lnTo>
                  <a:lnTo>
                    <a:pt x="29" y="126"/>
                  </a:lnTo>
                  <a:lnTo>
                    <a:pt x="26" y="126"/>
                  </a:lnTo>
                  <a:lnTo>
                    <a:pt x="26" y="123"/>
                  </a:lnTo>
                  <a:lnTo>
                    <a:pt x="33" y="108"/>
                  </a:lnTo>
                  <a:lnTo>
                    <a:pt x="33" y="100"/>
                  </a:lnTo>
                  <a:lnTo>
                    <a:pt x="33" y="97"/>
                  </a:lnTo>
                  <a:lnTo>
                    <a:pt x="37" y="93"/>
                  </a:lnTo>
                  <a:lnTo>
                    <a:pt x="37" y="85"/>
                  </a:lnTo>
                  <a:lnTo>
                    <a:pt x="33" y="85"/>
                  </a:lnTo>
                  <a:lnTo>
                    <a:pt x="33" y="82"/>
                  </a:lnTo>
                  <a:lnTo>
                    <a:pt x="37" y="78"/>
                  </a:lnTo>
                  <a:lnTo>
                    <a:pt x="44" y="78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2" y="67"/>
                  </a:lnTo>
                  <a:lnTo>
                    <a:pt x="55" y="59"/>
                  </a:lnTo>
                  <a:lnTo>
                    <a:pt x="59" y="56"/>
                  </a:lnTo>
                  <a:lnTo>
                    <a:pt x="55" y="52"/>
                  </a:lnTo>
                  <a:lnTo>
                    <a:pt x="55" y="52"/>
                  </a:lnTo>
                  <a:lnTo>
                    <a:pt x="55" y="45"/>
                  </a:lnTo>
                  <a:lnTo>
                    <a:pt x="55" y="41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0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2" y="19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03" y="19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100" y="11"/>
                  </a:lnTo>
                  <a:lnTo>
                    <a:pt x="103" y="8"/>
                  </a:lnTo>
                  <a:lnTo>
                    <a:pt x="103" y="4"/>
                  </a:lnTo>
                  <a:lnTo>
                    <a:pt x="100" y="4"/>
                  </a:lnTo>
                  <a:lnTo>
                    <a:pt x="100" y="0"/>
                  </a:lnTo>
                  <a:lnTo>
                    <a:pt x="10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11" y="4"/>
                  </a:lnTo>
                  <a:lnTo>
                    <a:pt x="115" y="4"/>
                  </a:lnTo>
                  <a:lnTo>
                    <a:pt x="122" y="11"/>
                  </a:lnTo>
                  <a:lnTo>
                    <a:pt x="126" y="15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7" y="19"/>
                  </a:lnTo>
                  <a:lnTo>
                    <a:pt x="141" y="19"/>
                  </a:lnTo>
                  <a:lnTo>
                    <a:pt x="141" y="22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52" y="30"/>
                  </a:lnTo>
                  <a:lnTo>
                    <a:pt x="148" y="30"/>
                  </a:lnTo>
                  <a:lnTo>
                    <a:pt x="152" y="37"/>
                  </a:lnTo>
                  <a:lnTo>
                    <a:pt x="148" y="41"/>
                  </a:lnTo>
                  <a:lnTo>
                    <a:pt x="148" y="41"/>
                  </a:lnTo>
                  <a:lnTo>
                    <a:pt x="155" y="41"/>
                  </a:lnTo>
                  <a:lnTo>
                    <a:pt x="155" y="45"/>
                  </a:lnTo>
                  <a:lnTo>
                    <a:pt x="152" y="48"/>
                  </a:lnTo>
                  <a:lnTo>
                    <a:pt x="155" y="52"/>
                  </a:lnTo>
                  <a:lnTo>
                    <a:pt x="155" y="56"/>
                  </a:lnTo>
                  <a:lnTo>
                    <a:pt x="155" y="59"/>
                  </a:lnTo>
                  <a:lnTo>
                    <a:pt x="155" y="63"/>
                  </a:lnTo>
                  <a:lnTo>
                    <a:pt x="155" y="63"/>
                  </a:lnTo>
                  <a:lnTo>
                    <a:pt x="155" y="71"/>
                  </a:lnTo>
                  <a:lnTo>
                    <a:pt x="155" y="74"/>
                  </a:lnTo>
                  <a:lnTo>
                    <a:pt x="155" y="78"/>
                  </a:lnTo>
                  <a:lnTo>
                    <a:pt x="159" y="78"/>
                  </a:lnTo>
                  <a:lnTo>
                    <a:pt x="163" y="82"/>
                  </a:lnTo>
                  <a:lnTo>
                    <a:pt x="166" y="85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5" y="89"/>
                  </a:lnTo>
                  <a:lnTo>
                    <a:pt x="152" y="89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4" y="85"/>
                  </a:lnTo>
                  <a:lnTo>
                    <a:pt x="144" y="89"/>
                  </a:lnTo>
                  <a:lnTo>
                    <a:pt x="141" y="85"/>
                  </a:lnTo>
                  <a:lnTo>
                    <a:pt x="141" y="89"/>
                  </a:lnTo>
                  <a:lnTo>
                    <a:pt x="141" y="89"/>
                  </a:lnTo>
                  <a:lnTo>
                    <a:pt x="137" y="93"/>
                  </a:lnTo>
                  <a:lnTo>
                    <a:pt x="137" y="93"/>
                  </a:lnTo>
                  <a:lnTo>
                    <a:pt x="133" y="93"/>
                  </a:lnTo>
                  <a:lnTo>
                    <a:pt x="133" y="93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33" y="100"/>
                  </a:lnTo>
                  <a:lnTo>
                    <a:pt x="129" y="97"/>
                  </a:lnTo>
                  <a:lnTo>
                    <a:pt x="129" y="100"/>
                  </a:lnTo>
                  <a:lnTo>
                    <a:pt x="129" y="100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9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29" y="108"/>
                  </a:lnTo>
                  <a:lnTo>
                    <a:pt x="129" y="108"/>
                  </a:lnTo>
                  <a:lnTo>
                    <a:pt x="129" y="111"/>
                  </a:lnTo>
                  <a:lnTo>
                    <a:pt x="129" y="115"/>
                  </a:lnTo>
                  <a:lnTo>
                    <a:pt x="126" y="115"/>
                  </a:lnTo>
                  <a:lnTo>
                    <a:pt x="129" y="119"/>
                  </a:lnTo>
                  <a:lnTo>
                    <a:pt x="129" y="119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33" y="123"/>
                  </a:lnTo>
                  <a:lnTo>
                    <a:pt x="133" y="123"/>
                  </a:lnTo>
                  <a:lnTo>
                    <a:pt x="129" y="126"/>
                  </a:lnTo>
                  <a:lnTo>
                    <a:pt x="129" y="126"/>
                  </a:lnTo>
                  <a:lnTo>
                    <a:pt x="126" y="130"/>
                  </a:lnTo>
                  <a:lnTo>
                    <a:pt x="126" y="134"/>
                  </a:lnTo>
                  <a:lnTo>
                    <a:pt x="122" y="141"/>
                  </a:lnTo>
                  <a:lnTo>
                    <a:pt x="122" y="141"/>
                  </a:lnTo>
                  <a:lnTo>
                    <a:pt x="118" y="141"/>
                  </a:lnTo>
                  <a:lnTo>
                    <a:pt x="115" y="141"/>
                  </a:lnTo>
                  <a:lnTo>
                    <a:pt x="115" y="145"/>
                  </a:lnTo>
                  <a:lnTo>
                    <a:pt x="118" y="145"/>
                  </a:lnTo>
                  <a:lnTo>
                    <a:pt x="115" y="149"/>
                  </a:lnTo>
                  <a:lnTo>
                    <a:pt x="111" y="152"/>
                  </a:lnTo>
                  <a:lnTo>
                    <a:pt x="111" y="152"/>
                  </a:lnTo>
                  <a:lnTo>
                    <a:pt x="107" y="149"/>
                  </a:lnTo>
                  <a:lnTo>
                    <a:pt x="107" y="149"/>
                  </a:lnTo>
                  <a:lnTo>
                    <a:pt x="103" y="152"/>
                  </a:lnTo>
                  <a:lnTo>
                    <a:pt x="103" y="156"/>
                  </a:lnTo>
                  <a:lnTo>
                    <a:pt x="103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60"/>
                  </a:lnTo>
                  <a:lnTo>
                    <a:pt x="96" y="160"/>
                  </a:lnTo>
                  <a:lnTo>
                    <a:pt x="96" y="156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89" y="167"/>
                  </a:lnTo>
                  <a:lnTo>
                    <a:pt x="89" y="167"/>
                  </a:lnTo>
                  <a:lnTo>
                    <a:pt x="85" y="167"/>
                  </a:lnTo>
                  <a:lnTo>
                    <a:pt x="89" y="171"/>
                  </a:lnTo>
                  <a:lnTo>
                    <a:pt x="85" y="174"/>
                  </a:lnTo>
                  <a:lnTo>
                    <a:pt x="81" y="174"/>
                  </a:lnTo>
                  <a:lnTo>
                    <a:pt x="78" y="174"/>
                  </a:lnTo>
                  <a:lnTo>
                    <a:pt x="81" y="178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1" y="186"/>
                  </a:lnTo>
                  <a:lnTo>
                    <a:pt x="81" y="189"/>
                  </a:lnTo>
                  <a:lnTo>
                    <a:pt x="85" y="193"/>
                  </a:lnTo>
                  <a:lnTo>
                    <a:pt x="85" y="197"/>
                  </a:lnTo>
                  <a:lnTo>
                    <a:pt x="81" y="193"/>
                  </a:lnTo>
                  <a:lnTo>
                    <a:pt x="81" y="197"/>
                  </a:lnTo>
                  <a:lnTo>
                    <a:pt x="81" y="200"/>
                  </a:lnTo>
                  <a:lnTo>
                    <a:pt x="78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4"/>
                  </a:lnTo>
                  <a:lnTo>
                    <a:pt x="81" y="208"/>
                  </a:lnTo>
                  <a:lnTo>
                    <a:pt x="78" y="212"/>
                  </a:lnTo>
                  <a:lnTo>
                    <a:pt x="81" y="215"/>
                  </a:lnTo>
                  <a:lnTo>
                    <a:pt x="81" y="215"/>
                  </a:lnTo>
                  <a:lnTo>
                    <a:pt x="85" y="215"/>
                  </a:lnTo>
                  <a:lnTo>
                    <a:pt x="85" y="219"/>
                  </a:lnTo>
                  <a:lnTo>
                    <a:pt x="85" y="219"/>
                  </a:lnTo>
                  <a:lnTo>
                    <a:pt x="89" y="219"/>
                  </a:lnTo>
                  <a:lnTo>
                    <a:pt x="92" y="219"/>
                  </a:lnTo>
                  <a:lnTo>
                    <a:pt x="92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3" y="230"/>
                  </a:lnTo>
                  <a:lnTo>
                    <a:pt x="103" y="234"/>
                  </a:lnTo>
                  <a:lnTo>
                    <a:pt x="107" y="234"/>
                  </a:lnTo>
                  <a:lnTo>
                    <a:pt x="103" y="241"/>
                  </a:lnTo>
                  <a:lnTo>
                    <a:pt x="100" y="245"/>
                  </a:lnTo>
                  <a:lnTo>
                    <a:pt x="100" y="249"/>
                  </a:lnTo>
                  <a:lnTo>
                    <a:pt x="96" y="249"/>
                  </a:lnTo>
                  <a:lnTo>
                    <a:pt x="92" y="245"/>
                  </a:lnTo>
                  <a:lnTo>
                    <a:pt x="92" y="245"/>
                  </a:lnTo>
                  <a:lnTo>
                    <a:pt x="89" y="245"/>
                  </a:lnTo>
                  <a:lnTo>
                    <a:pt x="89" y="241"/>
                  </a:lnTo>
                  <a:lnTo>
                    <a:pt x="89" y="245"/>
                  </a:lnTo>
                  <a:lnTo>
                    <a:pt x="85" y="245"/>
                  </a:lnTo>
                  <a:lnTo>
                    <a:pt x="85" y="241"/>
                  </a:lnTo>
                  <a:lnTo>
                    <a:pt x="81" y="241"/>
                  </a:lnTo>
                  <a:lnTo>
                    <a:pt x="81" y="245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0" y="245"/>
                  </a:lnTo>
                  <a:lnTo>
                    <a:pt x="70" y="245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4" y="249"/>
                  </a:lnTo>
                  <a:lnTo>
                    <a:pt x="78" y="245"/>
                  </a:lnTo>
                  <a:lnTo>
                    <a:pt x="81" y="245"/>
                  </a:lnTo>
                  <a:lnTo>
                    <a:pt x="81" y="249"/>
                  </a:lnTo>
                  <a:lnTo>
                    <a:pt x="85" y="249"/>
                  </a:lnTo>
                  <a:lnTo>
                    <a:pt x="89" y="252"/>
                  </a:lnTo>
                  <a:lnTo>
                    <a:pt x="89" y="249"/>
                  </a:lnTo>
                  <a:lnTo>
                    <a:pt x="92" y="249"/>
                  </a:lnTo>
                  <a:lnTo>
                    <a:pt x="96" y="249"/>
                  </a:lnTo>
                  <a:lnTo>
                    <a:pt x="100" y="249"/>
                  </a:lnTo>
                  <a:lnTo>
                    <a:pt x="100" y="252"/>
                  </a:lnTo>
                  <a:lnTo>
                    <a:pt x="100" y="256"/>
                  </a:lnTo>
                  <a:lnTo>
                    <a:pt x="100" y="256"/>
                  </a:lnTo>
                  <a:lnTo>
                    <a:pt x="96" y="256"/>
                  </a:lnTo>
                  <a:lnTo>
                    <a:pt x="92" y="260"/>
                  </a:lnTo>
                  <a:lnTo>
                    <a:pt x="92" y="260"/>
                  </a:lnTo>
                  <a:lnTo>
                    <a:pt x="92" y="256"/>
                  </a:lnTo>
                  <a:lnTo>
                    <a:pt x="92" y="256"/>
                  </a:lnTo>
                  <a:lnTo>
                    <a:pt x="89" y="256"/>
                  </a:lnTo>
                  <a:lnTo>
                    <a:pt x="92" y="260"/>
                  </a:lnTo>
                  <a:lnTo>
                    <a:pt x="89" y="260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5" y="264"/>
                  </a:lnTo>
                  <a:lnTo>
                    <a:pt x="81" y="267"/>
                  </a:lnTo>
                  <a:lnTo>
                    <a:pt x="81" y="267"/>
                  </a:lnTo>
                  <a:lnTo>
                    <a:pt x="78" y="267"/>
                  </a:lnTo>
                  <a:lnTo>
                    <a:pt x="78" y="267"/>
                  </a:lnTo>
                  <a:lnTo>
                    <a:pt x="81" y="267"/>
                  </a:lnTo>
                  <a:lnTo>
                    <a:pt x="85" y="271"/>
                  </a:lnTo>
                  <a:lnTo>
                    <a:pt x="78" y="271"/>
                  </a:lnTo>
                  <a:lnTo>
                    <a:pt x="81" y="275"/>
                  </a:lnTo>
                  <a:lnTo>
                    <a:pt x="81" y="275"/>
                  </a:lnTo>
                  <a:lnTo>
                    <a:pt x="81" y="278"/>
                  </a:lnTo>
                  <a:lnTo>
                    <a:pt x="85" y="282"/>
                  </a:lnTo>
                  <a:lnTo>
                    <a:pt x="81" y="282"/>
                  </a:lnTo>
                  <a:lnTo>
                    <a:pt x="78" y="282"/>
                  </a:lnTo>
                  <a:lnTo>
                    <a:pt x="78" y="282"/>
                  </a:lnTo>
                  <a:lnTo>
                    <a:pt x="78" y="286"/>
                  </a:lnTo>
                  <a:lnTo>
                    <a:pt x="81" y="289"/>
                  </a:lnTo>
                  <a:lnTo>
                    <a:pt x="78" y="289"/>
                  </a:lnTo>
                  <a:lnTo>
                    <a:pt x="81" y="293"/>
                  </a:lnTo>
                  <a:lnTo>
                    <a:pt x="78" y="297"/>
                  </a:lnTo>
                  <a:lnTo>
                    <a:pt x="78" y="301"/>
                  </a:lnTo>
                  <a:lnTo>
                    <a:pt x="81" y="301"/>
                  </a:lnTo>
                  <a:lnTo>
                    <a:pt x="78" y="304"/>
                  </a:lnTo>
                  <a:lnTo>
                    <a:pt x="78" y="312"/>
                  </a:lnTo>
                  <a:lnTo>
                    <a:pt x="74" y="312"/>
                  </a:lnTo>
                  <a:lnTo>
                    <a:pt x="74" y="319"/>
                  </a:lnTo>
                  <a:lnTo>
                    <a:pt x="70" y="323"/>
                  </a:lnTo>
                  <a:lnTo>
                    <a:pt x="70" y="323"/>
                  </a:lnTo>
                  <a:lnTo>
                    <a:pt x="66" y="319"/>
                  </a:lnTo>
                  <a:lnTo>
                    <a:pt x="63" y="323"/>
                  </a:lnTo>
                  <a:lnTo>
                    <a:pt x="55" y="319"/>
                  </a:lnTo>
                  <a:lnTo>
                    <a:pt x="55" y="319"/>
                  </a:lnTo>
                  <a:lnTo>
                    <a:pt x="55" y="323"/>
                  </a:lnTo>
                  <a:lnTo>
                    <a:pt x="48" y="323"/>
                  </a:lnTo>
                  <a:lnTo>
                    <a:pt x="48" y="330"/>
                  </a:lnTo>
                  <a:lnTo>
                    <a:pt x="48" y="330"/>
                  </a:lnTo>
                  <a:lnTo>
                    <a:pt x="48" y="334"/>
                  </a:lnTo>
                  <a:lnTo>
                    <a:pt x="44" y="334"/>
                  </a:lnTo>
                  <a:lnTo>
                    <a:pt x="41" y="334"/>
                  </a:lnTo>
                  <a:lnTo>
                    <a:pt x="33" y="338"/>
                  </a:lnTo>
                  <a:lnTo>
                    <a:pt x="29" y="338"/>
                  </a:lnTo>
                  <a:lnTo>
                    <a:pt x="29" y="334"/>
                  </a:lnTo>
                  <a:lnTo>
                    <a:pt x="29" y="330"/>
                  </a:lnTo>
                  <a:lnTo>
                    <a:pt x="29" y="327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2" y="319"/>
                  </a:lnTo>
                  <a:lnTo>
                    <a:pt x="22" y="319"/>
                  </a:lnTo>
                  <a:lnTo>
                    <a:pt x="29" y="319"/>
                  </a:lnTo>
                  <a:lnTo>
                    <a:pt x="29" y="315"/>
                  </a:lnTo>
                  <a:lnTo>
                    <a:pt x="29" y="312"/>
                  </a:lnTo>
                  <a:lnTo>
                    <a:pt x="26" y="312"/>
                  </a:lnTo>
                  <a:lnTo>
                    <a:pt x="22" y="308"/>
                  </a:lnTo>
                  <a:lnTo>
                    <a:pt x="22" y="308"/>
                  </a:lnTo>
                  <a:lnTo>
                    <a:pt x="18" y="304"/>
                  </a:lnTo>
                  <a:lnTo>
                    <a:pt x="18" y="301"/>
                  </a:lnTo>
                  <a:lnTo>
                    <a:pt x="15" y="297"/>
                  </a:lnTo>
                  <a:lnTo>
                    <a:pt x="15" y="293"/>
                  </a:lnTo>
                  <a:lnTo>
                    <a:pt x="11" y="289"/>
                  </a:lnTo>
                  <a:lnTo>
                    <a:pt x="7" y="289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11" y="275"/>
                  </a:lnTo>
                  <a:lnTo>
                    <a:pt x="11" y="275"/>
                  </a:lnTo>
                  <a:lnTo>
                    <a:pt x="7" y="275"/>
                  </a:lnTo>
                  <a:lnTo>
                    <a:pt x="7" y="271"/>
                  </a:lnTo>
                  <a:lnTo>
                    <a:pt x="7" y="271"/>
                  </a:lnTo>
                  <a:lnTo>
                    <a:pt x="7" y="275"/>
                  </a:lnTo>
                  <a:lnTo>
                    <a:pt x="11" y="275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4" y="275"/>
                  </a:lnTo>
                  <a:lnTo>
                    <a:pt x="4" y="271"/>
                  </a:lnTo>
                  <a:lnTo>
                    <a:pt x="4" y="267"/>
                  </a:lnTo>
                  <a:lnTo>
                    <a:pt x="0" y="264"/>
                  </a:lnTo>
                  <a:lnTo>
                    <a:pt x="0" y="260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6"/>
                  </a:lnTo>
                  <a:close/>
                  <a:moveTo>
                    <a:pt x="100" y="249"/>
                  </a:moveTo>
                  <a:lnTo>
                    <a:pt x="103" y="252"/>
                  </a:lnTo>
                  <a:lnTo>
                    <a:pt x="103" y="252"/>
                  </a:lnTo>
                  <a:lnTo>
                    <a:pt x="103" y="249"/>
                  </a:lnTo>
                  <a:lnTo>
                    <a:pt x="107" y="245"/>
                  </a:lnTo>
                  <a:lnTo>
                    <a:pt x="107" y="245"/>
                  </a:lnTo>
                  <a:lnTo>
                    <a:pt x="103" y="245"/>
                  </a:lnTo>
                  <a:lnTo>
                    <a:pt x="100" y="249"/>
                  </a:lnTo>
                  <a:lnTo>
                    <a:pt x="100" y="249"/>
                  </a:lnTo>
                  <a:close/>
                  <a:moveTo>
                    <a:pt x="4" y="278"/>
                  </a:moveTo>
                  <a:lnTo>
                    <a:pt x="4" y="282"/>
                  </a:lnTo>
                  <a:lnTo>
                    <a:pt x="7" y="282"/>
                  </a:lnTo>
                  <a:lnTo>
                    <a:pt x="7" y="278"/>
                  </a:lnTo>
                  <a:lnTo>
                    <a:pt x="4" y="278"/>
                  </a:lnTo>
                  <a:lnTo>
                    <a:pt x="4" y="278"/>
                  </a:lnTo>
                  <a:close/>
                  <a:moveTo>
                    <a:pt x="115" y="267"/>
                  </a:moveTo>
                  <a:lnTo>
                    <a:pt x="115" y="271"/>
                  </a:lnTo>
                  <a:lnTo>
                    <a:pt x="118" y="271"/>
                  </a:lnTo>
                  <a:lnTo>
                    <a:pt x="115" y="267"/>
                  </a:lnTo>
                  <a:lnTo>
                    <a:pt x="115" y="267"/>
                  </a:lnTo>
                  <a:lnTo>
                    <a:pt x="115" y="267"/>
                  </a:lnTo>
                  <a:close/>
                  <a:moveTo>
                    <a:pt x="115" y="282"/>
                  </a:moveTo>
                  <a:lnTo>
                    <a:pt x="118" y="286"/>
                  </a:lnTo>
                  <a:lnTo>
                    <a:pt x="118" y="282"/>
                  </a:lnTo>
                  <a:lnTo>
                    <a:pt x="122" y="282"/>
                  </a:lnTo>
                  <a:lnTo>
                    <a:pt x="122" y="282"/>
                  </a:lnTo>
                  <a:lnTo>
                    <a:pt x="118" y="282"/>
                  </a:lnTo>
                  <a:lnTo>
                    <a:pt x="115" y="282"/>
                  </a:lnTo>
                  <a:lnTo>
                    <a:pt x="115" y="282"/>
                  </a:lnTo>
                  <a:close/>
                  <a:moveTo>
                    <a:pt x="103" y="304"/>
                  </a:moveTo>
                  <a:lnTo>
                    <a:pt x="107" y="304"/>
                  </a:lnTo>
                  <a:lnTo>
                    <a:pt x="107" y="304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11" y="297"/>
                  </a:lnTo>
                  <a:lnTo>
                    <a:pt x="111" y="297"/>
                  </a:lnTo>
                  <a:lnTo>
                    <a:pt x="115" y="293"/>
                  </a:lnTo>
                  <a:lnTo>
                    <a:pt x="115" y="293"/>
                  </a:lnTo>
                  <a:lnTo>
                    <a:pt x="111" y="289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6"/>
                  </a:lnTo>
                  <a:lnTo>
                    <a:pt x="115" y="282"/>
                  </a:lnTo>
                  <a:lnTo>
                    <a:pt x="111" y="286"/>
                  </a:lnTo>
                  <a:lnTo>
                    <a:pt x="107" y="286"/>
                  </a:lnTo>
                  <a:lnTo>
                    <a:pt x="107" y="286"/>
                  </a:lnTo>
                  <a:lnTo>
                    <a:pt x="103" y="289"/>
                  </a:lnTo>
                  <a:lnTo>
                    <a:pt x="103" y="293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01"/>
                  </a:lnTo>
                  <a:lnTo>
                    <a:pt x="107" y="301"/>
                  </a:lnTo>
                  <a:lnTo>
                    <a:pt x="107" y="301"/>
                  </a:lnTo>
                  <a:lnTo>
                    <a:pt x="103" y="304"/>
                  </a:lnTo>
                  <a:lnTo>
                    <a:pt x="103" y="304"/>
                  </a:lnTo>
                  <a:lnTo>
                    <a:pt x="103" y="304"/>
                  </a:lnTo>
                  <a:close/>
                  <a:moveTo>
                    <a:pt x="81" y="315"/>
                  </a:move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1" y="319"/>
                  </a:lnTo>
                  <a:lnTo>
                    <a:pt x="85" y="312"/>
                  </a:lnTo>
                  <a:lnTo>
                    <a:pt x="85" y="308"/>
                  </a:lnTo>
                  <a:lnTo>
                    <a:pt x="85" y="304"/>
                  </a:lnTo>
                  <a:lnTo>
                    <a:pt x="89" y="297"/>
                  </a:lnTo>
                  <a:lnTo>
                    <a:pt x="85" y="297"/>
                  </a:lnTo>
                  <a:lnTo>
                    <a:pt x="85" y="301"/>
                  </a:lnTo>
                  <a:lnTo>
                    <a:pt x="85" y="301"/>
                  </a:lnTo>
                  <a:lnTo>
                    <a:pt x="81" y="304"/>
                  </a:lnTo>
                  <a:lnTo>
                    <a:pt x="81" y="308"/>
                  </a:lnTo>
                  <a:lnTo>
                    <a:pt x="81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4626258" y="1511069"/>
              <a:ext cx="214868" cy="343531"/>
            </a:xfrm>
            <a:custGeom>
              <a:avLst/>
              <a:gdLst>
                <a:gd name="T0" fmla="*/ 41 w 45"/>
                <a:gd name="T1" fmla="*/ 60 h 72"/>
                <a:gd name="T2" fmla="*/ 42 w 45"/>
                <a:gd name="T3" fmla="*/ 49 h 72"/>
                <a:gd name="T4" fmla="*/ 39 w 45"/>
                <a:gd name="T5" fmla="*/ 41 h 72"/>
                <a:gd name="T6" fmla="*/ 37 w 45"/>
                <a:gd name="T7" fmla="*/ 36 h 72"/>
                <a:gd name="T8" fmla="*/ 36 w 45"/>
                <a:gd name="T9" fmla="*/ 28 h 72"/>
                <a:gd name="T10" fmla="*/ 35 w 45"/>
                <a:gd name="T11" fmla="*/ 18 h 72"/>
                <a:gd name="T12" fmla="*/ 29 w 45"/>
                <a:gd name="T13" fmla="*/ 14 h 72"/>
                <a:gd name="T14" fmla="*/ 28 w 45"/>
                <a:gd name="T15" fmla="*/ 9 h 72"/>
                <a:gd name="T16" fmla="*/ 29 w 45"/>
                <a:gd name="T17" fmla="*/ 3 h 72"/>
                <a:gd name="T18" fmla="*/ 22 w 45"/>
                <a:gd name="T19" fmla="*/ 0 h 72"/>
                <a:gd name="T20" fmla="*/ 19 w 45"/>
                <a:gd name="T21" fmla="*/ 2 h 72"/>
                <a:gd name="T22" fmla="*/ 18 w 45"/>
                <a:gd name="T23" fmla="*/ 8 h 72"/>
                <a:gd name="T24" fmla="*/ 15 w 45"/>
                <a:gd name="T25" fmla="*/ 10 h 72"/>
                <a:gd name="T26" fmla="*/ 10 w 45"/>
                <a:gd name="T27" fmla="*/ 12 h 72"/>
                <a:gd name="T28" fmla="*/ 3 w 45"/>
                <a:gd name="T29" fmla="*/ 7 h 72"/>
                <a:gd name="T30" fmla="*/ 1 w 45"/>
                <a:gd name="T31" fmla="*/ 9 h 72"/>
                <a:gd name="T32" fmla="*/ 7 w 45"/>
                <a:gd name="T33" fmla="*/ 13 h 72"/>
                <a:gd name="T34" fmla="*/ 10 w 45"/>
                <a:gd name="T35" fmla="*/ 15 h 72"/>
                <a:gd name="T36" fmla="*/ 11 w 45"/>
                <a:gd name="T37" fmla="*/ 20 h 72"/>
                <a:gd name="T38" fmla="*/ 13 w 45"/>
                <a:gd name="T39" fmla="*/ 24 h 72"/>
                <a:gd name="T40" fmla="*/ 13 w 45"/>
                <a:gd name="T41" fmla="*/ 30 h 72"/>
                <a:gd name="T42" fmla="*/ 17 w 45"/>
                <a:gd name="T43" fmla="*/ 33 h 72"/>
                <a:gd name="T44" fmla="*/ 20 w 45"/>
                <a:gd name="T45" fmla="*/ 37 h 72"/>
                <a:gd name="T46" fmla="*/ 21 w 45"/>
                <a:gd name="T47" fmla="*/ 40 h 72"/>
                <a:gd name="T48" fmla="*/ 17 w 45"/>
                <a:gd name="T49" fmla="*/ 42 h 72"/>
                <a:gd name="T50" fmla="*/ 14 w 45"/>
                <a:gd name="T51" fmla="*/ 44 h 72"/>
                <a:gd name="T52" fmla="*/ 13 w 45"/>
                <a:gd name="T53" fmla="*/ 48 h 72"/>
                <a:gd name="T54" fmla="*/ 10 w 45"/>
                <a:gd name="T55" fmla="*/ 48 h 72"/>
                <a:gd name="T56" fmla="*/ 9 w 45"/>
                <a:gd name="T57" fmla="*/ 51 h 72"/>
                <a:gd name="T58" fmla="*/ 7 w 45"/>
                <a:gd name="T59" fmla="*/ 51 h 72"/>
                <a:gd name="T60" fmla="*/ 7 w 45"/>
                <a:gd name="T61" fmla="*/ 55 h 72"/>
                <a:gd name="T62" fmla="*/ 7 w 45"/>
                <a:gd name="T63" fmla="*/ 57 h 72"/>
                <a:gd name="T64" fmla="*/ 9 w 45"/>
                <a:gd name="T65" fmla="*/ 62 h 72"/>
                <a:gd name="T66" fmla="*/ 8 w 45"/>
                <a:gd name="T67" fmla="*/ 67 h 72"/>
                <a:gd name="T68" fmla="*/ 12 w 45"/>
                <a:gd name="T69" fmla="*/ 68 h 72"/>
                <a:gd name="T70" fmla="*/ 15 w 45"/>
                <a:gd name="T71" fmla="*/ 69 h 72"/>
                <a:gd name="T72" fmla="*/ 16 w 45"/>
                <a:gd name="T73" fmla="*/ 72 h 72"/>
                <a:gd name="T74" fmla="*/ 19 w 45"/>
                <a:gd name="T75" fmla="*/ 71 h 72"/>
                <a:gd name="T76" fmla="*/ 25 w 45"/>
                <a:gd name="T77" fmla="*/ 69 h 72"/>
                <a:gd name="T78" fmla="*/ 27 w 45"/>
                <a:gd name="T79" fmla="*/ 68 h 72"/>
                <a:gd name="T80" fmla="*/ 28 w 45"/>
                <a:gd name="T81" fmla="*/ 68 h 72"/>
                <a:gd name="T82" fmla="*/ 31 w 45"/>
                <a:gd name="T83" fmla="*/ 67 h 72"/>
                <a:gd name="T84" fmla="*/ 34 w 45"/>
                <a:gd name="T85" fmla="*/ 67 h 72"/>
                <a:gd name="T86" fmla="*/ 18 w 45"/>
                <a:gd name="T87" fmla="*/ 38 h 72"/>
                <a:gd name="T88" fmla="*/ 19 w 45"/>
                <a:gd name="T89" fmla="*/ 38 h 72"/>
                <a:gd name="T90" fmla="*/ 6 w 45"/>
                <a:gd name="T91" fmla="*/ 50 h 72"/>
                <a:gd name="T92" fmla="*/ 6 w 45"/>
                <a:gd name="T93" fmla="*/ 50 h 72"/>
                <a:gd name="T94" fmla="*/ 15 w 45"/>
                <a:gd name="T95" fmla="*/ 71 h 72"/>
                <a:gd name="T96" fmla="*/ 14 w 45"/>
                <a:gd name="T97" fmla="*/ 69 h 72"/>
                <a:gd name="T98" fmla="*/ 11 w 45"/>
                <a:gd name="T99" fmla="*/ 69 h 72"/>
                <a:gd name="T100" fmla="*/ 9 w 45"/>
                <a:gd name="T101" fmla="*/ 68 h 72"/>
                <a:gd name="T102" fmla="*/ 3 w 45"/>
                <a:gd name="T103" fmla="*/ 68 h 72"/>
                <a:gd name="T104" fmla="*/ 5 w 45"/>
                <a:gd name="T105" fmla="*/ 71 h 72"/>
                <a:gd name="T106" fmla="*/ 3 w 45"/>
                <a:gd name="T107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" h="72">
                  <a:moveTo>
                    <a:pt x="36" y="67"/>
                  </a:moveTo>
                  <a:cubicBezTo>
                    <a:pt x="35" y="66"/>
                    <a:pt x="35" y="66"/>
                    <a:pt x="35" y="66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35" y="67"/>
                    <a:pt x="36" y="6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8"/>
                    <a:pt x="19" y="38"/>
                    <a:pt x="19" y="38"/>
                  </a:cubicBezTo>
                  <a:close/>
                  <a:moveTo>
                    <a:pt x="7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lose/>
                  <a:moveTo>
                    <a:pt x="6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15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5" y="71"/>
                    <a:pt x="15" y="71"/>
                  </a:cubicBezTo>
                  <a:close/>
                  <a:moveTo>
                    <a:pt x="14" y="70"/>
                  </a:moveTo>
                  <a:cubicBezTo>
                    <a:pt x="14" y="70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12" y="69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69"/>
                    <a:pt x="12" y="69"/>
                    <a:pt x="12" y="69"/>
                  </a:cubicBezTo>
                  <a:close/>
                  <a:moveTo>
                    <a:pt x="11" y="68"/>
                  </a:move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lose/>
                  <a:moveTo>
                    <a:pt x="3" y="69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lnTo>
                    <a:pt x="3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4688015" y="1859746"/>
              <a:ext cx="109364" cy="65619"/>
            </a:xfrm>
            <a:custGeom>
              <a:avLst/>
              <a:gdLst>
                <a:gd name="T0" fmla="*/ 85 w 85"/>
                <a:gd name="T1" fmla="*/ 48 h 51"/>
                <a:gd name="T2" fmla="*/ 85 w 85"/>
                <a:gd name="T3" fmla="*/ 44 h 51"/>
                <a:gd name="T4" fmla="*/ 78 w 85"/>
                <a:gd name="T5" fmla="*/ 29 h 51"/>
                <a:gd name="T6" fmla="*/ 82 w 85"/>
                <a:gd name="T7" fmla="*/ 14 h 51"/>
                <a:gd name="T8" fmla="*/ 85 w 85"/>
                <a:gd name="T9" fmla="*/ 7 h 51"/>
                <a:gd name="T10" fmla="*/ 85 w 85"/>
                <a:gd name="T11" fmla="*/ 7 h 51"/>
                <a:gd name="T12" fmla="*/ 85 w 85"/>
                <a:gd name="T13" fmla="*/ 7 h 51"/>
                <a:gd name="T14" fmla="*/ 63 w 85"/>
                <a:gd name="T15" fmla="*/ 3 h 51"/>
                <a:gd name="T16" fmla="*/ 56 w 85"/>
                <a:gd name="T17" fmla="*/ 0 h 51"/>
                <a:gd name="T18" fmla="*/ 48 w 85"/>
                <a:gd name="T19" fmla="*/ 0 h 51"/>
                <a:gd name="T20" fmla="*/ 48 w 85"/>
                <a:gd name="T21" fmla="*/ 0 h 51"/>
                <a:gd name="T22" fmla="*/ 48 w 85"/>
                <a:gd name="T23" fmla="*/ 3 h 51"/>
                <a:gd name="T24" fmla="*/ 45 w 85"/>
                <a:gd name="T25" fmla="*/ 3 h 51"/>
                <a:gd name="T26" fmla="*/ 37 w 85"/>
                <a:gd name="T27" fmla="*/ 3 h 51"/>
                <a:gd name="T28" fmla="*/ 34 w 85"/>
                <a:gd name="T29" fmla="*/ 7 h 51"/>
                <a:gd name="T30" fmla="*/ 30 w 85"/>
                <a:gd name="T31" fmla="*/ 7 h 51"/>
                <a:gd name="T32" fmla="*/ 23 w 85"/>
                <a:gd name="T33" fmla="*/ 11 h 51"/>
                <a:gd name="T34" fmla="*/ 23 w 85"/>
                <a:gd name="T35" fmla="*/ 22 h 51"/>
                <a:gd name="T36" fmla="*/ 23 w 85"/>
                <a:gd name="T37" fmla="*/ 22 h 51"/>
                <a:gd name="T38" fmla="*/ 26 w 85"/>
                <a:gd name="T39" fmla="*/ 26 h 51"/>
                <a:gd name="T40" fmla="*/ 23 w 85"/>
                <a:gd name="T41" fmla="*/ 29 h 51"/>
                <a:gd name="T42" fmla="*/ 30 w 85"/>
                <a:gd name="T43" fmla="*/ 37 h 51"/>
                <a:gd name="T44" fmla="*/ 34 w 85"/>
                <a:gd name="T45" fmla="*/ 33 h 51"/>
                <a:gd name="T46" fmla="*/ 37 w 85"/>
                <a:gd name="T47" fmla="*/ 33 h 51"/>
                <a:gd name="T48" fmla="*/ 34 w 85"/>
                <a:gd name="T49" fmla="*/ 44 h 51"/>
                <a:gd name="T50" fmla="*/ 41 w 85"/>
                <a:gd name="T51" fmla="*/ 40 h 51"/>
                <a:gd name="T52" fmla="*/ 48 w 85"/>
                <a:gd name="T53" fmla="*/ 40 h 51"/>
                <a:gd name="T54" fmla="*/ 52 w 85"/>
                <a:gd name="T55" fmla="*/ 37 h 51"/>
                <a:gd name="T56" fmla="*/ 56 w 85"/>
                <a:gd name="T57" fmla="*/ 40 h 51"/>
                <a:gd name="T58" fmla="*/ 63 w 85"/>
                <a:gd name="T59" fmla="*/ 44 h 51"/>
                <a:gd name="T60" fmla="*/ 67 w 85"/>
                <a:gd name="T61" fmla="*/ 51 h 51"/>
                <a:gd name="T62" fmla="*/ 78 w 85"/>
                <a:gd name="T63" fmla="*/ 51 h 51"/>
                <a:gd name="T64" fmla="*/ 82 w 85"/>
                <a:gd name="T65" fmla="*/ 51 h 51"/>
                <a:gd name="T66" fmla="*/ 19 w 85"/>
                <a:gd name="T67" fmla="*/ 18 h 51"/>
                <a:gd name="T68" fmla="*/ 15 w 85"/>
                <a:gd name="T69" fmla="*/ 18 h 51"/>
                <a:gd name="T70" fmla="*/ 15 w 85"/>
                <a:gd name="T71" fmla="*/ 18 h 51"/>
                <a:gd name="T72" fmla="*/ 8 w 85"/>
                <a:gd name="T73" fmla="*/ 22 h 51"/>
                <a:gd name="T74" fmla="*/ 0 w 85"/>
                <a:gd name="T75" fmla="*/ 22 h 51"/>
                <a:gd name="T76" fmla="*/ 4 w 85"/>
                <a:gd name="T77" fmla="*/ 18 h 51"/>
                <a:gd name="T78" fmla="*/ 8 w 85"/>
                <a:gd name="T79" fmla="*/ 18 h 51"/>
                <a:gd name="T80" fmla="*/ 11 w 85"/>
                <a:gd name="T81" fmla="*/ 18 h 51"/>
                <a:gd name="T82" fmla="*/ 15 w 85"/>
                <a:gd name="T83" fmla="*/ 22 h 51"/>
                <a:gd name="T84" fmla="*/ 11 w 85"/>
                <a:gd name="T85" fmla="*/ 22 h 51"/>
                <a:gd name="T86" fmla="*/ 8 w 85"/>
                <a:gd name="T87" fmla="*/ 26 h 51"/>
                <a:gd name="T88" fmla="*/ 15 w 85"/>
                <a:gd name="T89" fmla="*/ 26 h 51"/>
                <a:gd name="T90" fmla="*/ 23 w 85"/>
                <a:gd name="T91" fmla="*/ 29 h 51"/>
                <a:gd name="T92" fmla="*/ 15 w 85"/>
                <a:gd name="T93" fmla="*/ 26 h 51"/>
                <a:gd name="T94" fmla="*/ 0 w 85"/>
                <a:gd name="T95" fmla="*/ 44 h 51"/>
                <a:gd name="T96" fmla="*/ 4 w 85"/>
                <a:gd name="T97" fmla="*/ 40 h 51"/>
                <a:gd name="T98" fmla="*/ 8 w 85"/>
                <a:gd name="T99" fmla="*/ 37 h 51"/>
                <a:gd name="T100" fmla="*/ 15 w 85"/>
                <a:gd name="T101" fmla="*/ 33 h 51"/>
                <a:gd name="T102" fmla="*/ 19 w 85"/>
                <a:gd name="T103" fmla="*/ 29 h 51"/>
                <a:gd name="T104" fmla="*/ 19 w 85"/>
                <a:gd name="T105" fmla="*/ 29 h 51"/>
                <a:gd name="T106" fmla="*/ 15 w 85"/>
                <a:gd name="T107" fmla="*/ 26 h 51"/>
                <a:gd name="T108" fmla="*/ 8 w 85"/>
                <a:gd name="T109" fmla="*/ 26 h 51"/>
                <a:gd name="T110" fmla="*/ 4 w 85"/>
                <a:gd name="T111" fmla="*/ 29 h 51"/>
                <a:gd name="T112" fmla="*/ 0 w 85"/>
                <a:gd name="T113" fmla="*/ 29 h 51"/>
                <a:gd name="T114" fmla="*/ 0 w 85"/>
                <a:gd name="T115" fmla="*/ 29 h 51"/>
                <a:gd name="T116" fmla="*/ 0 w 85"/>
                <a:gd name="T117" fmla="*/ 29 h 51"/>
                <a:gd name="T118" fmla="*/ 0 w 85"/>
                <a:gd name="T119" fmla="*/ 33 h 51"/>
                <a:gd name="T120" fmla="*/ 0 w 85"/>
                <a:gd name="T121" fmla="*/ 37 h 51"/>
                <a:gd name="T122" fmla="*/ 4 w 85"/>
                <a:gd name="T123" fmla="*/ 40 h 51"/>
                <a:gd name="T124" fmla="*/ 0 w 85"/>
                <a:gd name="T125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51">
                  <a:moveTo>
                    <a:pt x="82" y="51"/>
                  </a:moveTo>
                  <a:lnTo>
                    <a:pt x="85" y="48"/>
                  </a:lnTo>
                  <a:lnTo>
                    <a:pt x="82" y="44"/>
                  </a:lnTo>
                  <a:lnTo>
                    <a:pt x="85" y="44"/>
                  </a:lnTo>
                  <a:lnTo>
                    <a:pt x="85" y="40"/>
                  </a:lnTo>
                  <a:lnTo>
                    <a:pt x="78" y="29"/>
                  </a:lnTo>
                  <a:lnTo>
                    <a:pt x="78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71" y="7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4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19" y="14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3" y="29"/>
                  </a:lnTo>
                  <a:lnTo>
                    <a:pt x="26" y="33"/>
                  </a:lnTo>
                  <a:lnTo>
                    <a:pt x="30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7" y="40"/>
                  </a:lnTo>
                  <a:lnTo>
                    <a:pt x="41" y="40"/>
                  </a:lnTo>
                  <a:lnTo>
                    <a:pt x="45" y="37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2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7" y="48"/>
                  </a:lnTo>
                  <a:lnTo>
                    <a:pt x="67" y="51"/>
                  </a:lnTo>
                  <a:lnTo>
                    <a:pt x="71" y="51"/>
                  </a:lnTo>
                  <a:lnTo>
                    <a:pt x="78" y="51"/>
                  </a:lnTo>
                  <a:lnTo>
                    <a:pt x="82" y="51"/>
                  </a:lnTo>
                  <a:lnTo>
                    <a:pt x="82" y="51"/>
                  </a:lnTo>
                  <a:close/>
                  <a:moveTo>
                    <a:pt x="15" y="18"/>
                  </a:moveTo>
                  <a:lnTo>
                    <a:pt x="19" y="18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close/>
                  <a:moveTo>
                    <a:pt x="8" y="26"/>
                  </a:moveTo>
                  <a:lnTo>
                    <a:pt x="8" y="22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8" y="26"/>
                  </a:lnTo>
                  <a:close/>
                  <a:moveTo>
                    <a:pt x="15" y="26"/>
                  </a:moveTo>
                  <a:lnTo>
                    <a:pt x="15" y="26"/>
                  </a:lnTo>
                  <a:lnTo>
                    <a:pt x="19" y="26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5" y="26"/>
                  </a:lnTo>
                  <a:lnTo>
                    <a:pt x="15" y="26"/>
                  </a:lnTo>
                  <a:close/>
                  <a:moveTo>
                    <a:pt x="0" y="44"/>
                  </a:moveTo>
                  <a:lnTo>
                    <a:pt x="0" y="4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4673862" y="1907351"/>
              <a:ext cx="133810" cy="66905"/>
            </a:xfrm>
            <a:custGeom>
              <a:avLst/>
              <a:gdLst>
                <a:gd name="T0" fmla="*/ 104 w 104"/>
                <a:gd name="T1" fmla="*/ 37 h 52"/>
                <a:gd name="T2" fmla="*/ 100 w 104"/>
                <a:gd name="T3" fmla="*/ 29 h 52"/>
                <a:gd name="T4" fmla="*/ 96 w 104"/>
                <a:gd name="T5" fmla="*/ 26 h 52"/>
                <a:gd name="T6" fmla="*/ 96 w 104"/>
                <a:gd name="T7" fmla="*/ 22 h 52"/>
                <a:gd name="T8" fmla="*/ 96 w 104"/>
                <a:gd name="T9" fmla="*/ 18 h 52"/>
                <a:gd name="T10" fmla="*/ 89 w 104"/>
                <a:gd name="T11" fmla="*/ 14 h 52"/>
                <a:gd name="T12" fmla="*/ 78 w 104"/>
                <a:gd name="T13" fmla="*/ 14 h 52"/>
                <a:gd name="T14" fmla="*/ 74 w 104"/>
                <a:gd name="T15" fmla="*/ 7 h 52"/>
                <a:gd name="T16" fmla="*/ 67 w 104"/>
                <a:gd name="T17" fmla="*/ 3 h 52"/>
                <a:gd name="T18" fmla="*/ 63 w 104"/>
                <a:gd name="T19" fmla="*/ 0 h 52"/>
                <a:gd name="T20" fmla="*/ 59 w 104"/>
                <a:gd name="T21" fmla="*/ 3 h 52"/>
                <a:gd name="T22" fmla="*/ 52 w 104"/>
                <a:gd name="T23" fmla="*/ 3 h 52"/>
                <a:gd name="T24" fmla="*/ 45 w 104"/>
                <a:gd name="T25" fmla="*/ 7 h 52"/>
                <a:gd name="T26" fmla="*/ 48 w 104"/>
                <a:gd name="T27" fmla="*/ 14 h 52"/>
                <a:gd name="T28" fmla="*/ 41 w 104"/>
                <a:gd name="T29" fmla="*/ 26 h 52"/>
                <a:gd name="T30" fmla="*/ 34 w 104"/>
                <a:gd name="T31" fmla="*/ 22 h 52"/>
                <a:gd name="T32" fmla="*/ 26 w 104"/>
                <a:gd name="T33" fmla="*/ 11 h 52"/>
                <a:gd name="T34" fmla="*/ 22 w 104"/>
                <a:gd name="T35" fmla="*/ 7 h 52"/>
                <a:gd name="T36" fmla="*/ 15 w 104"/>
                <a:gd name="T37" fmla="*/ 11 h 52"/>
                <a:gd name="T38" fmla="*/ 11 w 104"/>
                <a:gd name="T39" fmla="*/ 14 h 52"/>
                <a:gd name="T40" fmla="*/ 8 w 104"/>
                <a:gd name="T41" fmla="*/ 18 h 52"/>
                <a:gd name="T42" fmla="*/ 8 w 104"/>
                <a:gd name="T43" fmla="*/ 26 h 52"/>
                <a:gd name="T44" fmla="*/ 4 w 104"/>
                <a:gd name="T45" fmla="*/ 33 h 52"/>
                <a:gd name="T46" fmla="*/ 0 w 104"/>
                <a:gd name="T47" fmla="*/ 37 h 52"/>
                <a:gd name="T48" fmla="*/ 4 w 104"/>
                <a:gd name="T49" fmla="*/ 44 h 52"/>
                <a:gd name="T50" fmla="*/ 8 w 104"/>
                <a:gd name="T51" fmla="*/ 44 h 52"/>
                <a:gd name="T52" fmla="*/ 11 w 104"/>
                <a:gd name="T53" fmla="*/ 40 h 52"/>
                <a:gd name="T54" fmla="*/ 26 w 104"/>
                <a:gd name="T55" fmla="*/ 37 h 52"/>
                <a:gd name="T56" fmla="*/ 34 w 104"/>
                <a:gd name="T57" fmla="*/ 40 h 52"/>
                <a:gd name="T58" fmla="*/ 37 w 104"/>
                <a:gd name="T59" fmla="*/ 37 h 52"/>
                <a:gd name="T60" fmla="*/ 41 w 104"/>
                <a:gd name="T61" fmla="*/ 37 h 52"/>
                <a:gd name="T62" fmla="*/ 48 w 104"/>
                <a:gd name="T63" fmla="*/ 40 h 52"/>
                <a:gd name="T64" fmla="*/ 56 w 104"/>
                <a:gd name="T65" fmla="*/ 37 h 52"/>
                <a:gd name="T66" fmla="*/ 67 w 104"/>
                <a:gd name="T67" fmla="*/ 40 h 52"/>
                <a:gd name="T68" fmla="*/ 74 w 104"/>
                <a:gd name="T69" fmla="*/ 48 h 52"/>
                <a:gd name="T70" fmla="*/ 85 w 104"/>
                <a:gd name="T71" fmla="*/ 52 h 52"/>
                <a:gd name="T72" fmla="*/ 85 w 104"/>
                <a:gd name="T73" fmla="*/ 52 h 52"/>
                <a:gd name="T74" fmla="*/ 96 w 104"/>
                <a:gd name="T75" fmla="*/ 48 h 52"/>
                <a:gd name="T76" fmla="*/ 100 w 104"/>
                <a:gd name="T77" fmla="*/ 44 h 52"/>
                <a:gd name="T78" fmla="*/ 104 w 104"/>
                <a:gd name="T79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52">
                  <a:moveTo>
                    <a:pt x="104" y="40"/>
                  </a:moveTo>
                  <a:lnTo>
                    <a:pt x="104" y="37"/>
                  </a:lnTo>
                  <a:lnTo>
                    <a:pt x="104" y="33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4"/>
                  </a:lnTo>
                  <a:lnTo>
                    <a:pt x="89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8" y="11"/>
                  </a:lnTo>
                  <a:lnTo>
                    <a:pt x="74" y="7"/>
                  </a:lnTo>
                  <a:lnTo>
                    <a:pt x="71" y="7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8" y="3"/>
                  </a:lnTo>
                  <a:lnTo>
                    <a:pt x="45" y="7"/>
                  </a:lnTo>
                  <a:lnTo>
                    <a:pt x="45" y="11"/>
                  </a:lnTo>
                  <a:lnTo>
                    <a:pt x="48" y="14"/>
                  </a:lnTo>
                  <a:lnTo>
                    <a:pt x="45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6"/>
                  </a:lnTo>
                  <a:lnTo>
                    <a:pt x="4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1" y="40"/>
                  </a:lnTo>
                  <a:lnTo>
                    <a:pt x="19" y="37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40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5" y="40"/>
                  </a:lnTo>
                  <a:lnTo>
                    <a:pt x="48" y="40"/>
                  </a:lnTo>
                  <a:lnTo>
                    <a:pt x="52" y="40"/>
                  </a:lnTo>
                  <a:lnTo>
                    <a:pt x="56" y="37"/>
                  </a:lnTo>
                  <a:lnTo>
                    <a:pt x="63" y="40"/>
                  </a:lnTo>
                  <a:lnTo>
                    <a:pt x="67" y="40"/>
                  </a:lnTo>
                  <a:lnTo>
                    <a:pt x="71" y="48"/>
                  </a:lnTo>
                  <a:lnTo>
                    <a:pt x="74" y="48"/>
                  </a:lnTo>
                  <a:lnTo>
                    <a:pt x="78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93" y="52"/>
                  </a:lnTo>
                  <a:lnTo>
                    <a:pt x="96" y="48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104" y="40"/>
                  </a:lnTo>
                  <a:lnTo>
                    <a:pt x="104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4679009" y="1954956"/>
              <a:ext cx="104218" cy="66905"/>
            </a:xfrm>
            <a:custGeom>
              <a:avLst/>
              <a:gdLst>
                <a:gd name="T0" fmla="*/ 26 w 81"/>
                <a:gd name="T1" fmla="*/ 41 h 52"/>
                <a:gd name="T2" fmla="*/ 26 w 81"/>
                <a:gd name="T3" fmla="*/ 33 h 52"/>
                <a:gd name="T4" fmla="*/ 30 w 81"/>
                <a:gd name="T5" fmla="*/ 29 h 52"/>
                <a:gd name="T6" fmla="*/ 26 w 81"/>
                <a:gd name="T7" fmla="*/ 29 h 52"/>
                <a:gd name="T8" fmla="*/ 26 w 81"/>
                <a:gd name="T9" fmla="*/ 29 h 52"/>
                <a:gd name="T10" fmla="*/ 22 w 81"/>
                <a:gd name="T11" fmla="*/ 26 h 52"/>
                <a:gd name="T12" fmla="*/ 22 w 81"/>
                <a:gd name="T13" fmla="*/ 26 h 52"/>
                <a:gd name="T14" fmla="*/ 15 w 81"/>
                <a:gd name="T15" fmla="*/ 26 h 52"/>
                <a:gd name="T16" fmla="*/ 11 w 81"/>
                <a:gd name="T17" fmla="*/ 26 h 52"/>
                <a:gd name="T18" fmla="*/ 7 w 81"/>
                <a:gd name="T19" fmla="*/ 18 h 52"/>
                <a:gd name="T20" fmla="*/ 0 w 81"/>
                <a:gd name="T21" fmla="*/ 18 h 52"/>
                <a:gd name="T22" fmla="*/ 0 w 81"/>
                <a:gd name="T23" fmla="*/ 18 h 52"/>
                <a:gd name="T24" fmla="*/ 0 w 81"/>
                <a:gd name="T25" fmla="*/ 18 h 52"/>
                <a:gd name="T26" fmla="*/ 0 w 81"/>
                <a:gd name="T27" fmla="*/ 15 h 52"/>
                <a:gd name="T28" fmla="*/ 0 w 81"/>
                <a:gd name="T29" fmla="*/ 11 h 52"/>
                <a:gd name="T30" fmla="*/ 4 w 81"/>
                <a:gd name="T31" fmla="*/ 7 h 52"/>
                <a:gd name="T32" fmla="*/ 4 w 81"/>
                <a:gd name="T33" fmla="*/ 7 h 52"/>
                <a:gd name="T34" fmla="*/ 7 w 81"/>
                <a:gd name="T35" fmla="*/ 3 h 52"/>
                <a:gd name="T36" fmla="*/ 15 w 81"/>
                <a:gd name="T37" fmla="*/ 0 h 52"/>
                <a:gd name="T38" fmla="*/ 22 w 81"/>
                <a:gd name="T39" fmla="*/ 0 h 52"/>
                <a:gd name="T40" fmla="*/ 26 w 81"/>
                <a:gd name="T41" fmla="*/ 0 h 52"/>
                <a:gd name="T42" fmla="*/ 30 w 81"/>
                <a:gd name="T43" fmla="*/ 3 h 52"/>
                <a:gd name="T44" fmla="*/ 33 w 81"/>
                <a:gd name="T45" fmla="*/ 0 h 52"/>
                <a:gd name="T46" fmla="*/ 33 w 81"/>
                <a:gd name="T47" fmla="*/ 0 h 52"/>
                <a:gd name="T48" fmla="*/ 37 w 81"/>
                <a:gd name="T49" fmla="*/ 0 h 52"/>
                <a:gd name="T50" fmla="*/ 37 w 81"/>
                <a:gd name="T51" fmla="*/ 0 h 52"/>
                <a:gd name="T52" fmla="*/ 41 w 81"/>
                <a:gd name="T53" fmla="*/ 3 h 52"/>
                <a:gd name="T54" fmla="*/ 44 w 81"/>
                <a:gd name="T55" fmla="*/ 3 h 52"/>
                <a:gd name="T56" fmla="*/ 48 w 81"/>
                <a:gd name="T57" fmla="*/ 3 h 52"/>
                <a:gd name="T58" fmla="*/ 52 w 81"/>
                <a:gd name="T59" fmla="*/ 0 h 52"/>
                <a:gd name="T60" fmla="*/ 59 w 81"/>
                <a:gd name="T61" fmla="*/ 3 h 52"/>
                <a:gd name="T62" fmla="*/ 63 w 81"/>
                <a:gd name="T63" fmla="*/ 3 h 52"/>
                <a:gd name="T64" fmla="*/ 67 w 81"/>
                <a:gd name="T65" fmla="*/ 11 h 52"/>
                <a:gd name="T66" fmla="*/ 70 w 81"/>
                <a:gd name="T67" fmla="*/ 11 h 52"/>
                <a:gd name="T68" fmla="*/ 74 w 81"/>
                <a:gd name="T69" fmla="*/ 15 h 52"/>
                <a:gd name="T70" fmla="*/ 81 w 81"/>
                <a:gd name="T71" fmla="*/ 15 h 52"/>
                <a:gd name="T72" fmla="*/ 81 w 81"/>
                <a:gd name="T73" fmla="*/ 15 h 52"/>
                <a:gd name="T74" fmla="*/ 78 w 81"/>
                <a:gd name="T75" fmla="*/ 22 h 52"/>
                <a:gd name="T76" fmla="*/ 81 w 81"/>
                <a:gd name="T77" fmla="*/ 22 h 52"/>
                <a:gd name="T78" fmla="*/ 81 w 81"/>
                <a:gd name="T79" fmla="*/ 26 h 52"/>
                <a:gd name="T80" fmla="*/ 74 w 81"/>
                <a:gd name="T81" fmla="*/ 26 h 52"/>
                <a:gd name="T82" fmla="*/ 70 w 81"/>
                <a:gd name="T83" fmla="*/ 33 h 52"/>
                <a:gd name="T84" fmla="*/ 70 w 81"/>
                <a:gd name="T85" fmla="*/ 33 h 52"/>
                <a:gd name="T86" fmla="*/ 70 w 81"/>
                <a:gd name="T87" fmla="*/ 37 h 52"/>
                <a:gd name="T88" fmla="*/ 74 w 81"/>
                <a:gd name="T89" fmla="*/ 37 h 52"/>
                <a:gd name="T90" fmla="*/ 74 w 81"/>
                <a:gd name="T91" fmla="*/ 41 h 52"/>
                <a:gd name="T92" fmla="*/ 70 w 81"/>
                <a:gd name="T93" fmla="*/ 41 h 52"/>
                <a:gd name="T94" fmla="*/ 67 w 81"/>
                <a:gd name="T95" fmla="*/ 41 h 52"/>
                <a:gd name="T96" fmla="*/ 67 w 81"/>
                <a:gd name="T97" fmla="*/ 41 h 52"/>
                <a:gd name="T98" fmla="*/ 63 w 81"/>
                <a:gd name="T99" fmla="*/ 44 h 52"/>
                <a:gd name="T100" fmla="*/ 59 w 81"/>
                <a:gd name="T101" fmla="*/ 44 h 52"/>
                <a:gd name="T102" fmla="*/ 59 w 81"/>
                <a:gd name="T103" fmla="*/ 48 h 52"/>
                <a:gd name="T104" fmla="*/ 59 w 81"/>
                <a:gd name="T105" fmla="*/ 48 h 52"/>
                <a:gd name="T106" fmla="*/ 52 w 81"/>
                <a:gd name="T107" fmla="*/ 52 h 52"/>
                <a:gd name="T108" fmla="*/ 48 w 81"/>
                <a:gd name="T109" fmla="*/ 48 h 52"/>
                <a:gd name="T110" fmla="*/ 44 w 81"/>
                <a:gd name="T111" fmla="*/ 52 h 52"/>
                <a:gd name="T112" fmla="*/ 41 w 81"/>
                <a:gd name="T113" fmla="*/ 52 h 52"/>
                <a:gd name="T114" fmla="*/ 37 w 81"/>
                <a:gd name="T115" fmla="*/ 52 h 52"/>
                <a:gd name="T116" fmla="*/ 37 w 81"/>
                <a:gd name="T117" fmla="*/ 48 h 52"/>
                <a:gd name="T118" fmla="*/ 37 w 81"/>
                <a:gd name="T119" fmla="*/ 41 h 52"/>
                <a:gd name="T120" fmla="*/ 33 w 81"/>
                <a:gd name="T121" fmla="*/ 41 h 52"/>
                <a:gd name="T122" fmla="*/ 30 w 81"/>
                <a:gd name="T123" fmla="*/ 37 h 52"/>
                <a:gd name="T124" fmla="*/ 26 w 81"/>
                <a:gd name="T125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52">
                  <a:moveTo>
                    <a:pt x="26" y="41"/>
                  </a:moveTo>
                  <a:lnTo>
                    <a:pt x="26" y="33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1" y="26"/>
                  </a:lnTo>
                  <a:lnTo>
                    <a:pt x="74" y="26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7"/>
                  </a:lnTo>
                  <a:lnTo>
                    <a:pt x="74" y="37"/>
                  </a:lnTo>
                  <a:lnTo>
                    <a:pt x="74" y="41"/>
                  </a:lnTo>
                  <a:lnTo>
                    <a:pt x="70" y="41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3" y="44"/>
                  </a:lnTo>
                  <a:lnTo>
                    <a:pt x="59" y="44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2" y="52"/>
                  </a:lnTo>
                  <a:lnTo>
                    <a:pt x="48" y="48"/>
                  </a:lnTo>
                  <a:lnTo>
                    <a:pt x="44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7" y="48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30" y="37"/>
                  </a:lnTo>
                  <a:lnTo>
                    <a:pt x="26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4731760" y="1958817"/>
              <a:ext cx="176269" cy="124804"/>
            </a:xfrm>
            <a:custGeom>
              <a:avLst/>
              <a:gdLst>
                <a:gd name="T0" fmla="*/ 3 w 137"/>
                <a:gd name="T1" fmla="*/ 49 h 97"/>
                <a:gd name="T2" fmla="*/ 11 w 137"/>
                <a:gd name="T3" fmla="*/ 49 h 97"/>
                <a:gd name="T4" fmla="*/ 18 w 137"/>
                <a:gd name="T5" fmla="*/ 45 h 97"/>
                <a:gd name="T6" fmla="*/ 22 w 137"/>
                <a:gd name="T7" fmla="*/ 41 h 97"/>
                <a:gd name="T8" fmla="*/ 26 w 137"/>
                <a:gd name="T9" fmla="*/ 38 h 97"/>
                <a:gd name="T10" fmla="*/ 33 w 137"/>
                <a:gd name="T11" fmla="*/ 38 h 97"/>
                <a:gd name="T12" fmla="*/ 29 w 137"/>
                <a:gd name="T13" fmla="*/ 34 h 97"/>
                <a:gd name="T14" fmla="*/ 29 w 137"/>
                <a:gd name="T15" fmla="*/ 30 h 97"/>
                <a:gd name="T16" fmla="*/ 40 w 137"/>
                <a:gd name="T17" fmla="*/ 23 h 97"/>
                <a:gd name="T18" fmla="*/ 37 w 137"/>
                <a:gd name="T19" fmla="*/ 19 h 97"/>
                <a:gd name="T20" fmla="*/ 48 w 137"/>
                <a:gd name="T21" fmla="*/ 12 h 97"/>
                <a:gd name="T22" fmla="*/ 55 w 137"/>
                <a:gd name="T23" fmla="*/ 4 h 97"/>
                <a:gd name="T24" fmla="*/ 59 w 137"/>
                <a:gd name="T25" fmla="*/ 0 h 97"/>
                <a:gd name="T26" fmla="*/ 66 w 137"/>
                <a:gd name="T27" fmla="*/ 4 h 97"/>
                <a:gd name="T28" fmla="*/ 70 w 137"/>
                <a:gd name="T29" fmla="*/ 4 h 97"/>
                <a:gd name="T30" fmla="*/ 77 w 137"/>
                <a:gd name="T31" fmla="*/ 4 h 97"/>
                <a:gd name="T32" fmla="*/ 85 w 137"/>
                <a:gd name="T33" fmla="*/ 4 h 97"/>
                <a:gd name="T34" fmla="*/ 92 w 137"/>
                <a:gd name="T35" fmla="*/ 8 h 97"/>
                <a:gd name="T36" fmla="*/ 103 w 137"/>
                <a:gd name="T37" fmla="*/ 8 h 97"/>
                <a:gd name="T38" fmla="*/ 103 w 137"/>
                <a:gd name="T39" fmla="*/ 15 h 97"/>
                <a:gd name="T40" fmla="*/ 103 w 137"/>
                <a:gd name="T41" fmla="*/ 23 h 97"/>
                <a:gd name="T42" fmla="*/ 111 w 137"/>
                <a:gd name="T43" fmla="*/ 30 h 97"/>
                <a:gd name="T44" fmla="*/ 118 w 137"/>
                <a:gd name="T45" fmla="*/ 38 h 97"/>
                <a:gd name="T46" fmla="*/ 126 w 137"/>
                <a:gd name="T47" fmla="*/ 45 h 97"/>
                <a:gd name="T48" fmla="*/ 133 w 137"/>
                <a:gd name="T49" fmla="*/ 52 h 97"/>
                <a:gd name="T50" fmla="*/ 133 w 137"/>
                <a:gd name="T51" fmla="*/ 56 h 97"/>
                <a:gd name="T52" fmla="*/ 122 w 137"/>
                <a:gd name="T53" fmla="*/ 64 h 97"/>
                <a:gd name="T54" fmla="*/ 118 w 137"/>
                <a:gd name="T55" fmla="*/ 64 h 97"/>
                <a:gd name="T56" fmla="*/ 122 w 137"/>
                <a:gd name="T57" fmla="*/ 71 h 97"/>
                <a:gd name="T58" fmla="*/ 126 w 137"/>
                <a:gd name="T59" fmla="*/ 78 h 97"/>
                <a:gd name="T60" fmla="*/ 126 w 137"/>
                <a:gd name="T61" fmla="*/ 82 h 97"/>
                <a:gd name="T62" fmla="*/ 111 w 137"/>
                <a:gd name="T63" fmla="*/ 86 h 97"/>
                <a:gd name="T64" fmla="*/ 111 w 137"/>
                <a:gd name="T65" fmla="*/ 97 h 97"/>
                <a:gd name="T66" fmla="*/ 103 w 137"/>
                <a:gd name="T67" fmla="*/ 93 h 97"/>
                <a:gd name="T68" fmla="*/ 96 w 137"/>
                <a:gd name="T69" fmla="*/ 93 h 97"/>
                <a:gd name="T70" fmla="*/ 89 w 137"/>
                <a:gd name="T71" fmla="*/ 97 h 97"/>
                <a:gd name="T72" fmla="*/ 85 w 137"/>
                <a:gd name="T73" fmla="*/ 93 h 97"/>
                <a:gd name="T74" fmla="*/ 77 w 137"/>
                <a:gd name="T75" fmla="*/ 97 h 97"/>
                <a:gd name="T76" fmla="*/ 70 w 137"/>
                <a:gd name="T77" fmla="*/ 93 h 97"/>
                <a:gd name="T78" fmla="*/ 66 w 137"/>
                <a:gd name="T79" fmla="*/ 93 h 97"/>
                <a:gd name="T80" fmla="*/ 55 w 137"/>
                <a:gd name="T81" fmla="*/ 93 h 97"/>
                <a:gd name="T82" fmla="*/ 51 w 137"/>
                <a:gd name="T83" fmla="*/ 89 h 97"/>
                <a:gd name="T84" fmla="*/ 37 w 137"/>
                <a:gd name="T85" fmla="*/ 89 h 97"/>
                <a:gd name="T86" fmla="*/ 33 w 137"/>
                <a:gd name="T87" fmla="*/ 89 h 97"/>
                <a:gd name="T88" fmla="*/ 14 w 137"/>
                <a:gd name="T89" fmla="*/ 93 h 97"/>
                <a:gd name="T90" fmla="*/ 7 w 137"/>
                <a:gd name="T91" fmla="*/ 89 h 97"/>
                <a:gd name="T92" fmla="*/ 7 w 137"/>
                <a:gd name="T93" fmla="*/ 89 h 97"/>
                <a:gd name="T94" fmla="*/ 0 w 137"/>
                <a:gd name="T95" fmla="*/ 82 h 97"/>
                <a:gd name="T96" fmla="*/ 7 w 137"/>
                <a:gd name="T97" fmla="*/ 75 h 97"/>
                <a:gd name="T98" fmla="*/ 3 w 137"/>
                <a:gd name="T99" fmla="*/ 64 h 97"/>
                <a:gd name="T100" fmla="*/ 3 w 137"/>
                <a:gd name="T101" fmla="*/ 60 h 97"/>
                <a:gd name="T102" fmla="*/ 0 w 137"/>
                <a:gd name="T103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" h="97">
                  <a:moveTo>
                    <a:pt x="0" y="49"/>
                  </a:moveTo>
                  <a:lnTo>
                    <a:pt x="3" y="49"/>
                  </a:lnTo>
                  <a:lnTo>
                    <a:pt x="7" y="45"/>
                  </a:lnTo>
                  <a:lnTo>
                    <a:pt x="11" y="49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1"/>
                  </a:lnTo>
                  <a:lnTo>
                    <a:pt x="22" y="41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9" y="38"/>
                  </a:lnTo>
                  <a:lnTo>
                    <a:pt x="33" y="38"/>
                  </a:lnTo>
                  <a:lnTo>
                    <a:pt x="33" y="34"/>
                  </a:lnTo>
                  <a:lnTo>
                    <a:pt x="29" y="34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40" y="12"/>
                  </a:lnTo>
                  <a:lnTo>
                    <a:pt x="48" y="12"/>
                  </a:lnTo>
                  <a:lnTo>
                    <a:pt x="51" y="8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6" y="4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4" y="4"/>
                  </a:lnTo>
                  <a:lnTo>
                    <a:pt x="77" y="4"/>
                  </a:lnTo>
                  <a:lnTo>
                    <a:pt x="81" y="8"/>
                  </a:lnTo>
                  <a:lnTo>
                    <a:pt x="85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3" y="8"/>
                  </a:lnTo>
                  <a:lnTo>
                    <a:pt x="103" y="12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23"/>
                  </a:lnTo>
                  <a:lnTo>
                    <a:pt x="107" y="26"/>
                  </a:lnTo>
                  <a:lnTo>
                    <a:pt x="111" y="30"/>
                  </a:lnTo>
                  <a:lnTo>
                    <a:pt x="114" y="38"/>
                  </a:lnTo>
                  <a:lnTo>
                    <a:pt x="118" y="38"/>
                  </a:lnTo>
                  <a:lnTo>
                    <a:pt x="118" y="45"/>
                  </a:lnTo>
                  <a:lnTo>
                    <a:pt x="126" y="45"/>
                  </a:lnTo>
                  <a:lnTo>
                    <a:pt x="133" y="49"/>
                  </a:lnTo>
                  <a:lnTo>
                    <a:pt x="133" y="52"/>
                  </a:lnTo>
                  <a:lnTo>
                    <a:pt x="137" y="56"/>
                  </a:lnTo>
                  <a:lnTo>
                    <a:pt x="133" y="56"/>
                  </a:lnTo>
                  <a:lnTo>
                    <a:pt x="129" y="64"/>
                  </a:lnTo>
                  <a:lnTo>
                    <a:pt x="122" y="64"/>
                  </a:lnTo>
                  <a:lnTo>
                    <a:pt x="118" y="60"/>
                  </a:lnTo>
                  <a:lnTo>
                    <a:pt x="118" y="64"/>
                  </a:lnTo>
                  <a:lnTo>
                    <a:pt x="118" y="67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18" y="86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3" y="93"/>
                  </a:lnTo>
                  <a:lnTo>
                    <a:pt x="100" y="93"/>
                  </a:lnTo>
                  <a:lnTo>
                    <a:pt x="96" y="93"/>
                  </a:lnTo>
                  <a:lnTo>
                    <a:pt x="92" y="93"/>
                  </a:lnTo>
                  <a:lnTo>
                    <a:pt x="89" y="97"/>
                  </a:lnTo>
                  <a:lnTo>
                    <a:pt x="85" y="97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77" y="97"/>
                  </a:lnTo>
                  <a:lnTo>
                    <a:pt x="74" y="93"/>
                  </a:lnTo>
                  <a:lnTo>
                    <a:pt x="70" y="93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3" y="93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1" y="89"/>
                  </a:lnTo>
                  <a:lnTo>
                    <a:pt x="44" y="89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14" y="93"/>
                  </a:lnTo>
                  <a:lnTo>
                    <a:pt x="14" y="93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7" y="89"/>
                  </a:lnTo>
                  <a:lnTo>
                    <a:pt x="3" y="86"/>
                  </a:lnTo>
                  <a:lnTo>
                    <a:pt x="0" y="82"/>
                  </a:lnTo>
                  <a:lnTo>
                    <a:pt x="3" y="78"/>
                  </a:lnTo>
                  <a:lnTo>
                    <a:pt x="7" y="75"/>
                  </a:lnTo>
                  <a:lnTo>
                    <a:pt x="7" y="67"/>
                  </a:lnTo>
                  <a:lnTo>
                    <a:pt x="3" y="64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0" y="52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4717610" y="2059174"/>
              <a:ext cx="347390" cy="195568"/>
            </a:xfrm>
            <a:custGeom>
              <a:avLst/>
              <a:gdLst>
                <a:gd name="T0" fmla="*/ 40 w 270"/>
                <a:gd name="T1" fmla="*/ 11 h 152"/>
                <a:gd name="T2" fmla="*/ 62 w 270"/>
                <a:gd name="T3" fmla="*/ 11 h 152"/>
                <a:gd name="T4" fmla="*/ 77 w 270"/>
                <a:gd name="T5" fmla="*/ 15 h 152"/>
                <a:gd name="T6" fmla="*/ 96 w 270"/>
                <a:gd name="T7" fmla="*/ 15 h 152"/>
                <a:gd name="T8" fmla="*/ 111 w 270"/>
                <a:gd name="T9" fmla="*/ 15 h 152"/>
                <a:gd name="T10" fmla="*/ 122 w 270"/>
                <a:gd name="T11" fmla="*/ 8 h 152"/>
                <a:gd name="T12" fmla="*/ 140 w 270"/>
                <a:gd name="T13" fmla="*/ 0 h 152"/>
                <a:gd name="T14" fmla="*/ 170 w 270"/>
                <a:gd name="T15" fmla="*/ 0 h 152"/>
                <a:gd name="T16" fmla="*/ 185 w 270"/>
                <a:gd name="T17" fmla="*/ 15 h 152"/>
                <a:gd name="T18" fmla="*/ 196 w 270"/>
                <a:gd name="T19" fmla="*/ 30 h 152"/>
                <a:gd name="T20" fmla="*/ 218 w 270"/>
                <a:gd name="T21" fmla="*/ 37 h 152"/>
                <a:gd name="T22" fmla="*/ 237 w 270"/>
                <a:gd name="T23" fmla="*/ 45 h 152"/>
                <a:gd name="T24" fmla="*/ 255 w 270"/>
                <a:gd name="T25" fmla="*/ 45 h 152"/>
                <a:gd name="T26" fmla="*/ 270 w 270"/>
                <a:gd name="T27" fmla="*/ 52 h 152"/>
                <a:gd name="T28" fmla="*/ 266 w 270"/>
                <a:gd name="T29" fmla="*/ 71 h 152"/>
                <a:gd name="T30" fmla="*/ 255 w 270"/>
                <a:gd name="T31" fmla="*/ 86 h 152"/>
                <a:gd name="T32" fmla="*/ 248 w 270"/>
                <a:gd name="T33" fmla="*/ 97 h 152"/>
                <a:gd name="T34" fmla="*/ 233 w 270"/>
                <a:gd name="T35" fmla="*/ 104 h 152"/>
                <a:gd name="T36" fmla="*/ 218 w 270"/>
                <a:gd name="T37" fmla="*/ 108 h 152"/>
                <a:gd name="T38" fmla="*/ 203 w 270"/>
                <a:gd name="T39" fmla="*/ 108 h 152"/>
                <a:gd name="T40" fmla="*/ 203 w 270"/>
                <a:gd name="T41" fmla="*/ 119 h 152"/>
                <a:gd name="T42" fmla="*/ 203 w 270"/>
                <a:gd name="T43" fmla="*/ 112 h 152"/>
                <a:gd name="T44" fmla="*/ 192 w 270"/>
                <a:gd name="T45" fmla="*/ 119 h 152"/>
                <a:gd name="T46" fmla="*/ 181 w 270"/>
                <a:gd name="T47" fmla="*/ 123 h 152"/>
                <a:gd name="T48" fmla="*/ 192 w 270"/>
                <a:gd name="T49" fmla="*/ 126 h 152"/>
                <a:gd name="T50" fmla="*/ 196 w 270"/>
                <a:gd name="T51" fmla="*/ 130 h 152"/>
                <a:gd name="T52" fmla="*/ 203 w 270"/>
                <a:gd name="T53" fmla="*/ 134 h 152"/>
                <a:gd name="T54" fmla="*/ 196 w 270"/>
                <a:gd name="T55" fmla="*/ 119 h 152"/>
                <a:gd name="T56" fmla="*/ 211 w 270"/>
                <a:gd name="T57" fmla="*/ 134 h 152"/>
                <a:gd name="T58" fmla="*/ 222 w 270"/>
                <a:gd name="T59" fmla="*/ 130 h 152"/>
                <a:gd name="T60" fmla="*/ 225 w 270"/>
                <a:gd name="T61" fmla="*/ 138 h 152"/>
                <a:gd name="T62" fmla="*/ 199 w 270"/>
                <a:gd name="T63" fmla="*/ 145 h 152"/>
                <a:gd name="T64" fmla="*/ 177 w 270"/>
                <a:gd name="T65" fmla="*/ 149 h 152"/>
                <a:gd name="T66" fmla="*/ 170 w 270"/>
                <a:gd name="T67" fmla="*/ 134 h 152"/>
                <a:gd name="T68" fmla="*/ 177 w 270"/>
                <a:gd name="T69" fmla="*/ 126 h 152"/>
                <a:gd name="T70" fmla="*/ 174 w 270"/>
                <a:gd name="T71" fmla="*/ 123 h 152"/>
                <a:gd name="T72" fmla="*/ 159 w 270"/>
                <a:gd name="T73" fmla="*/ 119 h 152"/>
                <a:gd name="T74" fmla="*/ 151 w 270"/>
                <a:gd name="T75" fmla="*/ 115 h 152"/>
                <a:gd name="T76" fmla="*/ 155 w 270"/>
                <a:gd name="T77" fmla="*/ 112 h 152"/>
                <a:gd name="T78" fmla="*/ 151 w 270"/>
                <a:gd name="T79" fmla="*/ 108 h 152"/>
                <a:gd name="T80" fmla="*/ 144 w 270"/>
                <a:gd name="T81" fmla="*/ 112 h 152"/>
                <a:gd name="T82" fmla="*/ 133 w 270"/>
                <a:gd name="T83" fmla="*/ 119 h 152"/>
                <a:gd name="T84" fmla="*/ 122 w 270"/>
                <a:gd name="T85" fmla="*/ 130 h 152"/>
                <a:gd name="T86" fmla="*/ 122 w 270"/>
                <a:gd name="T87" fmla="*/ 138 h 152"/>
                <a:gd name="T88" fmla="*/ 103 w 270"/>
                <a:gd name="T89" fmla="*/ 138 h 152"/>
                <a:gd name="T90" fmla="*/ 103 w 270"/>
                <a:gd name="T91" fmla="*/ 130 h 152"/>
                <a:gd name="T92" fmla="*/ 111 w 270"/>
                <a:gd name="T93" fmla="*/ 115 h 152"/>
                <a:gd name="T94" fmla="*/ 122 w 270"/>
                <a:gd name="T95" fmla="*/ 112 h 152"/>
                <a:gd name="T96" fmla="*/ 111 w 270"/>
                <a:gd name="T97" fmla="*/ 97 h 152"/>
                <a:gd name="T98" fmla="*/ 100 w 270"/>
                <a:gd name="T99" fmla="*/ 82 h 152"/>
                <a:gd name="T100" fmla="*/ 81 w 270"/>
                <a:gd name="T101" fmla="*/ 78 h 152"/>
                <a:gd name="T102" fmla="*/ 70 w 270"/>
                <a:gd name="T103" fmla="*/ 75 h 152"/>
                <a:gd name="T104" fmla="*/ 66 w 270"/>
                <a:gd name="T105" fmla="*/ 86 h 152"/>
                <a:gd name="T106" fmla="*/ 44 w 270"/>
                <a:gd name="T107" fmla="*/ 93 h 152"/>
                <a:gd name="T108" fmla="*/ 22 w 270"/>
                <a:gd name="T109" fmla="*/ 89 h 152"/>
                <a:gd name="T110" fmla="*/ 7 w 270"/>
                <a:gd name="T111" fmla="*/ 86 h 152"/>
                <a:gd name="T112" fmla="*/ 3 w 270"/>
                <a:gd name="T113" fmla="*/ 67 h 152"/>
                <a:gd name="T114" fmla="*/ 18 w 270"/>
                <a:gd name="T115" fmla="*/ 45 h 152"/>
                <a:gd name="T116" fmla="*/ 22 w 270"/>
                <a:gd name="T117" fmla="*/ 34 h 152"/>
                <a:gd name="T118" fmla="*/ 18 w 270"/>
                <a:gd name="T119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0" h="152">
                  <a:moveTo>
                    <a:pt x="18" y="11"/>
                  </a:moveTo>
                  <a:lnTo>
                    <a:pt x="18" y="11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5" y="11"/>
                  </a:lnTo>
                  <a:lnTo>
                    <a:pt x="62" y="11"/>
                  </a:lnTo>
                  <a:lnTo>
                    <a:pt x="66" y="15"/>
                  </a:lnTo>
                  <a:lnTo>
                    <a:pt x="66" y="15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5"/>
                  </a:lnTo>
                  <a:lnTo>
                    <a:pt x="81" y="15"/>
                  </a:lnTo>
                  <a:lnTo>
                    <a:pt x="85" y="15"/>
                  </a:lnTo>
                  <a:lnTo>
                    <a:pt x="88" y="19"/>
                  </a:lnTo>
                  <a:lnTo>
                    <a:pt x="92" y="15"/>
                  </a:lnTo>
                  <a:lnTo>
                    <a:pt x="96" y="15"/>
                  </a:lnTo>
                  <a:lnTo>
                    <a:pt x="96" y="19"/>
                  </a:lnTo>
                  <a:lnTo>
                    <a:pt x="100" y="19"/>
                  </a:lnTo>
                  <a:lnTo>
                    <a:pt x="103" y="15"/>
                  </a:lnTo>
                  <a:lnTo>
                    <a:pt x="107" y="15"/>
                  </a:lnTo>
                  <a:lnTo>
                    <a:pt x="111" y="15"/>
                  </a:lnTo>
                  <a:lnTo>
                    <a:pt x="114" y="15"/>
                  </a:lnTo>
                  <a:lnTo>
                    <a:pt x="118" y="19"/>
                  </a:lnTo>
                  <a:lnTo>
                    <a:pt x="122" y="19"/>
                  </a:lnTo>
                  <a:lnTo>
                    <a:pt x="122" y="11"/>
                  </a:lnTo>
                  <a:lnTo>
                    <a:pt x="122" y="8"/>
                  </a:lnTo>
                  <a:lnTo>
                    <a:pt x="129" y="8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51" y="0"/>
                  </a:lnTo>
                  <a:lnTo>
                    <a:pt x="159" y="0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0" y="8"/>
                  </a:lnTo>
                  <a:lnTo>
                    <a:pt x="174" y="8"/>
                  </a:lnTo>
                  <a:lnTo>
                    <a:pt x="174" y="11"/>
                  </a:lnTo>
                  <a:lnTo>
                    <a:pt x="177" y="19"/>
                  </a:lnTo>
                  <a:lnTo>
                    <a:pt x="185" y="15"/>
                  </a:lnTo>
                  <a:lnTo>
                    <a:pt x="188" y="19"/>
                  </a:lnTo>
                  <a:lnTo>
                    <a:pt x="188" y="23"/>
                  </a:lnTo>
                  <a:lnTo>
                    <a:pt x="192" y="23"/>
                  </a:lnTo>
                  <a:lnTo>
                    <a:pt x="192" y="26"/>
                  </a:lnTo>
                  <a:lnTo>
                    <a:pt x="196" y="30"/>
                  </a:lnTo>
                  <a:lnTo>
                    <a:pt x="203" y="37"/>
                  </a:lnTo>
                  <a:lnTo>
                    <a:pt x="203" y="34"/>
                  </a:lnTo>
                  <a:lnTo>
                    <a:pt x="211" y="37"/>
                  </a:lnTo>
                  <a:lnTo>
                    <a:pt x="214" y="37"/>
                  </a:lnTo>
                  <a:lnTo>
                    <a:pt x="218" y="37"/>
                  </a:lnTo>
                  <a:lnTo>
                    <a:pt x="222" y="34"/>
                  </a:lnTo>
                  <a:lnTo>
                    <a:pt x="225" y="34"/>
                  </a:lnTo>
                  <a:lnTo>
                    <a:pt x="229" y="41"/>
                  </a:lnTo>
                  <a:lnTo>
                    <a:pt x="233" y="45"/>
                  </a:lnTo>
                  <a:lnTo>
                    <a:pt x="237" y="45"/>
                  </a:lnTo>
                  <a:lnTo>
                    <a:pt x="237" y="45"/>
                  </a:lnTo>
                  <a:lnTo>
                    <a:pt x="244" y="45"/>
                  </a:lnTo>
                  <a:lnTo>
                    <a:pt x="248" y="45"/>
                  </a:lnTo>
                  <a:lnTo>
                    <a:pt x="251" y="49"/>
                  </a:lnTo>
                  <a:lnTo>
                    <a:pt x="255" y="45"/>
                  </a:lnTo>
                  <a:lnTo>
                    <a:pt x="259" y="49"/>
                  </a:lnTo>
                  <a:lnTo>
                    <a:pt x="262" y="49"/>
                  </a:lnTo>
                  <a:lnTo>
                    <a:pt x="266" y="49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0" y="56"/>
                  </a:lnTo>
                  <a:lnTo>
                    <a:pt x="266" y="60"/>
                  </a:lnTo>
                  <a:lnTo>
                    <a:pt x="262" y="60"/>
                  </a:lnTo>
                  <a:lnTo>
                    <a:pt x="262" y="67"/>
                  </a:lnTo>
                  <a:lnTo>
                    <a:pt x="266" y="71"/>
                  </a:lnTo>
                  <a:lnTo>
                    <a:pt x="270" y="75"/>
                  </a:lnTo>
                  <a:lnTo>
                    <a:pt x="266" y="78"/>
                  </a:lnTo>
                  <a:lnTo>
                    <a:pt x="266" y="82"/>
                  </a:lnTo>
                  <a:lnTo>
                    <a:pt x="262" y="86"/>
                  </a:lnTo>
                  <a:lnTo>
                    <a:pt x="255" y="86"/>
                  </a:lnTo>
                  <a:lnTo>
                    <a:pt x="251" y="89"/>
                  </a:lnTo>
                  <a:lnTo>
                    <a:pt x="251" y="93"/>
                  </a:lnTo>
                  <a:lnTo>
                    <a:pt x="248" y="97"/>
                  </a:lnTo>
                  <a:lnTo>
                    <a:pt x="248" y="101"/>
                  </a:lnTo>
                  <a:lnTo>
                    <a:pt x="248" y="97"/>
                  </a:lnTo>
                  <a:lnTo>
                    <a:pt x="244" y="97"/>
                  </a:lnTo>
                  <a:lnTo>
                    <a:pt x="240" y="101"/>
                  </a:lnTo>
                  <a:lnTo>
                    <a:pt x="237" y="101"/>
                  </a:lnTo>
                  <a:lnTo>
                    <a:pt x="233" y="101"/>
                  </a:lnTo>
                  <a:lnTo>
                    <a:pt x="233" y="104"/>
                  </a:lnTo>
                  <a:lnTo>
                    <a:pt x="229" y="104"/>
                  </a:lnTo>
                  <a:lnTo>
                    <a:pt x="225" y="104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18" y="108"/>
                  </a:lnTo>
                  <a:lnTo>
                    <a:pt x="218" y="112"/>
                  </a:lnTo>
                  <a:lnTo>
                    <a:pt x="211" y="108"/>
                  </a:lnTo>
                  <a:lnTo>
                    <a:pt x="207" y="112"/>
                  </a:lnTo>
                  <a:lnTo>
                    <a:pt x="207" y="112"/>
                  </a:lnTo>
                  <a:lnTo>
                    <a:pt x="203" y="108"/>
                  </a:lnTo>
                  <a:lnTo>
                    <a:pt x="203" y="108"/>
                  </a:lnTo>
                  <a:lnTo>
                    <a:pt x="203" y="112"/>
                  </a:lnTo>
                  <a:lnTo>
                    <a:pt x="207" y="112"/>
                  </a:lnTo>
                  <a:lnTo>
                    <a:pt x="203" y="115"/>
                  </a:lnTo>
                  <a:lnTo>
                    <a:pt x="203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203" y="115"/>
                  </a:lnTo>
                  <a:lnTo>
                    <a:pt x="203" y="112"/>
                  </a:lnTo>
                  <a:lnTo>
                    <a:pt x="199" y="112"/>
                  </a:lnTo>
                  <a:lnTo>
                    <a:pt x="199" y="112"/>
                  </a:lnTo>
                  <a:lnTo>
                    <a:pt x="196" y="119"/>
                  </a:lnTo>
                  <a:lnTo>
                    <a:pt x="192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1" y="119"/>
                  </a:lnTo>
                  <a:lnTo>
                    <a:pt x="181" y="123"/>
                  </a:lnTo>
                  <a:lnTo>
                    <a:pt x="181" y="123"/>
                  </a:lnTo>
                  <a:lnTo>
                    <a:pt x="188" y="123"/>
                  </a:lnTo>
                  <a:lnTo>
                    <a:pt x="188" y="123"/>
                  </a:lnTo>
                  <a:lnTo>
                    <a:pt x="192" y="126"/>
                  </a:lnTo>
                  <a:lnTo>
                    <a:pt x="192" y="126"/>
                  </a:lnTo>
                  <a:lnTo>
                    <a:pt x="196" y="126"/>
                  </a:lnTo>
                  <a:lnTo>
                    <a:pt x="192" y="126"/>
                  </a:lnTo>
                  <a:lnTo>
                    <a:pt x="192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9" y="130"/>
                  </a:lnTo>
                  <a:lnTo>
                    <a:pt x="199" y="134"/>
                  </a:lnTo>
                  <a:lnTo>
                    <a:pt x="203" y="134"/>
                  </a:lnTo>
                  <a:lnTo>
                    <a:pt x="207" y="138"/>
                  </a:lnTo>
                  <a:lnTo>
                    <a:pt x="207" y="134"/>
                  </a:lnTo>
                  <a:lnTo>
                    <a:pt x="203" y="130"/>
                  </a:lnTo>
                  <a:lnTo>
                    <a:pt x="196" y="123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9" y="123"/>
                  </a:lnTo>
                  <a:lnTo>
                    <a:pt x="199" y="126"/>
                  </a:lnTo>
                  <a:lnTo>
                    <a:pt x="207" y="134"/>
                  </a:lnTo>
                  <a:lnTo>
                    <a:pt x="211" y="134"/>
                  </a:lnTo>
                  <a:lnTo>
                    <a:pt x="211" y="134"/>
                  </a:lnTo>
                  <a:lnTo>
                    <a:pt x="214" y="134"/>
                  </a:lnTo>
                  <a:lnTo>
                    <a:pt x="218" y="134"/>
                  </a:lnTo>
                  <a:lnTo>
                    <a:pt x="218" y="130"/>
                  </a:lnTo>
                  <a:lnTo>
                    <a:pt x="222" y="130"/>
                  </a:lnTo>
                  <a:lnTo>
                    <a:pt x="229" y="130"/>
                  </a:lnTo>
                  <a:lnTo>
                    <a:pt x="225" y="134"/>
                  </a:lnTo>
                  <a:lnTo>
                    <a:pt x="225" y="134"/>
                  </a:lnTo>
                  <a:lnTo>
                    <a:pt x="225" y="138"/>
                  </a:lnTo>
                  <a:lnTo>
                    <a:pt x="225" y="138"/>
                  </a:lnTo>
                  <a:lnTo>
                    <a:pt x="218" y="141"/>
                  </a:lnTo>
                  <a:lnTo>
                    <a:pt x="211" y="138"/>
                  </a:lnTo>
                  <a:lnTo>
                    <a:pt x="207" y="141"/>
                  </a:lnTo>
                  <a:lnTo>
                    <a:pt x="207" y="145"/>
                  </a:lnTo>
                  <a:lnTo>
                    <a:pt x="199" y="145"/>
                  </a:lnTo>
                  <a:lnTo>
                    <a:pt x="192" y="149"/>
                  </a:lnTo>
                  <a:lnTo>
                    <a:pt x="188" y="152"/>
                  </a:lnTo>
                  <a:lnTo>
                    <a:pt x="181" y="152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1" y="141"/>
                  </a:lnTo>
                  <a:lnTo>
                    <a:pt x="181" y="141"/>
                  </a:lnTo>
                  <a:lnTo>
                    <a:pt x="177" y="13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6" y="138"/>
                  </a:lnTo>
                  <a:lnTo>
                    <a:pt x="166" y="138"/>
                  </a:lnTo>
                  <a:lnTo>
                    <a:pt x="170" y="130"/>
                  </a:lnTo>
                  <a:lnTo>
                    <a:pt x="174" y="130"/>
                  </a:lnTo>
                  <a:lnTo>
                    <a:pt x="177" y="126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7" y="123"/>
                  </a:lnTo>
                  <a:lnTo>
                    <a:pt x="177" y="119"/>
                  </a:lnTo>
                  <a:lnTo>
                    <a:pt x="174" y="123"/>
                  </a:lnTo>
                  <a:lnTo>
                    <a:pt x="174" y="123"/>
                  </a:lnTo>
                  <a:lnTo>
                    <a:pt x="170" y="119"/>
                  </a:lnTo>
                  <a:lnTo>
                    <a:pt x="166" y="119"/>
                  </a:lnTo>
                  <a:lnTo>
                    <a:pt x="162" y="123"/>
                  </a:lnTo>
                  <a:lnTo>
                    <a:pt x="159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9"/>
                  </a:lnTo>
                  <a:lnTo>
                    <a:pt x="155" y="115"/>
                  </a:lnTo>
                  <a:lnTo>
                    <a:pt x="151" y="115"/>
                  </a:lnTo>
                  <a:lnTo>
                    <a:pt x="144" y="115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9" y="112"/>
                  </a:lnTo>
                  <a:lnTo>
                    <a:pt x="162" y="112"/>
                  </a:lnTo>
                  <a:lnTo>
                    <a:pt x="155" y="112"/>
                  </a:lnTo>
                  <a:lnTo>
                    <a:pt x="155" y="112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48" y="112"/>
                  </a:lnTo>
                  <a:lnTo>
                    <a:pt x="144" y="112"/>
                  </a:lnTo>
                  <a:lnTo>
                    <a:pt x="144" y="112"/>
                  </a:lnTo>
                  <a:lnTo>
                    <a:pt x="144" y="108"/>
                  </a:lnTo>
                  <a:lnTo>
                    <a:pt x="140" y="112"/>
                  </a:lnTo>
                  <a:lnTo>
                    <a:pt x="137" y="112"/>
                  </a:lnTo>
                  <a:lnTo>
                    <a:pt x="133" y="115"/>
                  </a:lnTo>
                  <a:lnTo>
                    <a:pt x="133" y="119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5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18" y="134"/>
                  </a:lnTo>
                  <a:lnTo>
                    <a:pt x="114" y="134"/>
                  </a:lnTo>
                  <a:lnTo>
                    <a:pt x="111" y="138"/>
                  </a:lnTo>
                  <a:lnTo>
                    <a:pt x="103" y="138"/>
                  </a:lnTo>
                  <a:lnTo>
                    <a:pt x="100" y="138"/>
                  </a:lnTo>
                  <a:lnTo>
                    <a:pt x="96" y="134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3" y="130"/>
                  </a:lnTo>
                  <a:lnTo>
                    <a:pt x="107" y="123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07" y="115"/>
                  </a:lnTo>
                  <a:lnTo>
                    <a:pt x="111" y="115"/>
                  </a:lnTo>
                  <a:lnTo>
                    <a:pt x="114" y="112"/>
                  </a:lnTo>
                  <a:lnTo>
                    <a:pt x="118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2" y="112"/>
                  </a:lnTo>
                  <a:lnTo>
                    <a:pt x="122" y="108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1" y="101"/>
                  </a:lnTo>
                  <a:lnTo>
                    <a:pt x="111" y="97"/>
                  </a:lnTo>
                  <a:lnTo>
                    <a:pt x="107" y="97"/>
                  </a:lnTo>
                  <a:lnTo>
                    <a:pt x="107" y="93"/>
                  </a:lnTo>
                  <a:lnTo>
                    <a:pt x="107" y="89"/>
                  </a:lnTo>
                  <a:lnTo>
                    <a:pt x="103" y="86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2" y="82"/>
                  </a:lnTo>
                  <a:lnTo>
                    <a:pt x="85" y="78"/>
                  </a:lnTo>
                  <a:lnTo>
                    <a:pt x="81" y="78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5"/>
                  </a:lnTo>
                  <a:lnTo>
                    <a:pt x="74" y="78"/>
                  </a:lnTo>
                  <a:lnTo>
                    <a:pt x="70" y="75"/>
                  </a:lnTo>
                  <a:lnTo>
                    <a:pt x="70" y="78"/>
                  </a:lnTo>
                  <a:lnTo>
                    <a:pt x="66" y="75"/>
                  </a:lnTo>
                  <a:lnTo>
                    <a:pt x="66" y="78"/>
                  </a:lnTo>
                  <a:lnTo>
                    <a:pt x="66" y="82"/>
                  </a:lnTo>
                  <a:lnTo>
                    <a:pt x="66" y="86"/>
                  </a:lnTo>
                  <a:lnTo>
                    <a:pt x="62" y="86"/>
                  </a:lnTo>
                  <a:lnTo>
                    <a:pt x="59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4" y="93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9" y="89"/>
                  </a:lnTo>
                  <a:lnTo>
                    <a:pt x="22" y="89"/>
                  </a:lnTo>
                  <a:lnTo>
                    <a:pt x="18" y="86"/>
                  </a:lnTo>
                  <a:lnTo>
                    <a:pt x="14" y="86"/>
                  </a:lnTo>
                  <a:lnTo>
                    <a:pt x="11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3" y="8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7"/>
                  </a:lnTo>
                  <a:lnTo>
                    <a:pt x="7" y="63"/>
                  </a:lnTo>
                  <a:lnTo>
                    <a:pt x="7" y="60"/>
                  </a:lnTo>
                  <a:lnTo>
                    <a:pt x="18" y="49"/>
                  </a:lnTo>
                  <a:lnTo>
                    <a:pt x="18" y="45"/>
                  </a:lnTo>
                  <a:lnTo>
                    <a:pt x="22" y="41"/>
                  </a:lnTo>
                  <a:lnTo>
                    <a:pt x="25" y="41"/>
                  </a:lnTo>
                  <a:lnTo>
                    <a:pt x="25" y="37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5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8" y="15"/>
                  </a:lnTo>
                  <a:lnTo>
                    <a:pt x="18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4802526" y="2155670"/>
              <a:ext cx="72051" cy="75912"/>
            </a:xfrm>
            <a:custGeom>
              <a:avLst/>
              <a:gdLst>
                <a:gd name="T0" fmla="*/ 0 w 56"/>
                <a:gd name="T1" fmla="*/ 11 h 59"/>
                <a:gd name="T2" fmla="*/ 0 w 56"/>
                <a:gd name="T3" fmla="*/ 7 h 59"/>
                <a:gd name="T4" fmla="*/ 0 w 56"/>
                <a:gd name="T5" fmla="*/ 3 h 59"/>
                <a:gd name="T6" fmla="*/ 0 w 56"/>
                <a:gd name="T7" fmla="*/ 0 h 59"/>
                <a:gd name="T8" fmla="*/ 4 w 56"/>
                <a:gd name="T9" fmla="*/ 3 h 59"/>
                <a:gd name="T10" fmla="*/ 4 w 56"/>
                <a:gd name="T11" fmla="*/ 0 h 59"/>
                <a:gd name="T12" fmla="*/ 8 w 56"/>
                <a:gd name="T13" fmla="*/ 3 h 59"/>
                <a:gd name="T14" fmla="*/ 8 w 56"/>
                <a:gd name="T15" fmla="*/ 0 h 59"/>
                <a:gd name="T16" fmla="*/ 11 w 56"/>
                <a:gd name="T17" fmla="*/ 0 h 59"/>
                <a:gd name="T18" fmla="*/ 11 w 56"/>
                <a:gd name="T19" fmla="*/ 0 h 59"/>
                <a:gd name="T20" fmla="*/ 15 w 56"/>
                <a:gd name="T21" fmla="*/ 3 h 59"/>
                <a:gd name="T22" fmla="*/ 19 w 56"/>
                <a:gd name="T23" fmla="*/ 3 h 59"/>
                <a:gd name="T24" fmla="*/ 26 w 56"/>
                <a:gd name="T25" fmla="*/ 7 h 59"/>
                <a:gd name="T26" fmla="*/ 30 w 56"/>
                <a:gd name="T27" fmla="*/ 7 h 59"/>
                <a:gd name="T28" fmla="*/ 30 w 56"/>
                <a:gd name="T29" fmla="*/ 7 h 59"/>
                <a:gd name="T30" fmla="*/ 34 w 56"/>
                <a:gd name="T31" fmla="*/ 7 h 59"/>
                <a:gd name="T32" fmla="*/ 37 w 56"/>
                <a:gd name="T33" fmla="*/ 11 h 59"/>
                <a:gd name="T34" fmla="*/ 41 w 56"/>
                <a:gd name="T35" fmla="*/ 14 h 59"/>
                <a:gd name="T36" fmla="*/ 41 w 56"/>
                <a:gd name="T37" fmla="*/ 18 h 59"/>
                <a:gd name="T38" fmla="*/ 41 w 56"/>
                <a:gd name="T39" fmla="*/ 22 h 59"/>
                <a:gd name="T40" fmla="*/ 45 w 56"/>
                <a:gd name="T41" fmla="*/ 22 h 59"/>
                <a:gd name="T42" fmla="*/ 45 w 56"/>
                <a:gd name="T43" fmla="*/ 26 h 59"/>
                <a:gd name="T44" fmla="*/ 52 w 56"/>
                <a:gd name="T45" fmla="*/ 29 h 59"/>
                <a:gd name="T46" fmla="*/ 56 w 56"/>
                <a:gd name="T47" fmla="*/ 29 h 59"/>
                <a:gd name="T48" fmla="*/ 56 w 56"/>
                <a:gd name="T49" fmla="*/ 33 h 59"/>
                <a:gd name="T50" fmla="*/ 56 w 56"/>
                <a:gd name="T51" fmla="*/ 37 h 59"/>
                <a:gd name="T52" fmla="*/ 56 w 56"/>
                <a:gd name="T53" fmla="*/ 40 h 59"/>
                <a:gd name="T54" fmla="*/ 56 w 56"/>
                <a:gd name="T55" fmla="*/ 40 h 59"/>
                <a:gd name="T56" fmla="*/ 52 w 56"/>
                <a:gd name="T57" fmla="*/ 40 h 59"/>
                <a:gd name="T58" fmla="*/ 48 w 56"/>
                <a:gd name="T59" fmla="*/ 37 h 59"/>
                <a:gd name="T60" fmla="*/ 45 w 56"/>
                <a:gd name="T61" fmla="*/ 40 h 59"/>
                <a:gd name="T62" fmla="*/ 41 w 56"/>
                <a:gd name="T63" fmla="*/ 40 h 59"/>
                <a:gd name="T64" fmla="*/ 41 w 56"/>
                <a:gd name="T65" fmla="*/ 44 h 59"/>
                <a:gd name="T66" fmla="*/ 41 w 56"/>
                <a:gd name="T67" fmla="*/ 48 h 59"/>
                <a:gd name="T68" fmla="*/ 41 w 56"/>
                <a:gd name="T69" fmla="*/ 48 h 59"/>
                <a:gd name="T70" fmla="*/ 37 w 56"/>
                <a:gd name="T71" fmla="*/ 55 h 59"/>
                <a:gd name="T72" fmla="*/ 37 w 56"/>
                <a:gd name="T73" fmla="*/ 55 h 59"/>
                <a:gd name="T74" fmla="*/ 34 w 56"/>
                <a:gd name="T75" fmla="*/ 55 h 59"/>
                <a:gd name="T76" fmla="*/ 30 w 56"/>
                <a:gd name="T77" fmla="*/ 59 h 59"/>
                <a:gd name="T78" fmla="*/ 30 w 56"/>
                <a:gd name="T79" fmla="*/ 55 h 59"/>
                <a:gd name="T80" fmla="*/ 30 w 56"/>
                <a:gd name="T81" fmla="*/ 51 h 59"/>
                <a:gd name="T82" fmla="*/ 30 w 56"/>
                <a:gd name="T83" fmla="*/ 40 h 59"/>
                <a:gd name="T84" fmla="*/ 26 w 56"/>
                <a:gd name="T85" fmla="*/ 33 h 59"/>
                <a:gd name="T86" fmla="*/ 26 w 56"/>
                <a:gd name="T87" fmla="*/ 29 h 59"/>
                <a:gd name="T88" fmla="*/ 15 w 56"/>
                <a:gd name="T89" fmla="*/ 26 h 59"/>
                <a:gd name="T90" fmla="*/ 15 w 56"/>
                <a:gd name="T91" fmla="*/ 22 h 59"/>
                <a:gd name="T92" fmla="*/ 11 w 56"/>
                <a:gd name="T93" fmla="*/ 14 h 59"/>
                <a:gd name="T94" fmla="*/ 8 w 56"/>
                <a:gd name="T95" fmla="*/ 11 h 59"/>
                <a:gd name="T96" fmla="*/ 0 w 56"/>
                <a:gd name="T9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6" h="59">
                  <a:moveTo>
                    <a:pt x="0" y="11"/>
                  </a:move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5" y="26"/>
                  </a:lnTo>
                  <a:lnTo>
                    <a:pt x="52" y="29"/>
                  </a:lnTo>
                  <a:lnTo>
                    <a:pt x="56" y="29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2" y="40"/>
                  </a:lnTo>
                  <a:lnTo>
                    <a:pt x="48" y="37"/>
                  </a:lnTo>
                  <a:lnTo>
                    <a:pt x="45" y="40"/>
                  </a:lnTo>
                  <a:lnTo>
                    <a:pt x="41" y="40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0"/>
                  </a:lnTo>
                  <a:lnTo>
                    <a:pt x="26" y="33"/>
                  </a:lnTo>
                  <a:lnTo>
                    <a:pt x="26" y="29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4688015" y="2169824"/>
              <a:ext cx="186562" cy="104218"/>
            </a:xfrm>
            <a:custGeom>
              <a:avLst/>
              <a:gdLst>
                <a:gd name="T0" fmla="*/ 34 w 145"/>
                <a:gd name="T1" fmla="*/ 0 h 81"/>
                <a:gd name="T2" fmla="*/ 41 w 145"/>
                <a:gd name="T3" fmla="*/ 0 h 81"/>
                <a:gd name="T4" fmla="*/ 52 w 145"/>
                <a:gd name="T5" fmla="*/ 3 h 81"/>
                <a:gd name="T6" fmla="*/ 56 w 145"/>
                <a:gd name="T7" fmla="*/ 7 h 81"/>
                <a:gd name="T8" fmla="*/ 67 w 145"/>
                <a:gd name="T9" fmla="*/ 7 h 81"/>
                <a:gd name="T10" fmla="*/ 71 w 145"/>
                <a:gd name="T11" fmla="*/ 3 h 81"/>
                <a:gd name="T12" fmla="*/ 85 w 145"/>
                <a:gd name="T13" fmla="*/ 0 h 81"/>
                <a:gd name="T14" fmla="*/ 100 w 145"/>
                <a:gd name="T15" fmla="*/ 3 h 81"/>
                <a:gd name="T16" fmla="*/ 104 w 145"/>
                <a:gd name="T17" fmla="*/ 15 h 81"/>
                <a:gd name="T18" fmla="*/ 115 w 145"/>
                <a:gd name="T19" fmla="*/ 22 h 81"/>
                <a:gd name="T20" fmla="*/ 119 w 145"/>
                <a:gd name="T21" fmla="*/ 40 h 81"/>
                <a:gd name="T22" fmla="*/ 123 w 145"/>
                <a:gd name="T23" fmla="*/ 52 h 81"/>
                <a:gd name="T24" fmla="*/ 134 w 145"/>
                <a:gd name="T25" fmla="*/ 52 h 81"/>
                <a:gd name="T26" fmla="*/ 141 w 145"/>
                <a:gd name="T27" fmla="*/ 48 h 81"/>
                <a:gd name="T28" fmla="*/ 141 w 145"/>
                <a:gd name="T29" fmla="*/ 52 h 81"/>
                <a:gd name="T30" fmla="*/ 145 w 145"/>
                <a:gd name="T31" fmla="*/ 55 h 81"/>
                <a:gd name="T32" fmla="*/ 137 w 145"/>
                <a:gd name="T33" fmla="*/ 59 h 81"/>
                <a:gd name="T34" fmla="*/ 130 w 145"/>
                <a:gd name="T35" fmla="*/ 63 h 81"/>
                <a:gd name="T36" fmla="*/ 130 w 145"/>
                <a:gd name="T37" fmla="*/ 70 h 81"/>
                <a:gd name="T38" fmla="*/ 130 w 145"/>
                <a:gd name="T39" fmla="*/ 74 h 81"/>
                <a:gd name="T40" fmla="*/ 126 w 145"/>
                <a:gd name="T41" fmla="*/ 78 h 81"/>
                <a:gd name="T42" fmla="*/ 123 w 145"/>
                <a:gd name="T43" fmla="*/ 74 h 81"/>
                <a:gd name="T44" fmla="*/ 115 w 145"/>
                <a:gd name="T45" fmla="*/ 74 h 81"/>
                <a:gd name="T46" fmla="*/ 104 w 145"/>
                <a:gd name="T47" fmla="*/ 74 h 81"/>
                <a:gd name="T48" fmla="*/ 93 w 145"/>
                <a:gd name="T49" fmla="*/ 78 h 81"/>
                <a:gd name="T50" fmla="*/ 85 w 145"/>
                <a:gd name="T51" fmla="*/ 81 h 81"/>
                <a:gd name="T52" fmla="*/ 78 w 145"/>
                <a:gd name="T53" fmla="*/ 81 h 81"/>
                <a:gd name="T54" fmla="*/ 71 w 145"/>
                <a:gd name="T55" fmla="*/ 81 h 81"/>
                <a:gd name="T56" fmla="*/ 67 w 145"/>
                <a:gd name="T57" fmla="*/ 81 h 81"/>
                <a:gd name="T58" fmla="*/ 56 w 145"/>
                <a:gd name="T59" fmla="*/ 81 h 81"/>
                <a:gd name="T60" fmla="*/ 52 w 145"/>
                <a:gd name="T61" fmla="*/ 78 h 81"/>
                <a:gd name="T62" fmla="*/ 45 w 145"/>
                <a:gd name="T63" fmla="*/ 81 h 81"/>
                <a:gd name="T64" fmla="*/ 45 w 145"/>
                <a:gd name="T65" fmla="*/ 78 h 81"/>
                <a:gd name="T66" fmla="*/ 41 w 145"/>
                <a:gd name="T67" fmla="*/ 74 h 81"/>
                <a:gd name="T68" fmla="*/ 37 w 145"/>
                <a:gd name="T69" fmla="*/ 70 h 81"/>
                <a:gd name="T70" fmla="*/ 37 w 145"/>
                <a:gd name="T71" fmla="*/ 63 h 81"/>
                <a:gd name="T72" fmla="*/ 30 w 145"/>
                <a:gd name="T73" fmla="*/ 66 h 81"/>
                <a:gd name="T74" fmla="*/ 23 w 145"/>
                <a:gd name="T75" fmla="*/ 66 h 81"/>
                <a:gd name="T76" fmla="*/ 15 w 145"/>
                <a:gd name="T77" fmla="*/ 63 h 81"/>
                <a:gd name="T78" fmla="*/ 19 w 145"/>
                <a:gd name="T79" fmla="*/ 55 h 81"/>
                <a:gd name="T80" fmla="*/ 8 w 145"/>
                <a:gd name="T81" fmla="*/ 52 h 81"/>
                <a:gd name="T82" fmla="*/ 4 w 145"/>
                <a:gd name="T83" fmla="*/ 44 h 81"/>
                <a:gd name="T84" fmla="*/ 0 w 145"/>
                <a:gd name="T85" fmla="*/ 40 h 81"/>
                <a:gd name="T86" fmla="*/ 4 w 145"/>
                <a:gd name="T87" fmla="*/ 37 h 81"/>
                <a:gd name="T88" fmla="*/ 11 w 145"/>
                <a:gd name="T89" fmla="*/ 33 h 81"/>
                <a:gd name="T90" fmla="*/ 15 w 145"/>
                <a:gd name="T91" fmla="*/ 29 h 81"/>
                <a:gd name="T92" fmla="*/ 23 w 145"/>
                <a:gd name="T93" fmla="*/ 11 h 81"/>
                <a:gd name="T94" fmla="*/ 30 w 145"/>
                <a:gd name="T95" fmla="*/ 7 h 81"/>
                <a:gd name="T96" fmla="*/ 30 w 145"/>
                <a:gd name="T9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5" h="81">
                  <a:moveTo>
                    <a:pt x="30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5" y="3"/>
                  </a:lnTo>
                  <a:lnTo>
                    <a:pt x="52" y="3"/>
                  </a:lnTo>
                  <a:lnTo>
                    <a:pt x="56" y="3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71" y="3"/>
                  </a:lnTo>
                  <a:lnTo>
                    <a:pt x="82" y="3"/>
                  </a:lnTo>
                  <a:lnTo>
                    <a:pt x="85" y="0"/>
                  </a:lnTo>
                  <a:lnTo>
                    <a:pt x="97" y="0"/>
                  </a:lnTo>
                  <a:lnTo>
                    <a:pt x="100" y="3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15" y="18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9" y="40"/>
                  </a:lnTo>
                  <a:lnTo>
                    <a:pt x="119" y="44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34" y="52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5" y="52"/>
                  </a:lnTo>
                  <a:lnTo>
                    <a:pt x="141" y="52"/>
                  </a:lnTo>
                  <a:lnTo>
                    <a:pt x="145" y="55"/>
                  </a:lnTo>
                  <a:lnTo>
                    <a:pt x="145" y="55"/>
                  </a:lnTo>
                  <a:lnTo>
                    <a:pt x="141" y="59"/>
                  </a:lnTo>
                  <a:lnTo>
                    <a:pt x="137" y="59"/>
                  </a:lnTo>
                  <a:lnTo>
                    <a:pt x="134" y="63"/>
                  </a:lnTo>
                  <a:lnTo>
                    <a:pt x="130" y="63"/>
                  </a:lnTo>
                  <a:lnTo>
                    <a:pt x="130" y="66"/>
                  </a:lnTo>
                  <a:lnTo>
                    <a:pt x="130" y="70"/>
                  </a:lnTo>
                  <a:lnTo>
                    <a:pt x="130" y="74"/>
                  </a:lnTo>
                  <a:lnTo>
                    <a:pt x="130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23" y="74"/>
                  </a:lnTo>
                  <a:lnTo>
                    <a:pt x="119" y="78"/>
                  </a:lnTo>
                  <a:lnTo>
                    <a:pt x="115" y="74"/>
                  </a:lnTo>
                  <a:lnTo>
                    <a:pt x="111" y="74"/>
                  </a:lnTo>
                  <a:lnTo>
                    <a:pt x="104" y="74"/>
                  </a:lnTo>
                  <a:lnTo>
                    <a:pt x="100" y="74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5" y="81"/>
                  </a:lnTo>
                  <a:lnTo>
                    <a:pt x="85" y="81"/>
                  </a:lnTo>
                  <a:lnTo>
                    <a:pt x="78" y="81"/>
                  </a:lnTo>
                  <a:lnTo>
                    <a:pt x="74" y="81"/>
                  </a:lnTo>
                  <a:lnTo>
                    <a:pt x="71" y="81"/>
                  </a:lnTo>
                  <a:lnTo>
                    <a:pt x="71" y="81"/>
                  </a:lnTo>
                  <a:lnTo>
                    <a:pt x="67" y="81"/>
                  </a:lnTo>
                  <a:lnTo>
                    <a:pt x="60" y="81"/>
                  </a:lnTo>
                  <a:lnTo>
                    <a:pt x="56" y="81"/>
                  </a:lnTo>
                  <a:lnTo>
                    <a:pt x="52" y="81"/>
                  </a:lnTo>
                  <a:lnTo>
                    <a:pt x="52" y="78"/>
                  </a:lnTo>
                  <a:lnTo>
                    <a:pt x="48" y="78"/>
                  </a:lnTo>
                  <a:lnTo>
                    <a:pt x="45" y="81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4" y="66"/>
                  </a:lnTo>
                  <a:lnTo>
                    <a:pt x="37" y="63"/>
                  </a:lnTo>
                  <a:lnTo>
                    <a:pt x="34" y="63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8" y="52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19" y="22"/>
                  </a:lnTo>
                  <a:lnTo>
                    <a:pt x="23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4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4606958" y="2159531"/>
              <a:ext cx="124804" cy="72051"/>
            </a:xfrm>
            <a:custGeom>
              <a:avLst/>
              <a:gdLst>
                <a:gd name="T0" fmla="*/ 63 w 97"/>
                <a:gd name="T1" fmla="*/ 48 h 56"/>
                <a:gd name="T2" fmla="*/ 67 w 97"/>
                <a:gd name="T3" fmla="*/ 45 h 56"/>
                <a:gd name="T4" fmla="*/ 67 w 97"/>
                <a:gd name="T5" fmla="*/ 45 h 56"/>
                <a:gd name="T6" fmla="*/ 71 w 97"/>
                <a:gd name="T7" fmla="*/ 41 h 56"/>
                <a:gd name="T8" fmla="*/ 74 w 97"/>
                <a:gd name="T9" fmla="*/ 41 h 56"/>
                <a:gd name="T10" fmla="*/ 78 w 97"/>
                <a:gd name="T11" fmla="*/ 41 h 56"/>
                <a:gd name="T12" fmla="*/ 78 w 97"/>
                <a:gd name="T13" fmla="*/ 37 h 56"/>
                <a:gd name="T14" fmla="*/ 82 w 97"/>
                <a:gd name="T15" fmla="*/ 30 h 56"/>
                <a:gd name="T16" fmla="*/ 86 w 97"/>
                <a:gd name="T17" fmla="*/ 19 h 56"/>
                <a:gd name="T18" fmla="*/ 89 w 97"/>
                <a:gd name="T19" fmla="*/ 15 h 56"/>
                <a:gd name="T20" fmla="*/ 93 w 97"/>
                <a:gd name="T21" fmla="*/ 15 h 56"/>
                <a:gd name="T22" fmla="*/ 97 w 97"/>
                <a:gd name="T23" fmla="*/ 11 h 56"/>
                <a:gd name="T24" fmla="*/ 93 w 97"/>
                <a:gd name="T25" fmla="*/ 8 h 56"/>
                <a:gd name="T26" fmla="*/ 89 w 97"/>
                <a:gd name="T27" fmla="*/ 4 h 56"/>
                <a:gd name="T28" fmla="*/ 86 w 97"/>
                <a:gd name="T29" fmla="*/ 0 h 56"/>
                <a:gd name="T30" fmla="*/ 82 w 97"/>
                <a:gd name="T31" fmla="*/ 4 h 56"/>
                <a:gd name="T32" fmla="*/ 78 w 97"/>
                <a:gd name="T33" fmla="*/ 0 h 56"/>
                <a:gd name="T34" fmla="*/ 71 w 97"/>
                <a:gd name="T35" fmla="*/ 4 h 56"/>
                <a:gd name="T36" fmla="*/ 67 w 97"/>
                <a:gd name="T37" fmla="*/ 0 h 56"/>
                <a:gd name="T38" fmla="*/ 60 w 97"/>
                <a:gd name="T39" fmla="*/ 0 h 56"/>
                <a:gd name="T40" fmla="*/ 60 w 97"/>
                <a:gd name="T41" fmla="*/ 4 h 56"/>
                <a:gd name="T42" fmla="*/ 56 w 97"/>
                <a:gd name="T43" fmla="*/ 8 h 56"/>
                <a:gd name="T44" fmla="*/ 56 w 97"/>
                <a:gd name="T45" fmla="*/ 11 h 56"/>
                <a:gd name="T46" fmla="*/ 49 w 97"/>
                <a:gd name="T47" fmla="*/ 8 h 56"/>
                <a:gd name="T48" fmla="*/ 45 w 97"/>
                <a:gd name="T49" fmla="*/ 11 h 56"/>
                <a:gd name="T50" fmla="*/ 41 w 97"/>
                <a:gd name="T51" fmla="*/ 11 h 56"/>
                <a:gd name="T52" fmla="*/ 41 w 97"/>
                <a:gd name="T53" fmla="*/ 15 h 56"/>
                <a:gd name="T54" fmla="*/ 30 w 97"/>
                <a:gd name="T55" fmla="*/ 15 h 56"/>
                <a:gd name="T56" fmla="*/ 26 w 97"/>
                <a:gd name="T57" fmla="*/ 19 h 56"/>
                <a:gd name="T58" fmla="*/ 19 w 97"/>
                <a:gd name="T59" fmla="*/ 15 h 56"/>
                <a:gd name="T60" fmla="*/ 8 w 97"/>
                <a:gd name="T61" fmla="*/ 11 h 56"/>
                <a:gd name="T62" fmla="*/ 8 w 97"/>
                <a:gd name="T63" fmla="*/ 11 h 56"/>
                <a:gd name="T64" fmla="*/ 8 w 97"/>
                <a:gd name="T65" fmla="*/ 15 h 56"/>
                <a:gd name="T66" fmla="*/ 8 w 97"/>
                <a:gd name="T67" fmla="*/ 19 h 56"/>
                <a:gd name="T68" fmla="*/ 0 w 97"/>
                <a:gd name="T69" fmla="*/ 19 h 56"/>
                <a:gd name="T70" fmla="*/ 0 w 97"/>
                <a:gd name="T71" fmla="*/ 19 h 56"/>
                <a:gd name="T72" fmla="*/ 4 w 97"/>
                <a:gd name="T73" fmla="*/ 23 h 56"/>
                <a:gd name="T74" fmla="*/ 4 w 97"/>
                <a:gd name="T75" fmla="*/ 26 h 56"/>
                <a:gd name="T76" fmla="*/ 4 w 97"/>
                <a:gd name="T77" fmla="*/ 30 h 56"/>
                <a:gd name="T78" fmla="*/ 4 w 97"/>
                <a:gd name="T79" fmla="*/ 30 h 56"/>
                <a:gd name="T80" fmla="*/ 0 w 97"/>
                <a:gd name="T81" fmla="*/ 34 h 56"/>
                <a:gd name="T82" fmla="*/ 0 w 97"/>
                <a:gd name="T83" fmla="*/ 34 h 56"/>
                <a:gd name="T84" fmla="*/ 4 w 97"/>
                <a:gd name="T85" fmla="*/ 37 h 56"/>
                <a:gd name="T86" fmla="*/ 4 w 97"/>
                <a:gd name="T87" fmla="*/ 45 h 56"/>
                <a:gd name="T88" fmla="*/ 8 w 97"/>
                <a:gd name="T89" fmla="*/ 45 h 56"/>
                <a:gd name="T90" fmla="*/ 15 w 97"/>
                <a:gd name="T91" fmla="*/ 48 h 56"/>
                <a:gd name="T92" fmla="*/ 19 w 97"/>
                <a:gd name="T93" fmla="*/ 52 h 56"/>
                <a:gd name="T94" fmla="*/ 23 w 97"/>
                <a:gd name="T95" fmla="*/ 52 h 56"/>
                <a:gd name="T96" fmla="*/ 30 w 97"/>
                <a:gd name="T97" fmla="*/ 56 h 56"/>
                <a:gd name="T98" fmla="*/ 37 w 97"/>
                <a:gd name="T99" fmla="*/ 56 h 56"/>
                <a:gd name="T100" fmla="*/ 37 w 97"/>
                <a:gd name="T101" fmla="*/ 52 h 56"/>
                <a:gd name="T102" fmla="*/ 41 w 97"/>
                <a:gd name="T103" fmla="*/ 56 h 56"/>
                <a:gd name="T104" fmla="*/ 41 w 97"/>
                <a:gd name="T105" fmla="*/ 52 h 56"/>
                <a:gd name="T106" fmla="*/ 45 w 97"/>
                <a:gd name="T107" fmla="*/ 52 h 56"/>
                <a:gd name="T108" fmla="*/ 49 w 97"/>
                <a:gd name="T109" fmla="*/ 52 h 56"/>
                <a:gd name="T110" fmla="*/ 49 w 97"/>
                <a:gd name="T111" fmla="*/ 48 h 56"/>
                <a:gd name="T112" fmla="*/ 52 w 97"/>
                <a:gd name="T113" fmla="*/ 45 h 56"/>
                <a:gd name="T114" fmla="*/ 56 w 97"/>
                <a:gd name="T115" fmla="*/ 48 h 56"/>
                <a:gd name="T116" fmla="*/ 60 w 97"/>
                <a:gd name="T117" fmla="*/ 48 h 56"/>
                <a:gd name="T118" fmla="*/ 63 w 97"/>
                <a:gd name="T11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56">
                  <a:moveTo>
                    <a:pt x="63" y="48"/>
                  </a:moveTo>
                  <a:lnTo>
                    <a:pt x="67" y="45"/>
                  </a:lnTo>
                  <a:lnTo>
                    <a:pt x="67" y="45"/>
                  </a:lnTo>
                  <a:lnTo>
                    <a:pt x="71" y="41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7"/>
                  </a:lnTo>
                  <a:lnTo>
                    <a:pt x="82" y="30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7" y="11"/>
                  </a:lnTo>
                  <a:lnTo>
                    <a:pt x="93" y="8"/>
                  </a:lnTo>
                  <a:lnTo>
                    <a:pt x="89" y="4"/>
                  </a:lnTo>
                  <a:lnTo>
                    <a:pt x="86" y="0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1" y="4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49" y="8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19" y="15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8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15" y="48"/>
                  </a:lnTo>
                  <a:lnTo>
                    <a:pt x="19" y="52"/>
                  </a:lnTo>
                  <a:lnTo>
                    <a:pt x="23" y="52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37" y="52"/>
                  </a:lnTo>
                  <a:lnTo>
                    <a:pt x="41" y="56"/>
                  </a:lnTo>
                  <a:lnTo>
                    <a:pt x="41" y="52"/>
                  </a:lnTo>
                  <a:lnTo>
                    <a:pt x="45" y="52"/>
                  </a:lnTo>
                  <a:lnTo>
                    <a:pt x="49" y="52"/>
                  </a:lnTo>
                  <a:lnTo>
                    <a:pt x="49" y="48"/>
                  </a:lnTo>
                  <a:lnTo>
                    <a:pt x="52" y="45"/>
                  </a:lnTo>
                  <a:lnTo>
                    <a:pt x="56" y="48"/>
                  </a:lnTo>
                  <a:lnTo>
                    <a:pt x="60" y="48"/>
                  </a:lnTo>
                  <a:lnTo>
                    <a:pt x="63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4617251" y="2140231"/>
              <a:ext cx="104218" cy="43745"/>
            </a:xfrm>
            <a:custGeom>
              <a:avLst/>
              <a:gdLst>
                <a:gd name="T0" fmla="*/ 0 w 81"/>
                <a:gd name="T1" fmla="*/ 26 h 34"/>
                <a:gd name="T2" fmla="*/ 11 w 81"/>
                <a:gd name="T3" fmla="*/ 30 h 34"/>
                <a:gd name="T4" fmla="*/ 18 w 81"/>
                <a:gd name="T5" fmla="*/ 34 h 34"/>
                <a:gd name="T6" fmla="*/ 22 w 81"/>
                <a:gd name="T7" fmla="*/ 30 h 34"/>
                <a:gd name="T8" fmla="*/ 33 w 81"/>
                <a:gd name="T9" fmla="*/ 30 h 34"/>
                <a:gd name="T10" fmla="*/ 33 w 81"/>
                <a:gd name="T11" fmla="*/ 26 h 34"/>
                <a:gd name="T12" fmla="*/ 37 w 81"/>
                <a:gd name="T13" fmla="*/ 26 h 34"/>
                <a:gd name="T14" fmla="*/ 41 w 81"/>
                <a:gd name="T15" fmla="*/ 23 h 34"/>
                <a:gd name="T16" fmla="*/ 48 w 81"/>
                <a:gd name="T17" fmla="*/ 26 h 34"/>
                <a:gd name="T18" fmla="*/ 48 w 81"/>
                <a:gd name="T19" fmla="*/ 23 h 34"/>
                <a:gd name="T20" fmla="*/ 52 w 81"/>
                <a:gd name="T21" fmla="*/ 19 h 34"/>
                <a:gd name="T22" fmla="*/ 52 w 81"/>
                <a:gd name="T23" fmla="*/ 15 h 34"/>
                <a:gd name="T24" fmla="*/ 59 w 81"/>
                <a:gd name="T25" fmla="*/ 15 h 34"/>
                <a:gd name="T26" fmla="*/ 63 w 81"/>
                <a:gd name="T27" fmla="*/ 19 h 34"/>
                <a:gd name="T28" fmla="*/ 70 w 81"/>
                <a:gd name="T29" fmla="*/ 15 h 34"/>
                <a:gd name="T30" fmla="*/ 74 w 81"/>
                <a:gd name="T31" fmla="*/ 19 h 34"/>
                <a:gd name="T32" fmla="*/ 78 w 81"/>
                <a:gd name="T33" fmla="*/ 15 h 34"/>
                <a:gd name="T34" fmla="*/ 78 w 81"/>
                <a:gd name="T35" fmla="*/ 12 h 34"/>
                <a:gd name="T36" fmla="*/ 81 w 81"/>
                <a:gd name="T37" fmla="*/ 4 h 34"/>
                <a:gd name="T38" fmla="*/ 81 w 81"/>
                <a:gd name="T39" fmla="*/ 4 h 34"/>
                <a:gd name="T40" fmla="*/ 74 w 81"/>
                <a:gd name="T41" fmla="*/ 0 h 34"/>
                <a:gd name="T42" fmla="*/ 70 w 81"/>
                <a:gd name="T43" fmla="*/ 0 h 34"/>
                <a:gd name="T44" fmla="*/ 66 w 81"/>
                <a:gd name="T45" fmla="*/ 0 h 34"/>
                <a:gd name="T46" fmla="*/ 63 w 81"/>
                <a:gd name="T47" fmla="*/ 0 h 34"/>
                <a:gd name="T48" fmla="*/ 63 w 81"/>
                <a:gd name="T49" fmla="*/ 0 h 34"/>
                <a:gd name="T50" fmla="*/ 59 w 81"/>
                <a:gd name="T51" fmla="*/ 0 h 34"/>
                <a:gd name="T52" fmla="*/ 59 w 81"/>
                <a:gd name="T53" fmla="*/ 0 h 34"/>
                <a:gd name="T54" fmla="*/ 52 w 81"/>
                <a:gd name="T55" fmla="*/ 0 h 34"/>
                <a:gd name="T56" fmla="*/ 52 w 81"/>
                <a:gd name="T57" fmla="*/ 0 h 34"/>
                <a:gd name="T58" fmla="*/ 48 w 81"/>
                <a:gd name="T59" fmla="*/ 0 h 34"/>
                <a:gd name="T60" fmla="*/ 48 w 81"/>
                <a:gd name="T61" fmla="*/ 4 h 34"/>
                <a:gd name="T62" fmla="*/ 44 w 81"/>
                <a:gd name="T63" fmla="*/ 4 h 34"/>
                <a:gd name="T64" fmla="*/ 41 w 81"/>
                <a:gd name="T65" fmla="*/ 4 h 34"/>
                <a:gd name="T66" fmla="*/ 41 w 81"/>
                <a:gd name="T67" fmla="*/ 4 h 34"/>
                <a:gd name="T68" fmla="*/ 33 w 81"/>
                <a:gd name="T69" fmla="*/ 4 h 34"/>
                <a:gd name="T70" fmla="*/ 29 w 81"/>
                <a:gd name="T71" fmla="*/ 4 h 34"/>
                <a:gd name="T72" fmla="*/ 26 w 81"/>
                <a:gd name="T73" fmla="*/ 8 h 34"/>
                <a:gd name="T74" fmla="*/ 22 w 81"/>
                <a:gd name="T75" fmla="*/ 12 h 34"/>
                <a:gd name="T76" fmla="*/ 15 w 81"/>
                <a:gd name="T77" fmla="*/ 12 h 34"/>
                <a:gd name="T78" fmla="*/ 11 w 81"/>
                <a:gd name="T79" fmla="*/ 12 h 34"/>
                <a:gd name="T80" fmla="*/ 7 w 81"/>
                <a:gd name="T81" fmla="*/ 12 h 34"/>
                <a:gd name="T82" fmla="*/ 3 w 81"/>
                <a:gd name="T83" fmla="*/ 12 h 34"/>
                <a:gd name="T84" fmla="*/ 0 w 81"/>
                <a:gd name="T85" fmla="*/ 15 h 34"/>
                <a:gd name="T86" fmla="*/ 0 w 81"/>
                <a:gd name="T87" fmla="*/ 15 h 34"/>
                <a:gd name="T88" fmla="*/ 0 w 81"/>
                <a:gd name="T89" fmla="*/ 19 h 34"/>
                <a:gd name="T90" fmla="*/ 0 w 81"/>
                <a:gd name="T9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34">
                  <a:moveTo>
                    <a:pt x="0" y="26"/>
                  </a:moveTo>
                  <a:lnTo>
                    <a:pt x="11" y="30"/>
                  </a:lnTo>
                  <a:lnTo>
                    <a:pt x="18" y="34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7" y="26"/>
                  </a:lnTo>
                  <a:lnTo>
                    <a:pt x="41" y="23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52" y="19"/>
                  </a:lnTo>
                  <a:lnTo>
                    <a:pt x="52" y="15"/>
                  </a:lnTo>
                  <a:lnTo>
                    <a:pt x="59" y="15"/>
                  </a:lnTo>
                  <a:lnTo>
                    <a:pt x="63" y="19"/>
                  </a:lnTo>
                  <a:lnTo>
                    <a:pt x="70" y="15"/>
                  </a:lnTo>
                  <a:lnTo>
                    <a:pt x="74" y="19"/>
                  </a:lnTo>
                  <a:lnTo>
                    <a:pt x="78" y="15"/>
                  </a:lnTo>
                  <a:lnTo>
                    <a:pt x="78" y="12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44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3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4731760" y="2265035"/>
              <a:ext cx="123517" cy="66905"/>
            </a:xfrm>
            <a:custGeom>
              <a:avLst/>
              <a:gdLst>
                <a:gd name="T0" fmla="*/ 7 w 96"/>
                <a:gd name="T1" fmla="*/ 0 h 52"/>
                <a:gd name="T2" fmla="*/ 11 w 96"/>
                <a:gd name="T3" fmla="*/ 4 h 52"/>
                <a:gd name="T4" fmla="*/ 11 w 96"/>
                <a:gd name="T5" fmla="*/ 7 h 52"/>
                <a:gd name="T6" fmla="*/ 18 w 96"/>
                <a:gd name="T7" fmla="*/ 4 h 52"/>
                <a:gd name="T8" fmla="*/ 22 w 96"/>
                <a:gd name="T9" fmla="*/ 7 h 52"/>
                <a:gd name="T10" fmla="*/ 33 w 96"/>
                <a:gd name="T11" fmla="*/ 7 h 52"/>
                <a:gd name="T12" fmla="*/ 37 w 96"/>
                <a:gd name="T13" fmla="*/ 7 h 52"/>
                <a:gd name="T14" fmla="*/ 44 w 96"/>
                <a:gd name="T15" fmla="*/ 7 h 52"/>
                <a:gd name="T16" fmla="*/ 51 w 96"/>
                <a:gd name="T17" fmla="*/ 7 h 52"/>
                <a:gd name="T18" fmla="*/ 59 w 96"/>
                <a:gd name="T19" fmla="*/ 4 h 52"/>
                <a:gd name="T20" fmla="*/ 70 w 96"/>
                <a:gd name="T21" fmla="*/ 0 h 52"/>
                <a:gd name="T22" fmla="*/ 81 w 96"/>
                <a:gd name="T23" fmla="*/ 0 h 52"/>
                <a:gd name="T24" fmla="*/ 89 w 96"/>
                <a:gd name="T25" fmla="*/ 0 h 52"/>
                <a:gd name="T26" fmla="*/ 92 w 96"/>
                <a:gd name="T27" fmla="*/ 4 h 52"/>
                <a:gd name="T28" fmla="*/ 96 w 96"/>
                <a:gd name="T29" fmla="*/ 7 h 52"/>
                <a:gd name="T30" fmla="*/ 92 w 96"/>
                <a:gd name="T31" fmla="*/ 15 h 52"/>
                <a:gd name="T32" fmla="*/ 85 w 96"/>
                <a:gd name="T33" fmla="*/ 15 h 52"/>
                <a:gd name="T34" fmla="*/ 85 w 96"/>
                <a:gd name="T35" fmla="*/ 26 h 52"/>
                <a:gd name="T36" fmla="*/ 81 w 96"/>
                <a:gd name="T37" fmla="*/ 30 h 52"/>
                <a:gd name="T38" fmla="*/ 89 w 96"/>
                <a:gd name="T39" fmla="*/ 37 h 52"/>
                <a:gd name="T40" fmla="*/ 89 w 96"/>
                <a:gd name="T41" fmla="*/ 41 h 52"/>
                <a:gd name="T42" fmla="*/ 85 w 96"/>
                <a:gd name="T43" fmla="*/ 41 h 52"/>
                <a:gd name="T44" fmla="*/ 74 w 96"/>
                <a:gd name="T45" fmla="*/ 37 h 52"/>
                <a:gd name="T46" fmla="*/ 70 w 96"/>
                <a:gd name="T47" fmla="*/ 41 h 52"/>
                <a:gd name="T48" fmla="*/ 66 w 96"/>
                <a:gd name="T49" fmla="*/ 41 h 52"/>
                <a:gd name="T50" fmla="*/ 63 w 96"/>
                <a:gd name="T51" fmla="*/ 44 h 52"/>
                <a:gd name="T52" fmla="*/ 63 w 96"/>
                <a:gd name="T53" fmla="*/ 52 h 52"/>
                <a:gd name="T54" fmla="*/ 55 w 96"/>
                <a:gd name="T55" fmla="*/ 52 h 52"/>
                <a:gd name="T56" fmla="*/ 48 w 96"/>
                <a:gd name="T57" fmla="*/ 52 h 52"/>
                <a:gd name="T58" fmla="*/ 44 w 96"/>
                <a:gd name="T59" fmla="*/ 52 h 52"/>
                <a:gd name="T60" fmla="*/ 40 w 96"/>
                <a:gd name="T61" fmla="*/ 52 h 52"/>
                <a:gd name="T62" fmla="*/ 29 w 96"/>
                <a:gd name="T63" fmla="*/ 48 h 52"/>
                <a:gd name="T64" fmla="*/ 22 w 96"/>
                <a:gd name="T65" fmla="*/ 52 h 52"/>
                <a:gd name="T66" fmla="*/ 18 w 96"/>
                <a:gd name="T67" fmla="*/ 52 h 52"/>
                <a:gd name="T68" fmla="*/ 14 w 96"/>
                <a:gd name="T69" fmla="*/ 48 h 52"/>
                <a:gd name="T70" fmla="*/ 11 w 96"/>
                <a:gd name="T71" fmla="*/ 41 h 52"/>
                <a:gd name="T72" fmla="*/ 3 w 96"/>
                <a:gd name="T73" fmla="*/ 33 h 52"/>
                <a:gd name="T74" fmla="*/ 3 w 96"/>
                <a:gd name="T75" fmla="*/ 30 h 52"/>
                <a:gd name="T76" fmla="*/ 7 w 96"/>
                <a:gd name="T77" fmla="*/ 22 h 52"/>
                <a:gd name="T78" fmla="*/ 7 w 96"/>
                <a:gd name="T79" fmla="*/ 15 h 52"/>
                <a:gd name="T80" fmla="*/ 0 w 96"/>
                <a:gd name="T81" fmla="*/ 4 h 52"/>
                <a:gd name="T82" fmla="*/ 3 w 96"/>
                <a:gd name="T8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52">
                  <a:moveTo>
                    <a:pt x="3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7" y="4"/>
                  </a:lnTo>
                  <a:lnTo>
                    <a:pt x="11" y="7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4"/>
                  </a:lnTo>
                  <a:lnTo>
                    <a:pt x="59" y="4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11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85" y="15"/>
                  </a:lnTo>
                  <a:lnTo>
                    <a:pt x="89" y="22"/>
                  </a:lnTo>
                  <a:lnTo>
                    <a:pt x="85" y="26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5" y="30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41"/>
                  </a:lnTo>
                  <a:lnTo>
                    <a:pt x="81" y="37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0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55" y="52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9" y="52"/>
                  </a:lnTo>
                  <a:lnTo>
                    <a:pt x="22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4" y="48"/>
                  </a:lnTo>
                  <a:lnTo>
                    <a:pt x="14" y="44"/>
                  </a:lnTo>
                  <a:lnTo>
                    <a:pt x="11" y="41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7" y="33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4698308" y="2307493"/>
              <a:ext cx="56612" cy="38599"/>
            </a:xfrm>
            <a:custGeom>
              <a:avLst/>
              <a:gdLst>
                <a:gd name="T0" fmla="*/ 29 w 44"/>
                <a:gd name="T1" fmla="*/ 0 h 30"/>
                <a:gd name="T2" fmla="*/ 37 w 44"/>
                <a:gd name="T3" fmla="*/ 8 h 30"/>
                <a:gd name="T4" fmla="*/ 40 w 44"/>
                <a:gd name="T5" fmla="*/ 11 h 30"/>
                <a:gd name="T6" fmla="*/ 40 w 44"/>
                <a:gd name="T7" fmla="*/ 15 h 30"/>
                <a:gd name="T8" fmla="*/ 44 w 44"/>
                <a:gd name="T9" fmla="*/ 19 h 30"/>
                <a:gd name="T10" fmla="*/ 40 w 44"/>
                <a:gd name="T11" fmla="*/ 23 h 30"/>
                <a:gd name="T12" fmla="*/ 37 w 44"/>
                <a:gd name="T13" fmla="*/ 23 h 30"/>
                <a:gd name="T14" fmla="*/ 33 w 44"/>
                <a:gd name="T15" fmla="*/ 23 h 30"/>
                <a:gd name="T16" fmla="*/ 26 w 44"/>
                <a:gd name="T17" fmla="*/ 23 h 30"/>
                <a:gd name="T18" fmla="*/ 22 w 44"/>
                <a:gd name="T19" fmla="*/ 26 h 30"/>
                <a:gd name="T20" fmla="*/ 22 w 44"/>
                <a:gd name="T21" fmla="*/ 26 h 30"/>
                <a:gd name="T22" fmla="*/ 18 w 44"/>
                <a:gd name="T23" fmla="*/ 26 h 30"/>
                <a:gd name="T24" fmla="*/ 11 w 44"/>
                <a:gd name="T25" fmla="*/ 30 h 30"/>
                <a:gd name="T26" fmla="*/ 11 w 44"/>
                <a:gd name="T27" fmla="*/ 30 h 30"/>
                <a:gd name="T28" fmla="*/ 7 w 44"/>
                <a:gd name="T29" fmla="*/ 30 h 30"/>
                <a:gd name="T30" fmla="*/ 7 w 44"/>
                <a:gd name="T31" fmla="*/ 26 h 30"/>
                <a:gd name="T32" fmla="*/ 3 w 44"/>
                <a:gd name="T33" fmla="*/ 23 h 30"/>
                <a:gd name="T34" fmla="*/ 0 w 44"/>
                <a:gd name="T35" fmla="*/ 15 h 30"/>
                <a:gd name="T36" fmla="*/ 3 w 44"/>
                <a:gd name="T37" fmla="*/ 11 h 30"/>
                <a:gd name="T38" fmla="*/ 3 w 44"/>
                <a:gd name="T39" fmla="*/ 11 h 30"/>
                <a:gd name="T40" fmla="*/ 3 w 44"/>
                <a:gd name="T41" fmla="*/ 11 h 30"/>
                <a:gd name="T42" fmla="*/ 3 w 44"/>
                <a:gd name="T43" fmla="*/ 8 h 30"/>
                <a:gd name="T44" fmla="*/ 7 w 44"/>
                <a:gd name="T45" fmla="*/ 4 h 30"/>
                <a:gd name="T46" fmla="*/ 11 w 44"/>
                <a:gd name="T47" fmla="*/ 4 h 30"/>
                <a:gd name="T48" fmla="*/ 15 w 44"/>
                <a:gd name="T49" fmla="*/ 4 h 30"/>
                <a:gd name="T50" fmla="*/ 22 w 44"/>
                <a:gd name="T51" fmla="*/ 0 h 30"/>
                <a:gd name="T52" fmla="*/ 22 w 44"/>
                <a:gd name="T53" fmla="*/ 4 h 30"/>
                <a:gd name="T54" fmla="*/ 29 w 44"/>
                <a:gd name="T55" fmla="*/ 0 h 30"/>
                <a:gd name="T56" fmla="*/ 29 w 44"/>
                <a:gd name="T5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0">
                  <a:moveTo>
                    <a:pt x="29" y="0"/>
                  </a:moveTo>
                  <a:lnTo>
                    <a:pt x="37" y="8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4" y="19"/>
                  </a:lnTo>
                  <a:lnTo>
                    <a:pt x="40" y="23"/>
                  </a:lnTo>
                  <a:lnTo>
                    <a:pt x="37" y="23"/>
                  </a:lnTo>
                  <a:lnTo>
                    <a:pt x="33" y="23"/>
                  </a:lnTo>
                  <a:lnTo>
                    <a:pt x="26" y="23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8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4673864" y="2303634"/>
              <a:ext cx="38599" cy="65619"/>
            </a:xfrm>
            <a:custGeom>
              <a:avLst/>
              <a:gdLst>
                <a:gd name="T0" fmla="*/ 22 w 30"/>
                <a:gd name="T1" fmla="*/ 14 h 51"/>
                <a:gd name="T2" fmla="*/ 19 w 30"/>
                <a:gd name="T3" fmla="*/ 18 h 51"/>
                <a:gd name="T4" fmla="*/ 22 w 30"/>
                <a:gd name="T5" fmla="*/ 26 h 51"/>
                <a:gd name="T6" fmla="*/ 26 w 30"/>
                <a:gd name="T7" fmla="*/ 29 h 51"/>
                <a:gd name="T8" fmla="*/ 26 w 30"/>
                <a:gd name="T9" fmla="*/ 33 h 51"/>
                <a:gd name="T10" fmla="*/ 30 w 30"/>
                <a:gd name="T11" fmla="*/ 33 h 51"/>
                <a:gd name="T12" fmla="*/ 30 w 30"/>
                <a:gd name="T13" fmla="*/ 37 h 51"/>
                <a:gd name="T14" fmla="*/ 26 w 30"/>
                <a:gd name="T15" fmla="*/ 44 h 51"/>
                <a:gd name="T16" fmla="*/ 19 w 30"/>
                <a:gd name="T17" fmla="*/ 44 h 51"/>
                <a:gd name="T18" fmla="*/ 19 w 30"/>
                <a:gd name="T19" fmla="*/ 48 h 51"/>
                <a:gd name="T20" fmla="*/ 19 w 30"/>
                <a:gd name="T21" fmla="*/ 51 h 51"/>
                <a:gd name="T22" fmla="*/ 15 w 30"/>
                <a:gd name="T23" fmla="*/ 51 h 51"/>
                <a:gd name="T24" fmla="*/ 11 w 30"/>
                <a:gd name="T25" fmla="*/ 51 h 51"/>
                <a:gd name="T26" fmla="*/ 8 w 30"/>
                <a:gd name="T27" fmla="*/ 44 h 51"/>
                <a:gd name="T28" fmla="*/ 4 w 30"/>
                <a:gd name="T29" fmla="*/ 44 h 51"/>
                <a:gd name="T30" fmla="*/ 0 w 30"/>
                <a:gd name="T31" fmla="*/ 44 h 51"/>
                <a:gd name="T32" fmla="*/ 4 w 30"/>
                <a:gd name="T33" fmla="*/ 40 h 51"/>
                <a:gd name="T34" fmla="*/ 0 w 30"/>
                <a:gd name="T35" fmla="*/ 37 h 51"/>
                <a:gd name="T36" fmla="*/ 0 w 30"/>
                <a:gd name="T37" fmla="*/ 33 h 51"/>
                <a:gd name="T38" fmla="*/ 4 w 30"/>
                <a:gd name="T39" fmla="*/ 29 h 51"/>
                <a:gd name="T40" fmla="*/ 0 w 30"/>
                <a:gd name="T41" fmla="*/ 26 h 51"/>
                <a:gd name="T42" fmla="*/ 4 w 30"/>
                <a:gd name="T43" fmla="*/ 18 h 51"/>
                <a:gd name="T44" fmla="*/ 4 w 30"/>
                <a:gd name="T45" fmla="*/ 18 h 51"/>
                <a:gd name="T46" fmla="*/ 4 w 30"/>
                <a:gd name="T47" fmla="*/ 14 h 51"/>
                <a:gd name="T48" fmla="*/ 0 w 30"/>
                <a:gd name="T49" fmla="*/ 14 h 51"/>
                <a:gd name="T50" fmla="*/ 0 w 30"/>
                <a:gd name="T51" fmla="*/ 7 h 51"/>
                <a:gd name="T52" fmla="*/ 0 w 30"/>
                <a:gd name="T53" fmla="*/ 3 h 51"/>
                <a:gd name="T54" fmla="*/ 4 w 30"/>
                <a:gd name="T55" fmla="*/ 0 h 51"/>
                <a:gd name="T56" fmla="*/ 8 w 30"/>
                <a:gd name="T57" fmla="*/ 0 h 51"/>
                <a:gd name="T58" fmla="*/ 8 w 30"/>
                <a:gd name="T59" fmla="*/ 3 h 51"/>
                <a:gd name="T60" fmla="*/ 11 w 30"/>
                <a:gd name="T61" fmla="*/ 0 h 51"/>
                <a:gd name="T62" fmla="*/ 11 w 30"/>
                <a:gd name="T63" fmla="*/ 0 h 51"/>
                <a:gd name="T64" fmla="*/ 11 w 30"/>
                <a:gd name="T65" fmla="*/ 0 h 51"/>
                <a:gd name="T66" fmla="*/ 15 w 30"/>
                <a:gd name="T67" fmla="*/ 3 h 51"/>
                <a:gd name="T68" fmla="*/ 15 w 30"/>
                <a:gd name="T69" fmla="*/ 3 h 51"/>
                <a:gd name="T70" fmla="*/ 19 w 30"/>
                <a:gd name="T71" fmla="*/ 7 h 51"/>
                <a:gd name="T72" fmla="*/ 22 w 30"/>
                <a:gd name="T73" fmla="*/ 7 h 51"/>
                <a:gd name="T74" fmla="*/ 22 w 30"/>
                <a:gd name="T75" fmla="*/ 11 h 51"/>
                <a:gd name="T76" fmla="*/ 22 w 30"/>
                <a:gd name="T77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51">
                  <a:moveTo>
                    <a:pt x="22" y="14"/>
                  </a:moveTo>
                  <a:lnTo>
                    <a:pt x="19" y="18"/>
                  </a:lnTo>
                  <a:lnTo>
                    <a:pt x="22" y="26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0" y="37"/>
                  </a:lnTo>
                  <a:lnTo>
                    <a:pt x="26" y="44"/>
                  </a:lnTo>
                  <a:lnTo>
                    <a:pt x="19" y="44"/>
                  </a:lnTo>
                  <a:lnTo>
                    <a:pt x="19" y="48"/>
                  </a:lnTo>
                  <a:lnTo>
                    <a:pt x="19" y="51"/>
                  </a:lnTo>
                  <a:lnTo>
                    <a:pt x="15" y="51"/>
                  </a:lnTo>
                  <a:lnTo>
                    <a:pt x="11" y="51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4659711" y="2217429"/>
              <a:ext cx="86205" cy="104218"/>
            </a:xfrm>
            <a:custGeom>
              <a:avLst/>
              <a:gdLst>
                <a:gd name="T0" fmla="*/ 0 w 67"/>
                <a:gd name="T1" fmla="*/ 7 h 81"/>
                <a:gd name="T2" fmla="*/ 8 w 67"/>
                <a:gd name="T3" fmla="*/ 7 h 81"/>
                <a:gd name="T4" fmla="*/ 11 w 67"/>
                <a:gd name="T5" fmla="*/ 0 h 81"/>
                <a:gd name="T6" fmla="*/ 19 w 67"/>
                <a:gd name="T7" fmla="*/ 3 h 81"/>
                <a:gd name="T8" fmla="*/ 26 w 67"/>
                <a:gd name="T9" fmla="*/ 7 h 81"/>
                <a:gd name="T10" fmla="*/ 30 w 67"/>
                <a:gd name="T11" fmla="*/ 15 h 81"/>
                <a:gd name="T12" fmla="*/ 41 w 67"/>
                <a:gd name="T13" fmla="*/ 18 h 81"/>
                <a:gd name="T14" fmla="*/ 37 w 67"/>
                <a:gd name="T15" fmla="*/ 26 h 81"/>
                <a:gd name="T16" fmla="*/ 45 w 67"/>
                <a:gd name="T17" fmla="*/ 29 h 81"/>
                <a:gd name="T18" fmla="*/ 52 w 67"/>
                <a:gd name="T19" fmla="*/ 29 h 81"/>
                <a:gd name="T20" fmla="*/ 59 w 67"/>
                <a:gd name="T21" fmla="*/ 26 h 81"/>
                <a:gd name="T22" fmla="*/ 59 w 67"/>
                <a:gd name="T23" fmla="*/ 33 h 81"/>
                <a:gd name="T24" fmla="*/ 56 w 67"/>
                <a:gd name="T25" fmla="*/ 41 h 81"/>
                <a:gd name="T26" fmla="*/ 63 w 67"/>
                <a:gd name="T27" fmla="*/ 52 h 81"/>
                <a:gd name="T28" fmla="*/ 63 w 67"/>
                <a:gd name="T29" fmla="*/ 59 h 81"/>
                <a:gd name="T30" fmla="*/ 59 w 67"/>
                <a:gd name="T31" fmla="*/ 67 h 81"/>
                <a:gd name="T32" fmla="*/ 59 w 67"/>
                <a:gd name="T33" fmla="*/ 70 h 81"/>
                <a:gd name="T34" fmla="*/ 52 w 67"/>
                <a:gd name="T35" fmla="*/ 74 h 81"/>
                <a:gd name="T36" fmla="*/ 45 w 67"/>
                <a:gd name="T37" fmla="*/ 74 h 81"/>
                <a:gd name="T38" fmla="*/ 37 w 67"/>
                <a:gd name="T39" fmla="*/ 74 h 81"/>
                <a:gd name="T40" fmla="*/ 33 w 67"/>
                <a:gd name="T41" fmla="*/ 81 h 81"/>
                <a:gd name="T42" fmla="*/ 33 w 67"/>
                <a:gd name="T43" fmla="*/ 78 h 81"/>
                <a:gd name="T44" fmla="*/ 30 w 67"/>
                <a:gd name="T45" fmla="*/ 74 h 81"/>
                <a:gd name="T46" fmla="*/ 26 w 67"/>
                <a:gd name="T47" fmla="*/ 70 h 81"/>
                <a:gd name="T48" fmla="*/ 22 w 67"/>
                <a:gd name="T49" fmla="*/ 67 h 81"/>
                <a:gd name="T50" fmla="*/ 26 w 67"/>
                <a:gd name="T51" fmla="*/ 63 h 81"/>
                <a:gd name="T52" fmla="*/ 22 w 67"/>
                <a:gd name="T53" fmla="*/ 59 h 81"/>
                <a:gd name="T54" fmla="*/ 15 w 67"/>
                <a:gd name="T55" fmla="*/ 55 h 81"/>
                <a:gd name="T56" fmla="*/ 11 w 67"/>
                <a:gd name="T57" fmla="*/ 52 h 81"/>
                <a:gd name="T58" fmla="*/ 11 w 67"/>
                <a:gd name="T59" fmla="*/ 48 h 81"/>
                <a:gd name="T60" fmla="*/ 8 w 67"/>
                <a:gd name="T61" fmla="*/ 41 h 81"/>
                <a:gd name="T62" fmla="*/ 11 w 67"/>
                <a:gd name="T63" fmla="*/ 41 h 81"/>
                <a:gd name="T64" fmla="*/ 11 w 67"/>
                <a:gd name="T65" fmla="*/ 37 h 81"/>
                <a:gd name="T66" fmla="*/ 4 w 67"/>
                <a:gd name="T67" fmla="*/ 33 h 81"/>
                <a:gd name="T68" fmla="*/ 8 w 67"/>
                <a:gd name="T69" fmla="*/ 29 h 81"/>
                <a:gd name="T70" fmla="*/ 4 w 67"/>
                <a:gd name="T71" fmla="*/ 26 h 81"/>
                <a:gd name="T72" fmla="*/ 4 w 67"/>
                <a:gd name="T73" fmla="*/ 26 h 81"/>
                <a:gd name="T74" fmla="*/ 4 w 67"/>
                <a:gd name="T75" fmla="*/ 22 h 81"/>
                <a:gd name="T76" fmla="*/ 8 w 67"/>
                <a:gd name="T77" fmla="*/ 18 h 81"/>
                <a:gd name="T78" fmla="*/ 4 w 67"/>
                <a:gd name="T79" fmla="*/ 18 h 81"/>
                <a:gd name="T80" fmla="*/ 0 w 67"/>
                <a:gd name="T81" fmla="*/ 1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81">
                  <a:moveTo>
                    <a:pt x="0" y="11"/>
                  </a:moveTo>
                  <a:lnTo>
                    <a:pt x="0" y="7"/>
                  </a:lnTo>
                  <a:lnTo>
                    <a:pt x="4" y="7"/>
                  </a:lnTo>
                  <a:lnTo>
                    <a:pt x="8" y="7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7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7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52" y="29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56" y="29"/>
                  </a:lnTo>
                  <a:lnTo>
                    <a:pt x="59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9" y="48"/>
                  </a:lnTo>
                  <a:lnTo>
                    <a:pt x="63" y="52"/>
                  </a:lnTo>
                  <a:lnTo>
                    <a:pt x="67" y="55"/>
                  </a:lnTo>
                  <a:lnTo>
                    <a:pt x="63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3" y="70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52" y="74"/>
                  </a:lnTo>
                  <a:lnTo>
                    <a:pt x="52" y="70"/>
                  </a:lnTo>
                  <a:lnTo>
                    <a:pt x="45" y="74"/>
                  </a:lnTo>
                  <a:lnTo>
                    <a:pt x="41" y="74"/>
                  </a:lnTo>
                  <a:lnTo>
                    <a:pt x="37" y="74"/>
                  </a:lnTo>
                  <a:lnTo>
                    <a:pt x="33" y="78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26" y="63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1" y="55"/>
                  </a:lnTo>
                  <a:lnTo>
                    <a:pt x="11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8" y="37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4654564" y="2279187"/>
              <a:ext cx="38599" cy="42459"/>
            </a:xfrm>
            <a:custGeom>
              <a:avLst/>
              <a:gdLst>
                <a:gd name="T0" fmla="*/ 15 w 30"/>
                <a:gd name="T1" fmla="*/ 33 h 33"/>
                <a:gd name="T2" fmla="*/ 15 w 30"/>
                <a:gd name="T3" fmla="*/ 26 h 33"/>
                <a:gd name="T4" fmla="*/ 15 w 30"/>
                <a:gd name="T5" fmla="*/ 22 h 33"/>
                <a:gd name="T6" fmla="*/ 19 w 30"/>
                <a:gd name="T7" fmla="*/ 19 h 33"/>
                <a:gd name="T8" fmla="*/ 23 w 30"/>
                <a:gd name="T9" fmla="*/ 19 h 33"/>
                <a:gd name="T10" fmla="*/ 23 w 30"/>
                <a:gd name="T11" fmla="*/ 22 h 33"/>
                <a:gd name="T12" fmla="*/ 26 w 30"/>
                <a:gd name="T13" fmla="*/ 19 h 33"/>
                <a:gd name="T14" fmla="*/ 26 w 30"/>
                <a:gd name="T15" fmla="*/ 19 h 33"/>
                <a:gd name="T16" fmla="*/ 30 w 30"/>
                <a:gd name="T17" fmla="*/ 15 h 33"/>
                <a:gd name="T18" fmla="*/ 30 w 30"/>
                <a:gd name="T19" fmla="*/ 11 h 33"/>
                <a:gd name="T20" fmla="*/ 26 w 30"/>
                <a:gd name="T21" fmla="*/ 11 h 33"/>
                <a:gd name="T22" fmla="*/ 23 w 30"/>
                <a:gd name="T23" fmla="*/ 7 h 33"/>
                <a:gd name="T24" fmla="*/ 19 w 30"/>
                <a:gd name="T25" fmla="*/ 7 h 33"/>
                <a:gd name="T26" fmla="*/ 15 w 30"/>
                <a:gd name="T27" fmla="*/ 7 h 33"/>
                <a:gd name="T28" fmla="*/ 15 w 30"/>
                <a:gd name="T29" fmla="*/ 4 h 33"/>
                <a:gd name="T30" fmla="*/ 15 w 30"/>
                <a:gd name="T31" fmla="*/ 0 h 33"/>
                <a:gd name="T32" fmla="*/ 12 w 30"/>
                <a:gd name="T33" fmla="*/ 4 h 33"/>
                <a:gd name="T34" fmla="*/ 12 w 30"/>
                <a:gd name="T35" fmla="*/ 0 h 33"/>
                <a:gd name="T36" fmla="*/ 8 w 30"/>
                <a:gd name="T37" fmla="*/ 0 h 33"/>
                <a:gd name="T38" fmla="*/ 4 w 30"/>
                <a:gd name="T39" fmla="*/ 0 h 33"/>
                <a:gd name="T40" fmla="*/ 4 w 30"/>
                <a:gd name="T41" fmla="*/ 4 h 33"/>
                <a:gd name="T42" fmla="*/ 8 w 30"/>
                <a:gd name="T43" fmla="*/ 4 h 33"/>
                <a:gd name="T44" fmla="*/ 8 w 30"/>
                <a:gd name="T45" fmla="*/ 7 h 33"/>
                <a:gd name="T46" fmla="*/ 8 w 30"/>
                <a:gd name="T47" fmla="*/ 7 h 33"/>
                <a:gd name="T48" fmla="*/ 4 w 30"/>
                <a:gd name="T49" fmla="*/ 7 h 33"/>
                <a:gd name="T50" fmla="*/ 4 w 30"/>
                <a:gd name="T51" fmla="*/ 11 h 33"/>
                <a:gd name="T52" fmla="*/ 4 w 30"/>
                <a:gd name="T53" fmla="*/ 15 h 33"/>
                <a:gd name="T54" fmla="*/ 0 w 30"/>
                <a:gd name="T55" fmla="*/ 19 h 33"/>
                <a:gd name="T56" fmla="*/ 0 w 30"/>
                <a:gd name="T57" fmla="*/ 19 h 33"/>
                <a:gd name="T58" fmla="*/ 0 w 30"/>
                <a:gd name="T59" fmla="*/ 19 h 33"/>
                <a:gd name="T60" fmla="*/ 4 w 30"/>
                <a:gd name="T61" fmla="*/ 22 h 33"/>
                <a:gd name="T62" fmla="*/ 12 w 30"/>
                <a:gd name="T63" fmla="*/ 30 h 33"/>
                <a:gd name="T64" fmla="*/ 12 w 30"/>
                <a:gd name="T65" fmla="*/ 30 h 33"/>
                <a:gd name="T66" fmla="*/ 15 w 30"/>
                <a:gd name="T6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3">
                  <a:moveTo>
                    <a:pt x="15" y="33"/>
                  </a:moveTo>
                  <a:lnTo>
                    <a:pt x="15" y="26"/>
                  </a:lnTo>
                  <a:lnTo>
                    <a:pt x="15" y="22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22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5" y="7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4" y="22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 noEditPoints="1"/>
            </p:cNvSpPr>
            <p:nvPr/>
          </p:nvSpPr>
          <p:spPr bwMode="auto">
            <a:xfrm>
              <a:off x="4555492" y="2217429"/>
              <a:ext cx="114511" cy="81058"/>
            </a:xfrm>
            <a:custGeom>
              <a:avLst/>
              <a:gdLst>
                <a:gd name="T0" fmla="*/ 23 w 24"/>
                <a:gd name="T1" fmla="*/ 6 h 17"/>
                <a:gd name="T2" fmla="*/ 23 w 24"/>
                <a:gd name="T3" fmla="*/ 5 h 17"/>
                <a:gd name="T4" fmla="*/ 22 w 24"/>
                <a:gd name="T5" fmla="*/ 3 h 17"/>
                <a:gd name="T6" fmla="*/ 19 w 24"/>
                <a:gd name="T7" fmla="*/ 3 h 17"/>
                <a:gd name="T8" fmla="*/ 15 w 24"/>
                <a:gd name="T9" fmla="*/ 1 h 17"/>
                <a:gd name="T10" fmla="*/ 12 w 24"/>
                <a:gd name="T11" fmla="*/ 0 h 17"/>
                <a:gd name="T12" fmla="*/ 8 w 24"/>
                <a:gd name="T13" fmla="*/ 2 h 17"/>
                <a:gd name="T14" fmla="*/ 5 w 24"/>
                <a:gd name="T15" fmla="*/ 4 h 17"/>
                <a:gd name="T16" fmla="*/ 1 w 24"/>
                <a:gd name="T17" fmla="*/ 5 h 17"/>
                <a:gd name="T18" fmla="*/ 0 w 24"/>
                <a:gd name="T19" fmla="*/ 6 h 17"/>
                <a:gd name="T20" fmla="*/ 1 w 24"/>
                <a:gd name="T21" fmla="*/ 8 h 17"/>
                <a:gd name="T22" fmla="*/ 3 w 24"/>
                <a:gd name="T23" fmla="*/ 5 h 17"/>
                <a:gd name="T24" fmla="*/ 5 w 24"/>
                <a:gd name="T25" fmla="*/ 6 h 17"/>
                <a:gd name="T26" fmla="*/ 8 w 24"/>
                <a:gd name="T27" fmla="*/ 10 h 17"/>
                <a:gd name="T28" fmla="*/ 8 w 24"/>
                <a:gd name="T29" fmla="*/ 10 h 17"/>
                <a:gd name="T30" fmla="*/ 7 w 24"/>
                <a:gd name="T31" fmla="*/ 12 h 17"/>
                <a:gd name="T32" fmla="*/ 10 w 24"/>
                <a:gd name="T33" fmla="*/ 13 h 17"/>
                <a:gd name="T34" fmla="*/ 12 w 24"/>
                <a:gd name="T35" fmla="*/ 14 h 17"/>
                <a:gd name="T36" fmla="*/ 17 w 24"/>
                <a:gd name="T37" fmla="*/ 16 h 17"/>
                <a:gd name="T38" fmla="*/ 16 w 24"/>
                <a:gd name="T39" fmla="*/ 17 h 17"/>
                <a:gd name="T40" fmla="*/ 17 w 24"/>
                <a:gd name="T41" fmla="*/ 16 h 17"/>
                <a:gd name="T42" fmla="*/ 11 w 24"/>
                <a:gd name="T43" fmla="*/ 10 h 17"/>
                <a:gd name="T44" fmla="*/ 10 w 24"/>
                <a:gd name="T45" fmla="*/ 8 h 17"/>
                <a:gd name="T46" fmla="*/ 9 w 24"/>
                <a:gd name="T47" fmla="*/ 7 h 17"/>
                <a:gd name="T48" fmla="*/ 9 w 24"/>
                <a:gd name="T49" fmla="*/ 5 h 17"/>
                <a:gd name="T50" fmla="*/ 11 w 24"/>
                <a:gd name="T51" fmla="*/ 6 h 17"/>
                <a:gd name="T52" fmla="*/ 13 w 24"/>
                <a:gd name="T53" fmla="*/ 5 h 17"/>
                <a:gd name="T54" fmla="*/ 14 w 24"/>
                <a:gd name="T55" fmla="*/ 5 h 17"/>
                <a:gd name="T56" fmla="*/ 16 w 24"/>
                <a:gd name="T57" fmla="*/ 5 h 17"/>
                <a:gd name="T58" fmla="*/ 18 w 24"/>
                <a:gd name="T59" fmla="*/ 6 h 17"/>
                <a:gd name="T60" fmla="*/ 20 w 24"/>
                <a:gd name="T61" fmla="*/ 6 h 17"/>
                <a:gd name="T62" fmla="*/ 23 w 24"/>
                <a:gd name="T63" fmla="*/ 7 h 17"/>
                <a:gd name="T64" fmla="*/ 16 w 24"/>
                <a:gd name="T65" fmla="*/ 17 h 17"/>
                <a:gd name="T66" fmla="*/ 12 w 24"/>
                <a:gd name="T67" fmla="*/ 15 h 17"/>
                <a:gd name="T68" fmla="*/ 12 w 24"/>
                <a:gd name="T69" fmla="*/ 15 h 17"/>
                <a:gd name="T70" fmla="*/ 15 w 24"/>
                <a:gd name="T71" fmla="*/ 15 h 17"/>
                <a:gd name="T72" fmla="*/ 13 w 24"/>
                <a:gd name="T73" fmla="*/ 14 h 17"/>
                <a:gd name="T74" fmla="*/ 7 w 24"/>
                <a:gd name="T75" fmla="*/ 10 h 17"/>
                <a:gd name="T76" fmla="*/ 5 w 24"/>
                <a:gd name="T77" fmla="*/ 8 h 17"/>
                <a:gd name="T78" fmla="*/ 5 w 24"/>
                <a:gd name="T79" fmla="*/ 8 h 17"/>
                <a:gd name="T80" fmla="*/ 7 w 24"/>
                <a:gd name="T81" fmla="*/ 12 h 17"/>
                <a:gd name="T82" fmla="*/ 5 w 24"/>
                <a:gd name="T83" fmla="*/ 10 h 17"/>
                <a:gd name="T84" fmla="*/ 3 w 24"/>
                <a:gd name="T85" fmla="*/ 7 h 17"/>
                <a:gd name="T86" fmla="*/ 4 w 24"/>
                <a:gd name="T87" fmla="*/ 9 h 17"/>
                <a:gd name="T88" fmla="*/ 3 w 24"/>
                <a:gd name="T89" fmla="*/ 7 h 17"/>
                <a:gd name="T90" fmla="*/ 4 w 24"/>
                <a:gd name="T91" fmla="*/ 7 h 17"/>
                <a:gd name="T92" fmla="*/ 3 w 24"/>
                <a:gd name="T9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" h="17">
                  <a:moveTo>
                    <a:pt x="23" y="7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lose/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lose/>
                  <a:moveTo>
                    <a:pt x="12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3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6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5" y="8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lose/>
                  <a:moveTo>
                    <a:pt x="6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9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3" y="7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4" y="5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4597952" y="2240588"/>
              <a:ext cx="75912" cy="63045"/>
            </a:xfrm>
            <a:custGeom>
              <a:avLst/>
              <a:gdLst>
                <a:gd name="T0" fmla="*/ 30 w 59"/>
                <a:gd name="T1" fmla="*/ 41 h 49"/>
                <a:gd name="T2" fmla="*/ 7 w 59"/>
                <a:gd name="T3" fmla="*/ 19 h 49"/>
                <a:gd name="T4" fmla="*/ 7 w 59"/>
                <a:gd name="T5" fmla="*/ 15 h 49"/>
                <a:gd name="T6" fmla="*/ 4 w 59"/>
                <a:gd name="T7" fmla="*/ 11 h 49"/>
                <a:gd name="T8" fmla="*/ 0 w 59"/>
                <a:gd name="T9" fmla="*/ 8 h 49"/>
                <a:gd name="T10" fmla="*/ 0 w 59"/>
                <a:gd name="T11" fmla="*/ 4 h 49"/>
                <a:gd name="T12" fmla="*/ 0 w 59"/>
                <a:gd name="T13" fmla="*/ 0 h 49"/>
                <a:gd name="T14" fmla="*/ 7 w 59"/>
                <a:gd name="T15" fmla="*/ 4 h 49"/>
                <a:gd name="T16" fmla="*/ 7 w 59"/>
                <a:gd name="T17" fmla="*/ 0 h 49"/>
                <a:gd name="T18" fmla="*/ 15 w 59"/>
                <a:gd name="T19" fmla="*/ 0 h 49"/>
                <a:gd name="T20" fmla="*/ 18 w 59"/>
                <a:gd name="T21" fmla="*/ 0 h 49"/>
                <a:gd name="T22" fmla="*/ 22 w 59"/>
                <a:gd name="T23" fmla="*/ 0 h 49"/>
                <a:gd name="T24" fmla="*/ 26 w 59"/>
                <a:gd name="T25" fmla="*/ 0 h 49"/>
                <a:gd name="T26" fmla="*/ 33 w 59"/>
                <a:gd name="T27" fmla="*/ 0 h 49"/>
                <a:gd name="T28" fmla="*/ 37 w 59"/>
                <a:gd name="T29" fmla="*/ 4 h 49"/>
                <a:gd name="T30" fmla="*/ 41 w 59"/>
                <a:gd name="T31" fmla="*/ 4 h 49"/>
                <a:gd name="T32" fmla="*/ 52 w 59"/>
                <a:gd name="T33" fmla="*/ 8 h 49"/>
                <a:gd name="T34" fmla="*/ 52 w 59"/>
                <a:gd name="T35" fmla="*/ 8 h 49"/>
                <a:gd name="T36" fmla="*/ 56 w 59"/>
                <a:gd name="T37" fmla="*/ 11 h 49"/>
                <a:gd name="T38" fmla="*/ 52 w 59"/>
                <a:gd name="T39" fmla="*/ 15 h 49"/>
                <a:gd name="T40" fmla="*/ 59 w 59"/>
                <a:gd name="T41" fmla="*/ 19 h 49"/>
                <a:gd name="T42" fmla="*/ 59 w 59"/>
                <a:gd name="T43" fmla="*/ 23 h 49"/>
                <a:gd name="T44" fmla="*/ 56 w 59"/>
                <a:gd name="T45" fmla="*/ 23 h 49"/>
                <a:gd name="T46" fmla="*/ 59 w 59"/>
                <a:gd name="T47" fmla="*/ 30 h 49"/>
                <a:gd name="T48" fmla="*/ 56 w 59"/>
                <a:gd name="T49" fmla="*/ 30 h 49"/>
                <a:gd name="T50" fmla="*/ 48 w 59"/>
                <a:gd name="T51" fmla="*/ 30 h 49"/>
                <a:gd name="T52" fmla="*/ 52 w 59"/>
                <a:gd name="T53" fmla="*/ 34 h 49"/>
                <a:gd name="T54" fmla="*/ 52 w 59"/>
                <a:gd name="T55" fmla="*/ 37 h 49"/>
                <a:gd name="T56" fmla="*/ 48 w 59"/>
                <a:gd name="T57" fmla="*/ 41 h 49"/>
                <a:gd name="T58" fmla="*/ 44 w 59"/>
                <a:gd name="T59" fmla="*/ 49 h 49"/>
                <a:gd name="T60" fmla="*/ 41 w 59"/>
                <a:gd name="T61" fmla="*/ 45 h 49"/>
                <a:gd name="T62" fmla="*/ 33 w 59"/>
                <a:gd name="T63" fmla="*/ 45 h 49"/>
                <a:gd name="T64" fmla="*/ 30 w 59"/>
                <a:gd name="T65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49">
                  <a:moveTo>
                    <a:pt x="30" y="45"/>
                  </a:moveTo>
                  <a:lnTo>
                    <a:pt x="30" y="41"/>
                  </a:lnTo>
                  <a:lnTo>
                    <a:pt x="18" y="30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6" y="19"/>
                  </a:lnTo>
                  <a:lnTo>
                    <a:pt x="59" y="19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9" y="30"/>
                  </a:lnTo>
                  <a:lnTo>
                    <a:pt x="56" y="34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48" y="30"/>
                  </a:lnTo>
                  <a:lnTo>
                    <a:pt x="48" y="34"/>
                  </a:lnTo>
                  <a:lnTo>
                    <a:pt x="52" y="34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5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1" y="45"/>
                  </a:lnTo>
                  <a:lnTo>
                    <a:pt x="37" y="45"/>
                  </a:lnTo>
                  <a:lnTo>
                    <a:pt x="33" y="45"/>
                  </a:lnTo>
                  <a:lnTo>
                    <a:pt x="30" y="45"/>
                  </a:ln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4550346" y="2203276"/>
              <a:ext cx="61758" cy="37313"/>
            </a:xfrm>
            <a:custGeom>
              <a:avLst/>
              <a:gdLst>
                <a:gd name="T0" fmla="*/ 4 w 48"/>
                <a:gd name="T1" fmla="*/ 29 h 29"/>
                <a:gd name="T2" fmla="*/ 7 w 48"/>
                <a:gd name="T3" fmla="*/ 29 h 29"/>
                <a:gd name="T4" fmla="*/ 11 w 48"/>
                <a:gd name="T5" fmla="*/ 26 h 29"/>
                <a:gd name="T6" fmla="*/ 15 w 48"/>
                <a:gd name="T7" fmla="*/ 26 h 29"/>
                <a:gd name="T8" fmla="*/ 22 w 48"/>
                <a:gd name="T9" fmla="*/ 26 h 29"/>
                <a:gd name="T10" fmla="*/ 26 w 48"/>
                <a:gd name="T11" fmla="*/ 26 h 29"/>
                <a:gd name="T12" fmla="*/ 26 w 48"/>
                <a:gd name="T13" fmla="*/ 22 h 29"/>
                <a:gd name="T14" fmla="*/ 33 w 48"/>
                <a:gd name="T15" fmla="*/ 18 h 29"/>
                <a:gd name="T16" fmla="*/ 33 w 48"/>
                <a:gd name="T17" fmla="*/ 14 h 29"/>
                <a:gd name="T18" fmla="*/ 41 w 48"/>
                <a:gd name="T19" fmla="*/ 11 h 29"/>
                <a:gd name="T20" fmla="*/ 48 w 48"/>
                <a:gd name="T21" fmla="*/ 11 h 29"/>
                <a:gd name="T22" fmla="*/ 48 w 48"/>
                <a:gd name="T23" fmla="*/ 3 h 29"/>
                <a:gd name="T24" fmla="*/ 44 w 48"/>
                <a:gd name="T25" fmla="*/ 0 h 29"/>
                <a:gd name="T26" fmla="*/ 41 w 48"/>
                <a:gd name="T27" fmla="*/ 3 h 29"/>
                <a:gd name="T28" fmla="*/ 33 w 48"/>
                <a:gd name="T29" fmla="*/ 7 h 29"/>
                <a:gd name="T30" fmla="*/ 33 w 48"/>
                <a:gd name="T31" fmla="*/ 7 h 29"/>
                <a:gd name="T32" fmla="*/ 30 w 48"/>
                <a:gd name="T33" fmla="*/ 7 h 29"/>
                <a:gd name="T34" fmla="*/ 26 w 48"/>
                <a:gd name="T35" fmla="*/ 7 h 29"/>
                <a:gd name="T36" fmla="*/ 22 w 48"/>
                <a:gd name="T37" fmla="*/ 7 h 29"/>
                <a:gd name="T38" fmla="*/ 18 w 48"/>
                <a:gd name="T39" fmla="*/ 7 h 29"/>
                <a:gd name="T40" fmla="*/ 15 w 48"/>
                <a:gd name="T41" fmla="*/ 7 h 29"/>
                <a:gd name="T42" fmla="*/ 7 w 48"/>
                <a:gd name="T43" fmla="*/ 7 h 29"/>
                <a:gd name="T44" fmla="*/ 7 w 48"/>
                <a:gd name="T45" fmla="*/ 7 h 29"/>
                <a:gd name="T46" fmla="*/ 4 w 48"/>
                <a:gd name="T47" fmla="*/ 11 h 29"/>
                <a:gd name="T48" fmla="*/ 4 w 48"/>
                <a:gd name="T49" fmla="*/ 14 h 29"/>
                <a:gd name="T50" fmla="*/ 0 w 48"/>
                <a:gd name="T51" fmla="*/ 18 h 29"/>
                <a:gd name="T52" fmla="*/ 4 w 48"/>
                <a:gd name="T53" fmla="*/ 22 h 29"/>
                <a:gd name="T54" fmla="*/ 4 w 48"/>
                <a:gd name="T55" fmla="*/ 22 h 29"/>
                <a:gd name="T56" fmla="*/ 7 w 48"/>
                <a:gd name="T57" fmla="*/ 22 h 29"/>
                <a:gd name="T58" fmla="*/ 7 w 48"/>
                <a:gd name="T59" fmla="*/ 26 h 29"/>
                <a:gd name="T60" fmla="*/ 4 w 48"/>
                <a:gd name="T61" fmla="*/ 26 h 29"/>
                <a:gd name="T62" fmla="*/ 4 w 48"/>
                <a:gd name="T6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29">
                  <a:moveTo>
                    <a:pt x="4" y="29"/>
                  </a:moveTo>
                  <a:lnTo>
                    <a:pt x="7" y="29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33" y="18"/>
                  </a:lnTo>
                  <a:lnTo>
                    <a:pt x="33" y="14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48" y="3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0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4" y="26"/>
                  </a:ln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4474436" y="2150523"/>
              <a:ext cx="142816" cy="61758"/>
            </a:xfrm>
            <a:custGeom>
              <a:avLst/>
              <a:gdLst>
                <a:gd name="T0" fmla="*/ 66 w 111"/>
                <a:gd name="T1" fmla="*/ 48 h 48"/>
                <a:gd name="T2" fmla="*/ 77 w 111"/>
                <a:gd name="T3" fmla="*/ 48 h 48"/>
                <a:gd name="T4" fmla="*/ 85 w 111"/>
                <a:gd name="T5" fmla="*/ 48 h 48"/>
                <a:gd name="T6" fmla="*/ 92 w 111"/>
                <a:gd name="T7" fmla="*/ 48 h 48"/>
                <a:gd name="T8" fmla="*/ 100 w 111"/>
                <a:gd name="T9" fmla="*/ 44 h 48"/>
                <a:gd name="T10" fmla="*/ 107 w 111"/>
                <a:gd name="T11" fmla="*/ 37 h 48"/>
                <a:gd name="T12" fmla="*/ 107 w 111"/>
                <a:gd name="T13" fmla="*/ 33 h 48"/>
                <a:gd name="T14" fmla="*/ 103 w 111"/>
                <a:gd name="T15" fmla="*/ 26 h 48"/>
                <a:gd name="T16" fmla="*/ 111 w 111"/>
                <a:gd name="T17" fmla="*/ 26 h 48"/>
                <a:gd name="T18" fmla="*/ 111 w 111"/>
                <a:gd name="T19" fmla="*/ 18 h 48"/>
                <a:gd name="T20" fmla="*/ 111 w 111"/>
                <a:gd name="T21" fmla="*/ 7 h 48"/>
                <a:gd name="T22" fmla="*/ 103 w 111"/>
                <a:gd name="T23" fmla="*/ 4 h 48"/>
                <a:gd name="T24" fmla="*/ 92 w 111"/>
                <a:gd name="T25" fmla="*/ 4 h 48"/>
                <a:gd name="T26" fmla="*/ 81 w 111"/>
                <a:gd name="T27" fmla="*/ 0 h 48"/>
                <a:gd name="T28" fmla="*/ 77 w 111"/>
                <a:gd name="T29" fmla="*/ 4 h 48"/>
                <a:gd name="T30" fmla="*/ 77 w 111"/>
                <a:gd name="T31" fmla="*/ 7 h 48"/>
                <a:gd name="T32" fmla="*/ 70 w 111"/>
                <a:gd name="T33" fmla="*/ 7 h 48"/>
                <a:gd name="T34" fmla="*/ 59 w 111"/>
                <a:gd name="T35" fmla="*/ 4 h 48"/>
                <a:gd name="T36" fmla="*/ 59 w 111"/>
                <a:gd name="T37" fmla="*/ 11 h 48"/>
                <a:gd name="T38" fmla="*/ 55 w 111"/>
                <a:gd name="T39" fmla="*/ 11 h 48"/>
                <a:gd name="T40" fmla="*/ 48 w 111"/>
                <a:gd name="T41" fmla="*/ 18 h 48"/>
                <a:gd name="T42" fmla="*/ 52 w 111"/>
                <a:gd name="T43" fmla="*/ 22 h 48"/>
                <a:gd name="T44" fmla="*/ 48 w 111"/>
                <a:gd name="T45" fmla="*/ 26 h 48"/>
                <a:gd name="T46" fmla="*/ 40 w 111"/>
                <a:gd name="T47" fmla="*/ 26 h 48"/>
                <a:gd name="T48" fmla="*/ 37 w 111"/>
                <a:gd name="T49" fmla="*/ 26 h 48"/>
                <a:gd name="T50" fmla="*/ 29 w 111"/>
                <a:gd name="T51" fmla="*/ 30 h 48"/>
                <a:gd name="T52" fmla="*/ 22 w 111"/>
                <a:gd name="T53" fmla="*/ 30 h 48"/>
                <a:gd name="T54" fmla="*/ 15 w 111"/>
                <a:gd name="T55" fmla="*/ 26 h 48"/>
                <a:gd name="T56" fmla="*/ 11 w 111"/>
                <a:gd name="T57" fmla="*/ 30 h 48"/>
                <a:gd name="T58" fmla="*/ 7 w 111"/>
                <a:gd name="T59" fmla="*/ 30 h 48"/>
                <a:gd name="T60" fmla="*/ 0 w 111"/>
                <a:gd name="T61" fmla="*/ 30 h 48"/>
                <a:gd name="T62" fmla="*/ 0 w 111"/>
                <a:gd name="T63" fmla="*/ 30 h 48"/>
                <a:gd name="T64" fmla="*/ 0 w 111"/>
                <a:gd name="T65" fmla="*/ 33 h 48"/>
                <a:gd name="T66" fmla="*/ 3 w 111"/>
                <a:gd name="T67" fmla="*/ 37 h 48"/>
                <a:gd name="T68" fmla="*/ 7 w 111"/>
                <a:gd name="T69" fmla="*/ 37 h 48"/>
                <a:gd name="T70" fmla="*/ 11 w 111"/>
                <a:gd name="T71" fmla="*/ 37 h 48"/>
                <a:gd name="T72" fmla="*/ 18 w 111"/>
                <a:gd name="T73" fmla="*/ 37 h 48"/>
                <a:gd name="T74" fmla="*/ 22 w 111"/>
                <a:gd name="T75" fmla="*/ 41 h 48"/>
                <a:gd name="T76" fmla="*/ 33 w 111"/>
                <a:gd name="T77" fmla="*/ 37 h 48"/>
                <a:gd name="T78" fmla="*/ 40 w 111"/>
                <a:gd name="T79" fmla="*/ 41 h 48"/>
                <a:gd name="T80" fmla="*/ 59 w 111"/>
                <a:gd name="T81" fmla="*/ 44 h 48"/>
                <a:gd name="T82" fmla="*/ 66 w 111"/>
                <a:gd name="T8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" h="48">
                  <a:moveTo>
                    <a:pt x="66" y="48"/>
                  </a:moveTo>
                  <a:lnTo>
                    <a:pt x="66" y="48"/>
                  </a:lnTo>
                  <a:lnTo>
                    <a:pt x="74" y="48"/>
                  </a:lnTo>
                  <a:lnTo>
                    <a:pt x="77" y="48"/>
                  </a:lnTo>
                  <a:lnTo>
                    <a:pt x="81" y="48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0" y="44"/>
                  </a:lnTo>
                  <a:lnTo>
                    <a:pt x="103" y="41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7" y="33"/>
                  </a:lnTo>
                  <a:lnTo>
                    <a:pt x="107" y="30"/>
                  </a:lnTo>
                  <a:lnTo>
                    <a:pt x="103" y="26"/>
                  </a:lnTo>
                  <a:lnTo>
                    <a:pt x="103" y="26"/>
                  </a:lnTo>
                  <a:lnTo>
                    <a:pt x="111" y="26"/>
                  </a:lnTo>
                  <a:lnTo>
                    <a:pt x="111" y="22"/>
                  </a:lnTo>
                  <a:lnTo>
                    <a:pt x="111" y="18"/>
                  </a:lnTo>
                  <a:lnTo>
                    <a:pt x="111" y="11"/>
                  </a:lnTo>
                  <a:lnTo>
                    <a:pt x="111" y="7"/>
                  </a:lnTo>
                  <a:lnTo>
                    <a:pt x="103" y="4"/>
                  </a:lnTo>
                  <a:lnTo>
                    <a:pt x="103" y="4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7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9" y="7"/>
                  </a:lnTo>
                  <a:lnTo>
                    <a:pt x="59" y="1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2" y="15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0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2" y="30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3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22" y="41"/>
                  </a:lnTo>
                  <a:lnTo>
                    <a:pt x="29" y="37"/>
                  </a:lnTo>
                  <a:lnTo>
                    <a:pt x="33" y="37"/>
                  </a:lnTo>
                  <a:lnTo>
                    <a:pt x="40" y="37"/>
                  </a:lnTo>
                  <a:lnTo>
                    <a:pt x="40" y="41"/>
                  </a:lnTo>
                  <a:lnTo>
                    <a:pt x="48" y="44"/>
                  </a:lnTo>
                  <a:lnTo>
                    <a:pt x="59" y="44"/>
                  </a:lnTo>
                  <a:lnTo>
                    <a:pt x="63" y="44"/>
                  </a:lnTo>
                  <a:lnTo>
                    <a:pt x="66" y="48"/>
                  </a:lnTo>
                  <a:lnTo>
                    <a:pt x="66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4555494" y="1997415"/>
              <a:ext cx="194282" cy="147963"/>
            </a:xfrm>
            <a:custGeom>
              <a:avLst/>
              <a:gdLst>
                <a:gd name="T0" fmla="*/ 92 w 151"/>
                <a:gd name="T1" fmla="*/ 115 h 115"/>
                <a:gd name="T2" fmla="*/ 96 w 151"/>
                <a:gd name="T3" fmla="*/ 111 h 115"/>
                <a:gd name="T4" fmla="*/ 100 w 151"/>
                <a:gd name="T5" fmla="*/ 111 h 115"/>
                <a:gd name="T6" fmla="*/ 107 w 151"/>
                <a:gd name="T7" fmla="*/ 111 h 115"/>
                <a:gd name="T8" fmla="*/ 111 w 151"/>
                <a:gd name="T9" fmla="*/ 111 h 115"/>
                <a:gd name="T10" fmla="*/ 118 w 151"/>
                <a:gd name="T11" fmla="*/ 111 h 115"/>
                <a:gd name="T12" fmla="*/ 129 w 151"/>
                <a:gd name="T13" fmla="*/ 115 h 115"/>
                <a:gd name="T14" fmla="*/ 133 w 151"/>
                <a:gd name="T15" fmla="*/ 111 h 115"/>
                <a:gd name="T16" fmla="*/ 144 w 151"/>
                <a:gd name="T17" fmla="*/ 97 h 115"/>
                <a:gd name="T18" fmla="*/ 148 w 151"/>
                <a:gd name="T19" fmla="*/ 89 h 115"/>
                <a:gd name="T20" fmla="*/ 151 w 151"/>
                <a:gd name="T21" fmla="*/ 85 h 115"/>
                <a:gd name="T22" fmla="*/ 148 w 151"/>
                <a:gd name="T23" fmla="*/ 82 h 115"/>
                <a:gd name="T24" fmla="*/ 148 w 151"/>
                <a:gd name="T25" fmla="*/ 78 h 115"/>
                <a:gd name="T26" fmla="*/ 144 w 151"/>
                <a:gd name="T27" fmla="*/ 71 h 115"/>
                <a:gd name="T28" fmla="*/ 144 w 151"/>
                <a:gd name="T29" fmla="*/ 59 h 115"/>
                <a:gd name="T30" fmla="*/ 137 w 151"/>
                <a:gd name="T31" fmla="*/ 52 h 115"/>
                <a:gd name="T32" fmla="*/ 144 w 151"/>
                <a:gd name="T33" fmla="*/ 45 h 115"/>
                <a:gd name="T34" fmla="*/ 140 w 151"/>
                <a:gd name="T35" fmla="*/ 34 h 115"/>
                <a:gd name="T36" fmla="*/ 140 w 151"/>
                <a:gd name="T37" fmla="*/ 30 h 115"/>
                <a:gd name="T38" fmla="*/ 133 w 151"/>
                <a:gd name="T39" fmla="*/ 19 h 115"/>
                <a:gd name="T40" fmla="*/ 133 w 151"/>
                <a:gd name="T41" fmla="*/ 8 h 115"/>
                <a:gd name="T42" fmla="*/ 126 w 151"/>
                <a:gd name="T43" fmla="*/ 4 h 115"/>
                <a:gd name="T44" fmla="*/ 85 w 151"/>
                <a:gd name="T45" fmla="*/ 8 h 115"/>
                <a:gd name="T46" fmla="*/ 77 w 151"/>
                <a:gd name="T47" fmla="*/ 11 h 115"/>
                <a:gd name="T48" fmla="*/ 70 w 151"/>
                <a:gd name="T49" fmla="*/ 11 h 115"/>
                <a:gd name="T50" fmla="*/ 77 w 151"/>
                <a:gd name="T51" fmla="*/ 4 h 115"/>
                <a:gd name="T52" fmla="*/ 74 w 151"/>
                <a:gd name="T53" fmla="*/ 8 h 115"/>
                <a:gd name="T54" fmla="*/ 63 w 151"/>
                <a:gd name="T55" fmla="*/ 8 h 115"/>
                <a:gd name="T56" fmla="*/ 59 w 151"/>
                <a:gd name="T57" fmla="*/ 4 h 115"/>
                <a:gd name="T58" fmla="*/ 66 w 151"/>
                <a:gd name="T59" fmla="*/ 4 h 115"/>
                <a:gd name="T60" fmla="*/ 63 w 151"/>
                <a:gd name="T61" fmla="*/ 0 h 115"/>
                <a:gd name="T62" fmla="*/ 48 w 151"/>
                <a:gd name="T63" fmla="*/ 4 h 115"/>
                <a:gd name="T64" fmla="*/ 37 w 151"/>
                <a:gd name="T65" fmla="*/ 4 h 115"/>
                <a:gd name="T66" fmla="*/ 29 w 151"/>
                <a:gd name="T67" fmla="*/ 8 h 115"/>
                <a:gd name="T68" fmla="*/ 26 w 151"/>
                <a:gd name="T69" fmla="*/ 15 h 115"/>
                <a:gd name="T70" fmla="*/ 14 w 151"/>
                <a:gd name="T71" fmla="*/ 19 h 115"/>
                <a:gd name="T72" fmla="*/ 7 w 151"/>
                <a:gd name="T73" fmla="*/ 22 h 115"/>
                <a:gd name="T74" fmla="*/ 3 w 151"/>
                <a:gd name="T75" fmla="*/ 26 h 115"/>
                <a:gd name="T76" fmla="*/ 3 w 151"/>
                <a:gd name="T77" fmla="*/ 26 h 115"/>
                <a:gd name="T78" fmla="*/ 3 w 151"/>
                <a:gd name="T79" fmla="*/ 37 h 115"/>
                <a:gd name="T80" fmla="*/ 0 w 151"/>
                <a:gd name="T81" fmla="*/ 41 h 115"/>
                <a:gd name="T82" fmla="*/ 3 w 151"/>
                <a:gd name="T83" fmla="*/ 52 h 115"/>
                <a:gd name="T84" fmla="*/ 7 w 151"/>
                <a:gd name="T85" fmla="*/ 56 h 115"/>
                <a:gd name="T86" fmla="*/ 7 w 151"/>
                <a:gd name="T87" fmla="*/ 59 h 115"/>
                <a:gd name="T88" fmla="*/ 11 w 151"/>
                <a:gd name="T89" fmla="*/ 67 h 115"/>
                <a:gd name="T90" fmla="*/ 14 w 151"/>
                <a:gd name="T91" fmla="*/ 78 h 115"/>
                <a:gd name="T92" fmla="*/ 14 w 151"/>
                <a:gd name="T93" fmla="*/ 82 h 115"/>
                <a:gd name="T94" fmla="*/ 18 w 151"/>
                <a:gd name="T95" fmla="*/ 82 h 115"/>
                <a:gd name="T96" fmla="*/ 26 w 151"/>
                <a:gd name="T97" fmla="*/ 82 h 115"/>
                <a:gd name="T98" fmla="*/ 29 w 151"/>
                <a:gd name="T99" fmla="*/ 85 h 115"/>
                <a:gd name="T100" fmla="*/ 33 w 151"/>
                <a:gd name="T101" fmla="*/ 89 h 115"/>
                <a:gd name="T102" fmla="*/ 33 w 151"/>
                <a:gd name="T103" fmla="*/ 93 h 115"/>
                <a:gd name="T104" fmla="*/ 37 w 151"/>
                <a:gd name="T105" fmla="*/ 97 h 115"/>
                <a:gd name="T106" fmla="*/ 40 w 151"/>
                <a:gd name="T107" fmla="*/ 97 h 115"/>
                <a:gd name="T108" fmla="*/ 37 w 151"/>
                <a:gd name="T109" fmla="*/ 89 h 115"/>
                <a:gd name="T110" fmla="*/ 48 w 151"/>
                <a:gd name="T111" fmla="*/ 93 h 115"/>
                <a:gd name="T112" fmla="*/ 51 w 151"/>
                <a:gd name="T113" fmla="*/ 97 h 115"/>
                <a:gd name="T114" fmla="*/ 59 w 151"/>
                <a:gd name="T115" fmla="*/ 97 h 115"/>
                <a:gd name="T116" fmla="*/ 74 w 151"/>
                <a:gd name="T117" fmla="*/ 104 h 115"/>
                <a:gd name="T118" fmla="*/ 81 w 151"/>
                <a:gd name="T119" fmla="*/ 111 h 115"/>
                <a:gd name="T120" fmla="*/ 89 w 151"/>
                <a:gd name="T121" fmla="*/ 108 h 115"/>
                <a:gd name="T122" fmla="*/ 89 w 151"/>
                <a:gd name="T12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15">
                  <a:moveTo>
                    <a:pt x="89" y="115"/>
                  </a:moveTo>
                  <a:lnTo>
                    <a:pt x="92" y="115"/>
                  </a:lnTo>
                  <a:lnTo>
                    <a:pt x="96" y="115"/>
                  </a:lnTo>
                  <a:lnTo>
                    <a:pt x="96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114" y="111"/>
                  </a:lnTo>
                  <a:lnTo>
                    <a:pt x="118" y="111"/>
                  </a:lnTo>
                  <a:lnTo>
                    <a:pt x="122" y="111"/>
                  </a:lnTo>
                  <a:lnTo>
                    <a:pt x="129" y="115"/>
                  </a:lnTo>
                  <a:lnTo>
                    <a:pt x="133" y="115"/>
                  </a:lnTo>
                  <a:lnTo>
                    <a:pt x="133" y="111"/>
                  </a:lnTo>
                  <a:lnTo>
                    <a:pt x="133" y="108"/>
                  </a:lnTo>
                  <a:lnTo>
                    <a:pt x="144" y="97"/>
                  </a:lnTo>
                  <a:lnTo>
                    <a:pt x="144" y="93"/>
                  </a:lnTo>
                  <a:lnTo>
                    <a:pt x="148" y="89"/>
                  </a:lnTo>
                  <a:lnTo>
                    <a:pt x="151" y="89"/>
                  </a:lnTo>
                  <a:lnTo>
                    <a:pt x="151" y="85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51" y="78"/>
                  </a:lnTo>
                  <a:lnTo>
                    <a:pt x="148" y="78"/>
                  </a:lnTo>
                  <a:lnTo>
                    <a:pt x="144" y="74"/>
                  </a:lnTo>
                  <a:lnTo>
                    <a:pt x="144" y="71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40" y="48"/>
                  </a:lnTo>
                  <a:lnTo>
                    <a:pt x="144" y="45"/>
                  </a:lnTo>
                  <a:lnTo>
                    <a:pt x="144" y="37"/>
                  </a:lnTo>
                  <a:lnTo>
                    <a:pt x="140" y="34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37" y="22"/>
                  </a:lnTo>
                  <a:lnTo>
                    <a:pt x="133" y="19"/>
                  </a:lnTo>
                  <a:lnTo>
                    <a:pt x="133" y="15"/>
                  </a:lnTo>
                  <a:lnTo>
                    <a:pt x="133" y="8"/>
                  </a:lnTo>
                  <a:lnTo>
                    <a:pt x="129" y="8"/>
                  </a:lnTo>
                  <a:lnTo>
                    <a:pt x="126" y="4"/>
                  </a:lnTo>
                  <a:lnTo>
                    <a:pt x="103" y="8"/>
                  </a:lnTo>
                  <a:lnTo>
                    <a:pt x="85" y="8"/>
                  </a:lnTo>
                  <a:lnTo>
                    <a:pt x="81" y="8"/>
                  </a:lnTo>
                  <a:lnTo>
                    <a:pt x="77" y="11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4" y="8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4" y="8"/>
                  </a:lnTo>
                  <a:lnTo>
                    <a:pt x="66" y="11"/>
                  </a:lnTo>
                  <a:lnTo>
                    <a:pt x="63" y="8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63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48" y="4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29" y="8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4" y="19"/>
                  </a:lnTo>
                  <a:lnTo>
                    <a:pt x="7" y="19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" y="48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6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8" y="82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9" y="85"/>
                  </a:lnTo>
                  <a:lnTo>
                    <a:pt x="33" y="85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7" y="93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40" y="97"/>
                  </a:lnTo>
                  <a:lnTo>
                    <a:pt x="40" y="97"/>
                  </a:lnTo>
                  <a:lnTo>
                    <a:pt x="37" y="89"/>
                  </a:lnTo>
                  <a:lnTo>
                    <a:pt x="40" y="89"/>
                  </a:lnTo>
                  <a:lnTo>
                    <a:pt x="48" y="93"/>
                  </a:lnTo>
                  <a:lnTo>
                    <a:pt x="51" y="93"/>
                  </a:lnTo>
                  <a:lnTo>
                    <a:pt x="51" y="97"/>
                  </a:lnTo>
                  <a:lnTo>
                    <a:pt x="55" y="97"/>
                  </a:lnTo>
                  <a:lnTo>
                    <a:pt x="59" y="97"/>
                  </a:lnTo>
                  <a:lnTo>
                    <a:pt x="66" y="97"/>
                  </a:lnTo>
                  <a:lnTo>
                    <a:pt x="74" y="104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1" y="108"/>
                  </a:lnTo>
                  <a:lnTo>
                    <a:pt x="89" y="108"/>
                  </a:lnTo>
                  <a:lnTo>
                    <a:pt x="89" y="111"/>
                  </a:lnTo>
                  <a:lnTo>
                    <a:pt x="8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4516895" y="2097772"/>
              <a:ext cx="153109" cy="61758"/>
            </a:xfrm>
            <a:custGeom>
              <a:avLst/>
              <a:gdLst>
                <a:gd name="T0" fmla="*/ 44 w 119"/>
                <a:gd name="T1" fmla="*/ 4 h 48"/>
                <a:gd name="T2" fmla="*/ 48 w 119"/>
                <a:gd name="T3" fmla="*/ 4 h 48"/>
                <a:gd name="T4" fmla="*/ 56 w 119"/>
                <a:gd name="T5" fmla="*/ 4 h 48"/>
                <a:gd name="T6" fmla="*/ 59 w 119"/>
                <a:gd name="T7" fmla="*/ 7 h 48"/>
                <a:gd name="T8" fmla="*/ 63 w 119"/>
                <a:gd name="T9" fmla="*/ 11 h 48"/>
                <a:gd name="T10" fmla="*/ 63 w 119"/>
                <a:gd name="T11" fmla="*/ 15 h 48"/>
                <a:gd name="T12" fmla="*/ 67 w 119"/>
                <a:gd name="T13" fmla="*/ 19 h 48"/>
                <a:gd name="T14" fmla="*/ 70 w 119"/>
                <a:gd name="T15" fmla="*/ 19 h 48"/>
                <a:gd name="T16" fmla="*/ 67 w 119"/>
                <a:gd name="T17" fmla="*/ 11 h 48"/>
                <a:gd name="T18" fmla="*/ 78 w 119"/>
                <a:gd name="T19" fmla="*/ 15 h 48"/>
                <a:gd name="T20" fmla="*/ 81 w 119"/>
                <a:gd name="T21" fmla="*/ 19 h 48"/>
                <a:gd name="T22" fmla="*/ 89 w 119"/>
                <a:gd name="T23" fmla="*/ 19 h 48"/>
                <a:gd name="T24" fmla="*/ 104 w 119"/>
                <a:gd name="T25" fmla="*/ 26 h 48"/>
                <a:gd name="T26" fmla="*/ 111 w 119"/>
                <a:gd name="T27" fmla="*/ 33 h 48"/>
                <a:gd name="T28" fmla="*/ 119 w 119"/>
                <a:gd name="T29" fmla="*/ 30 h 48"/>
                <a:gd name="T30" fmla="*/ 119 w 119"/>
                <a:gd name="T31" fmla="*/ 37 h 48"/>
                <a:gd name="T32" fmla="*/ 107 w 119"/>
                <a:gd name="T33" fmla="*/ 37 h 48"/>
                <a:gd name="T34" fmla="*/ 100 w 119"/>
                <a:gd name="T35" fmla="*/ 45 h 48"/>
                <a:gd name="T36" fmla="*/ 89 w 119"/>
                <a:gd name="T37" fmla="*/ 45 h 48"/>
                <a:gd name="T38" fmla="*/ 81 w 119"/>
                <a:gd name="T39" fmla="*/ 45 h 48"/>
                <a:gd name="T40" fmla="*/ 70 w 119"/>
                <a:gd name="T41" fmla="*/ 45 h 48"/>
                <a:gd name="T42" fmla="*/ 63 w 119"/>
                <a:gd name="T43" fmla="*/ 45 h 48"/>
                <a:gd name="T44" fmla="*/ 56 w 119"/>
                <a:gd name="T45" fmla="*/ 41 h 48"/>
                <a:gd name="T46" fmla="*/ 48 w 119"/>
                <a:gd name="T47" fmla="*/ 41 h 48"/>
                <a:gd name="T48" fmla="*/ 44 w 119"/>
                <a:gd name="T49" fmla="*/ 45 h 48"/>
                <a:gd name="T50" fmla="*/ 37 w 119"/>
                <a:gd name="T51" fmla="*/ 48 h 48"/>
                <a:gd name="T52" fmla="*/ 30 w 119"/>
                <a:gd name="T53" fmla="*/ 45 h 48"/>
                <a:gd name="T54" fmla="*/ 26 w 119"/>
                <a:gd name="T55" fmla="*/ 45 h 48"/>
                <a:gd name="T56" fmla="*/ 19 w 119"/>
                <a:gd name="T57" fmla="*/ 37 h 48"/>
                <a:gd name="T58" fmla="*/ 7 w 119"/>
                <a:gd name="T59" fmla="*/ 30 h 48"/>
                <a:gd name="T60" fmla="*/ 7 w 119"/>
                <a:gd name="T61" fmla="*/ 26 h 48"/>
                <a:gd name="T62" fmla="*/ 0 w 119"/>
                <a:gd name="T63" fmla="*/ 19 h 48"/>
                <a:gd name="T64" fmla="*/ 0 w 119"/>
                <a:gd name="T65" fmla="*/ 15 h 48"/>
                <a:gd name="T66" fmla="*/ 4 w 119"/>
                <a:gd name="T67" fmla="*/ 15 h 48"/>
                <a:gd name="T68" fmla="*/ 15 w 119"/>
                <a:gd name="T69" fmla="*/ 11 h 48"/>
                <a:gd name="T70" fmla="*/ 22 w 119"/>
                <a:gd name="T71" fmla="*/ 7 h 48"/>
                <a:gd name="T72" fmla="*/ 30 w 119"/>
                <a:gd name="T73" fmla="*/ 7 h 48"/>
                <a:gd name="T74" fmla="*/ 33 w 119"/>
                <a:gd name="T75" fmla="*/ 4 h 48"/>
                <a:gd name="T76" fmla="*/ 37 w 119"/>
                <a:gd name="T77" fmla="*/ 4 h 48"/>
                <a:gd name="T78" fmla="*/ 41 w 119"/>
                <a:gd name="T7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48">
                  <a:moveTo>
                    <a:pt x="44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9" y="7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67" y="11"/>
                  </a:lnTo>
                  <a:lnTo>
                    <a:pt x="70" y="11"/>
                  </a:lnTo>
                  <a:lnTo>
                    <a:pt x="78" y="15"/>
                  </a:lnTo>
                  <a:lnTo>
                    <a:pt x="81" y="15"/>
                  </a:lnTo>
                  <a:lnTo>
                    <a:pt x="81" y="19"/>
                  </a:lnTo>
                  <a:lnTo>
                    <a:pt x="85" y="19"/>
                  </a:lnTo>
                  <a:lnTo>
                    <a:pt x="89" y="19"/>
                  </a:lnTo>
                  <a:lnTo>
                    <a:pt x="96" y="19"/>
                  </a:lnTo>
                  <a:lnTo>
                    <a:pt x="104" y="26"/>
                  </a:lnTo>
                  <a:lnTo>
                    <a:pt x="107" y="33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9" y="30"/>
                  </a:lnTo>
                  <a:lnTo>
                    <a:pt x="119" y="33"/>
                  </a:lnTo>
                  <a:lnTo>
                    <a:pt x="119" y="37"/>
                  </a:lnTo>
                  <a:lnTo>
                    <a:pt x="111" y="37"/>
                  </a:lnTo>
                  <a:lnTo>
                    <a:pt x="107" y="37"/>
                  </a:lnTo>
                  <a:lnTo>
                    <a:pt x="104" y="41"/>
                  </a:lnTo>
                  <a:lnTo>
                    <a:pt x="100" y="45"/>
                  </a:lnTo>
                  <a:lnTo>
                    <a:pt x="93" y="45"/>
                  </a:lnTo>
                  <a:lnTo>
                    <a:pt x="89" y="45"/>
                  </a:lnTo>
                  <a:lnTo>
                    <a:pt x="85" y="45"/>
                  </a:lnTo>
                  <a:lnTo>
                    <a:pt x="81" y="45"/>
                  </a:lnTo>
                  <a:lnTo>
                    <a:pt x="78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3" y="45"/>
                  </a:lnTo>
                  <a:lnTo>
                    <a:pt x="59" y="45"/>
                  </a:lnTo>
                  <a:lnTo>
                    <a:pt x="56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4" y="45"/>
                  </a:lnTo>
                  <a:lnTo>
                    <a:pt x="44" y="45"/>
                  </a:lnTo>
                  <a:lnTo>
                    <a:pt x="44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0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1" y="33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4397236" y="1997415"/>
              <a:ext cx="176269" cy="191708"/>
            </a:xfrm>
            <a:custGeom>
              <a:avLst/>
              <a:gdLst>
                <a:gd name="T0" fmla="*/ 49 w 137"/>
                <a:gd name="T1" fmla="*/ 4 h 149"/>
                <a:gd name="T2" fmla="*/ 56 w 137"/>
                <a:gd name="T3" fmla="*/ 8 h 149"/>
                <a:gd name="T4" fmla="*/ 60 w 137"/>
                <a:gd name="T5" fmla="*/ 15 h 149"/>
                <a:gd name="T6" fmla="*/ 67 w 137"/>
                <a:gd name="T7" fmla="*/ 11 h 149"/>
                <a:gd name="T8" fmla="*/ 75 w 137"/>
                <a:gd name="T9" fmla="*/ 15 h 149"/>
                <a:gd name="T10" fmla="*/ 67 w 137"/>
                <a:gd name="T11" fmla="*/ 19 h 149"/>
                <a:gd name="T12" fmla="*/ 78 w 137"/>
                <a:gd name="T13" fmla="*/ 22 h 149"/>
                <a:gd name="T14" fmla="*/ 89 w 137"/>
                <a:gd name="T15" fmla="*/ 15 h 149"/>
                <a:gd name="T16" fmla="*/ 97 w 137"/>
                <a:gd name="T17" fmla="*/ 11 h 149"/>
                <a:gd name="T18" fmla="*/ 93 w 137"/>
                <a:gd name="T19" fmla="*/ 15 h 149"/>
                <a:gd name="T20" fmla="*/ 100 w 137"/>
                <a:gd name="T21" fmla="*/ 15 h 149"/>
                <a:gd name="T22" fmla="*/ 112 w 137"/>
                <a:gd name="T23" fmla="*/ 19 h 149"/>
                <a:gd name="T24" fmla="*/ 119 w 137"/>
                <a:gd name="T25" fmla="*/ 26 h 149"/>
                <a:gd name="T26" fmla="*/ 126 w 137"/>
                <a:gd name="T27" fmla="*/ 34 h 149"/>
                <a:gd name="T28" fmla="*/ 126 w 137"/>
                <a:gd name="T29" fmla="*/ 48 h 149"/>
                <a:gd name="T30" fmla="*/ 130 w 137"/>
                <a:gd name="T31" fmla="*/ 59 h 149"/>
                <a:gd name="T32" fmla="*/ 137 w 137"/>
                <a:gd name="T33" fmla="*/ 71 h 149"/>
                <a:gd name="T34" fmla="*/ 130 w 137"/>
                <a:gd name="T35" fmla="*/ 82 h 149"/>
                <a:gd name="T36" fmla="*/ 123 w 137"/>
                <a:gd name="T37" fmla="*/ 85 h 149"/>
                <a:gd name="T38" fmla="*/ 108 w 137"/>
                <a:gd name="T39" fmla="*/ 89 h 149"/>
                <a:gd name="T40" fmla="*/ 93 w 137"/>
                <a:gd name="T41" fmla="*/ 93 h 149"/>
                <a:gd name="T42" fmla="*/ 100 w 137"/>
                <a:gd name="T43" fmla="*/ 104 h 149"/>
                <a:gd name="T44" fmla="*/ 112 w 137"/>
                <a:gd name="T45" fmla="*/ 115 h 149"/>
                <a:gd name="T46" fmla="*/ 119 w 137"/>
                <a:gd name="T47" fmla="*/ 130 h 149"/>
                <a:gd name="T48" fmla="*/ 108 w 137"/>
                <a:gd name="T49" fmla="*/ 137 h 149"/>
                <a:gd name="T50" fmla="*/ 108 w 137"/>
                <a:gd name="T51" fmla="*/ 145 h 149"/>
                <a:gd name="T52" fmla="*/ 97 w 137"/>
                <a:gd name="T53" fmla="*/ 145 h 149"/>
                <a:gd name="T54" fmla="*/ 82 w 137"/>
                <a:gd name="T55" fmla="*/ 149 h 149"/>
                <a:gd name="T56" fmla="*/ 71 w 137"/>
                <a:gd name="T57" fmla="*/ 149 h 149"/>
                <a:gd name="T58" fmla="*/ 60 w 137"/>
                <a:gd name="T59" fmla="*/ 149 h 149"/>
                <a:gd name="T60" fmla="*/ 52 w 137"/>
                <a:gd name="T61" fmla="*/ 145 h 149"/>
                <a:gd name="T62" fmla="*/ 45 w 137"/>
                <a:gd name="T63" fmla="*/ 141 h 149"/>
                <a:gd name="T64" fmla="*/ 37 w 137"/>
                <a:gd name="T65" fmla="*/ 145 h 149"/>
                <a:gd name="T66" fmla="*/ 30 w 137"/>
                <a:gd name="T67" fmla="*/ 141 h 149"/>
                <a:gd name="T68" fmla="*/ 30 w 137"/>
                <a:gd name="T69" fmla="*/ 130 h 149"/>
                <a:gd name="T70" fmla="*/ 34 w 137"/>
                <a:gd name="T71" fmla="*/ 119 h 149"/>
                <a:gd name="T72" fmla="*/ 19 w 137"/>
                <a:gd name="T73" fmla="*/ 115 h 149"/>
                <a:gd name="T74" fmla="*/ 12 w 137"/>
                <a:gd name="T75" fmla="*/ 111 h 149"/>
                <a:gd name="T76" fmla="*/ 8 w 137"/>
                <a:gd name="T77" fmla="*/ 104 h 149"/>
                <a:gd name="T78" fmla="*/ 4 w 137"/>
                <a:gd name="T79" fmla="*/ 93 h 149"/>
                <a:gd name="T80" fmla="*/ 0 w 137"/>
                <a:gd name="T81" fmla="*/ 82 h 149"/>
                <a:gd name="T82" fmla="*/ 0 w 137"/>
                <a:gd name="T83" fmla="*/ 71 h 149"/>
                <a:gd name="T84" fmla="*/ 15 w 137"/>
                <a:gd name="T85" fmla="*/ 63 h 149"/>
                <a:gd name="T86" fmla="*/ 19 w 137"/>
                <a:gd name="T87" fmla="*/ 56 h 149"/>
                <a:gd name="T88" fmla="*/ 12 w 137"/>
                <a:gd name="T89" fmla="*/ 48 h 149"/>
                <a:gd name="T90" fmla="*/ 19 w 137"/>
                <a:gd name="T91" fmla="*/ 45 h 149"/>
                <a:gd name="T92" fmla="*/ 23 w 137"/>
                <a:gd name="T93" fmla="*/ 37 h 149"/>
                <a:gd name="T94" fmla="*/ 15 w 137"/>
                <a:gd name="T95" fmla="*/ 34 h 149"/>
                <a:gd name="T96" fmla="*/ 30 w 137"/>
                <a:gd name="T97" fmla="*/ 30 h 149"/>
                <a:gd name="T98" fmla="*/ 34 w 137"/>
                <a:gd name="T99" fmla="*/ 30 h 149"/>
                <a:gd name="T100" fmla="*/ 37 w 137"/>
                <a:gd name="T101" fmla="*/ 34 h 149"/>
                <a:gd name="T102" fmla="*/ 37 w 137"/>
                <a:gd name="T103" fmla="*/ 30 h 149"/>
                <a:gd name="T104" fmla="*/ 49 w 137"/>
                <a:gd name="T105" fmla="*/ 26 h 149"/>
                <a:gd name="T106" fmla="*/ 49 w 137"/>
                <a:gd name="T107" fmla="*/ 22 h 149"/>
                <a:gd name="T108" fmla="*/ 45 w 137"/>
                <a:gd name="T109" fmla="*/ 19 h 149"/>
                <a:gd name="T110" fmla="*/ 41 w 137"/>
                <a:gd name="T111" fmla="*/ 11 h 149"/>
                <a:gd name="T112" fmla="*/ 41 w 137"/>
                <a:gd name="T113" fmla="*/ 4 h 149"/>
                <a:gd name="T114" fmla="*/ 37 w 137"/>
                <a:gd name="T11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49">
                  <a:moveTo>
                    <a:pt x="37" y="0"/>
                  </a:moveTo>
                  <a:lnTo>
                    <a:pt x="41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60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7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5" y="11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5" y="19"/>
                  </a:lnTo>
                  <a:lnTo>
                    <a:pt x="71" y="19"/>
                  </a:lnTo>
                  <a:lnTo>
                    <a:pt x="67" y="19"/>
                  </a:lnTo>
                  <a:lnTo>
                    <a:pt x="71" y="22"/>
                  </a:lnTo>
                  <a:lnTo>
                    <a:pt x="75" y="19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2" y="22"/>
                  </a:lnTo>
                  <a:lnTo>
                    <a:pt x="82" y="19"/>
                  </a:lnTo>
                  <a:lnTo>
                    <a:pt x="86" y="19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97" y="11"/>
                  </a:lnTo>
                  <a:lnTo>
                    <a:pt x="97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0" y="15"/>
                  </a:lnTo>
                  <a:lnTo>
                    <a:pt x="104" y="11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2" y="19"/>
                  </a:lnTo>
                  <a:lnTo>
                    <a:pt x="115" y="19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19" y="26"/>
                  </a:lnTo>
                  <a:lnTo>
                    <a:pt x="123" y="26"/>
                  </a:lnTo>
                  <a:lnTo>
                    <a:pt x="123" y="26"/>
                  </a:lnTo>
                  <a:lnTo>
                    <a:pt x="126" y="26"/>
                  </a:lnTo>
                  <a:lnTo>
                    <a:pt x="126" y="34"/>
                  </a:lnTo>
                  <a:lnTo>
                    <a:pt x="126" y="37"/>
                  </a:lnTo>
                  <a:lnTo>
                    <a:pt x="123" y="41"/>
                  </a:lnTo>
                  <a:lnTo>
                    <a:pt x="123" y="41"/>
                  </a:lnTo>
                  <a:lnTo>
                    <a:pt x="126" y="48"/>
                  </a:lnTo>
                  <a:lnTo>
                    <a:pt x="126" y="52"/>
                  </a:lnTo>
                  <a:lnTo>
                    <a:pt x="130" y="52"/>
                  </a:lnTo>
                  <a:lnTo>
                    <a:pt x="130" y="56"/>
                  </a:lnTo>
                  <a:lnTo>
                    <a:pt x="130" y="59"/>
                  </a:lnTo>
                  <a:lnTo>
                    <a:pt x="130" y="59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7" y="71"/>
                  </a:lnTo>
                  <a:lnTo>
                    <a:pt x="137" y="78"/>
                  </a:lnTo>
                  <a:lnTo>
                    <a:pt x="134" y="82"/>
                  </a:lnTo>
                  <a:lnTo>
                    <a:pt x="134" y="78"/>
                  </a:lnTo>
                  <a:lnTo>
                    <a:pt x="130" y="82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15" y="85"/>
                  </a:lnTo>
                  <a:lnTo>
                    <a:pt x="115" y="85"/>
                  </a:lnTo>
                  <a:lnTo>
                    <a:pt x="112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93" y="97"/>
                  </a:lnTo>
                  <a:lnTo>
                    <a:pt x="97" y="97"/>
                  </a:lnTo>
                  <a:lnTo>
                    <a:pt x="100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104" y="111"/>
                  </a:lnTo>
                  <a:lnTo>
                    <a:pt x="112" y="115"/>
                  </a:lnTo>
                  <a:lnTo>
                    <a:pt x="112" y="115"/>
                  </a:lnTo>
                  <a:lnTo>
                    <a:pt x="119" y="123"/>
                  </a:lnTo>
                  <a:lnTo>
                    <a:pt x="119" y="126"/>
                  </a:lnTo>
                  <a:lnTo>
                    <a:pt x="119" y="130"/>
                  </a:lnTo>
                  <a:lnTo>
                    <a:pt x="115" y="130"/>
                  </a:lnTo>
                  <a:lnTo>
                    <a:pt x="115" y="130"/>
                  </a:lnTo>
                  <a:lnTo>
                    <a:pt x="112" y="134"/>
                  </a:lnTo>
                  <a:lnTo>
                    <a:pt x="108" y="137"/>
                  </a:lnTo>
                  <a:lnTo>
                    <a:pt x="108" y="141"/>
                  </a:lnTo>
                  <a:lnTo>
                    <a:pt x="112" y="141"/>
                  </a:lnTo>
                  <a:lnTo>
                    <a:pt x="112" y="145"/>
                  </a:lnTo>
                  <a:lnTo>
                    <a:pt x="108" y="145"/>
                  </a:lnTo>
                  <a:lnTo>
                    <a:pt x="104" y="145"/>
                  </a:lnTo>
                  <a:lnTo>
                    <a:pt x="100" y="145"/>
                  </a:lnTo>
                  <a:lnTo>
                    <a:pt x="97" y="145"/>
                  </a:lnTo>
                  <a:lnTo>
                    <a:pt x="97" y="145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78" y="145"/>
                  </a:lnTo>
                  <a:lnTo>
                    <a:pt x="75" y="145"/>
                  </a:lnTo>
                  <a:lnTo>
                    <a:pt x="71" y="145"/>
                  </a:lnTo>
                  <a:lnTo>
                    <a:pt x="71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3" y="145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60" y="149"/>
                  </a:lnTo>
                  <a:lnTo>
                    <a:pt x="56" y="149"/>
                  </a:lnTo>
                  <a:lnTo>
                    <a:pt x="52" y="145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5" y="145"/>
                  </a:lnTo>
                  <a:lnTo>
                    <a:pt x="45" y="141"/>
                  </a:lnTo>
                  <a:lnTo>
                    <a:pt x="41" y="141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5"/>
                  </a:lnTo>
                  <a:lnTo>
                    <a:pt x="34" y="145"/>
                  </a:lnTo>
                  <a:lnTo>
                    <a:pt x="30" y="145"/>
                  </a:lnTo>
                  <a:lnTo>
                    <a:pt x="30" y="145"/>
                  </a:lnTo>
                  <a:lnTo>
                    <a:pt x="30" y="141"/>
                  </a:lnTo>
                  <a:lnTo>
                    <a:pt x="26" y="141"/>
                  </a:lnTo>
                  <a:lnTo>
                    <a:pt x="26" y="137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34" y="123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30" y="119"/>
                  </a:lnTo>
                  <a:lnTo>
                    <a:pt x="26" y="115"/>
                  </a:lnTo>
                  <a:lnTo>
                    <a:pt x="23" y="119"/>
                  </a:lnTo>
                  <a:lnTo>
                    <a:pt x="19" y="115"/>
                  </a:lnTo>
                  <a:lnTo>
                    <a:pt x="19" y="115"/>
                  </a:lnTo>
                  <a:lnTo>
                    <a:pt x="15" y="119"/>
                  </a:lnTo>
                  <a:lnTo>
                    <a:pt x="12" y="115"/>
                  </a:lnTo>
                  <a:lnTo>
                    <a:pt x="12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0"/>
                  </a:lnTo>
                  <a:lnTo>
                    <a:pt x="4" y="97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12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5" y="52"/>
                  </a:lnTo>
                  <a:lnTo>
                    <a:pt x="12" y="52"/>
                  </a:lnTo>
                  <a:lnTo>
                    <a:pt x="12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lnTo>
                    <a:pt x="19" y="41"/>
                  </a:lnTo>
                  <a:lnTo>
                    <a:pt x="23" y="41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9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34" y="37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7" y="30"/>
                  </a:lnTo>
                  <a:lnTo>
                    <a:pt x="37" y="34"/>
                  </a:lnTo>
                  <a:lnTo>
                    <a:pt x="41" y="37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2" y="30"/>
                  </a:lnTo>
                  <a:lnTo>
                    <a:pt x="60" y="30"/>
                  </a:lnTo>
                  <a:lnTo>
                    <a:pt x="52" y="30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9"/>
                  </a:lnTo>
                  <a:lnTo>
                    <a:pt x="45" y="19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5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8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4474435" y="2192983"/>
              <a:ext cx="3860" cy="5147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0 h 4"/>
                <a:gd name="T4" fmla="*/ 3 w 3"/>
                <a:gd name="T5" fmla="*/ 4 h 4"/>
                <a:gd name="T6" fmla="*/ 0 w 3"/>
                <a:gd name="T7" fmla="*/ 4 h 4"/>
                <a:gd name="T8" fmla="*/ 0 w 3"/>
                <a:gd name="T9" fmla="*/ 0 h 4"/>
                <a:gd name="T10" fmla="*/ 0 w 3"/>
                <a:gd name="T11" fmla="*/ 0 h 4"/>
                <a:gd name="T12" fmla="*/ 0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4402385" y="2178830"/>
              <a:ext cx="95211" cy="47606"/>
            </a:xfrm>
            <a:custGeom>
              <a:avLst/>
              <a:gdLst>
                <a:gd name="T0" fmla="*/ 30 w 74"/>
                <a:gd name="T1" fmla="*/ 4 h 37"/>
                <a:gd name="T2" fmla="*/ 37 w 74"/>
                <a:gd name="T3" fmla="*/ 4 h 37"/>
                <a:gd name="T4" fmla="*/ 37 w 74"/>
                <a:gd name="T5" fmla="*/ 0 h 37"/>
                <a:gd name="T6" fmla="*/ 41 w 74"/>
                <a:gd name="T7" fmla="*/ 4 h 37"/>
                <a:gd name="T8" fmla="*/ 45 w 74"/>
                <a:gd name="T9" fmla="*/ 4 h 37"/>
                <a:gd name="T10" fmla="*/ 52 w 74"/>
                <a:gd name="T11" fmla="*/ 8 h 37"/>
                <a:gd name="T12" fmla="*/ 56 w 74"/>
                <a:gd name="T13" fmla="*/ 11 h 37"/>
                <a:gd name="T14" fmla="*/ 56 w 74"/>
                <a:gd name="T15" fmla="*/ 15 h 37"/>
                <a:gd name="T16" fmla="*/ 63 w 74"/>
                <a:gd name="T17" fmla="*/ 15 h 37"/>
                <a:gd name="T18" fmla="*/ 67 w 74"/>
                <a:gd name="T19" fmla="*/ 15 h 37"/>
                <a:gd name="T20" fmla="*/ 74 w 74"/>
                <a:gd name="T21" fmla="*/ 15 h 37"/>
                <a:gd name="T22" fmla="*/ 71 w 74"/>
                <a:gd name="T23" fmla="*/ 26 h 37"/>
                <a:gd name="T24" fmla="*/ 63 w 74"/>
                <a:gd name="T25" fmla="*/ 33 h 37"/>
                <a:gd name="T26" fmla="*/ 59 w 74"/>
                <a:gd name="T27" fmla="*/ 30 h 37"/>
                <a:gd name="T28" fmla="*/ 52 w 74"/>
                <a:gd name="T29" fmla="*/ 33 h 37"/>
                <a:gd name="T30" fmla="*/ 45 w 74"/>
                <a:gd name="T31" fmla="*/ 33 h 37"/>
                <a:gd name="T32" fmla="*/ 41 w 74"/>
                <a:gd name="T33" fmla="*/ 30 h 37"/>
                <a:gd name="T34" fmla="*/ 33 w 74"/>
                <a:gd name="T35" fmla="*/ 37 h 37"/>
                <a:gd name="T36" fmla="*/ 22 w 74"/>
                <a:gd name="T37" fmla="*/ 37 h 37"/>
                <a:gd name="T38" fmla="*/ 19 w 74"/>
                <a:gd name="T39" fmla="*/ 33 h 37"/>
                <a:gd name="T40" fmla="*/ 15 w 74"/>
                <a:gd name="T41" fmla="*/ 30 h 37"/>
                <a:gd name="T42" fmla="*/ 8 w 74"/>
                <a:gd name="T43" fmla="*/ 26 h 37"/>
                <a:gd name="T44" fmla="*/ 8 w 74"/>
                <a:gd name="T45" fmla="*/ 33 h 37"/>
                <a:gd name="T46" fmla="*/ 0 w 74"/>
                <a:gd name="T47" fmla="*/ 33 h 37"/>
                <a:gd name="T48" fmla="*/ 0 w 74"/>
                <a:gd name="T49" fmla="*/ 30 h 37"/>
                <a:gd name="T50" fmla="*/ 4 w 74"/>
                <a:gd name="T51" fmla="*/ 26 h 37"/>
                <a:gd name="T52" fmla="*/ 8 w 74"/>
                <a:gd name="T53" fmla="*/ 15 h 37"/>
                <a:gd name="T54" fmla="*/ 15 w 74"/>
                <a:gd name="T55" fmla="*/ 11 h 37"/>
                <a:gd name="T56" fmla="*/ 15 w 74"/>
                <a:gd name="T57" fmla="*/ 8 h 37"/>
                <a:gd name="T58" fmla="*/ 15 w 74"/>
                <a:gd name="T59" fmla="*/ 4 h 37"/>
                <a:gd name="T60" fmla="*/ 19 w 74"/>
                <a:gd name="T61" fmla="*/ 8 h 37"/>
                <a:gd name="T62" fmla="*/ 26 w 74"/>
                <a:gd name="T63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37">
                  <a:moveTo>
                    <a:pt x="26" y="4"/>
                  </a:moveTo>
                  <a:lnTo>
                    <a:pt x="30" y="4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8" y="4"/>
                  </a:lnTo>
                  <a:lnTo>
                    <a:pt x="52" y="8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1" y="19"/>
                  </a:lnTo>
                  <a:lnTo>
                    <a:pt x="71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2" y="30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3" y="37"/>
                  </a:lnTo>
                  <a:lnTo>
                    <a:pt x="26" y="33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4" y="30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8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/>
            <p:cNvSpPr>
              <a:spLocks noEditPoints="1"/>
            </p:cNvSpPr>
            <p:nvPr/>
          </p:nvSpPr>
          <p:spPr bwMode="auto">
            <a:xfrm>
              <a:off x="4349632" y="2041160"/>
              <a:ext cx="77198" cy="61758"/>
            </a:xfrm>
            <a:custGeom>
              <a:avLst/>
              <a:gdLst>
                <a:gd name="T0" fmla="*/ 37 w 60"/>
                <a:gd name="T1" fmla="*/ 44 h 48"/>
                <a:gd name="T2" fmla="*/ 37 w 60"/>
                <a:gd name="T3" fmla="*/ 37 h 48"/>
                <a:gd name="T4" fmla="*/ 41 w 60"/>
                <a:gd name="T5" fmla="*/ 29 h 48"/>
                <a:gd name="T6" fmla="*/ 52 w 60"/>
                <a:gd name="T7" fmla="*/ 29 h 48"/>
                <a:gd name="T8" fmla="*/ 52 w 60"/>
                <a:gd name="T9" fmla="*/ 25 h 48"/>
                <a:gd name="T10" fmla="*/ 56 w 60"/>
                <a:gd name="T11" fmla="*/ 22 h 48"/>
                <a:gd name="T12" fmla="*/ 52 w 60"/>
                <a:gd name="T13" fmla="*/ 18 h 48"/>
                <a:gd name="T14" fmla="*/ 49 w 60"/>
                <a:gd name="T15" fmla="*/ 14 h 48"/>
                <a:gd name="T16" fmla="*/ 56 w 60"/>
                <a:gd name="T17" fmla="*/ 14 h 48"/>
                <a:gd name="T18" fmla="*/ 56 w 60"/>
                <a:gd name="T19" fmla="*/ 11 h 48"/>
                <a:gd name="T20" fmla="*/ 60 w 60"/>
                <a:gd name="T21" fmla="*/ 7 h 48"/>
                <a:gd name="T22" fmla="*/ 60 w 60"/>
                <a:gd name="T23" fmla="*/ 3 h 48"/>
                <a:gd name="T24" fmla="*/ 52 w 60"/>
                <a:gd name="T25" fmla="*/ 0 h 48"/>
                <a:gd name="T26" fmla="*/ 45 w 60"/>
                <a:gd name="T27" fmla="*/ 0 h 48"/>
                <a:gd name="T28" fmla="*/ 37 w 60"/>
                <a:gd name="T29" fmla="*/ 0 h 48"/>
                <a:gd name="T30" fmla="*/ 34 w 60"/>
                <a:gd name="T31" fmla="*/ 3 h 48"/>
                <a:gd name="T32" fmla="*/ 23 w 60"/>
                <a:gd name="T33" fmla="*/ 11 h 48"/>
                <a:gd name="T34" fmla="*/ 19 w 60"/>
                <a:gd name="T35" fmla="*/ 11 h 48"/>
                <a:gd name="T36" fmla="*/ 15 w 60"/>
                <a:gd name="T37" fmla="*/ 14 h 48"/>
                <a:gd name="T38" fmla="*/ 15 w 60"/>
                <a:gd name="T39" fmla="*/ 22 h 48"/>
                <a:gd name="T40" fmla="*/ 12 w 60"/>
                <a:gd name="T41" fmla="*/ 25 h 48"/>
                <a:gd name="T42" fmla="*/ 12 w 60"/>
                <a:gd name="T43" fmla="*/ 29 h 48"/>
                <a:gd name="T44" fmla="*/ 19 w 60"/>
                <a:gd name="T45" fmla="*/ 33 h 48"/>
                <a:gd name="T46" fmla="*/ 12 w 60"/>
                <a:gd name="T47" fmla="*/ 37 h 48"/>
                <a:gd name="T48" fmla="*/ 12 w 60"/>
                <a:gd name="T49" fmla="*/ 37 h 48"/>
                <a:gd name="T50" fmla="*/ 15 w 60"/>
                <a:gd name="T51" fmla="*/ 40 h 48"/>
                <a:gd name="T52" fmla="*/ 8 w 60"/>
                <a:gd name="T53" fmla="*/ 37 h 48"/>
                <a:gd name="T54" fmla="*/ 4 w 60"/>
                <a:gd name="T55" fmla="*/ 37 h 48"/>
                <a:gd name="T56" fmla="*/ 8 w 60"/>
                <a:gd name="T57" fmla="*/ 40 h 48"/>
                <a:gd name="T58" fmla="*/ 12 w 60"/>
                <a:gd name="T59" fmla="*/ 40 h 48"/>
                <a:gd name="T60" fmla="*/ 12 w 60"/>
                <a:gd name="T61" fmla="*/ 40 h 48"/>
                <a:gd name="T62" fmla="*/ 4 w 60"/>
                <a:gd name="T63" fmla="*/ 40 h 48"/>
                <a:gd name="T64" fmla="*/ 0 w 60"/>
                <a:gd name="T65" fmla="*/ 40 h 48"/>
                <a:gd name="T66" fmla="*/ 4 w 60"/>
                <a:gd name="T67" fmla="*/ 44 h 48"/>
                <a:gd name="T68" fmla="*/ 8 w 60"/>
                <a:gd name="T69" fmla="*/ 44 h 48"/>
                <a:gd name="T70" fmla="*/ 12 w 60"/>
                <a:gd name="T71" fmla="*/ 44 h 48"/>
                <a:gd name="T72" fmla="*/ 15 w 60"/>
                <a:gd name="T73" fmla="*/ 40 h 48"/>
                <a:gd name="T74" fmla="*/ 23 w 60"/>
                <a:gd name="T75" fmla="*/ 40 h 48"/>
                <a:gd name="T76" fmla="*/ 26 w 60"/>
                <a:gd name="T77" fmla="*/ 40 h 48"/>
                <a:gd name="T78" fmla="*/ 34 w 60"/>
                <a:gd name="T79" fmla="*/ 44 h 48"/>
                <a:gd name="T80" fmla="*/ 34 w 60"/>
                <a:gd name="T81" fmla="*/ 48 h 48"/>
                <a:gd name="T82" fmla="*/ 37 w 60"/>
                <a:gd name="T83" fmla="*/ 48 h 48"/>
                <a:gd name="T84" fmla="*/ 8 w 60"/>
                <a:gd name="T85" fmla="*/ 33 h 48"/>
                <a:gd name="T86" fmla="*/ 8 w 60"/>
                <a:gd name="T87" fmla="*/ 37 h 48"/>
                <a:gd name="T88" fmla="*/ 4 w 60"/>
                <a:gd name="T89" fmla="*/ 37 h 48"/>
                <a:gd name="T90" fmla="*/ 8 w 60"/>
                <a:gd name="T91" fmla="*/ 33 h 48"/>
                <a:gd name="T92" fmla="*/ 12 w 60"/>
                <a:gd name="T93" fmla="*/ 33 h 48"/>
                <a:gd name="T94" fmla="*/ 12 w 60"/>
                <a:gd name="T95" fmla="*/ 33 h 48"/>
                <a:gd name="T96" fmla="*/ 8 w 60"/>
                <a:gd name="T97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0" h="48">
                  <a:moveTo>
                    <a:pt x="37" y="48"/>
                  </a:moveTo>
                  <a:lnTo>
                    <a:pt x="37" y="44"/>
                  </a:lnTo>
                  <a:lnTo>
                    <a:pt x="41" y="40"/>
                  </a:lnTo>
                  <a:lnTo>
                    <a:pt x="37" y="37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49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1"/>
                  </a:lnTo>
                  <a:lnTo>
                    <a:pt x="56" y="7"/>
                  </a:lnTo>
                  <a:lnTo>
                    <a:pt x="60" y="7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3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1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30" y="7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5" y="25"/>
                  </a:lnTo>
                  <a:lnTo>
                    <a:pt x="12" y="25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2" y="40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8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6" y="40"/>
                  </a:lnTo>
                  <a:lnTo>
                    <a:pt x="30" y="44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8"/>
                  </a:lnTo>
                  <a:close/>
                  <a:moveTo>
                    <a:pt x="4" y="37"/>
                  </a:move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8" y="33"/>
                  </a:moveTo>
                  <a:lnTo>
                    <a:pt x="8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8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4345771" y="2092626"/>
              <a:ext cx="56612" cy="43745"/>
            </a:xfrm>
            <a:custGeom>
              <a:avLst/>
              <a:gdLst>
                <a:gd name="T0" fmla="*/ 40 w 44"/>
                <a:gd name="T1" fmla="*/ 23 h 34"/>
                <a:gd name="T2" fmla="*/ 44 w 44"/>
                <a:gd name="T3" fmla="*/ 19 h 34"/>
                <a:gd name="T4" fmla="*/ 40 w 44"/>
                <a:gd name="T5" fmla="*/ 15 h 34"/>
                <a:gd name="T6" fmla="*/ 40 w 44"/>
                <a:gd name="T7" fmla="*/ 15 h 34"/>
                <a:gd name="T8" fmla="*/ 40 w 44"/>
                <a:gd name="T9" fmla="*/ 11 h 34"/>
                <a:gd name="T10" fmla="*/ 40 w 44"/>
                <a:gd name="T11" fmla="*/ 8 h 34"/>
                <a:gd name="T12" fmla="*/ 37 w 44"/>
                <a:gd name="T13" fmla="*/ 8 h 34"/>
                <a:gd name="T14" fmla="*/ 37 w 44"/>
                <a:gd name="T15" fmla="*/ 4 h 34"/>
                <a:gd name="T16" fmla="*/ 37 w 44"/>
                <a:gd name="T17" fmla="*/ 4 h 34"/>
                <a:gd name="T18" fmla="*/ 33 w 44"/>
                <a:gd name="T19" fmla="*/ 4 h 34"/>
                <a:gd name="T20" fmla="*/ 29 w 44"/>
                <a:gd name="T21" fmla="*/ 0 h 34"/>
                <a:gd name="T22" fmla="*/ 26 w 44"/>
                <a:gd name="T23" fmla="*/ 0 h 34"/>
                <a:gd name="T24" fmla="*/ 26 w 44"/>
                <a:gd name="T25" fmla="*/ 0 h 34"/>
                <a:gd name="T26" fmla="*/ 18 w 44"/>
                <a:gd name="T27" fmla="*/ 0 h 34"/>
                <a:gd name="T28" fmla="*/ 18 w 44"/>
                <a:gd name="T29" fmla="*/ 0 h 34"/>
                <a:gd name="T30" fmla="*/ 18 w 44"/>
                <a:gd name="T31" fmla="*/ 0 h 34"/>
                <a:gd name="T32" fmla="*/ 15 w 44"/>
                <a:gd name="T33" fmla="*/ 4 h 34"/>
                <a:gd name="T34" fmla="*/ 15 w 44"/>
                <a:gd name="T35" fmla="*/ 4 h 34"/>
                <a:gd name="T36" fmla="*/ 11 w 44"/>
                <a:gd name="T37" fmla="*/ 4 h 34"/>
                <a:gd name="T38" fmla="*/ 11 w 44"/>
                <a:gd name="T39" fmla="*/ 4 h 34"/>
                <a:gd name="T40" fmla="*/ 7 w 44"/>
                <a:gd name="T41" fmla="*/ 4 h 34"/>
                <a:gd name="T42" fmla="*/ 7 w 44"/>
                <a:gd name="T43" fmla="*/ 0 h 34"/>
                <a:gd name="T44" fmla="*/ 3 w 44"/>
                <a:gd name="T45" fmla="*/ 0 h 34"/>
                <a:gd name="T46" fmla="*/ 0 w 44"/>
                <a:gd name="T47" fmla="*/ 4 h 34"/>
                <a:gd name="T48" fmla="*/ 0 w 44"/>
                <a:gd name="T49" fmla="*/ 8 h 34"/>
                <a:gd name="T50" fmla="*/ 0 w 44"/>
                <a:gd name="T51" fmla="*/ 8 h 34"/>
                <a:gd name="T52" fmla="*/ 0 w 44"/>
                <a:gd name="T53" fmla="*/ 11 h 34"/>
                <a:gd name="T54" fmla="*/ 3 w 44"/>
                <a:gd name="T55" fmla="*/ 15 h 34"/>
                <a:gd name="T56" fmla="*/ 3 w 44"/>
                <a:gd name="T57" fmla="*/ 15 h 34"/>
                <a:gd name="T58" fmla="*/ 11 w 44"/>
                <a:gd name="T59" fmla="*/ 19 h 34"/>
                <a:gd name="T60" fmla="*/ 11 w 44"/>
                <a:gd name="T61" fmla="*/ 19 h 34"/>
                <a:gd name="T62" fmla="*/ 15 w 44"/>
                <a:gd name="T63" fmla="*/ 23 h 34"/>
                <a:gd name="T64" fmla="*/ 15 w 44"/>
                <a:gd name="T65" fmla="*/ 23 h 34"/>
                <a:gd name="T66" fmla="*/ 15 w 44"/>
                <a:gd name="T67" fmla="*/ 26 h 34"/>
                <a:gd name="T68" fmla="*/ 18 w 44"/>
                <a:gd name="T69" fmla="*/ 26 h 34"/>
                <a:gd name="T70" fmla="*/ 22 w 44"/>
                <a:gd name="T71" fmla="*/ 26 h 34"/>
                <a:gd name="T72" fmla="*/ 22 w 44"/>
                <a:gd name="T73" fmla="*/ 26 h 34"/>
                <a:gd name="T74" fmla="*/ 26 w 44"/>
                <a:gd name="T75" fmla="*/ 26 h 34"/>
                <a:gd name="T76" fmla="*/ 26 w 44"/>
                <a:gd name="T77" fmla="*/ 30 h 34"/>
                <a:gd name="T78" fmla="*/ 29 w 44"/>
                <a:gd name="T79" fmla="*/ 34 h 34"/>
                <a:gd name="T80" fmla="*/ 33 w 44"/>
                <a:gd name="T81" fmla="*/ 34 h 34"/>
                <a:gd name="T82" fmla="*/ 37 w 44"/>
                <a:gd name="T83" fmla="*/ 34 h 34"/>
                <a:gd name="T84" fmla="*/ 37 w 44"/>
                <a:gd name="T85" fmla="*/ 34 h 34"/>
                <a:gd name="T86" fmla="*/ 40 w 44"/>
                <a:gd name="T87" fmla="*/ 34 h 34"/>
                <a:gd name="T88" fmla="*/ 40 w 44"/>
                <a:gd name="T89" fmla="*/ 34 h 34"/>
                <a:gd name="T90" fmla="*/ 40 w 44"/>
                <a:gd name="T91" fmla="*/ 30 h 34"/>
                <a:gd name="T92" fmla="*/ 40 w 44"/>
                <a:gd name="T93" fmla="*/ 30 h 34"/>
                <a:gd name="T94" fmla="*/ 37 w 44"/>
                <a:gd name="T95" fmla="*/ 26 h 34"/>
                <a:gd name="T96" fmla="*/ 40 w 44"/>
                <a:gd name="T97" fmla="*/ 26 h 34"/>
                <a:gd name="T98" fmla="*/ 40 w 44"/>
                <a:gd name="T99" fmla="*/ 23 h 34"/>
                <a:gd name="T100" fmla="*/ 40 w 44"/>
                <a:gd name="T101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34">
                  <a:moveTo>
                    <a:pt x="40" y="23"/>
                  </a:moveTo>
                  <a:lnTo>
                    <a:pt x="44" y="19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3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6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29" y="34"/>
                  </a:lnTo>
                  <a:lnTo>
                    <a:pt x="33" y="34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7" y="26"/>
                  </a:lnTo>
                  <a:lnTo>
                    <a:pt x="40" y="26"/>
                  </a:lnTo>
                  <a:lnTo>
                    <a:pt x="40" y="23"/>
                  </a:lnTo>
                  <a:lnTo>
                    <a:pt x="4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4393379" y="2122218"/>
              <a:ext cx="14153" cy="18013"/>
            </a:xfrm>
            <a:custGeom>
              <a:avLst/>
              <a:gdLst>
                <a:gd name="T0" fmla="*/ 3 w 11"/>
                <a:gd name="T1" fmla="*/ 11 h 14"/>
                <a:gd name="T2" fmla="*/ 3 w 11"/>
                <a:gd name="T3" fmla="*/ 11 h 14"/>
                <a:gd name="T4" fmla="*/ 3 w 11"/>
                <a:gd name="T5" fmla="*/ 7 h 14"/>
                <a:gd name="T6" fmla="*/ 3 w 11"/>
                <a:gd name="T7" fmla="*/ 7 h 14"/>
                <a:gd name="T8" fmla="*/ 0 w 11"/>
                <a:gd name="T9" fmla="*/ 3 h 14"/>
                <a:gd name="T10" fmla="*/ 3 w 11"/>
                <a:gd name="T11" fmla="*/ 3 h 14"/>
                <a:gd name="T12" fmla="*/ 3 w 11"/>
                <a:gd name="T13" fmla="*/ 0 h 14"/>
                <a:gd name="T14" fmla="*/ 7 w 11"/>
                <a:gd name="T15" fmla="*/ 0 h 14"/>
                <a:gd name="T16" fmla="*/ 11 w 11"/>
                <a:gd name="T17" fmla="*/ 3 h 14"/>
                <a:gd name="T18" fmla="*/ 11 w 11"/>
                <a:gd name="T19" fmla="*/ 7 h 14"/>
                <a:gd name="T20" fmla="*/ 11 w 11"/>
                <a:gd name="T21" fmla="*/ 11 h 14"/>
                <a:gd name="T22" fmla="*/ 11 w 11"/>
                <a:gd name="T23" fmla="*/ 14 h 14"/>
                <a:gd name="T24" fmla="*/ 11 w 11"/>
                <a:gd name="T25" fmla="*/ 14 h 14"/>
                <a:gd name="T26" fmla="*/ 7 w 11"/>
                <a:gd name="T27" fmla="*/ 14 h 14"/>
                <a:gd name="T28" fmla="*/ 3 w 11"/>
                <a:gd name="T29" fmla="*/ 11 h 14"/>
                <a:gd name="T30" fmla="*/ 3 w 11"/>
                <a:gd name="T3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4">
                  <a:moveTo>
                    <a:pt x="3" y="11"/>
                  </a:moveTo>
                  <a:lnTo>
                    <a:pt x="3" y="11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/>
            <p:cNvSpPr>
              <a:spLocks noEditPoints="1"/>
            </p:cNvSpPr>
            <p:nvPr/>
          </p:nvSpPr>
          <p:spPr bwMode="auto">
            <a:xfrm>
              <a:off x="4159212" y="1782548"/>
              <a:ext cx="14153" cy="33452"/>
            </a:xfrm>
            <a:custGeom>
              <a:avLst/>
              <a:gdLst>
                <a:gd name="T0" fmla="*/ 2 w 3"/>
                <a:gd name="T1" fmla="*/ 5 h 7"/>
                <a:gd name="T2" fmla="*/ 2 w 3"/>
                <a:gd name="T3" fmla="*/ 7 h 7"/>
                <a:gd name="T4" fmla="*/ 2 w 3"/>
                <a:gd name="T5" fmla="*/ 6 h 7"/>
                <a:gd name="T6" fmla="*/ 2 w 3"/>
                <a:gd name="T7" fmla="*/ 5 h 7"/>
                <a:gd name="T8" fmla="*/ 2 w 3"/>
                <a:gd name="T9" fmla="*/ 5 h 7"/>
                <a:gd name="T10" fmla="*/ 2 w 3"/>
                <a:gd name="T11" fmla="*/ 3 h 7"/>
                <a:gd name="T12" fmla="*/ 2 w 3"/>
                <a:gd name="T13" fmla="*/ 4 h 7"/>
                <a:gd name="T14" fmla="*/ 2 w 3"/>
                <a:gd name="T15" fmla="*/ 4 h 7"/>
                <a:gd name="T16" fmla="*/ 2 w 3"/>
                <a:gd name="T17" fmla="*/ 4 h 7"/>
                <a:gd name="T18" fmla="*/ 2 w 3"/>
                <a:gd name="T19" fmla="*/ 3 h 7"/>
                <a:gd name="T20" fmla="*/ 0 w 3"/>
                <a:gd name="T21" fmla="*/ 1 h 7"/>
                <a:gd name="T22" fmla="*/ 0 w 3"/>
                <a:gd name="T23" fmla="*/ 2 h 7"/>
                <a:gd name="T24" fmla="*/ 1 w 3"/>
                <a:gd name="T25" fmla="*/ 2 h 7"/>
                <a:gd name="T26" fmla="*/ 0 w 3"/>
                <a:gd name="T27" fmla="*/ 1 h 7"/>
                <a:gd name="T28" fmla="*/ 3 w 3"/>
                <a:gd name="T29" fmla="*/ 0 h 7"/>
                <a:gd name="T30" fmla="*/ 3 w 3"/>
                <a:gd name="T31" fmla="*/ 1 h 7"/>
                <a:gd name="T32" fmla="*/ 3 w 3"/>
                <a:gd name="T33" fmla="*/ 0 h 7"/>
                <a:gd name="T34" fmla="*/ 3 w 3"/>
                <a:gd name="T35" fmla="*/ 0 h 7"/>
                <a:gd name="T36" fmla="*/ 1 w 3"/>
                <a:gd name="T37" fmla="*/ 0 h 7"/>
                <a:gd name="T38" fmla="*/ 2 w 3"/>
                <a:gd name="T39" fmla="*/ 0 h 7"/>
                <a:gd name="T40" fmla="*/ 3 w 3"/>
                <a:gd name="T41" fmla="*/ 1 h 7"/>
                <a:gd name="T42" fmla="*/ 3 w 3"/>
                <a:gd name="T43" fmla="*/ 1 h 7"/>
                <a:gd name="T44" fmla="*/ 2 w 3"/>
                <a:gd name="T45" fmla="*/ 1 h 7"/>
                <a:gd name="T46" fmla="*/ 1 w 3"/>
                <a:gd name="T47" fmla="*/ 0 h 7"/>
                <a:gd name="T48" fmla="*/ 1 w 3"/>
                <a:gd name="T49" fmla="*/ 0 h 7"/>
                <a:gd name="T50" fmla="*/ 2 w 3"/>
                <a:gd name="T51" fmla="*/ 2 h 7"/>
                <a:gd name="T52" fmla="*/ 3 w 3"/>
                <a:gd name="T53" fmla="*/ 3 h 7"/>
                <a:gd name="T54" fmla="*/ 2 w 3"/>
                <a:gd name="T55" fmla="*/ 3 h 7"/>
                <a:gd name="T56" fmla="*/ 1 w 3"/>
                <a:gd name="T57" fmla="*/ 2 h 7"/>
                <a:gd name="T58" fmla="*/ 1 w 3"/>
                <a:gd name="T59" fmla="*/ 1 h 7"/>
                <a:gd name="T60" fmla="*/ 1 w 3"/>
                <a:gd name="T6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" h="7">
                  <a:moveTo>
                    <a:pt x="2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3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4092307" y="1988409"/>
              <a:ext cx="86205" cy="100357"/>
            </a:xfrm>
            <a:custGeom>
              <a:avLst/>
              <a:gdLst>
                <a:gd name="T0" fmla="*/ 30 w 67"/>
                <a:gd name="T1" fmla="*/ 74 h 78"/>
                <a:gd name="T2" fmla="*/ 34 w 67"/>
                <a:gd name="T3" fmla="*/ 70 h 78"/>
                <a:gd name="T4" fmla="*/ 41 w 67"/>
                <a:gd name="T5" fmla="*/ 70 h 78"/>
                <a:gd name="T6" fmla="*/ 52 w 67"/>
                <a:gd name="T7" fmla="*/ 66 h 78"/>
                <a:gd name="T8" fmla="*/ 56 w 67"/>
                <a:gd name="T9" fmla="*/ 63 h 78"/>
                <a:gd name="T10" fmla="*/ 60 w 67"/>
                <a:gd name="T11" fmla="*/ 59 h 78"/>
                <a:gd name="T12" fmla="*/ 63 w 67"/>
                <a:gd name="T13" fmla="*/ 55 h 78"/>
                <a:gd name="T14" fmla="*/ 67 w 67"/>
                <a:gd name="T15" fmla="*/ 41 h 78"/>
                <a:gd name="T16" fmla="*/ 67 w 67"/>
                <a:gd name="T17" fmla="*/ 37 h 78"/>
                <a:gd name="T18" fmla="*/ 63 w 67"/>
                <a:gd name="T19" fmla="*/ 29 h 78"/>
                <a:gd name="T20" fmla="*/ 63 w 67"/>
                <a:gd name="T21" fmla="*/ 26 h 78"/>
                <a:gd name="T22" fmla="*/ 52 w 67"/>
                <a:gd name="T23" fmla="*/ 18 h 78"/>
                <a:gd name="T24" fmla="*/ 45 w 67"/>
                <a:gd name="T25" fmla="*/ 22 h 78"/>
                <a:gd name="T26" fmla="*/ 45 w 67"/>
                <a:gd name="T27" fmla="*/ 11 h 78"/>
                <a:gd name="T28" fmla="*/ 52 w 67"/>
                <a:gd name="T29" fmla="*/ 3 h 78"/>
                <a:gd name="T30" fmla="*/ 56 w 67"/>
                <a:gd name="T31" fmla="*/ 0 h 78"/>
                <a:gd name="T32" fmla="*/ 52 w 67"/>
                <a:gd name="T33" fmla="*/ 0 h 78"/>
                <a:gd name="T34" fmla="*/ 45 w 67"/>
                <a:gd name="T35" fmla="*/ 7 h 78"/>
                <a:gd name="T36" fmla="*/ 45 w 67"/>
                <a:gd name="T37" fmla="*/ 0 h 78"/>
                <a:gd name="T38" fmla="*/ 41 w 67"/>
                <a:gd name="T39" fmla="*/ 3 h 78"/>
                <a:gd name="T40" fmla="*/ 38 w 67"/>
                <a:gd name="T41" fmla="*/ 3 h 78"/>
                <a:gd name="T42" fmla="*/ 38 w 67"/>
                <a:gd name="T43" fmla="*/ 7 h 78"/>
                <a:gd name="T44" fmla="*/ 34 w 67"/>
                <a:gd name="T45" fmla="*/ 11 h 78"/>
                <a:gd name="T46" fmla="*/ 34 w 67"/>
                <a:gd name="T47" fmla="*/ 15 h 78"/>
                <a:gd name="T48" fmla="*/ 38 w 67"/>
                <a:gd name="T49" fmla="*/ 15 h 78"/>
                <a:gd name="T50" fmla="*/ 34 w 67"/>
                <a:gd name="T51" fmla="*/ 18 h 78"/>
                <a:gd name="T52" fmla="*/ 23 w 67"/>
                <a:gd name="T53" fmla="*/ 22 h 78"/>
                <a:gd name="T54" fmla="*/ 15 w 67"/>
                <a:gd name="T55" fmla="*/ 18 h 78"/>
                <a:gd name="T56" fmla="*/ 12 w 67"/>
                <a:gd name="T57" fmla="*/ 22 h 78"/>
                <a:gd name="T58" fmla="*/ 15 w 67"/>
                <a:gd name="T59" fmla="*/ 26 h 78"/>
                <a:gd name="T60" fmla="*/ 8 w 67"/>
                <a:gd name="T61" fmla="*/ 26 h 78"/>
                <a:gd name="T62" fmla="*/ 15 w 67"/>
                <a:gd name="T63" fmla="*/ 29 h 78"/>
                <a:gd name="T64" fmla="*/ 15 w 67"/>
                <a:gd name="T65" fmla="*/ 33 h 78"/>
                <a:gd name="T66" fmla="*/ 8 w 67"/>
                <a:gd name="T67" fmla="*/ 37 h 78"/>
                <a:gd name="T68" fmla="*/ 12 w 67"/>
                <a:gd name="T69" fmla="*/ 37 h 78"/>
                <a:gd name="T70" fmla="*/ 26 w 67"/>
                <a:gd name="T71" fmla="*/ 41 h 78"/>
                <a:gd name="T72" fmla="*/ 15 w 67"/>
                <a:gd name="T73" fmla="*/ 48 h 78"/>
                <a:gd name="T74" fmla="*/ 12 w 67"/>
                <a:gd name="T75" fmla="*/ 55 h 78"/>
                <a:gd name="T76" fmla="*/ 19 w 67"/>
                <a:gd name="T77" fmla="*/ 55 h 78"/>
                <a:gd name="T78" fmla="*/ 23 w 67"/>
                <a:gd name="T79" fmla="*/ 52 h 78"/>
                <a:gd name="T80" fmla="*/ 15 w 67"/>
                <a:gd name="T81" fmla="*/ 55 h 78"/>
                <a:gd name="T82" fmla="*/ 12 w 67"/>
                <a:gd name="T83" fmla="*/ 59 h 78"/>
                <a:gd name="T84" fmla="*/ 8 w 67"/>
                <a:gd name="T85" fmla="*/ 63 h 78"/>
                <a:gd name="T86" fmla="*/ 4 w 67"/>
                <a:gd name="T87" fmla="*/ 59 h 78"/>
                <a:gd name="T88" fmla="*/ 12 w 67"/>
                <a:gd name="T89" fmla="*/ 63 h 78"/>
                <a:gd name="T90" fmla="*/ 4 w 67"/>
                <a:gd name="T91" fmla="*/ 70 h 78"/>
                <a:gd name="T92" fmla="*/ 12 w 67"/>
                <a:gd name="T93" fmla="*/ 70 h 78"/>
                <a:gd name="T94" fmla="*/ 8 w 67"/>
                <a:gd name="T95" fmla="*/ 74 h 78"/>
                <a:gd name="T96" fmla="*/ 12 w 67"/>
                <a:gd name="T97" fmla="*/ 74 h 78"/>
                <a:gd name="T98" fmla="*/ 15 w 67"/>
                <a:gd name="T9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" h="78">
                  <a:moveTo>
                    <a:pt x="19" y="78"/>
                  </a:moveTo>
                  <a:lnTo>
                    <a:pt x="23" y="7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0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1" y="66"/>
                  </a:lnTo>
                  <a:lnTo>
                    <a:pt x="52" y="66"/>
                  </a:lnTo>
                  <a:lnTo>
                    <a:pt x="52" y="63"/>
                  </a:lnTo>
                  <a:lnTo>
                    <a:pt x="52" y="66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63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2"/>
                  </a:lnTo>
                  <a:lnTo>
                    <a:pt x="67" y="48"/>
                  </a:lnTo>
                  <a:lnTo>
                    <a:pt x="67" y="41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3" y="33"/>
                  </a:lnTo>
                  <a:lnTo>
                    <a:pt x="63" y="29"/>
                  </a:lnTo>
                  <a:lnTo>
                    <a:pt x="63" y="29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3" y="26"/>
                  </a:lnTo>
                  <a:lnTo>
                    <a:pt x="60" y="26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49" y="18"/>
                  </a:lnTo>
                  <a:lnTo>
                    <a:pt x="49" y="22"/>
                  </a:lnTo>
                  <a:lnTo>
                    <a:pt x="45" y="22"/>
                  </a:lnTo>
                  <a:lnTo>
                    <a:pt x="41" y="18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49" y="7"/>
                  </a:lnTo>
                  <a:lnTo>
                    <a:pt x="52" y="3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9" y="3"/>
                  </a:lnTo>
                  <a:lnTo>
                    <a:pt x="45" y="7"/>
                  </a:lnTo>
                  <a:lnTo>
                    <a:pt x="45" y="3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34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4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5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2" y="29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23" y="44"/>
                  </a:lnTo>
                  <a:lnTo>
                    <a:pt x="19" y="44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15" y="52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5" y="52"/>
                  </a:lnTo>
                  <a:lnTo>
                    <a:pt x="19" y="55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6" y="52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2" y="55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3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2" y="63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12" y="70"/>
                  </a:lnTo>
                  <a:lnTo>
                    <a:pt x="8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74"/>
                  </a:lnTo>
                  <a:lnTo>
                    <a:pt x="19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/>
            <p:cNvSpPr>
              <a:spLocks noEditPoints="1"/>
            </p:cNvSpPr>
            <p:nvPr/>
          </p:nvSpPr>
          <p:spPr bwMode="auto">
            <a:xfrm>
              <a:off x="4145057" y="1830153"/>
              <a:ext cx="181415" cy="301072"/>
            </a:xfrm>
            <a:custGeom>
              <a:avLst/>
              <a:gdLst>
                <a:gd name="T0" fmla="*/ 1 w 38"/>
                <a:gd name="T1" fmla="*/ 36 h 63"/>
                <a:gd name="T2" fmla="*/ 9 w 38"/>
                <a:gd name="T3" fmla="*/ 36 h 63"/>
                <a:gd name="T4" fmla="*/ 8 w 38"/>
                <a:gd name="T5" fmla="*/ 40 h 63"/>
                <a:gd name="T6" fmla="*/ 27 w 38"/>
                <a:gd name="T7" fmla="*/ 0 h 63"/>
                <a:gd name="T8" fmla="*/ 26 w 38"/>
                <a:gd name="T9" fmla="*/ 1 h 63"/>
                <a:gd name="T10" fmla="*/ 25 w 38"/>
                <a:gd name="T11" fmla="*/ 2 h 63"/>
                <a:gd name="T12" fmla="*/ 35 w 38"/>
                <a:gd name="T13" fmla="*/ 54 h 63"/>
                <a:gd name="T14" fmla="*/ 25 w 38"/>
                <a:gd name="T15" fmla="*/ 59 h 63"/>
                <a:gd name="T16" fmla="*/ 4 w 38"/>
                <a:gd name="T17" fmla="*/ 26 h 63"/>
                <a:gd name="T18" fmla="*/ 6 w 38"/>
                <a:gd name="T19" fmla="*/ 23 h 63"/>
                <a:gd name="T20" fmla="*/ 18 w 38"/>
                <a:gd name="T21" fmla="*/ 12 h 63"/>
                <a:gd name="T22" fmla="*/ 17 w 38"/>
                <a:gd name="T23" fmla="*/ 14 h 63"/>
                <a:gd name="T24" fmla="*/ 7 w 38"/>
                <a:gd name="T25" fmla="*/ 16 h 63"/>
                <a:gd name="T26" fmla="*/ 5 w 38"/>
                <a:gd name="T27" fmla="*/ 18 h 63"/>
                <a:gd name="T28" fmla="*/ 3 w 38"/>
                <a:gd name="T29" fmla="*/ 21 h 63"/>
                <a:gd name="T30" fmla="*/ 3 w 38"/>
                <a:gd name="T31" fmla="*/ 22 h 63"/>
                <a:gd name="T32" fmla="*/ 6 w 38"/>
                <a:gd name="T33" fmla="*/ 22 h 63"/>
                <a:gd name="T34" fmla="*/ 7 w 38"/>
                <a:gd name="T35" fmla="*/ 22 h 63"/>
                <a:gd name="T36" fmla="*/ 8 w 38"/>
                <a:gd name="T37" fmla="*/ 26 h 63"/>
                <a:gd name="T38" fmla="*/ 8 w 38"/>
                <a:gd name="T39" fmla="*/ 30 h 63"/>
                <a:gd name="T40" fmla="*/ 11 w 38"/>
                <a:gd name="T41" fmla="*/ 33 h 63"/>
                <a:gd name="T42" fmla="*/ 12 w 38"/>
                <a:gd name="T43" fmla="*/ 40 h 63"/>
                <a:gd name="T44" fmla="*/ 11 w 38"/>
                <a:gd name="T45" fmla="*/ 62 h 63"/>
                <a:gd name="T46" fmla="*/ 17 w 38"/>
                <a:gd name="T47" fmla="*/ 62 h 63"/>
                <a:gd name="T48" fmla="*/ 22 w 38"/>
                <a:gd name="T49" fmla="*/ 59 h 63"/>
                <a:gd name="T50" fmla="*/ 28 w 38"/>
                <a:gd name="T51" fmla="*/ 59 h 63"/>
                <a:gd name="T52" fmla="*/ 35 w 38"/>
                <a:gd name="T53" fmla="*/ 57 h 63"/>
                <a:gd name="T54" fmla="*/ 34 w 38"/>
                <a:gd name="T55" fmla="*/ 54 h 63"/>
                <a:gd name="T56" fmla="*/ 35 w 38"/>
                <a:gd name="T57" fmla="*/ 52 h 63"/>
                <a:gd name="T58" fmla="*/ 37 w 38"/>
                <a:gd name="T59" fmla="*/ 51 h 63"/>
                <a:gd name="T60" fmla="*/ 31 w 38"/>
                <a:gd name="T61" fmla="*/ 46 h 63"/>
                <a:gd name="T62" fmla="*/ 28 w 38"/>
                <a:gd name="T63" fmla="*/ 42 h 63"/>
                <a:gd name="T64" fmla="*/ 29 w 38"/>
                <a:gd name="T65" fmla="*/ 39 h 63"/>
                <a:gd name="T66" fmla="*/ 23 w 38"/>
                <a:gd name="T67" fmla="*/ 32 h 63"/>
                <a:gd name="T68" fmla="*/ 16 w 38"/>
                <a:gd name="T69" fmla="*/ 29 h 63"/>
                <a:gd name="T70" fmla="*/ 17 w 38"/>
                <a:gd name="T71" fmla="*/ 27 h 63"/>
                <a:gd name="T72" fmla="*/ 22 w 38"/>
                <a:gd name="T73" fmla="*/ 22 h 63"/>
                <a:gd name="T74" fmla="*/ 16 w 38"/>
                <a:gd name="T75" fmla="*/ 20 h 63"/>
                <a:gd name="T76" fmla="*/ 15 w 38"/>
                <a:gd name="T77" fmla="*/ 18 h 63"/>
                <a:gd name="T78" fmla="*/ 15 w 38"/>
                <a:gd name="T79" fmla="*/ 15 h 63"/>
                <a:gd name="T80" fmla="*/ 11 w 38"/>
                <a:gd name="T81" fmla="*/ 15 h 63"/>
                <a:gd name="T82" fmla="*/ 10 w 38"/>
                <a:gd name="T83" fmla="*/ 19 h 63"/>
                <a:gd name="T84" fmla="*/ 9 w 38"/>
                <a:gd name="T85" fmla="*/ 21 h 63"/>
                <a:gd name="T86" fmla="*/ 9 w 38"/>
                <a:gd name="T87" fmla="*/ 22 h 63"/>
                <a:gd name="T88" fmla="*/ 8 w 38"/>
                <a:gd name="T89" fmla="*/ 25 h 63"/>
                <a:gd name="T90" fmla="*/ 9 w 38"/>
                <a:gd name="T91" fmla="*/ 26 h 63"/>
                <a:gd name="T92" fmla="*/ 9 w 38"/>
                <a:gd name="T93" fmla="*/ 30 h 63"/>
                <a:gd name="T94" fmla="*/ 10 w 38"/>
                <a:gd name="T95" fmla="*/ 31 h 63"/>
                <a:gd name="T96" fmla="*/ 12 w 38"/>
                <a:gd name="T97" fmla="*/ 28 h 63"/>
                <a:gd name="T98" fmla="*/ 11 w 38"/>
                <a:gd name="T99" fmla="*/ 35 h 63"/>
                <a:gd name="T100" fmla="*/ 15 w 38"/>
                <a:gd name="T101" fmla="*/ 36 h 63"/>
                <a:gd name="T102" fmla="*/ 19 w 38"/>
                <a:gd name="T103" fmla="*/ 39 h 63"/>
                <a:gd name="T104" fmla="*/ 19 w 38"/>
                <a:gd name="T105" fmla="*/ 44 h 63"/>
                <a:gd name="T106" fmla="*/ 12 w 38"/>
                <a:gd name="T107" fmla="*/ 47 h 63"/>
                <a:gd name="T108" fmla="*/ 13 w 38"/>
                <a:gd name="T109" fmla="*/ 51 h 63"/>
                <a:gd name="T110" fmla="*/ 11 w 38"/>
                <a:gd name="T111" fmla="*/ 54 h 63"/>
                <a:gd name="T112" fmla="*/ 16 w 38"/>
                <a:gd name="T113" fmla="*/ 55 h 63"/>
                <a:gd name="T114" fmla="*/ 18 w 38"/>
                <a:gd name="T115" fmla="*/ 56 h 63"/>
                <a:gd name="T116" fmla="*/ 11 w 38"/>
                <a:gd name="T117" fmla="*/ 60 h 63"/>
                <a:gd name="T118" fmla="*/ 10 w 38"/>
                <a:gd name="T11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63">
                  <a:moveTo>
                    <a:pt x="7" y="41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7" y="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lose/>
                  <a:moveTo>
                    <a:pt x="25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5" y="2"/>
                    <a:pt x="25" y="2"/>
                  </a:cubicBezTo>
                  <a:close/>
                  <a:moveTo>
                    <a:pt x="26" y="2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5"/>
                    <a:pt x="34" y="55"/>
                    <a:pt x="34" y="55"/>
                  </a:cubicBezTo>
                  <a:close/>
                  <a:moveTo>
                    <a:pt x="25" y="59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lose/>
                  <a:moveTo>
                    <a:pt x="11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lose/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4" y="27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7"/>
                    <a:pt x="4" y="27"/>
                    <a:pt x="4" y="27"/>
                  </a:cubicBezTo>
                  <a:close/>
                  <a:moveTo>
                    <a:pt x="5" y="26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lose/>
                  <a:moveTo>
                    <a:pt x="6" y="23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2"/>
                    <a:pt x="18" y="12"/>
                  </a:cubicBezTo>
                  <a:close/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lose/>
                  <a:moveTo>
                    <a:pt x="17" y="13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lose/>
                  <a:moveTo>
                    <a:pt x="4" y="2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23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3"/>
                    <a:pt x="2" y="23"/>
                  </a:cubicBezTo>
                  <a:close/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lose/>
                  <a:moveTo>
                    <a:pt x="6" y="28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7" y="3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lose/>
                  <a:moveTo>
                    <a:pt x="6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lose/>
                  <a:moveTo>
                    <a:pt x="10" y="31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lose/>
                  <a:moveTo>
                    <a:pt x="13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5"/>
                    <a:pt x="13" y="45"/>
                  </a:cubicBezTo>
                  <a:close/>
                  <a:moveTo>
                    <a:pt x="12" y="40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lose/>
                  <a:moveTo>
                    <a:pt x="10" y="63"/>
                  </a:moveTo>
                  <a:cubicBezTo>
                    <a:pt x="11" y="63"/>
                    <a:pt x="11" y="63"/>
                    <a:pt x="11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2"/>
                    <a:pt x="10" y="62"/>
                    <a:pt x="10" y="62"/>
                  </a:cubicBezTo>
                  <a:lnTo>
                    <a:pt x="10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/>
            <p:cNvSpPr>
              <a:spLocks noEditPoints="1"/>
            </p:cNvSpPr>
            <p:nvPr/>
          </p:nvSpPr>
          <p:spPr bwMode="auto">
            <a:xfrm>
              <a:off x="4202957" y="2102919"/>
              <a:ext cx="275339" cy="229020"/>
            </a:xfrm>
            <a:custGeom>
              <a:avLst/>
              <a:gdLst>
                <a:gd name="T0" fmla="*/ 166 w 214"/>
                <a:gd name="T1" fmla="*/ 85 h 178"/>
                <a:gd name="T2" fmla="*/ 155 w 214"/>
                <a:gd name="T3" fmla="*/ 92 h 178"/>
                <a:gd name="T4" fmla="*/ 159 w 214"/>
                <a:gd name="T5" fmla="*/ 81 h 178"/>
                <a:gd name="T6" fmla="*/ 170 w 214"/>
                <a:gd name="T7" fmla="*/ 67 h 178"/>
                <a:gd name="T8" fmla="*/ 177 w 214"/>
                <a:gd name="T9" fmla="*/ 67 h 178"/>
                <a:gd name="T10" fmla="*/ 181 w 214"/>
                <a:gd name="T11" fmla="*/ 48 h 178"/>
                <a:gd name="T12" fmla="*/ 185 w 214"/>
                <a:gd name="T13" fmla="*/ 37 h 178"/>
                <a:gd name="T14" fmla="*/ 170 w 214"/>
                <a:gd name="T15" fmla="*/ 33 h 178"/>
                <a:gd name="T16" fmla="*/ 159 w 214"/>
                <a:gd name="T17" fmla="*/ 29 h 178"/>
                <a:gd name="T18" fmla="*/ 144 w 214"/>
                <a:gd name="T19" fmla="*/ 26 h 178"/>
                <a:gd name="T20" fmla="*/ 133 w 214"/>
                <a:gd name="T21" fmla="*/ 18 h 178"/>
                <a:gd name="T22" fmla="*/ 122 w 214"/>
                <a:gd name="T23" fmla="*/ 11 h 178"/>
                <a:gd name="T24" fmla="*/ 111 w 214"/>
                <a:gd name="T25" fmla="*/ 0 h 178"/>
                <a:gd name="T26" fmla="*/ 96 w 214"/>
                <a:gd name="T27" fmla="*/ 3 h 178"/>
                <a:gd name="T28" fmla="*/ 92 w 214"/>
                <a:gd name="T29" fmla="*/ 18 h 178"/>
                <a:gd name="T30" fmla="*/ 70 w 214"/>
                <a:gd name="T31" fmla="*/ 26 h 178"/>
                <a:gd name="T32" fmla="*/ 63 w 214"/>
                <a:gd name="T33" fmla="*/ 33 h 178"/>
                <a:gd name="T34" fmla="*/ 55 w 214"/>
                <a:gd name="T35" fmla="*/ 26 h 178"/>
                <a:gd name="T36" fmla="*/ 44 w 214"/>
                <a:gd name="T37" fmla="*/ 29 h 178"/>
                <a:gd name="T38" fmla="*/ 48 w 214"/>
                <a:gd name="T39" fmla="*/ 41 h 178"/>
                <a:gd name="T40" fmla="*/ 40 w 214"/>
                <a:gd name="T41" fmla="*/ 44 h 178"/>
                <a:gd name="T42" fmla="*/ 26 w 214"/>
                <a:gd name="T43" fmla="*/ 41 h 178"/>
                <a:gd name="T44" fmla="*/ 11 w 214"/>
                <a:gd name="T45" fmla="*/ 44 h 178"/>
                <a:gd name="T46" fmla="*/ 0 w 214"/>
                <a:gd name="T47" fmla="*/ 52 h 178"/>
                <a:gd name="T48" fmla="*/ 3 w 214"/>
                <a:gd name="T49" fmla="*/ 52 h 178"/>
                <a:gd name="T50" fmla="*/ 3 w 214"/>
                <a:gd name="T51" fmla="*/ 55 h 178"/>
                <a:gd name="T52" fmla="*/ 7 w 214"/>
                <a:gd name="T53" fmla="*/ 63 h 178"/>
                <a:gd name="T54" fmla="*/ 22 w 214"/>
                <a:gd name="T55" fmla="*/ 63 h 178"/>
                <a:gd name="T56" fmla="*/ 29 w 214"/>
                <a:gd name="T57" fmla="*/ 67 h 178"/>
                <a:gd name="T58" fmla="*/ 37 w 214"/>
                <a:gd name="T59" fmla="*/ 70 h 178"/>
                <a:gd name="T60" fmla="*/ 44 w 214"/>
                <a:gd name="T61" fmla="*/ 70 h 178"/>
                <a:gd name="T62" fmla="*/ 40 w 214"/>
                <a:gd name="T63" fmla="*/ 81 h 178"/>
                <a:gd name="T64" fmla="*/ 55 w 214"/>
                <a:gd name="T65" fmla="*/ 89 h 178"/>
                <a:gd name="T66" fmla="*/ 51 w 214"/>
                <a:gd name="T67" fmla="*/ 100 h 178"/>
                <a:gd name="T68" fmla="*/ 59 w 214"/>
                <a:gd name="T69" fmla="*/ 104 h 178"/>
                <a:gd name="T70" fmla="*/ 55 w 214"/>
                <a:gd name="T71" fmla="*/ 118 h 178"/>
                <a:gd name="T72" fmla="*/ 48 w 214"/>
                <a:gd name="T73" fmla="*/ 141 h 178"/>
                <a:gd name="T74" fmla="*/ 55 w 214"/>
                <a:gd name="T75" fmla="*/ 148 h 178"/>
                <a:gd name="T76" fmla="*/ 77 w 214"/>
                <a:gd name="T77" fmla="*/ 156 h 178"/>
                <a:gd name="T78" fmla="*/ 96 w 214"/>
                <a:gd name="T79" fmla="*/ 156 h 178"/>
                <a:gd name="T80" fmla="*/ 114 w 214"/>
                <a:gd name="T81" fmla="*/ 159 h 178"/>
                <a:gd name="T82" fmla="*/ 126 w 214"/>
                <a:gd name="T83" fmla="*/ 137 h 178"/>
                <a:gd name="T84" fmla="*/ 140 w 214"/>
                <a:gd name="T85" fmla="*/ 141 h 178"/>
                <a:gd name="T86" fmla="*/ 166 w 214"/>
                <a:gd name="T87" fmla="*/ 148 h 178"/>
                <a:gd name="T88" fmla="*/ 181 w 214"/>
                <a:gd name="T89" fmla="*/ 133 h 178"/>
                <a:gd name="T90" fmla="*/ 170 w 214"/>
                <a:gd name="T91" fmla="*/ 115 h 178"/>
                <a:gd name="T92" fmla="*/ 170 w 214"/>
                <a:gd name="T93" fmla="*/ 100 h 178"/>
                <a:gd name="T94" fmla="*/ 207 w 214"/>
                <a:gd name="T95" fmla="*/ 178 h 178"/>
                <a:gd name="T96" fmla="*/ 203 w 214"/>
                <a:gd name="T97" fmla="*/ 170 h 178"/>
                <a:gd name="T98" fmla="*/ 200 w 214"/>
                <a:gd name="T99" fmla="*/ 167 h 178"/>
                <a:gd name="T100" fmla="*/ 200 w 214"/>
                <a:gd name="T101" fmla="*/ 159 h 178"/>
                <a:gd name="T102" fmla="*/ 207 w 214"/>
                <a:gd name="T103" fmla="*/ 156 h 178"/>
                <a:gd name="T104" fmla="*/ 211 w 214"/>
                <a:gd name="T105" fmla="*/ 148 h 178"/>
                <a:gd name="T106" fmla="*/ 211 w 214"/>
                <a:gd name="T107" fmla="*/ 17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4" h="178">
                  <a:moveTo>
                    <a:pt x="174" y="96"/>
                  </a:moveTo>
                  <a:lnTo>
                    <a:pt x="174" y="92"/>
                  </a:lnTo>
                  <a:lnTo>
                    <a:pt x="170" y="92"/>
                  </a:lnTo>
                  <a:lnTo>
                    <a:pt x="170" y="89"/>
                  </a:lnTo>
                  <a:lnTo>
                    <a:pt x="166" y="85"/>
                  </a:lnTo>
                  <a:lnTo>
                    <a:pt x="163" y="85"/>
                  </a:lnTo>
                  <a:lnTo>
                    <a:pt x="159" y="89"/>
                  </a:lnTo>
                  <a:lnTo>
                    <a:pt x="163" y="92"/>
                  </a:lnTo>
                  <a:lnTo>
                    <a:pt x="159" y="92"/>
                  </a:lnTo>
                  <a:lnTo>
                    <a:pt x="155" y="92"/>
                  </a:lnTo>
                  <a:lnTo>
                    <a:pt x="155" y="89"/>
                  </a:lnTo>
                  <a:lnTo>
                    <a:pt x="155" y="89"/>
                  </a:lnTo>
                  <a:lnTo>
                    <a:pt x="159" y="89"/>
                  </a:lnTo>
                  <a:lnTo>
                    <a:pt x="159" y="85"/>
                  </a:lnTo>
                  <a:lnTo>
                    <a:pt x="159" y="81"/>
                  </a:lnTo>
                  <a:lnTo>
                    <a:pt x="163" y="74"/>
                  </a:lnTo>
                  <a:lnTo>
                    <a:pt x="166" y="74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67"/>
                  </a:lnTo>
                  <a:lnTo>
                    <a:pt x="166" y="67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4" y="67"/>
                  </a:lnTo>
                  <a:lnTo>
                    <a:pt x="177" y="67"/>
                  </a:lnTo>
                  <a:lnTo>
                    <a:pt x="181" y="63"/>
                  </a:lnTo>
                  <a:lnTo>
                    <a:pt x="181" y="59"/>
                  </a:lnTo>
                  <a:lnTo>
                    <a:pt x="177" y="59"/>
                  </a:lnTo>
                  <a:lnTo>
                    <a:pt x="177" y="55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1" y="44"/>
                  </a:lnTo>
                  <a:lnTo>
                    <a:pt x="185" y="41"/>
                  </a:lnTo>
                  <a:lnTo>
                    <a:pt x="188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77" y="33"/>
                  </a:lnTo>
                  <a:lnTo>
                    <a:pt x="174" y="37"/>
                  </a:lnTo>
                  <a:lnTo>
                    <a:pt x="170" y="33"/>
                  </a:lnTo>
                  <a:lnTo>
                    <a:pt x="170" y="33"/>
                  </a:lnTo>
                  <a:lnTo>
                    <a:pt x="166" y="37"/>
                  </a:lnTo>
                  <a:lnTo>
                    <a:pt x="163" y="33"/>
                  </a:lnTo>
                  <a:lnTo>
                    <a:pt x="163" y="29"/>
                  </a:lnTo>
                  <a:lnTo>
                    <a:pt x="159" y="29"/>
                  </a:lnTo>
                  <a:lnTo>
                    <a:pt x="159" y="29"/>
                  </a:lnTo>
                  <a:lnTo>
                    <a:pt x="155" y="29"/>
                  </a:lnTo>
                  <a:lnTo>
                    <a:pt x="151" y="26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4" y="26"/>
                  </a:lnTo>
                  <a:lnTo>
                    <a:pt x="140" y="26"/>
                  </a:lnTo>
                  <a:lnTo>
                    <a:pt x="137" y="22"/>
                  </a:lnTo>
                  <a:lnTo>
                    <a:pt x="137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29" y="18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1"/>
                  </a:lnTo>
                  <a:lnTo>
                    <a:pt x="122" y="11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7" y="0"/>
                  </a:lnTo>
                  <a:lnTo>
                    <a:pt x="103" y="0"/>
                  </a:lnTo>
                  <a:lnTo>
                    <a:pt x="100" y="0"/>
                  </a:lnTo>
                  <a:lnTo>
                    <a:pt x="96" y="3"/>
                  </a:lnTo>
                  <a:lnTo>
                    <a:pt x="96" y="3"/>
                  </a:lnTo>
                  <a:lnTo>
                    <a:pt x="96" y="7"/>
                  </a:lnTo>
                  <a:lnTo>
                    <a:pt x="96" y="15"/>
                  </a:lnTo>
                  <a:lnTo>
                    <a:pt x="92" y="18"/>
                  </a:lnTo>
                  <a:lnTo>
                    <a:pt x="92" y="18"/>
                  </a:lnTo>
                  <a:lnTo>
                    <a:pt x="85" y="22"/>
                  </a:lnTo>
                  <a:lnTo>
                    <a:pt x="81" y="22"/>
                  </a:lnTo>
                  <a:lnTo>
                    <a:pt x="81" y="22"/>
                  </a:lnTo>
                  <a:lnTo>
                    <a:pt x="74" y="22"/>
                  </a:lnTo>
                  <a:lnTo>
                    <a:pt x="70" y="26"/>
                  </a:lnTo>
                  <a:lnTo>
                    <a:pt x="74" y="29"/>
                  </a:lnTo>
                  <a:lnTo>
                    <a:pt x="77" y="29"/>
                  </a:lnTo>
                  <a:lnTo>
                    <a:pt x="74" y="33"/>
                  </a:lnTo>
                  <a:lnTo>
                    <a:pt x="66" y="33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5" y="33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55" y="26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51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48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2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4"/>
                  </a:lnTo>
                  <a:lnTo>
                    <a:pt x="3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6" y="67"/>
                  </a:lnTo>
                  <a:lnTo>
                    <a:pt x="29" y="63"/>
                  </a:lnTo>
                  <a:lnTo>
                    <a:pt x="2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70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4"/>
                  </a:lnTo>
                  <a:lnTo>
                    <a:pt x="44" y="70"/>
                  </a:lnTo>
                  <a:lnTo>
                    <a:pt x="40" y="70"/>
                  </a:lnTo>
                  <a:lnTo>
                    <a:pt x="37" y="74"/>
                  </a:lnTo>
                  <a:lnTo>
                    <a:pt x="40" y="74"/>
                  </a:lnTo>
                  <a:lnTo>
                    <a:pt x="40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8" y="85"/>
                  </a:lnTo>
                  <a:lnTo>
                    <a:pt x="51" y="89"/>
                  </a:lnTo>
                  <a:lnTo>
                    <a:pt x="55" y="89"/>
                  </a:lnTo>
                  <a:lnTo>
                    <a:pt x="55" y="92"/>
                  </a:lnTo>
                  <a:lnTo>
                    <a:pt x="55" y="92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1" y="100"/>
                  </a:lnTo>
                  <a:lnTo>
                    <a:pt x="55" y="100"/>
                  </a:lnTo>
                  <a:lnTo>
                    <a:pt x="59" y="104"/>
                  </a:lnTo>
                  <a:lnTo>
                    <a:pt x="63" y="111"/>
                  </a:lnTo>
                  <a:lnTo>
                    <a:pt x="59" y="107"/>
                  </a:lnTo>
                  <a:lnTo>
                    <a:pt x="59" y="104"/>
                  </a:lnTo>
                  <a:lnTo>
                    <a:pt x="55" y="104"/>
                  </a:lnTo>
                  <a:lnTo>
                    <a:pt x="55" y="104"/>
                  </a:lnTo>
                  <a:lnTo>
                    <a:pt x="51" y="111"/>
                  </a:lnTo>
                  <a:lnTo>
                    <a:pt x="51" y="118"/>
                  </a:lnTo>
                  <a:lnTo>
                    <a:pt x="55" y="118"/>
                  </a:lnTo>
                  <a:lnTo>
                    <a:pt x="51" y="118"/>
                  </a:lnTo>
                  <a:lnTo>
                    <a:pt x="51" y="130"/>
                  </a:lnTo>
                  <a:lnTo>
                    <a:pt x="48" y="141"/>
                  </a:lnTo>
                  <a:lnTo>
                    <a:pt x="44" y="141"/>
                  </a:lnTo>
                  <a:lnTo>
                    <a:pt x="48" y="141"/>
                  </a:lnTo>
                  <a:lnTo>
                    <a:pt x="48" y="144"/>
                  </a:lnTo>
                  <a:lnTo>
                    <a:pt x="51" y="144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5" y="148"/>
                  </a:lnTo>
                  <a:lnTo>
                    <a:pt x="63" y="152"/>
                  </a:lnTo>
                  <a:lnTo>
                    <a:pt x="66" y="156"/>
                  </a:lnTo>
                  <a:lnTo>
                    <a:pt x="70" y="152"/>
                  </a:lnTo>
                  <a:lnTo>
                    <a:pt x="74" y="156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1" y="156"/>
                  </a:lnTo>
                  <a:lnTo>
                    <a:pt x="89" y="156"/>
                  </a:lnTo>
                  <a:lnTo>
                    <a:pt x="92" y="156"/>
                  </a:lnTo>
                  <a:lnTo>
                    <a:pt x="96" y="156"/>
                  </a:lnTo>
                  <a:lnTo>
                    <a:pt x="100" y="156"/>
                  </a:lnTo>
                  <a:lnTo>
                    <a:pt x="107" y="156"/>
                  </a:lnTo>
                  <a:lnTo>
                    <a:pt x="114" y="159"/>
                  </a:lnTo>
                  <a:lnTo>
                    <a:pt x="118" y="159"/>
                  </a:lnTo>
                  <a:lnTo>
                    <a:pt x="114" y="159"/>
                  </a:lnTo>
                  <a:lnTo>
                    <a:pt x="114" y="156"/>
                  </a:lnTo>
                  <a:lnTo>
                    <a:pt x="114" y="148"/>
                  </a:lnTo>
                  <a:lnTo>
                    <a:pt x="118" y="148"/>
                  </a:lnTo>
                  <a:lnTo>
                    <a:pt x="122" y="144"/>
                  </a:lnTo>
                  <a:lnTo>
                    <a:pt x="126" y="137"/>
                  </a:lnTo>
                  <a:lnTo>
                    <a:pt x="129" y="137"/>
                  </a:lnTo>
                  <a:lnTo>
                    <a:pt x="129" y="141"/>
                  </a:lnTo>
                  <a:lnTo>
                    <a:pt x="133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4" y="141"/>
                  </a:lnTo>
                  <a:lnTo>
                    <a:pt x="144" y="141"/>
                  </a:lnTo>
                  <a:lnTo>
                    <a:pt x="155" y="144"/>
                  </a:lnTo>
                  <a:lnTo>
                    <a:pt x="159" y="148"/>
                  </a:lnTo>
                  <a:lnTo>
                    <a:pt x="166" y="148"/>
                  </a:lnTo>
                  <a:lnTo>
                    <a:pt x="166" y="144"/>
                  </a:lnTo>
                  <a:lnTo>
                    <a:pt x="166" y="144"/>
                  </a:lnTo>
                  <a:lnTo>
                    <a:pt x="170" y="141"/>
                  </a:lnTo>
                  <a:lnTo>
                    <a:pt x="181" y="133"/>
                  </a:lnTo>
                  <a:lnTo>
                    <a:pt x="181" y="133"/>
                  </a:lnTo>
                  <a:lnTo>
                    <a:pt x="181" y="130"/>
                  </a:lnTo>
                  <a:lnTo>
                    <a:pt x="181" y="126"/>
                  </a:lnTo>
                  <a:lnTo>
                    <a:pt x="177" y="126"/>
                  </a:lnTo>
                  <a:lnTo>
                    <a:pt x="174" y="122"/>
                  </a:lnTo>
                  <a:lnTo>
                    <a:pt x="170" y="115"/>
                  </a:lnTo>
                  <a:lnTo>
                    <a:pt x="166" y="111"/>
                  </a:lnTo>
                  <a:lnTo>
                    <a:pt x="170" y="111"/>
                  </a:lnTo>
                  <a:lnTo>
                    <a:pt x="174" y="107"/>
                  </a:lnTo>
                  <a:lnTo>
                    <a:pt x="174" y="104"/>
                  </a:lnTo>
                  <a:lnTo>
                    <a:pt x="170" y="100"/>
                  </a:lnTo>
                  <a:lnTo>
                    <a:pt x="170" y="96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4" y="96"/>
                  </a:lnTo>
                  <a:close/>
                  <a:moveTo>
                    <a:pt x="207" y="178"/>
                  </a:moveTo>
                  <a:lnTo>
                    <a:pt x="203" y="178"/>
                  </a:lnTo>
                  <a:lnTo>
                    <a:pt x="200" y="174"/>
                  </a:lnTo>
                  <a:lnTo>
                    <a:pt x="203" y="174"/>
                  </a:lnTo>
                  <a:lnTo>
                    <a:pt x="203" y="174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3" y="170"/>
                  </a:lnTo>
                  <a:lnTo>
                    <a:pt x="200" y="170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200" y="167"/>
                  </a:lnTo>
                  <a:lnTo>
                    <a:pt x="196" y="163"/>
                  </a:lnTo>
                  <a:lnTo>
                    <a:pt x="196" y="163"/>
                  </a:lnTo>
                  <a:lnTo>
                    <a:pt x="200" y="163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200" y="156"/>
                  </a:lnTo>
                  <a:lnTo>
                    <a:pt x="203" y="156"/>
                  </a:lnTo>
                  <a:lnTo>
                    <a:pt x="207" y="152"/>
                  </a:lnTo>
                  <a:lnTo>
                    <a:pt x="207" y="156"/>
                  </a:lnTo>
                  <a:lnTo>
                    <a:pt x="211" y="156"/>
                  </a:lnTo>
                  <a:lnTo>
                    <a:pt x="211" y="152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52"/>
                  </a:lnTo>
                  <a:lnTo>
                    <a:pt x="211" y="156"/>
                  </a:lnTo>
                  <a:lnTo>
                    <a:pt x="214" y="163"/>
                  </a:lnTo>
                  <a:lnTo>
                    <a:pt x="211" y="167"/>
                  </a:lnTo>
                  <a:lnTo>
                    <a:pt x="211" y="170"/>
                  </a:lnTo>
                  <a:lnTo>
                    <a:pt x="211" y="178"/>
                  </a:lnTo>
                  <a:lnTo>
                    <a:pt x="20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4578652" y="2455456"/>
              <a:ext cx="10293" cy="10293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8 w 8"/>
                <a:gd name="T9" fmla="*/ 4 h 8"/>
                <a:gd name="T10" fmla="*/ 0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4"/>
                  </a:lnTo>
                  <a:lnTo>
                    <a:pt x="4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2"/>
            <p:cNvSpPr>
              <a:spLocks noEditPoints="1"/>
            </p:cNvSpPr>
            <p:nvPr/>
          </p:nvSpPr>
          <p:spPr bwMode="auto">
            <a:xfrm>
              <a:off x="4416536" y="2198129"/>
              <a:ext cx="243174" cy="243174"/>
            </a:xfrm>
            <a:custGeom>
              <a:avLst/>
              <a:gdLst>
                <a:gd name="T0" fmla="*/ 8 w 189"/>
                <a:gd name="T1" fmla="*/ 48 h 189"/>
                <a:gd name="T2" fmla="*/ 8 w 189"/>
                <a:gd name="T3" fmla="*/ 30 h 189"/>
                <a:gd name="T4" fmla="*/ 15 w 189"/>
                <a:gd name="T5" fmla="*/ 18 h 189"/>
                <a:gd name="T6" fmla="*/ 34 w 189"/>
                <a:gd name="T7" fmla="*/ 18 h 189"/>
                <a:gd name="T8" fmla="*/ 48 w 189"/>
                <a:gd name="T9" fmla="*/ 15 h 189"/>
                <a:gd name="T10" fmla="*/ 63 w 189"/>
                <a:gd name="T11" fmla="*/ 0 h 189"/>
                <a:gd name="T12" fmla="*/ 85 w 189"/>
                <a:gd name="T13" fmla="*/ 4 h 189"/>
                <a:gd name="T14" fmla="*/ 108 w 189"/>
                <a:gd name="T15" fmla="*/ 15 h 189"/>
                <a:gd name="T16" fmla="*/ 100 w 189"/>
                <a:gd name="T17" fmla="*/ 26 h 189"/>
                <a:gd name="T18" fmla="*/ 85 w 189"/>
                <a:gd name="T19" fmla="*/ 33 h 189"/>
                <a:gd name="T20" fmla="*/ 89 w 189"/>
                <a:gd name="T21" fmla="*/ 48 h 189"/>
                <a:gd name="T22" fmla="*/ 104 w 189"/>
                <a:gd name="T23" fmla="*/ 63 h 189"/>
                <a:gd name="T24" fmla="*/ 119 w 189"/>
                <a:gd name="T25" fmla="*/ 82 h 189"/>
                <a:gd name="T26" fmla="*/ 134 w 189"/>
                <a:gd name="T27" fmla="*/ 93 h 189"/>
                <a:gd name="T28" fmla="*/ 152 w 189"/>
                <a:gd name="T29" fmla="*/ 96 h 189"/>
                <a:gd name="T30" fmla="*/ 152 w 189"/>
                <a:gd name="T31" fmla="*/ 104 h 189"/>
                <a:gd name="T32" fmla="*/ 185 w 189"/>
                <a:gd name="T33" fmla="*/ 119 h 189"/>
                <a:gd name="T34" fmla="*/ 185 w 189"/>
                <a:gd name="T35" fmla="*/ 130 h 189"/>
                <a:gd name="T36" fmla="*/ 178 w 189"/>
                <a:gd name="T37" fmla="*/ 126 h 189"/>
                <a:gd name="T38" fmla="*/ 167 w 189"/>
                <a:gd name="T39" fmla="*/ 119 h 189"/>
                <a:gd name="T40" fmla="*/ 163 w 189"/>
                <a:gd name="T41" fmla="*/ 130 h 189"/>
                <a:gd name="T42" fmla="*/ 163 w 189"/>
                <a:gd name="T43" fmla="*/ 137 h 189"/>
                <a:gd name="T44" fmla="*/ 167 w 189"/>
                <a:gd name="T45" fmla="*/ 148 h 189"/>
                <a:gd name="T46" fmla="*/ 156 w 189"/>
                <a:gd name="T47" fmla="*/ 167 h 189"/>
                <a:gd name="T48" fmla="*/ 145 w 189"/>
                <a:gd name="T49" fmla="*/ 163 h 189"/>
                <a:gd name="T50" fmla="*/ 152 w 189"/>
                <a:gd name="T51" fmla="*/ 152 h 189"/>
                <a:gd name="T52" fmla="*/ 152 w 189"/>
                <a:gd name="T53" fmla="*/ 141 h 189"/>
                <a:gd name="T54" fmla="*/ 145 w 189"/>
                <a:gd name="T55" fmla="*/ 130 h 189"/>
                <a:gd name="T56" fmla="*/ 134 w 189"/>
                <a:gd name="T57" fmla="*/ 122 h 189"/>
                <a:gd name="T58" fmla="*/ 126 w 189"/>
                <a:gd name="T59" fmla="*/ 115 h 189"/>
                <a:gd name="T60" fmla="*/ 111 w 189"/>
                <a:gd name="T61" fmla="*/ 108 h 189"/>
                <a:gd name="T62" fmla="*/ 100 w 189"/>
                <a:gd name="T63" fmla="*/ 104 h 189"/>
                <a:gd name="T64" fmla="*/ 82 w 189"/>
                <a:gd name="T65" fmla="*/ 89 h 189"/>
                <a:gd name="T66" fmla="*/ 67 w 189"/>
                <a:gd name="T67" fmla="*/ 74 h 189"/>
                <a:gd name="T68" fmla="*/ 56 w 189"/>
                <a:gd name="T69" fmla="*/ 59 h 189"/>
                <a:gd name="T70" fmla="*/ 45 w 189"/>
                <a:gd name="T71" fmla="*/ 52 h 189"/>
                <a:gd name="T72" fmla="*/ 15 w 189"/>
                <a:gd name="T73" fmla="*/ 59 h 189"/>
                <a:gd name="T74" fmla="*/ 30 w 189"/>
                <a:gd name="T75" fmla="*/ 108 h 189"/>
                <a:gd name="T76" fmla="*/ 26 w 189"/>
                <a:gd name="T77" fmla="*/ 111 h 189"/>
                <a:gd name="T78" fmla="*/ 71 w 189"/>
                <a:gd name="T79" fmla="*/ 85 h 189"/>
                <a:gd name="T80" fmla="*/ 63 w 189"/>
                <a:gd name="T81" fmla="*/ 78 h 189"/>
                <a:gd name="T82" fmla="*/ 56 w 189"/>
                <a:gd name="T83" fmla="*/ 78 h 189"/>
                <a:gd name="T84" fmla="*/ 41 w 189"/>
                <a:gd name="T85" fmla="*/ 145 h 189"/>
                <a:gd name="T86" fmla="*/ 52 w 189"/>
                <a:gd name="T87" fmla="*/ 145 h 189"/>
                <a:gd name="T88" fmla="*/ 48 w 189"/>
                <a:gd name="T89" fmla="*/ 122 h 189"/>
                <a:gd name="T90" fmla="*/ 45 w 189"/>
                <a:gd name="T91" fmla="*/ 108 h 189"/>
                <a:gd name="T92" fmla="*/ 30 w 189"/>
                <a:gd name="T93" fmla="*/ 115 h 189"/>
                <a:gd name="T94" fmla="*/ 30 w 189"/>
                <a:gd name="T95" fmla="*/ 122 h 189"/>
                <a:gd name="T96" fmla="*/ 34 w 189"/>
                <a:gd name="T97" fmla="*/ 130 h 189"/>
                <a:gd name="T98" fmla="*/ 34 w 189"/>
                <a:gd name="T99" fmla="*/ 148 h 189"/>
                <a:gd name="T100" fmla="*/ 141 w 189"/>
                <a:gd name="T101" fmla="*/ 185 h 189"/>
                <a:gd name="T102" fmla="*/ 145 w 189"/>
                <a:gd name="T103" fmla="*/ 163 h 189"/>
                <a:gd name="T104" fmla="*/ 130 w 189"/>
                <a:gd name="T105" fmla="*/ 167 h 189"/>
                <a:gd name="T106" fmla="*/ 104 w 189"/>
                <a:gd name="T107" fmla="*/ 163 h 189"/>
                <a:gd name="T108" fmla="*/ 100 w 189"/>
                <a:gd name="T109" fmla="*/ 174 h 189"/>
                <a:gd name="T110" fmla="*/ 122 w 189"/>
                <a:gd name="T111" fmla="*/ 185 h 189"/>
                <a:gd name="T112" fmla="*/ 141 w 189"/>
                <a:gd name="T11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89">
                  <a:moveTo>
                    <a:pt x="15" y="59"/>
                  </a:moveTo>
                  <a:lnTo>
                    <a:pt x="15" y="56"/>
                  </a:lnTo>
                  <a:lnTo>
                    <a:pt x="15" y="52"/>
                  </a:lnTo>
                  <a:lnTo>
                    <a:pt x="11" y="52"/>
                  </a:lnTo>
                  <a:lnTo>
                    <a:pt x="8" y="48"/>
                  </a:lnTo>
                  <a:lnTo>
                    <a:pt x="4" y="41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1" y="22"/>
                  </a:lnTo>
                  <a:lnTo>
                    <a:pt x="15" y="18"/>
                  </a:lnTo>
                  <a:lnTo>
                    <a:pt x="22" y="22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4" y="18"/>
                  </a:lnTo>
                  <a:lnTo>
                    <a:pt x="37" y="22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2" y="18"/>
                  </a:lnTo>
                  <a:lnTo>
                    <a:pt x="52" y="11"/>
                  </a:lnTo>
                  <a:lnTo>
                    <a:pt x="60" y="11"/>
                  </a:lnTo>
                  <a:lnTo>
                    <a:pt x="60" y="4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5" y="0"/>
                  </a:lnTo>
                  <a:lnTo>
                    <a:pt x="85" y="4"/>
                  </a:lnTo>
                  <a:lnTo>
                    <a:pt x="93" y="7"/>
                  </a:lnTo>
                  <a:lnTo>
                    <a:pt x="104" y="7"/>
                  </a:lnTo>
                  <a:lnTo>
                    <a:pt x="108" y="7"/>
                  </a:lnTo>
                  <a:lnTo>
                    <a:pt x="111" y="11"/>
                  </a:lnTo>
                  <a:lnTo>
                    <a:pt x="108" y="15"/>
                  </a:lnTo>
                  <a:lnTo>
                    <a:pt x="108" y="18"/>
                  </a:lnTo>
                  <a:lnTo>
                    <a:pt x="104" y="22"/>
                  </a:lnTo>
                  <a:lnTo>
                    <a:pt x="108" y="26"/>
                  </a:lnTo>
                  <a:lnTo>
                    <a:pt x="104" y="26"/>
                  </a:lnTo>
                  <a:lnTo>
                    <a:pt x="100" y="26"/>
                  </a:lnTo>
                  <a:lnTo>
                    <a:pt x="97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5" y="33"/>
                  </a:lnTo>
                  <a:lnTo>
                    <a:pt x="89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4"/>
                  </a:lnTo>
                  <a:lnTo>
                    <a:pt x="89" y="48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97" y="56"/>
                  </a:lnTo>
                  <a:lnTo>
                    <a:pt x="100" y="59"/>
                  </a:lnTo>
                  <a:lnTo>
                    <a:pt x="104" y="63"/>
                  </a:lnTo>
                  <a:lnTo>
                    <a:pt x="115" y="70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5" y="78"/>
                  </a:lnTo>
                  <a:lnTo>
                    <a:pt x="119" y="82"/>
                  </a:lnTo>
                  <a:lnTo>
                    <a:pt x="122" y="82"/>
                  </a:lnTo>
                  <a:lnTo>
                    <a:pt x="122" y="85"/>
                  </a:lnTo>
                  <a:lnTo>
                    <a:pt x="130" y="89"/>
                  </a:lnTo>
                  <a:lnTo>
                    <a:pt x="130" y="93"/>
                  </a:lnTo>
                  <a:lnTo>
                    <a:pt x="134" y="93"/>
                  </a:lnTo>
                  <a:lnTo>
                    <a:pt x="137" y="93"/>
                  </a:lnTo>
                  <a:lnTo>
                    <a:pt x="141" y="93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48" y="104"/>
                  </a:lnTo>
                  <a:lnTo>
                    <a:pt x="152" y="104"/>
                  </a:lnTo>
                  <a:lnTo>
                    <a:pt x="159" y="104"/>
                  </a:lnTo>
                  <a:lnTo>
                    <a:pt x="171" y="111"/>
                  </a:lnTo>
                  <a:lnTo>
                    <a:pt x="174" y="115"/>
                  </a:lnTo>
                  <a:lnTo>
                    <a:pt x="178" y="119"/>
                  </a:lnTo>
                  <a:lnTo>
                    <a:pt x="185" y="119"/>
                  </a:lnTo>
                  <a:lnTo>
                    <a:pt x="185" y="122"/>
                  </a:lnTo>
                  <a:lnTo>
                    <a:pt x="189" y="122"/>
                  </a:lnTo>
                  <a:lnTo>
                    <a:pt x="189" y="126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0"/>
                  </a:lnTo>
                  <a:lnTo>
                    <a:pt x="185" y="133"/>
                  </a:lnTo>
                  <a:lnTo>
                    <a:pt x="182" y="130"/>
                  </a:lnTo>
                  <a:lnTo>
                    <a:pt x="182" y="130"/>
                  </a:lnTo>
                  <a:lnTo>
                    <a:pt x="178" y="126"/>
                  </a:lnTo>
                  <a:lnTo>
                    <a:pt x="178" y="122"/>
                  </a:lnTo>
                  <a:lnTo>
                    <a:pt x="178" y="122"/>
                  </a:lnTo>
                  <a:lnTo>
                    <a:pt x="174" y="122"/>
                  </a:lnTo>
                  <a:lnTo>
                    <a:pt x="171" y="122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3" y="122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30"/>
                  </a:lnTo>
                  <a:lnTo>
                    <a:pt x="159" y="130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9" y="137"/>
                  </a:lnTo>
                  <a:lnTo>
                    <a:pt x="163" y="137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5"/>
                  </a:lnTo>
                  <a:lnTo>
                    <a:pt x="167" y="148"/>
                  </a:lnTo>
                  <a:lnTo>
                    <a:pt x="167" y="148"/>
                  </a:lnTo>
                  <a:lnTo>
                    <a:pt x="163" y="148"/>
                  </a:lnTo>
                  <a:lnTo>
                    <a:pt x="163" y="152"/>
                  </a:lnTo>
                  <a:lnTo>
                    <a:pt x="163" y="159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5" y="163"/>
                  </a:lnTo>
                  <a:lnTo>
                    <a:pt x="148" y="159"/>
                  </a:lnTo>
                  <a:lnTo>
                    <a:pt x="152" y="159"/>
                  </a:lnTo>
                  <a:lnTo>
                    <a:pt x="152" y="156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56" y="152"/>
                  </a:lnTo>
                  <a:lnTo>
                    <a:pt x="156" y="148"/>
                  </a:lnTo>
                  <a:lnTo>
                    <a:pt x="152" y="145"/>
                  </a:lnTo>
                  <a:lnTo>
                    <a:pt x="152" y="141"/>
                  </a:lnTo>
                  <a:lnTo>
                    <a:pt x="148" y="137"/>
                  </a:lnTo>
                  <a:lnTo>
                    <a:pt x="148" y="133"/>
                  </a:lnTo>
                  <a:lnTo>
                    <a:pt x="148" y="130"/>
                  </a:lnTo>
                  <a:lnTo>
                    <a:pt x="145" y="126"/>
                  </a:lnTo>
                  <a:lnTo>
                    <a:pt x="145" y="130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34" y="126"/>
                  </a:lnTo>
                  <a:lnTo>
                    <a:pt x="134" y="122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0" y="119"/>
                  </a:lnTo>
                  <a:lnTo>
                    <a:pt x="130" y="119"/>
                  </a:lnTo>
                  <a:lnTo>
                    <a:pt x="126" y="119"/>
                  </a:lnTo>
                  <a:lnTo>
                    <a:pt x="126" y="115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19" y="115"/>
                  </a:lnTo>
                  <a:lnTo>
                    <a:pt x="115" y="108"/>
                  </a:lnTo>
                  <a:lnTo>
                    <a:pt x="111" y="108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4" y="108"/>
                  </a:lnTo>
                  <a:lnTo>
                    <a:pt x="104" y="104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93" y="100"/>
                  </a:lnTo>
                  <a:lnTo>
                    <a:pt x="85" y="93"/>
                  </a:lnTo>
                  <a:lnTo>
                    <a:pt x="82" y="89"/>
                  </a:lnTo>
                  <a:lnTo>
                    <a:pt x="82" y="89"/>
                  </a:lnTo>
                  <a:lnTo>
                    <a:pt x="78" y="85"/>
                  </a:lnTo>
                  <a:lnTo>
                    <a:pt x="74" y="85"/>
                  </a:lnTo>
                  <a:lnTo>
                    <a:pt x="74" y="82"/>
                  </a:lnTo>
                  <a:lnTo>
                    <a:pt x="71" y="78"/>
                  </a:lnTo>
                  <a:lnTo>
                    <a:pt x="67" y="74"/>
                  </a:lnTo>
                  <a:lnTo>
                    <a:pt x="63" y="74"/>
                  </a:lnTo>
                  <a:lnTo>
                    <a:pt x="63" y="70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2"/>
                  </a:lnTo>
                  <a:lnTo>
                    <a:pt x="45" y="52"/>
                  </a:lnTo>
                  <a:lnTo>
                    <a:pt x="34" y="48"/>
                  </a:lnTo>
                  <a:lnTo>
                    <a:pt x="26" y="52"/>
                  </a:lnTo>
                  <a:lnTo>
                    <a:pt x="26" y="56"/>
                  </a:lnTo>
                  <a:lnTo>
                    <a:pt x="22" y="59"/>
                  </a:lnTo>
                  <a:lnTo>
                    <a:pt x="15" y="59"/>
                  </a:lnTo>
                  <a:lnTo>
                    <a:pt x="15" y="59"/>
                  </a:lnTo>
                  <a:close/>
                  <a:moveTo>
                    <a:pt x="26" y="111"/>
                  </a:moveTo>
                  <a:lnTo>
                    <a:pt x="30" y="111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26" y="108"/>
                  </a:lnTo>
                  <a:lnTo>
                    <a:pt x="26" y="111"/>
                  </a:lnTo>
                  <a:lnTo>
                    <a:pt x="26" y="111"/>
                  </a:lnTo>
                  <a:close/>
                  <a:moveTo>
                    <a:pt x="71" y="85"/>
                  </a:move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85"/>
                  </a:lnTo>
                  <a:close/>
                  <a:moveTo>
                    <a:pt x="56" y="78"/>
                  </a:moveTo>
                  <a:lnTo>
                    <a:pt x="56" y="78"/>
                  </a:lnTo>
                  <a:lnTo>
                    <a:pt x="56" y="78"/>
                  </a:lnTo>
                  <a:lnTo>
                    <a:pt x="60" y="78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0" y="74"/>
                  </a:lnTo>
                  <a:lnTo>
                    <a:pt x="60" y="78"/>
                  </a:lnTo>
                  <a:lnTo>
                    <a:pt x="56" y="78"/>
                  </a:lnTo>
                  <a:lnTo>
                    <a:pt x="56" y="78"/>
                  </a:lnTo>
                  <a:close/>
                  <a:moveTo>
                    <a:pt x="37" y="152"/>
                  </a:moveTo>
                  <a:lnTo>
                    <a:pt x="37" y="148"/>
                  </a:lnTo>
                  <a:lnTo>
                    <a:pt x="37" y="152"/>
                  </a:lnTo>
                  <a:lnTo>
                    <a:pt x="41" y="14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5" y="145"/>
                  </a:lnTo>
                  <a:lnTo>
                    <a:pt x="48" y="145"/>
                  </a:lnTo>
                  <a:lnTo>
                    <a:pt x="48" y="145"/>
                  </a:lnTo>
                  <a:lnTo>
                    <a:pt x="52" y="145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48" y="130"/>
                  </a:lnTo>
                  <a:lnTo>
                    <a:pt x="52" y="126"/>
                  </a:lnTo>
                  <a:lnTo>
                    <a:pt x="48" y="122"/>
                  </a:lnTo>
                  <a:lnTo>
                    <a:pt x="52" y="119"/>
                  </a:lnTo>
                  <a:lnTo>
                    <a:pt x="52" y="119"/>
                  </a:lnTo>
                  <a:lnTo>
                    <a:pt x="52" y="115"/>
                  </a:lnTo>
                  <a:lnTo>
                    <a:pt x="48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4" y="115"/>
                  </a:lnTo>
                  <a:lnTo>
                    <a:pt x="30" y="115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9"/>
                  </a:lnTo>
                  <a:lnTo>
                    <a:pt x="30" y="119"/>
                  </a:lnTo>
                  <a:lnTo>
                    <a:pt x="30" y="122"/>
                  </a:lnTo>
                  <a:lnTo>
                    <a:pt x="34" y="122"/>
                  </a:lnTo>
                  <a:lnTo>
                    <a:pt x="34" y="126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4" y="130"/>
                  </a:lnTo>
                  <a:lnTo>
                    <a:pt x="34" y="133"/>
                  </a:lnTo>
                  <a:lnTo>
                    <a:pt x="34" y="133"/>
                  </a:lnTo>
                  <a:lnTo>
                    <a:pt x="30" y="141"/>
                  </a:lnTo>
                  <a:lnTo>
                    <a:pt x="30" y="141"/>
                  </a:lnTo>
                  <a:lnTo>
                    <a:pt x="34" y="148"/>
                  </a:lnTo>
                  <a:lnTo>
                    <a:pt x="37" y="152"/>
                  </a:lnTo>
                  <a:lnTo>
                    <a:pt x="37" y="152"/>
                  </a:lnTo>
                  <a:close/>
                  <a:moveTo>
                    <a:pt x="141" y="189"/>
                  </a:moveTo>
                  <a:lnTo>
                    <a:pt x="141" y="185"/>
                  </a:lnTo>
                  <a:lnTo>
                    <a:pt x="141" y="185"/>
                  </a:lnTo>
                  <a:lnTo>
                    <a:pt x="141" y="182"/>
                  </a:lnTo>
                  <a:lnTo>
                    <a:pt x="137" y="178"/>
                  </a:lnTo>
                  <a:lnTo>
                    <a:pt x="141" y="171"/>
                  </a:lnTo>
                  <a:lnTo>
                    <a:pt x="145" y="167"/>
                  </a:lnTo>
                  <a:lnTo>
                    <a:pt x="145" y="163"/>
                  </a:lnTo>
                  <a:lnTo>
                    <a:pt x="141" y="159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4" y="163"/>
                  </a:lnTo>
                  <a:lnTo>
                    <a:pt x="130" y="167"/>
                  </a:lnTo>
                  <a:lnTo>
                    <a:pt x="122" y="167"/>
                  </a:lnTo>
                  <a:lnTo>
                    <a:pt x="115" y="167"/>
                  </a:lnTo>
                  <a:lnTo>
                    <a:pt x="111" y="167"/>
                  </a:lnTo>
                  <a:lnTo>
                    <a:pt x="108" y="163"/>
                  </a:lnTo>
                  <a:lnTo>
                    <a:pt x="104" y="163"/>
                  </a:lnTo>
                  <a:lnTo>
                    <a:pt x="104" y="167"/>
                  </a:lnTo>
                  <a:lnTo>
                    <a:pt x="100" y="163"/>
                  </a:lnTo>
                  <a:lnTo>
                    <a:pt x="97" y="167"/>
                  </a:lnTo>
                  <a:lnTo>
                    <a:pt x="97" y="171"/>
                  </a:lnTo>
                  <a:lnTo>
                    <a:pt x="100" y="174"/>
                  </a:lnTo>
                  <a:lnTo>
                    <a:pt x="104" y="174"/>
                  </a:lnTo>
                  <a:lnTo>
                    <a:pt x="111" y="178"/>
                  </a:lnTo>
                  <a:lnTo>
                    <a:pt x="111" y="178"/>
                  </a:lnTo>
                  <a:lnTo>
                    <a:pt x="115" y="182"/>
                  </a:lnTo>
                  <a:lnTo>
                    <a:pt x="122" y="185"/>
                  </a:lnTo>
                  <a:lnTo>
                    <a:pt x="126" y="182"/>
                  </a:lnTo>
                  <a:lnTo>
                    <a:pt x="130" y="185"/>
                  </a:lnTo>
                  <a:lnTo>
                    <a:pt x="130" y="185"/>
                  </a:lnTo>
                  <a:lnTo>
                    <a:pt x="137" y="189"/>
                  </a:lnTo>
                  <a:lnTo>
                    <a:pt x="141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3"/>
            <p:cNvSpPr>
              <a:spLocks noEditPoints="1"/>
            </p:cNvSpPr>
            <p:nvPr/>
          </p:nvSpPr>
          <p:spPr bwMode="auto">
            <a:xfrm>
              <a:off x="4111604" y="2274041"/>
              <a:ext cx="262473" cy="181415"/>
            </a:xfrm>
            <a:custGeom>
              <a:avLst/>
              <a:gdLst>
                <a:gd name="T0" fmla="*/ 32 w 55"/>
                <a:gd name="T1" fmla="*/ 3 h 38"/>
                <a:gd name="T2" fmla="*/ 33 w 55"/>
                <a:gd name="T3" fmla="*/ 4 h 38"/>
                <a:gd name="T4" fmla="*/ 37 w 55"/>
                <a:gd name="T5" fmla="*/ 6 h 38"/>
                <a:gd name="T6" fmla="*/ 40 w 55"/>
                <a:gd name="T7" fmla="*/ 6 h 38"/>
                <a:gd name="T8" fmla="*/ 43 w 55"/>
                <a:gd name="T9" fmla="*/ 6 h 38"/>
                <a:gd name="T10" fmla="*/ 46 w 55"/>
                <a:gd name="T11" fmla="*/ 6 h 38"/>
                <a:gd name="T12" fmla="*/ 51 w 55"/>
                <a:gd name="T13" fmla="*/ 7 h 38"/>
                <a:gd name="T14" fmla="*/ 50 w 55"/>
                <a:gd name="T15" fmla="*/ 9 h 38"/>
                <a:gd name="T16" fmla="*/ 48 w 55"/>
                <a:gd name="T17" fmla="*/ 12 h 38"/>
                <a:gd name="T18" fmla="*/ 44 w 55"/>
                <a:gd name="T19" fmla="*/ 13 h 38"/>
                <a:gd name="T20" fmla="*/ 42 w 55"/>
                <a:gd name="T21" fmla="*/ 15 h 38"/>
                <a:gd name="T22" fmla="*/ 41 w 55"/>
                <a:gd name="T23" fmla="*/ 16 h 38"/>
                <a:gd name="T24" fmla="*/ 40 w 55"/>
                <a:gd name="T25" fmla="*/ 18 h 38"/>
                <a:gd name="T26" fmla="*/ 37 w 55"/>
                <a:gd name="T27" fmla="*/ 21 h 38"/>
                <a:gd name="T28" fmla="*/ 38 w 55"/>
                <a:gd name="T29" fmla="*/ 24 h 38"/>
                <a:gd name="T30" fmla="*/ 37 w 55"/>
                <a:gd name="T31" fmla="*/ 26 h 38"/>
                <a:gd name="T32" fmla="*/ 35 w 55"/>
                <a:gd name="T33" fmla="*/ 30 h 38"/>
                <a:gd name="T34" fmla="*/ 34 w 55"/>
                <a:gd name="T35" fmla="*/ 31 h 38"/>
                <a:gd name="T36" fmla="*/ 30 w 55"/>
                <a:gd name="T37" fmla="*/ 34 h 38"/>
                <a:gd name="T38" fmla="*/ 28 w 55"/>
                <a:gd name="T39" fmla="*/ 34 h 38"/>
                <a:gd name="T40" fmla="*/ 26 w 55"/>
                <a:gd name="T41" fmla="*/ 34 h 38"/>
                <a:gd name="T42" fmla="*/ 22 w 55"/>
                <a:gd name="T43" fmla="*/ 34 h 38"/>
                <a:gd name="T44" fmla="*/ 19 w 55"/>
                <a:gd name="T45" fmla="*/ 36 h 38"/>
                <a:gd name="T46" fmla="*/ 16 w 55"/>
                <a:gd name="T47" fmla="*/ 37 h 38"/>
                <a:gd name="T48" fmla="*/ 12 w 55"/>
                <a:gd name="T49" fmla="*/ 36 h 38"/>
                <a:gd name="T50" fmla="*/ 10 w 55"/>
                <a:gd name="T51" fmla="*/ 32 h 38"/>
                <a:gd name="T52" fmla="*/ 8 w 55"/>
                <a:gd name="T53" fmla="*/ 31 h 38"/>
                <a:gd name="T54" fmla="*/ 9 w 55"/>
                <a:gd name="T55" fmla="*/ 28 h 38"/>
                <a:gd name="T56" fmla="*/ 8 w 55"/>
                <a:gd name="T57" fmla="*/ 26 h 38"/>
                <a:gd name="T58" fmla="*/ 8 w 55"/>
                <a:gd name="T59" fmla="*/ 22 h 38"/>
                <a:gd name="T60" fmla="*/ 9 w 55"/>
                <a:gd name="T61" fmla="*/ 20 h 38"/>
                <a:gd name="T62" fmla="*/ 10 w 55"/>
                <a:gd name="T63" fmla="*/ 17 h 38"/>
                <a:gd name="T64" fmla="*/ 12 w 55"/>
                <a:gd name="T65" fmla="*/ 12 h 38"/>
                <a:gd name="T66" fmla="*/ 12 w 55"/>
                <a:gd name="T67" fmla="*/ 10 h 38"/>
                <a:gd name="T68" fmla="*/ 9 w 55"/>
                <a:gd name="T69" fmla="*/ 10 h 38"/>
                <a:gd name="T70" fmla="*/ 4 w 55"/>
                <a:gd name="T71" fmla="*/ 9 h 38"/>
                <a:gd name="T72" fmla="*/ 2 w 55"/>
                <a:gd name="T73" fmla="*/ 9 h 38"/>
                <a:gd name="T74" fmla="*/ 2 w 55"/>
                <a:gd name="T75" fmla="*/ 7 h 38"/>
                <a:gd name="T76" fmla="*/ 2 w 55"/>
                <a:gd name="T77" fmla="*/ 6 h 38"/>
                <a:gd name="T78" fmla="*/ 2 w 55"/>
                <a:gd name="T79" fmla="*/ 5 h 38"/>
                <a:gd name="T80" fmla="*/ 1 w 55"/>
                <a:gd name="T81" fmla="*/ 5 h 38"/>
                <a:gd name="T82" fmla="*/ 2 w 55"/>
                <a:gd name="T83" fmla="*/ 2 h 38"/>
                <a:gd name="T84" fmla="*/ 5 w 55"/>
                <a:gd name="T85" fmla="*/ 2 h 38"/>
                <a:gd name="T86" fmla="*/ 6 w 55"/>
                <a:gd name="T87" fmla="*/ 0 h 38"/>
                <a:gd name="T88" fmla="*/ 8 w 55"/>
                <a:gd name="T89" fmla="*/ 0 h 38"/>
                <a:gd name="T90" fmla="*/ 11 w 55"/>
                <a:gd name="T91" fmla="*/ 1 h 38"/>
                <a:gd name="T92" fmla="*/ 14 w 55"/>
                <a:gd name="T93" fmla="*/ 1 h 38"/>
                <a:gd name="T94" fmla="*/ 19 w 55"/>
                <a:gd name="T95" fmla="*/ 2 h 38"/>
                <a:gd name="T96" fmla="*/ 24 w 55"/>
                <a:gd name="T97" fmla="*/ 2 h 38"/>
                <a:gd name="T98" fmla="*/ 27 w 55"/>
                <a:gd name="T99" fmla="*/ 2 h 38"/>
                <a:gd name="T100" fmla="*/ 30 w 55"/>
                <a:gd name="T101" fmla="*/ 2 h 38"/>
                <a:gd name="T102" fmla="*/ 53 w 55"/>
                <a:gd name="T103" fmla="*/ 20 h 38"/>
                <a:gd name="T104" fmla="*/ 55 w 55"/>
                <a:gd name="T105" fmla="*/ 20 h 38"/>
                <a:gd name="T106" fmla="*/ 53 w 55"/>
                <a:gd name="T107" fmla="*/ 20 h 38"/>
                <a:gd name="T108" fmla="*/ 52 w 55"/>
                <a:gd name="T109" fmla="*/ 20 h 38"/>
                <a:gd name="T110" fmla="*/ 49 w 55"/>
                <a:gd name="T111" fmla="*/ 21 h 38"/>
                <a:gd name="T112" fmla="*/ 50 w 55"/>
                <a:gd name="T113" fmla="*/ 22 h 38"/>
                <a:gd name="T114" fmla="*/ 46 w 55"/>
                <a:gd name="T115" fmla="*/ 24 h 38"/>
                <a:gd name="T116" fmla="*/ 44 w 55"/>
                <a:gd name="T117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38">
                  <a:moveTo>
                    <a:pt x="31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lose/>
                  <a:moveTo>
                    <a:pt x="53" y="20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20"/>
                    <a:pt x="53" y="20"/>
                    <a:pt x="53" y="20"/>
                  </a:cubicBezTo>
                  <a:close/>
                  <a:moveTo>
                    <a:pt x="50" y="22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45" y="25"/>
                  </a:moveTo>
                  <a:cubicBezTo>
                    <a:pt x="45" y="24"/>
                    <a:pt x="45" y="24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45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107747" y="2312640"/>
              <a:ext cx="65619" cy="119657"/>
            </a:xfrm>
            <a:custGeom>
              <a:avLst/>
              <a:gdLst>
                <a:gd name="T0" fmla="*/ 33 w 51"/>
                <a:gd name="T1" fmla="*/ 85 h 93"/>
                <a:gd name="T2" fmla="*/ 33 w 51"/>
                <a:gd name="T3" fmla="*/ 78 h 93"/>
                <a:gd name="T4" fmla="*/ 37 w 51"/>
                <a:gd name="T5" fmla="*/ 70 h 93"/>
                <a:gd name="T6" fmla="*/ 33 w 51"/>
                <a:gd name="T7" fmla="*/ 67 h 93"/>
                <a:gd name="T8" fmla="*/ 37 w 51"/>
                <a:gd name="T9" fmla="*/ 56 h 93"/>
                <a:gd name="T10" fmla="*/ 29 w 51"/>
                <a:gd name="T11" fmla="*/ 44 h 93"/>
                <a:gd name="T12" fmla="*/ 37 w 51"/>
                <a:gd name="T13" fmla="*/ 44 h 93"/>
                <a:gd name="T14" fmla="*/ 37 w 51"/>
                <a:gd name="T15" fmla="*/ 37 h 93"/>
                <a:gd name="T16" fmla="*/ 40 w 51"/>
                <a:gd name="T17" fmla="*/ 26 h 93"/>
                <a:gd name="T18" fmla="*/ 48 w 51"/>
                <a:gd name="T19" fmla="*/ 15 h 93"/>
                <a:gd name="T20" fmla="*/ 51 w 51"/>
                <a:gd name="T21" fmla="*/ 11 h 93"/>
                <a:gd name="T22" fmla="*/ 48 w 51"/>
                <a:gd name="T23" fmla="*/ 4 h 93"/>
                <a:gd name="T24" fmla="*/ 37 w 51"/>
                <a:gd name="T25" fmla="*/ 7 h 93"/>
                <a:gd name="T26" fmla="*/ 22 w 51"/>
                <a:gd name="T27" fmla="*/ 7 h 93"/>
                <a:gd name="T28" fmla="*/ 18 w 51"/>
                <a:gd name="T29" fmla="*/ 4 h 93"/>
                <a:gd name="T30" fmla="*/ 11 w 51"/>
                <a:gd name="T31" fmla="*/ 4 h 93"/>
                <a:gd name="T32" fmla="*/ 11 w 51"/>
                <a:gd name="T33" fmla="*/ 11 h 93"/>
                <a:gd name="T34" fmla="*/ 11 w 51"/>
                <a:gd name="T35" fmla="*/ 22 h 93"/>
                <a:gd name="T36" fmla="*/ 14 w 51"/>
                <a:gd name="T37" fmla="*/ 26 h 93"/>
                <a:gd name="T38" fmla="*/ 11 w 51"/>
                <a:gd name="T39" fmla="*/ 33 h 93"/>
                <a:gd name="T40" fmla="*/ 7 w 51"/>
                <a:gd name="T41" fmla="*/ 44 h 93"/>
                <a:gd name="T42" fmla="*/ 0 w 51"/>
                <a:gd name="T43" fmla="*/ 52 h 93"/>
                <a:gd name="T44" fmla="*/ 0 w 51"/>
                <a:gd name="T45" fmla="*/ 63 h 93"/>
                <a:gd name="T46" fmla="*/ 3 w 51"/>
                <a:gd name="T47" fmla="*/ 59 h 93"/>
                <a:gd name="T48" fmla="*/ 7 w 51"/>
                <a:gd name="T49" fmla="*/ 59 h 93"/>
                <a:gd name="T50" fmla="*/ 3 w 51"/>
                <a:gd name="T51" fmla="*/ 63 h 93"/>
                <a:gd name="T52" fmla="*/ 3 w 51"/>
                <a:gd name="T53" fmla="*/ 70 h 93"/>
                <a:gd name="T54" fmla="*/ 11 w 51"/>
                <a:gd name="T55" fmla="*/ 67 h 93"/>
                <a:gd name="T56" fmla="*/ 11 w 51"/>
                <a:gd name="T57" fmla="*/ 74 h 93"/>
                <a:gd name="T58" fmla="*/ 7 w 51"/>
                <a:gd name="T59" fmla="*/ 85 h 93"/>
                <a:gd name="T60" fmla="*/ 7 w 51"/>
                <a:gd name="T61" fmla="*/ 93 h 93"/>
                <a:gd name="T62" fmla="*/ 11 w 51"/>
                <a:gd name="T63" fmla="*/ 89 h 93"/>
                <a:gd name="T64" fmla="*/ 22 w 51"/>
                <a:gd name="T65" fmla="*/ 93 h 93"/>
                <a:gd name="T66" fmla="*/ 33 w 51"/>
                <a:gd name="T67" fmla="*/ 89 h 93"/>
                <a:gd name="T68" fmla="*/ 33 w 51"/>
                <a:gd name="T69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93">
                  <a:moveTo>
                    <a:pt x="33" y="89"/>
                  </a:moveTo>
                  <a:lnTo>
                    <a:pt x="33" y="85"/>
                  </a:lnTo>
                  <a:lnTo>
                    <a:pt x="29" y="82"/>
                  </a:lnTo>
                  <a:lnTo>
                    <a:pt x="33" y="78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7" y="59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40" y="41"/>
                  </a:lnTo>
                  <a:lnTo>
                    <a:pt x="37" y="37"/>
                  </a:lnTo>
                  <a:lnTo>
                    <a:pt x="40" y="33"/>
                  </a:lnTo>
                  <a:lnTo>
                    <a:pt x="40" y="26"/>
                  </a:lnTo>
                  <a:lnTo>
                    <a:pt x="40" y="22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51" y="11"/>
                  </a:lnTo>
                  <a:lnTo>
                    <a:pt x="48" y="7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26" y="4"/>
                  </a:lnTo>
                  <a:lnTo>
                    <a:pt x="22" y="7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11"/>
                  </a:lnTo>
                  <a:lnTo>
                    <a:pt x="11" y="19"/>
                  </a:lnTo>
                  <a:lnTo>
                    <a:pt x="11" y="22"/>
                  </a:lnTo>
                  <a:lnTo>
                    <a:pt x="11" y="26"/>
                  </a:lnTo>
                  <a:lnTo>
                    <a:pt x="14" y="26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3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3" y="63"/>
                  </a:lnTo>
                  <a:lnTo>
                    <a:pt x="3" y="67"/>
                  </a:lnTo>
                  <a:lnTo>
                    <a:pt x="3" y="70"/>
                  </a:lnTo>
                  <a:lnTo>
                    <a:pt x="7" y="67"/>
                  </a:lnTo>
                  <a:lnTo>
                    <a:pt x="11" y="67"/>
                  </a:lnTo>
                  <a:lnTo>
                    <a:pt x="11" y="70"/>
                  </a:lnTo>
                  <a:lnTo>
                    <a:pt x="11" y="74"/>
                  </a:lnTo>
                  <a:lnTo>
                    <a:pt x="7" y="78"/>
                  </a:lnTo>
                  <a:lnTo>
                    <a:pt x="7" y="85"/>
                  </a:lnTo>
                  <a:lnTo>
                    <a:pt x="7" y="89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11" y="89"/>
                  </a:lnTo>
                  <a:lnTo>
                    <a:pt x="18" y="93"/>
                  </a:lnTo>
                  <a:lnTo>
                    <a:pt x="22" y="93"/>
                  </a:lnTo>
                  <a:lnTo>
                    <a:pt x="26" y="93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33" y="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 noEditPoints="1"/>
            </p:cNvSpPr>
            <p:nvPr/>
          </p:nvSpPr>
          <p:spPr bwMode="auto">
            <a:xfrm>
              <a:off x="4684156" y="2317785"/>
              <a:ext cx="180128" cy="162115"/>
            </a:xfrm>
            <a:custGeom>
              <a:avLst/>
              <a:gdLst>
                <a:gd name="T0" fmla="*/ 23 w 38"/>
                <a:gd name="T1" fmla="*/ 3 h 34"/>
                <a:gd name="T2" fmla="*/ 15 w 38"/>
                <a:gd name="T3" fmla="*/ 3 h 34"/>
                <a:gd name="T4" fmla="*/ 6 w 38"/>
                <a:gd name="T5" fmla="*/ 6 h 34"/>
                <a:gd name="T6" fmla="*/ 4 w 38"/>
                <a:gd name="T7" fmla="*/ 14 h 34"/>
                <a:gd name="T8" fmla="*/ 10 w 38"/>
                <a:gd name="T9" fmla="*/ 18 h 34"/>
                <a:gd name="T10" fmla="*/ 14 w 38"/>
                <a:gd name="T11" fmla="*/ 20 h 34"/>
                <a:gd name="T12" fmla="*/ 7 w 38"/>
                <a:gd name="T13" fmla="*/ 20 h 34"/>
                <a:gd name="T14" fmla="*/ 11 w 38"/>
                <a:gd name="T15" fmla="*/ 26 h 34"/>
                <a:gd name="T16" fmla="*/ 13 w 38"/>
                <a:gd name="T17" fmla="*/ 26 h 34"/>
                <a:gd name="T18" fmla="*/ 14 w 38"/>
                <a:gd name="T19" fmla="*/ 22 h 34"/>
                <a:gd name="T20" fmla="*/ 17 w 38"/>
                <a:gd name="T21" fmla="*/ 22 h 34"/>
                <a:gd name="T22" fmla="*/ 18 w 38"/>
                <a:gd name="T23" fmla="*/ 21 h 34"/>
                <a:gd name="T24" fmla="*/ 15 w 38"/>
                <a:gd name="T25" fmla="*/ 16 h 34"/>
                <a:gd name="T26" fmla="*/ 14 w 38"/>
                <a:gd name="T27" fmla="*/ 13 h 34"/>
                <a:gd name="T28" fmla="*/ 14 w 38"/>
                <a:gd name="T29" fmla="*/ 11 h 34"/>
                <a:gd name="T30" fmla="*/ 13 w 38"/>
                <a:gd name="T31" fmla="*/ 7 h 34"/>
                <a:gd name="T32" fmla="*/ 17 w 38"/>
                <a:gd name="T33" fmla="*/ 9 h 34"/>
                <a:gd name="T34" fmla="*/ 20 w 38"/>
                <a:gd name="T35" fmla="*/ 8 h 34"/>
                <a:gd name="T36" fmla="*/ 21 w 38"/>
                <a:gd name="T37" fmla="*/ 5 h 34"/>
                <a:gd name="T38" fmla="*/ 28 w 38"/>
                <a:gd name="T39" fmla="*/ 4 h 34"/>
                <a:gd name="T40" fmla="*/ 18 w 38"/>
                <a:gd name="T41" fmla="*/ 32 h 34"/>
                <a:gd name="T42" fmla="*/ 24 w 38"/>
                <a:gd name="T43" fmla="*/ 34 h 34"/>
                <a:gd name="T44" fmla="*/ 30 w 38"/>
                <a:gd name="T45" fmla="*/ 32 h 34"/>
                <a:gd name="T46" fmla="*/ 26 w 38"/>
                <a:gd name="T47" fmla="*/ 31 h 34"/>
                <a:gd name="T48" fmla="*/ 20 w 38"/>
                <a:gd name="T49" fmla="*/ 30 h 34"/>
                <a:gd name="T50" fmla="*/ 19 w 38"/>
                <a:gd name="T51" fmla="*/ 31 h 34"/>
                <a:gd name="T52" fmla="*/ 0 w 38"/>
                <a:gd name="T53" fmla="*/ 12 h 34"/>
                <a:gd name="T54" fmla="*/ 5 w 38"/>
                <a:gd name="T55" fmla="*/ 16 h 34"/>
                <a:gd name="T56" fmla="*/ 5 w 38"/>
                <a:gd name="T57" fmla="*/ 18 h 34"/>
                <a:gd name="T58" fmla="*/ 4 w 38"/>
                <a:gd name="T59" fmla="*/ 19 h 34"/>
                <a:gd name="T60" fmla="*/ 6 w 38"/>
                <a:gd name="T61" fmla="*/ 21 h 34"/>
                <a:gd name="T62" fmla="*/ 34 w 38"/>
                <a:gd name="T63" fmla="*/ 29 h 34"/>
                <a:gd name="T64" fmla="*/ 34 w 38"/>
                <a:gd name="T65" fmla="*/ 32 h 34"/>
                <a:gd name="T66" fmla="*/ 38 w 38"/>
                <a:gd name="T67" fmla="*/ 27 h 34"/>
                <a:gd name="T68" fmla="*/ 36 w 38"/>
                <a:gd name="T69" fmla="*/ 29 h 34"/>
                <a:gd name="T70" fmla="*/ 30 w 38"/>
                <a:gd name="T71" fmla="*/ 21 h 34"/>
                <a:gd name="T72" fmla="*/ 30 w 38"/>
                <a:gd name="T73" fmla="*/ 21 h 34"/>
                <a:gd name="T74" fmla="*/ 27 w 38"/>
                <a:gd name="T75" fmla="*/ 18 h 34"/>
                <a:gd name="T76" fmla="*/ 26 w 38"/>
                <a:gd name="T77" fmla="*/ 14 h 34"/>
                <a:gd name="T78" fmla="*/ 29 w 38"/>
                <a:gd name="T79" fmla="*/ 15 h 34"/>
                <a:gd name="T80" fmla="*/ 27 w 38"/>
                <a:gd name="T81" fmla="*/ 15 h 34"/>
                <a:gd name="T82" fmla="*/ 23 w 38"/>
                <a:gd name="T83" fmla="*/ 9 h 34"/>
                <a:gd name="T84" fmla="*/ 23 w 38"/>
                <a:gd name="T85" fmla="*/ 10 h 34"/>
                <a:gd name="T86" fmla="*/ 20 w 38"/>
                <a:gd name="T87" fmla="*/ 7 h 34"/>
                <a:gd name="T88" fmla="*/ 16 w 38"/>
                <a:gd name="T89" fmla="*/ 14 h 34"/>
                <a:gd name="T90" fmla="*/ 22 w 38"/>
                <a:gd name="T91" fmla="*/ 16 h 34"/>
                <a:gd name="T92" fmla="*/ 28 w 38"/>
                <a:gd name="T93" fmla="*/ 22 h 34"/>
                <a:gd name="T94" fmla="*/ 21 w 38"/>
                <a:gd name="T95" fmla="*/ 24 h 34"/>
                <a:gd name="T96" fmla="*/ 21 w 38"/>
                <a:gd name="T97" fmla="*/ 22 h 34"/>
                <a:gd name="T98" fmla="*/ 26 w 38"/>
                <a:gd name="T99" fmla="*/ 25 h 34"/>
                <a:gd name="T100" fmla="*/ 26 w 38"/>
                <a:gd name="T101" fmla="*/ 23 h 34"/>
                <a:gd name="T102" fmla="*/ 22 w 38"/>
                <a:gd name="T103" fmla="*/ 20 h 34"/>
                <a:gd name="T104" fmla="*/ 14 w 38"/>
                <a:gd name="T105" fmla="*/ 15 h 34"/>
                <a:gd name="T106" fmla="*/ 20 w 38"/>
                <a:gd name="T107" fmla="*/ 18 h 34"/>
                <a:gd name="T108" fmla="*/ 20 w 38"/>
                <a:gd name="T109" fmla="*/ 20 h 34"/>
                <a:gd name="T110" fmla="*/ 17 w 38"/>
                <a:gd name="T111" fmla="*/ 17 h 34"/>
                <a:gd name="T112" fmla="*/ 15 w 38"/>
                <a:gd name="T113" fmla="*/ 27 h 34"/>
                <a:gd name="T114" fmla="*/ 15 w 38"/>
                <a:gd name="T115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" h="34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18" y="31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1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8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33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30"/>
                    <a:pt x="33" y="30"/>
                  </a:cubicBezTo>
                  <a:close/>
                  <a:moveTo>
                    <a:pt x="33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lose/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lose/>
                  <a:moveTo>
                    <a:pt x="30" y="27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30" y="21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lose/>
                  <a:moveTo>
                    <a:pt x="28" y="17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lose/>
                  <a:moveTo>
                    <a:pt x="27" y="15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lose/>
                  <a:moveTo>
                    <a:pt x="21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21" y="27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lose/>
                  <a:moveTo>
                    <a:pt x="21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lose/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lose/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lose/>
                  <a:moveTo>
                    <a:pt x="24" y="25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5"/>
                    <a:pt x="24" y="25"/>
                    <a:pt x="24" y="25"/>
                  </a:cubicBezTo>
                  <a:close/>
                  <a:moveTo>
                    <a:pt x="26" y="25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25" y="23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15" y="26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/>
            <p:cNvSpPr>
              <a:spLocks noEditPoints="1"/>
            </p:cNvSpPr>
            <p:nvPr/>
          </p:nvSpPr>
          <p:spPr bwMode="auto">
            <a:xfrm>
              <a:off x="5183368" y="2307493"/>
              <a:ext cx="119657" cy="86205"/>
            </a:xfrm>
            <a:custGeom>
              <a:avLst/>
              <a:gdLst>
                <a:gd name="T0" fmla="*/ 4 w 93"/>
                <a:gd name="T1" fmla="*/ 11 h 67"/>
                <a:gd name="T2" fmla="*/ 19 w 93"/>
                <a:gd name="T3" fmla="*/ 15 h 67"/>
                <a:gd name="T4" fmla="*/ 30 w 93"/>
                <a:gd name="T5" fmla="*/ 19 h 67"/>
                <a:gd name="T6" fmla="*/ 30 w 93"/>
                <a:gd name="T7" fmla="*/ 8 h 67"/>
                <a:gd name="T8" fmla="*/ 26 w 93"/>
                <a:gd name="T9" fmla="*/ 0 h 67"/>
                <a:gd name="T10" fmla="*/ 37 w 93"/>
                <a:gd name="T11" fmla="*/ 8 h 67"/>
                <a:gd name="T12" fmla="*/ 49 w 93"/>
                <a:gd name="T13" fmla="*/ 11 h 67"/>
                <a:gd name="T14" fmla="*/ 56 w 93"/>
                <a:gd name="T15" fmla="*/ 8 h 67"/>
                <a:gd name="T16" fmla="*/ 63 w 93"/>
                <a:gd name="T17" fmla="*/ 4 h 67"/>
                <a:gd name="T18" fmla="*/ 71 w 93"/>
                <a:gd name="T19" fmla="*/ 11 h 67"/>
                <a:gd name="T20" fmla="*/ 78 w 93"/>
                <a:gd name="T21" fmla="*/ 19 h 67"/>
                <a:gd name="T22" fmla="*/ 82 w 93"/>
                <a:gd name="T23" fmla="*/ 26 h 67"/>
                <a:gd name="T24" fmla="*/ 89 w 93"/>
                <a:gd name="T25" fmla="*/ 26 h 67"/>
                <a:gd name="T26" fmla="*/ 89 w 93"/>
                <a:gd name="T27" fmla="*/ 30 h 67"/>
                <a:gd name="T28" fmla="*/ 82 w 93"/>
                <a:gd name="T29" fmla="*/ 30 h 67"/>
                <a:gd name="T30" fmla="*/ 78 w 93"/>
                <a:gd name="T31" fmla="*/ 37 h 67"/>
                <a:gd name="T32" fmla="*/ 78 w 93"/>
                <a:gd name="T33" fmla="*/ 45 h 67"/>
                <a:gd name="T34" fmla="*/ 78 w 93"/>
                <a:gd name="T35" fmla="*/ 48 h 67"/>
                <a:gd name="T36" fmla="*/ 78 w 93"/>
                <a:gd name="T37" fmla="*/ 52 h 67"/>
                <a:gd name="T38" fmla="*/ 74 w 93"/>
                <a:gd name="T39" fmla="*/ 60 h 67"/>
                <a:gd name="T40" fmla="*/ 74 w 93"/>
                <a:gd name="T41" fmla="*/ 52 h 67"/>
                <a:gd name="T42" fmla="*/ 71 w 93"/>
                <a:gd name="T43" fmla="*/ 52 h 67"/>
                <a:gd name="T44" fmla="*/ 74 w 93"/>
                <a:gd name="T45" fmla="*/ 60 h 67"/>
                <a:gd name="T46" fmla="*/ 74 w 93"/>
                <a:gd name="T47" fmla="*/ 63 h 67"/>
                <a:gd name="T48" fmla="*/ 71 w 93"/>
                <a:gd name="T49" fmla="*/ 67 h 67"/>
                <a:gd name="T50" fmla="*/ 67 w 93"/>
                <a:gd name="T51" fmla="*/ 67 h 67"/>
                <a:gd name="T52" fmla="*/ 60 w 93"/>
                <a:gd name="T53" fmla="*/ 60 h 67"/>
                <a:gd name="T54" fmla="*/ 60 w 93"/>
                <a:gd name="T55" fmla="*/ 52 h 67"/>
                <a:gd name="T56" fmla="*/ 63 w 93"/>
                <a:gd name="T57" fmla="*/ 52 h 67"/>
                <a:gd name="T58" fmla="*/ 60 w 93"/>
                <a:gd name="T59" fmla="*/ 48 h 67"/>
                <a:gd name="T60" fmla="*/ 56 w 93"/>
                <a:gd name="T61" fmla="*/ 45 h 67"/>
                <a:gd name="T62" fmla="*/ 52 w 93"/>
                <a:gd name="T63" fmla="*/ 48 h 67"/>
                <a:gd name="T64" fmla="*/ 49 w 93"/>
                <a:gd name="T65" fmla="*/ 52 h 67"/>
                <a:gd name="T66" fmla="*/ 41 w 93"/>
                <a:gd name="T67" fmla="*/ 56 h 67"/>
                <a:gd name="T68" fmla="*/ 41 w 93"/>
                <a:gd name="T69" fmla="*/ 56 h 67"/>
                <a:gd name="T70" fmla="*/ 37 w 93"/>
                <a:gd name="T71" fmla="*/ 60 h 67"/>
                <a:gd name="T72" fmla="*/ 34 w 93"/>
                <a:gd name="T73" fmla="*/ 60 h 67"/>
                <a:gd name="T74" fmla="*/ 37 w 93"/>
                <a:gd name="T75" fmla="*/ 52 h 67"/>
                <a:gd name="T76" fmla="*/ 37 w 93"/>
                <a:gd name="T77" fmla="*/ 48 h 67"/>
                <a:gd name="T78" fmla="*/ 30 w 93"/>
                <a:gd name="T79" fmla="*/ 45 h 67"/>
                <a:gd name="T80" fmla="*/ 19 w 93"/>
                <a:gd name="T81" fmla="*/ 37 h 67"/>
                <a:gd name="T82" fmla="*/ 23 w 93"/>
                <a:gd name="T83" fmla="*/ 34 h 67"/>
                <a:gd name="T84" fmla="*/ 15 w 93"/>
                <a:gd name="T85" fmla="*/ 26 h 67"/>
                <a:gd name="T86" fmla="*/ 12 w 93"/>
                <a:gd name="T87" fmla="*/ 19 h 67"/>
                <a:gd name="T88" fmla="*/ 4 w 93"/>
                <a:gd name="T89" fmla="*/ 15 h 67"/>
                <a:gd name="T90" fmla="*/ 30 w 93"/>
                <a:gd name="T91" fmla="*/ 60 h 67"/>
                <a:gd name="T92" fmla="*/ 19 w 93"/>
                <a:gd name="T93" fmla="*/ 48 h 67"/>
                <a:gd name="T94" fmla="*/ 15 w 93"/>
                <a:gd name="T95" fmla="*/ 45 h 67"/>
                <a:gd name="T96" fmla="*/ 8 w 93"/>
                <a:gd name="T97" fmla="*/ 41 h 67"/>
                <a:gd name="T98" fmla="*/ 0 w 93"/>
                <a:gd name="T99" fmla="*/ 41 h 67"/>
                <a:gd name="T100" fmla="*/ 4 w 93"/>
                <a:gd name="T101" fmla="*/ 45 h 67"/>
                <a:gd name="T102" fmla="*/ 8 w 93"/>
                <a:gd name="T103" fmla="*/ 45 h 67"/>
                <a:gd name="T104" fmla="*/ 8 w 93"/>
                <a:gd name="T105" fmla="*/ 52 h 67"/>
                <a:gd name="T106" fmla="*/ 15 w 93"/>
                <a:gd name="T107" fmla="*/ 56 h 67"/>
                <a:gd name="T108" fmla="*/ 26 w 93"/>
                <a:gd name="T109" fmla="*/ 60 h 67"/>
                <a:gd name="T110" fmla="*/ 30 w 93"/>
                <a:gd name="T111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" h="67">
                  <a:moveTo>
                    <a:pt x="4" y="15"/>
                  </a:moveTo>
                  <a:lnTo>
                    <a:pt x="4" y="11"/>
                  </a:lnTo>
                  <a:lnTo>
                    <a:pt x="8" y="11"/>
                  </a:lnTo>
                  <a:lnTo>
                    <a:pt x="19" y="15"/>
                  </a:lnTo>
                  <a:lnTo>
                    <a:pt x="26" y="15"/>
                  </a:lnTo>
                  <a:lnTo>
                    <a:pt x="30" y="19"/>
                  </a:lnTo>
                  <a:lnTo>
                    <a:pt x="30" y="11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9" y="11"/>
                  </a:lnTo>
                  <a:lnTo>
                    <a:pt x="49" y="8"/>
                  </a:lnTo>
                  <a:lnTo>
                    <a:pt x="56" y="8"/>
                  </a:lnTo>
                  <a:lnTo>
                    <a:pt x="60" y="0"/>
                  </a:lnTo>
                  <a:lnTo>
                    <a:pt x="63" y="4"/>
                  </a:lnTo>
                  <a:lnTo>
                    <a:pt x="71" y="8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8" y="19"/>
                  </a:lnTo>
                  <a:lnTo>
                    <a:pt x="78" y="23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89" y="26"/>
                  </a:lnTo>
                  <a:lnTo>
                    <a:pt x="93" y="30"/>
                  </a:lnTo>
                  <a:lnTo>
                    <a:pt x="89" y="30"/>
                  </a:lnTo>
                  <a:lnTo>
                    <a:pt x="89" y="30"/>
                  </a:lnTo>
                  <a:lnTo>
                    <a:pt x="82" y="30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8" y="41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8" y="56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74" y="60"/>
                  </a:lnTo>
                  <a:lnTo>
                    <a:pt x="71" y="60"/>
                  </a:lnTo>
                  <a:lnTo>
                    <a:pt x="74" y="63"/>
                  </a:lnTo>
                  <a:lnTo>
                    <a:pt x="74" y="67"/>
                  </a:lnTo>
                  <a:lnTo>
                    <a:pt x="71" y="67"/>
                  </a:lnTo>
                  <a:lnTo>
                    <a:pt x="71" y="67"/>
                  </a:lnTo>
                  <a:lnTo>
                    <a:pt x="67" y="67"/>
                  </a:lnTo>
                  <a:lnTo>
                    <a:pt x="63" y="63"/>
                  </a:lnTo>
                  <a:lnTo>
                    <a:pt x="60" y="60"/>
                  </a:lnTo>
                  <a:lnTo>
                    <a:pt x="63" y="56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3" y="52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6" y="45"/>
                  </a:lnTo>
                  <a:lnTo>
                    <a:pt x="52" y="48"/>
                  </a:lnTo>
                  <a:lnTo>
                    <a:pt x="49" y="48"/>
                  </a:lnTo>
                  <a:lnTo>
                    <a:pt x="49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4" y="45"/>
                  </a:lnTo>
                  <a:lnTo>
                    <a:pt x="30" y="45"/>
                  </a:lnTo>
                  <a:lnTo>
                    <a:pt x="23" y="41"/>
                  </a:lnTo>
                  <a:lnTo>
                    <a:pt x="19" y="37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3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4" y="15"/>
                  </a:lnTo>
                  <a:lnTo>
                    <a:pt x="4" y="15"/>
                  </a:lnTo>
                  <a:close/>
                  <a:moveTo>
                    <a:pt x="30" y="60"/>
                  </a:moveTo>
                  <a:lnTo>
                    <a:pt x="23" y="48"/>
                  </a:lnTo>
                  <a:lnTo>
                    <a:pt x="19" y="48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2" y="45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48"/>
                  </a:lnTo>
                  <a:lnTo>
                    <a:pt x="8" y="52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30" y="60"/>
                  </a:lnTo>
                  <a:lnTo>
                    <a:pt x="3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179508" y="2365391"/>
              <a:ext cx="428448" cy="315225"/>
            </a:xfrm>
            <a:custGeom>
              <a:avLst/>
              <a:gdLst>
                <a:gd name="T0" fmla="*/ 11 w 333"/>
                <a:gd name="T1" fmla="*/ 3 h 245"/>
                <a:gd name="T2" fmla="*/ 29 w 333"/>
                <a:gd name="T3" fmla="*/ 15 h 245"/>
                <a:gd name="T4" fmla="*/ 40 w 333"/>
                <a:gd name="T5" fmla="*/ 15 h 245"/>
                <a:gd name="T6" fmla="*/ 48 w 333"/>
                <a:gd name="T7" fmla="*/ 7 h 245"/>
                <a:gd name="T8" fmla="*/ 59 w 333"/>
                <a:gd name="T9" fmla="*/ 0 h 245"/>
                <a:gd name="T10" fmla="*/ 63 w 333"/>
                <a:gd name="T11" fmla="*/ 7 h 245"/>
                <a:gd name="T12" fmla="*/ 70 w 333"/>
                <a:gd name="T13" fmla="*/ 22 h 245"/>
                <a:gd name="T14" fmla="*/ 77 w 333"/>
                <a:gd name="T15" fmla="*/ 26 h 245"/>
                <a:gd name="T16" fmla="*/ 85 w 333"/>
                <a:gd name="T17" fmla="*/ 37 h 245"/>
                <a:gd name="T18" fmla="*/ 103 w 333"/>
                <a:gd name="T19" fmla="*/ 41 h 245"/>
                <a:gd name="T20" fmla="*/ 126 w 333"/>
                <a:gd name="T21" fmla="*/ 52 h 245"/>
                <a:gd name="T22" fmla="*/ 163 w 333"/>
                <a:gd name="T23" fmla="*/ 48 h 245"/>
                <a:gd name="T24" fmla="*/ 174 w 333"/>
                <a:gd name="T25" fmla="*/ 37 h 245"/>
                <a:gd name="T26" fmla="*/ 192 w 333"/>
                <a:gd name="T27" fmla="*/ 22 h 245"/>
                <a:gd name="T28" fmla="*/ 211 w 333"/>
                <a:gd name="T29" fmla="*/ 22 h 245"/>
                <a:gd name="T30" fmla="*/ 237 w 333"/>
                <a:gd name="T31" fmla="*/ 29 h 245"/>
                <a:gd name="T32" fmla="*/ 251 w 333"/>
                <a:gd name="T33" fmla="*/ 37 h 245"/>
                <a:gd name="T34" fmla="*/ 277 w 333"/>
                <a:gd name="T35" fmla="*/ 55 h 245"/>
                <a:gd name="T36" fmla="*/ 281 w 333"/>
                <a:gd name="T37" fmla="*/ 70 h 245"/>
                <a:gd name="T38" fmla="*/ 281 w 333"/>
                <a:gd name="T39" fmla="*/ 78 h 245"/>
                <a:gd name="T40" fmla="*/ 274 w 333"/>
                <a:gd name="T41" fmla="*/ 89 h 245"/>
                <a:gd name="T42" fmla="*/ 281 w 333"/>
                <a:gd name="T43" fmla="*/ 100 h 245"/>
                <a:gd name="T44" fmla="*/ 281 w 333"/>
                <a:gd name="T45" fmla="*/ 126 h 245"/>
                <a:gd name="T46" fmla="*/ 300 w 333"/>
                <a:gd name="T47" fmla="*/ 144 h 245"/>
                <a:gd name="T48" fmla="*/ 300 w 333"/>
                <a:gd name="T49" fmla="*/ 182 h 245"/>
                <a:gd name="T50" fmla="*/ 318 w 333"/>
                <a:gd name="T51" fmla="*/ 189 h 245"/>
                <a:gd name="T52" fmla="*/ 326 w 333"/>
                <a:gd name="T53" fmla="*/ 204 h 245"/>
                <a:gd name="T54" fmla="*/ 333 w 333"/>
                <a:gd name="T55" fmla="*/ 219 h 245"/>
                <a:gd name="T56" fmla="*/ 311 w 333"/>
                <a:gd name="T57" fmla="*/ 222 h 245"/>
                <a:gd name="T58" fmla="*/ 311 w 333"/>
                <a:gd name="T59" fmla="*/ 241 h 245"/>
                <a:gd name="T60" fmla="*/ 296 w 333"/>
                <a:gd name="T61" fmla="*/ 241 h 245"/>
                <a:gd name="T62" fmla="*/ 289 w 333"/>
                <a:gd name="T63" fmla="*/ 241 h 245"/>
                <a:gd name="T64" fmla="*/ 263 w 333"/>
                <a:gd name="T65" fmla="*/ 237 h 245"/>
                <a:gd name="T66" fmla="*/ 248 w 333"/>
                <a:gd name="T67" fmla="*/ 233 h 245"/>
                <a:gd name="T68" fmla="*/ 233 w 333"/>
                <a:gd name="T69" fmla="*/ 222 h 245"/>
                <a:gd name="T70" fmla="*/ 226 w 333"/>
                <a:gd name="T71" fmla="*/ 211 h 245"/>
                <a:gd name="T72" fmla="*/ 207 w 333"/>
                <a:gd name="T73" fmla="*/ 211 h 245"/>
                <a:gd name="T74" fmla="*/ 185 w 333"/>
                <a:gd name="T75" fmla="*/ 215 h 245"/>
                <a:gd name="T76" fmla="*/ 166 w 333"/>
                <a:gd name="T77" fmla="*/ 211 h 245"/>
                <a:gd name="T78" fmla="*/ 159 w 333"/>
                <a:gd name="T79" fmla="*/ 204 h 245"/>
                <a:gd name="T80" fmla="*/ 140 w 333"/>
                <a:gd name="T81" fmla="*/ 200 h 245"/>
                <a:gd name="T82" fmla="*/ 126 w 333"/>
                <a:gd name="T83" fmla="*/ 185 h 245"/>
                <a:gd name="T84" fmla="*/ 126 w 333"/>
                <a:gd name="T85" fmla="*/ 182 h 245"/>
                <a:gd name="T86" fmla="*/ 114 w 333"/>
                <a:gd name="T87" fmla="*/ 163 h 245"/>
                <a:gd name="T88" fmla="*/ 100 w 333"/>
                <a:gd name="T89" fmla="*/ 163 h 245"/>
                <a:gd name="T90" fmla="*/ 96 w 333"/>
                <a:gd name="T91" fmla="*/ 159 h 245"/>
                <a:gd name="T92" fmla="*/ 92 w 333"/>
                <a:gd name="T93" fmla="*/ 163 h 245"/>
                <a:gd name="T94" fmla="*/ 85 w 333"/>
                <a:gd name="T95" fmla="*/ 159 h 245"/>
                <a:gd name="T96" fmla="*/ 74 w 333"/>
                <a:gd name="T97" fmla="*/ 141 h 245"/>
                <a:gd name="T98" fmla="*/ 66 w 333"/>
                <a:gd name="T99" fmla="*/ 122 h 245"/>
                <a:gd name="T100" fmla="*/ 44 w 333"/>
                <a:gd name="T101" fmla="*/ 115 h 245"/>
                <a:gd name="T102" fmla="*/ 40 w 333"/>
                <a:gd name="T103" fmla="*/ 104 h 245"/>
                <a:gd name="T104" fmla="*/ 33 w 333"/>
                <a:gd name="T105" fmla="*/ 96 h 245"/>
                <a:gd name="T106" fmla="*/ 37 w 333"/>
                <a:gd name="T107" fmla="*/ 81 h 245"/>
                <a:gd name="T108" fmla="*/ 40 w 333"/>
                <a:gd name="T109" fmla="*/ 70 h 245"/>
                <a:gd name="T110" fmla="*/ 40 w 333"/>
                <a:gd name="T111" fmla="*/ 67 h 245"/>
                <a:gd name="T112" fmla="*/ 26 w 333"/>
                <a:gd name="T113" fmla="*/ 63 h 245"/>
                <a:gd name="T114" fmla="*/ 18 w 333"/>
                <a:gd name="T115" fmla="*/ 52 h 245"/>
                <a:gd name="T116" fmla="*/ 11 w 333"/>
                <a:gd name="T117" fmla="*/ 41 h 245"/>
                <a:gd name="T118" fmla="*/ 7 w 333"/>
                <a:gd name="T119" fmla="*/ 22 h 245"/>
                <a:gd name="T120" fmla="*/ 0 w 333"/>
                <a:gd name="T121" fmla="*/ 7 h 245"/>
                <a:gd name="T122" fmla="*/ 7 w 333"/>
                <a:gd name="T12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3" h="245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7" y="15"/>
                  </a:lnTo>
                  <a:lnTo>
                    <a:pt x="40" y="15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8" y="7"/>
                  </a:lnTo>
                  <a:lnTo>
                    <a:pt x="52" y="7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6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6" y="11"/>
                  </a:lnTo>
                  <a:lnTo>
                    <a:pt x="63" y="15"/>
                  </a:lnTo>
                  <a:lnTo>
                    <a:pt x="66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7" y="26"/>
                  </a:lnTo>
                  <a:lnTo>
                    <a:pt x="77" y="29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81" y="33"/>
                  </a:lnTo>
                  <a:lnTo>
                    <a:pt x="85" y="37"/>
                  </a:lnTo>
                  <a:lnTo>
                    <a:pt x="89" y="37"/>
                  </a:lnTo>
                  <a:lnTo>
                    <a:pt x="92" y="41"/>
                  </a:lnTo>
                  <a:lnTo>
                    <a:pt x="96" y="37"/>
                  </a:lnTo>
                  <a:lnTo>
                    <a:pt x="100" y="41"/>
                  </a:lnTo>
                  <a:lnTo>
                    <a:pt x="103" y="41"/>
                  </a:lnTo>
                  <a:lnTo>
                    <a:pt x="103" y="44"/>
                  </a:lnTo>
                  <a:lnTo>
                    <a:pt x="103" y="44"/>
                  </a:lnTo>
                  <a:lnTo>
                    <a:pt x="114" y="48"/>
                  </a:lnTo>
                  <a:lnTo>
                    <a:pt x="118" y="48"/>
                  </a:lnTo>
                  <a:lnTo>
                    <a:pt x="126" y="52"/>
                  </a:lnTo>
                  <a:lnTo>
                    <a:pt x="133" y="52"/>
                  </a:lnTo>
                  <a:lnTo>
                    <a:pt x="144" y="48"/>
                  </a:lnTo>
                  <a:lnTo>
                    <a:pt x="152" y="48"/>
                  </a:lnTo>
                  <a:lnTo>
                    <a:pt x="159" y="48"/>
                  </a:lnTo>
                  <a:lnTo>
                    <a:pt x="163" y="48"/>
                  </a:lnTo>
                  <a:lnTo>
                    <a:pt x="166" y="44"/>
                  </a:lnTo>
                  <a:lnTo>
                    <a:pt x="163" y="41"/>
                  </a:lnTo>
                  <a:lnTo>
                    <a:pt x="163" y="37"/>
                  </a:lnTo>
                  <a:lnTo>
                    <a:pt x="166" y="37"/>
                  </a:lnTo>
                  <a:lnTo>
                    <a:pt x="174" y="37"/>
                  </a:lnTo>
                  <a:lnTo>
                    <a:pt x="174" y="33"/>
                  </a:lnTo>
                  <a:lnTo>
                    <a:pt x="177" y="29"/>
                  </a:lnTo>
                  <a:lnTo>
                    <a:pt x="177" y="29"/>
                  </a:lnTo>
                  <a:lnTo>
                    <a:pt x="185" y="26"/>
                  </a:lnTo>
                  <a:lnTo>
                    <a:pt x="192" y="22"/>
                  </a:lnTo>
                  <a:lnTo>
                    <a:pt x="200" y="26"/>
                  </a:lnTo>
                  <a:lnTo>
                    <a:pt x="200" y="22"/>
                  </a:lnTo>
                  <a:lnTo>
                    <a:pt x="203" y="18"/>
                  </a:lnTo>
                  <a:lnTo>
                    <a:pt x="207" y="22"/>
                  </a:lnTo>
                  <a:lnTo>
                    <a:pt x="211" y="22"/>
                  </a:lnTo>
                  <a:lnTo>
                    <a:pt x="214" y="26"/>
                  </a:lnTo>
                  <a:lnTo>
                    <a:pt x="222" y="26"/>
                  </a:lnTo>
                  <a:lnTo>
                    <a:pt x="229" y="33"/>
                  </a:lnTo>
                  <a:lnTo>
                    <a:pt x="233" y="33"/>
                  </a:lnTo>
                  <a:lnTo>
                    <a:pt x="237" y="29"/>
                  </a:lnTo>
                  <a:lnTo>
                    <a:pt x="244" y="33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48" y="41"/>
                  </a:lnTo>
                  <a:lnTo>
                    <a:pt x="251" y="37"/>
                  </a:lnTo>
                  <a:lnTo>
                    <a:pt x="259" y="41"/>
                  </a:lnTo>
                  <a:lnTo>
                    <a:pt x="266" y="48"/>
                  </a:lnTo>
                  <a:lnTo>
                    <a:pt x="274" y="48"/>
                  </a:lnTo>
                  <a:lnTo>
                    <a:pt x="277" y="52"/>
                  </a:lnTo>
                  <a:lnTo>
                    <a:pt x="277" y="55"/>
                  </a:lnTo>
                  <a:lnTo>
                    <a:pt x="277" y="55"/>
                  </a:lnTo>
                  <a:lnTo>
                    <a:pt x="277" y="59"/>
                  </a:lnTo>
                  <a:lnTo>
                    <a:pt x="277" y="63"/>
                  </a:lnTo>
                  <a:lnTo>
                    <a:pt x="281" y="67"/>
                  </a:lnTo>
                  <a:lnTo>
                    <a:pt x="281" y="70"/>
                  </a:lnTo>
                  <a:lnTo>
                    <a:pt x="281" y="70"/>
                  </a:lnTo>
                  <a:lnTo>
                    <a:pt x="277" y="74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81" y="78"/>
                  </a:lnTo>
                  <a:lnTo>
                    <a:pt x="277" y="81"/>
                  </a:lnTo>
                  <a:lnTo>
                    <a:pt x="274" y="81"/>
                  </a:lnTo>
                  <a:lnTo>
                    <a:pt x="274" y="85"/>
                  </a:lnTo>
                  <a:lnTo>
                    <a:pt x="277" y="85"/>
                  </a:lnTo>
                  <a:lnTo>
                    <a:pt x="274" y="89"/>
                  </a:lnTo>
                  <a:lnTo>
                    <a:pt x="274" y="92"/>
                  </a:lnTo>
                  <a:lnTo>
                    <a:pt x="277" y="96"/>
                  </a:lnTo>
                  <a:lnTo>
                    <a:pt x="277" y="100"/>
                  </a:lnTo>
                  <a:lnTo>
                    <a:pt x="281" y="100"/>
                  </a:lnTo>
                  <a:lnTo>
                    <a:pt x="281" y="100"/>
                  </a:lnTo>
                  <a:lnTo>
                    <a:pt x="277" y="107"/>
                  </a:lnTo>
                  <a:lnTo>
                    <a:pt x="277" y="111"/>
                  </a:lnTo>
                  <a:lnTo>
                    <a:pt x="281" y="118"/>
                  </a:lnTo>
                  <a:lnTo>
                    <a:pt x="285" y="126"/>
                  </a:lnTo>
                  <a:lnTo>
                    <a:pt x="281" y="126"/>
                  </a:lnTo>
                  <a:lnTo>
                    <a:pt x="285" y="130"/>
                  </a:lnTo>
                  <a:lnTo>
                    <a:pt x="285" y="133"/>
                  </a:lnTo>
                  <a:lnTo>
                    <a:pt x="300" y="133"/>
                  </a:lnTo>
                  <a:lnTo>
                    <a:pt x="303" y="141"/>
                  </a:lnTo>
                  <a:lnTo>
                    <a:pt x="300" y="144"/>
                  </a:lnTo>
                  <a:lnTo>
                    <a:pt x="303" y="148"/>
                  </a:lnTo>
                  <a:lnTo>
                    <a:pt x="303" y="152"/>
                  </a:lnTo>
                  <a:lnTo>
                    <a:pt x="289" y="167"/>
                  </a:lnTo>
                  <a:lnTo>
                    <a:pt x="300" y="178"/>
                  </a:lnTo>
                  <a:lnTo>
                    <a:pt x="300" y="182"/>
                  </a:lnTo>
                  <a:lnTo>
                    <a:pt x="303" y="185"/>
                  </a:lnTo>
                  <a:lnTo>
                    <a:pt x="307" y="185"/>
                  </a:lnTo>
                  <a:lnTo>
                    <a:pt x="311" y="189"/>
                  </a:lnTo>
                  <a:lnTo>
                    <a:pt x="314" y="189"/>
                  </a:lnTo>
                  <a:lnTo>
                    <a:pt x="318" y="189"/>
                  </a:lnTo>
                  <a:lnTo>
                    <a:pt x="318" y="193"/>
                  </a:lnTo>
                  <a:lnTo>
                    <a:pt x="322" y="193"/>
                  </a:lnTo>
                  <a:lnTo>
                    <a:pt x="322" y="196"/>
                  </a:lnTo>
                  <a:lnTo>
                    <a:pt x="326" y="200"/>
                  </a:lnTo>
                  <a:lnTo>
                    <a:pt x="326" y="204"/>
                  </a:lnTo>
                  <a:lnTo>
                    <a:pt x="326" y="207"/>
                  </a:lnTo>
                  <a:lnTo>
                    <a:pt x="329" y="207"/>
                  </a:lnTo>
                  <a:lnTo>
                    <a:pt x="333" y="207"/>
                  </a:lnTo>
                  <a:lnTo>
                    <a:pt x="333" y="215"/>
                  </a:lnTo>
                  <a:lnTo>
                    <a:pt x="333" y="219"/>
                  </a:lnTo>
                  <a:lnTo>
                    <a:pt x="329" y="215"/>
                  </a:lnTo>
                  <a:lnTo>
                    <a:pt x="318" y="219"/>
                  </a:lnTo>
                  <a:lnTo>
                    <a:pt x="318" y="219"/>
                  </a:lnTo>
                  <a:lnTo>
                    <a:pt x="314" y="222"/>
                  </a:lnTo>
                  <a:lnTo>
                    <a:pt x="311" y="222"/>
                  </a:lnTo>
                  <a:lnTo>
                    <a:pt x="311" y="226"/>
                  </a:lnTo>
                  <a:lnTo>
                    <a:pt x="311" y="230"/>
                  </a:lnTo>
                  <a:lnTo>
                    <a:pt x="311" y="233"/>
                  </a:lnTo>
                  <a:lnTo>
                    <a:pt x="311" y="237"/>
                  </a:lnTo>
                  <a:lnTo>
                    <a:pt x="311" y="241"/>
                  </a:lnTo>
                  <a:lnTo>
                    <a:pt x="311" y="241"/>
                  </a:lnTo>
                  <a:lnTo>
                    <a:pt x="307" y="241"/>
                  </a:lnTo>
                  <a:lnTo>
                    <a:pt x="307" y="245"/>
                  </a:lnTo>
                  <a:lnTo>
                    <a:pt x="300" y="241"/>
                  </a:lnTo>
                  <a:lnTo>
                    <a:pt x="296" y="241"/>
                  </a:lnTo>
                  <a:lnTo>
                    <a:pt x="296" y="237"/>
                  </a:lnTo>
                  <a:lnTo>
                    <a:pt x="292" y="237"/>
                  </a:lnTo>
                  <a:lnTo>
                    <a:pt x="292" y="241"/>
                  </a:lnTo>
                  <a:lnTo>
                    <a:pt x="292" y="241"/>
                  </a:lnTo>
                  <a:lnTo>
                    <a:pt x="289" y="241"/>
                  </a:lnTo>
                  <a:lnTo>
                    <a:pt x="289" y="241"/>
                  </a:lnTo>
                  <a:lnTo>
                    <a:pt x="285" y="237"/>
                  </a:lnTo>
                  <a:lnTo>
                    <a:pt x="277" y="237"/>
                  </a:lnTo>
                  <a:lnTo>
                    <a:pt x="274" y="237"/>
                  </a:lnTo>
                  <a:lnTo>
                    <a:pt x="263" y="237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5" y="237"/>
                  </a:lnTo>
                  <a:lnTo>
                    <a:pt x="251" y="233"/>
                  </a:lnTo>
                  <a:lnTo>
                    <a:pt x="248" y="233"/>
                  </a:lnTo>
                  <a:lnTo>
                    <a:pt x="237" y="233"/>
                  </a:lnTo>
                  <a:lnTo>
                    <a:pt x="237" y="233"/>
                  </a:lnTo>
                  <a:lnTo>
                    <a:pt x="237" y="230"/>
                  </a:lnTo>
                  <a:lnTo>
                    <a:pt x="237" y="226"/>
                  </a:lnTo>
                  <a:lnTo>
                    <a:pt x="233" y="222"/>
                  </a:lnTo>
                  <a:lnTo>
                    <a:pt x="229" y="215"/>
                  </a:lnTo>
                  <a:lnTo>
                    <a:pt x="229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22" y="211"/>
                  </a:lnTo>
                  <a:lnTo>
                    <a:pt x="218" y="211"/>
                  </a:lnTo>
                  <a:lnTo>
                    <a:pt x="211" y="215"/>
                  </a:lnTo>
                  <a:lnTo>
                    <a:pt x="211" y="215"/>
                  </a:lnTo>
                  <a:lnTo>
                    <a:pt x="207" y="211"/>
                  </a:lnTo>
                  <a:lnTo>
                    <a:pt x="207" y="215"/>
                  </a:lnTo>
                  <a:lnTo>
                    <a:pt x="203" y="219"/>
                  </a:lnTo>
                  <a:lnTo>
                    <a:pt x="196" y="222"/>
                  </a:lnTo>
                  <a:lnTo>
                    <a:pt x="189" y="219"/>
                  </a:lnTo>
                  <a:lnTo>
                    <a:pt x="185" y="215"/>
                  </a:lnTo>
                  <a:lnTo>
                    <a:pt x="181" y="219"/>
                  </a:lnTo>
                  <a:lnTo>
                    <a:pt x="177" y="219"/>
                  </a:lnTo>
                  <a:lnTo>
                    <a:pt x="174" y="215"/>
                  </a:lnTo>
                  <a:lnTo>
                    <a:pt x="170" y="215"/>
                  </a:lnTo>
                  <a:lnTo>
                    <a:pt x="166" y="211"/>
                  </a:lnTo>
                  <a:lnTo>
                    <a:pt x="163" y="211"/>
                  </a:lnTo>
                  <a:lnTo>
                    <a:pt x="159" y="207"/>
                  </a:lnTo>
                  <a:lnTo>
                    <a:pt x="163" y="204"/>
                  </a:lnTo>
                  <a:lnTo>
                    <a:pt x="159" y="204"/>
                  </a:lnTo>
                  <a:lnTo>
                    <a:pt x="159" y="204"/>
                  </a:lnTo>
                  <a:lnTo>
                    <a:pt x="155" y="204"/>
                  </a:lnTo>
                  <a:lnTo>
                    <a:pt x="152" y="200"/>
                  </a:lnTo>
                  <a:lnTo>
                    <a:pt x="148" y="200"/>
                  </a:lnTo>
                  <a:lnTo>
                    <a:pt x="144" y="200"/>
                  </a:lnTo>
                  <a:lnTo>
                    <a:pt x="140" y="200"/>
                  </a:lnTo>
                  <a:lnTo>
                    <a:pt x="137" y="196"/>
                  </a:lnTo>
                  <a:lnTo>
                    <a:pt x="129" y="189"/>
                  </a:lnTo>
                  <a:lnTo>
                    <a:pt x="129" y="185"/>
                  </a:lnTo>
                  <a:lnTo>
                    <a:pt x="129" y="185"/>
                  </a:lnTo>
                  <a:lnTo>
                    <a:pt x="126" y="185"/>
                  </a:lnTo>
                  <a:lnTo>
                    <a:pt x="126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22" y="182"/>
                  </a:lnTo>
                  <a:lnTo>
                    <a:pt x="122" y="174"/>
                  </a:lnTo>
                  <a:lnTo>
                    <a:pt x="118" y="170"/>
                  </a:lnTo>
                  <a:lnTo>
                    <a:pt x="114" y="167"/>
                  </a:lnTo>
                  <a:lnTo>
                    <a:pt x="114" y="163"/>
                  </a:lnTo>
                  <a:lnTo>
                    <a:pt x="111" y="159"/>
                  </a:lnTo>
                  <a:lnTo>
                    <a:pt x="107" y="16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0" y="163"/>
                  </a:lnTo>
                  <a:lnTo>
                    <a:pt x="9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6" y="159"/>
                  </a:lnTo>
                  <a:lnTo>
                    <a:pt x="96" y="159"/>
                  </a:lnTo>
                  <a:lnTo>
                    <a:pt x="92" y="159"/>
                  </a:lnTo>
                  <a:lnTo>
                    <a:pt x="96" y="159"/>
                  </a:lnTo>
                  <a:lnTo>
                    <a:pt x="96" y="163"/>
                  </a:lnTo>
                  <a:lnTo>
                    <a:pt x="92" y="163"/>
                  </a:lnTo>
                  <a:lnTo>
                    <a:pt x="92" y="163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5" y="159"/>
                  </a:lnTo>
                  <a:lnTo>
                    <a:pt x="81" y="156"/>
                  </a:lnTo>
                  <a:lnTo>
                    <a:pt x="81" y="148"/>
                  </a:lnTo>
                  <a:lnTo>
                    <a:pt x="74" y="148"/>
                  </a:lnTo>
                  <a:lnTo>
                    <a:pt x="74" y="144"/>
                  </a:lnTo>
                  <a:lnTo>
                    <a:pt x="74" y="141"/>
                  </a:lnTo>
                  <a:lnTo>
                    <a:pt x="77" y="137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52" y="115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4" y="115"/>
                  </a:lnTo>
                  <a:lnTo>
                    <a:pt x="44" y="111"/>
                  </a:lnTo>
                  <a:lnTo>
                    <a:pt x="44" y="111"/>
                  </a:lnTo>
                  <a:lnTo>
                    <a:pt x="44" y="107"/>
                  </a:lnTo>
                  <a:lnTo>
                    <a:pt x="40" y="107"/>
                  </a:lnTo>
                  <a:lnTo>
                    <a:pt x="40" y="104"/>
                  </a:lnTo>
                  <a:lnTo>
                    <a:pt x="37" y="104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2"/>
                  </a:lnTo>
                  <a:lnTo>
                    <a:pt x="33" y="89"/>
                  </a:lnTo>
                  <a:lnTo>
                    <a:pt x="37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40" y="81"/>
                  </a:lnTo>
                  <a:lnTo>
                    <a:pt x="40" y="78"/>
                  </a:lnTo>
                  <a:lnTo>
                    <a:pt x="40" y="74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0" y="67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29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5" y="48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29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155064" y="2326793"/>
              <a:ext cx="75912" cy="57899"/>
            </a:xfrm>
            <a:custGeom>
              <a:avLst/>
              <a:gdLst>
                <a:gd name="T0" fmla="*/ 0 w 59"/>
                <a:gd name="T1" fmla="*/ 0 h 45"/>
                <a:gd name="T2" fmla="*/ 4 w 59"/>
                <a:gd name="T3" fmla="*/ 0 h 45"/>
                <a:gd name="T4" fmla="*/ 11 w 59"/>
                <a:gd name="T5" fmla="*/ 0 h 45"/>
                <a:gd name="T6" fmla="*/ 15 w 59"/>
                <a:gd name="T7" fmla="*/ 0 h 45"/>
                <a:gd name="T8" fmla="*/ 26 w 59"/>
                <a:gd name="T9" fmla="*/ 0 h 45"/>
                <a:gd name="T10" fmla="*/ 30 w 59"/>
                <a:gd name="T11" fmla="*/ 4 h 45"/>
                <a:gd name="T12" fmla="*/ 34 w 59"/>
                <a:gd name="T13" fmla="*/ 4 h 45"/>
                <a:gd name="T14" fmla="*/ 37 w 59"/>
                <a:gd name="T15" fmla="*/ 8 h 45"/>
                <a:gd name="T16" fmla="*/ 37 w 59"/>
                <a:gd name="T17" fmla="*/ 11 h 45"/>
                <a:gd name="T18" fmla="*/ 37 w 59"/>
                <a:gd name="T19" fmla="*/ 11 h 45"/>
                <a:gd name="T20" fmla="*/ 45 w 59"/>
                <a:gd name="T21" fmla="*/ 19 h 45"/>
                <a:gd name="T22" fmla="*/ 45 w 59"/>
                <a:gd name="T23" fmla="*/ 19 h 45"/>
                <a:gd name="T24" fmla="*/ 41 w 59"/>
                <a:gd name="T25" fmla="*/ 22 h 45"/>
                <a:gd name="T26" fmla="*/ 45 w 59"/>
                <a:gd name="T27" fmla="*/ 26 h 45"/>
                <a:gd name="T28" fmla="*/ 52 w 59"/>
                <a:gd name="T29" fmla="*/ 30 h 45"/>
                <a:gd name="T30" fmla="*/ 56 w 59"/>
                <a:gd name="T31" fmla="*/ 30 h 45"/>
                <a:gd name="T32" fmla="*/ 59 w 59"/>
                <a:gd name="T33" fmla="*/ 33 h 45"/>
                <a:gd name="T34" fmla="*/ 56 w 59"/>
                <a:gd name="T35" fmla="*/ 33 h 45"/>
                <a:gd name="T36" fmla="*/ 59 w 59"/>
                <a:gd name="T37" fmla="*/ 37 h 45"/>
                <a:gd name="T38" fmla="*/ 56 w 59"/>
                <a:gd name="T39" fmla="*/ 41 h 45"/>
                <a:gd name="T40" fmla="*/ 56 w 59"/>
                <a:gd name="T41" fmla="*/ 45 h 45"/>
                <a:gd name="T42" fmla="*/ 52 w 59"/>
                <a:gd name="T43" fmla="*/ 45 h 45"/>
                <a:gd name="T44" fmla="*/ 45 w 59"/>
                <a:gd name="T45" fmla="*/ 33 h 45"/>
                <a:gd name="T46" fmla="*/ 41 w 59"/>
                <a:gd name="T47" fmla="*/ 33 h 45"/>
                <a:gd name="T48" fmla="*/ 37 w 59"/>
                <a:gd name="T49" fmla="*/ 30 h 45"/>
                <a:gd name="T50" fmla="*/ 37 w 59"/>
                <a:gd name="T51" fmla="*/ 30 h 45"/>
                <a:gd name="T52" fmla="*/ 34 w 59"/>
                <a:gd name="T53" fmla="*/ 30 h 45"/>
                <a:gd name="T54" fmla="*/ 30 w 59"/>
                <a:gd name="T55" fmla="*/ 26 h 45"/>
                <a:gd name="T56" fmla="*/ 26 w 59"/>
                <a:gd name="T57" fmla="*/ 26 h 45"/>
                <a:gd name="T58" fmla="*/ 22 w 59"/>
                <a:gd name="T59" fmla="*/ 26 h 45"/>
                <a:gd name="T60" fmla="*/ 22 w 59"/>
                <a:gd name="T61" fmla="*/ 26 h 45"/>
                <a:gd name="T62" fmla="*/ 19 w 59"/>
                <a:gd name="T63" fmla="*/ 22 h 45"/>
                <a:gd name="T64" fmla="*/ 19 w 59"/>
                <a:gd name="T65" fmla="*/ 22 h 45"/>
                <a:gd name="T66" fmla="*/ 11 w 59"/>
                <a:gd name="T67" fmla="*/ 22 h 45"/>
                <a:gd name="T68" fmla="*/ 8 w 59"/>
                <a:gd name="T69" fmla="*/ 19 h 45"/>
                <a:gd name="T70" fmla="*/ 8 w 59"/>
                <a:gd name="T71" fmla="*/ 15 h 45"/>
                <a:gd name="T72" fmla="*/ 8 w 59"/>
                <a:gd name="T73" fmla="*/ 11 h 45"/>
                <a:gd name="T74" fmla="*/ 8 w 59"/>
                <a:gd name="T75" fmla="*/ 8 h 45"/>
                <a:gd name="T76" fmla="*/ 4 w 59"/>
                <a:gd name="T77" fmla="*/ 8 h 45"/>
                <a:gd name="T78" fmla="*/ 4 w 59"/>
                <a:gd name="T79" fmla="*/ 4 h 45"/>
                <a:gd name="T80" fmla="*/ 0 w 59"/>
                <a:gd name="T8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" h="45">
                  <a:moveTo>
                    <a:pt x="0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52" y="30"/>
                  </a:lnTo>
                  <a:lnTo>
                    <a:pt x="56" y="30"/>
                  </a:lnTo>
                  <a:lnTo>
                    <a:pt x="59" y="33"/>
                  </a:lnTo>
                  <a:lnTo>
                    <a:pt x="56" y="33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52" y="45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34" y="30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1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1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/>
            <p:cNvSpPr>
              <a:spLocks noEditPoints="1"/>
            </p:cNvSpPr>
            <p:nvPr/>
          </p:nvSpPr>
          <p:spPr bwMode="auto">
            <a:xfrm>
              <a:off x="4802526" y="2312640"/>
              <a:ext cx="396282" cy="142816"/>
            </a:xfrm>
            <a:custGeom>
              <a:avLst/>
              <a:gdLst>
                <a:gd name="T0" fmla="*/ 15 w 308"/>
                <a:gd name="T1" fmla="*/ 11 h 111"/>
                <a:gd name="T2" fmla="*/ 26 w 308"/>
                <a:gd name="T3" fmla="*/ 0 h 111"/>
                <a:gd name="T4" fmla="*/ 45 w 308"/>
                <a:gd name="T5" fmla="*/ 11 h 111"/>
                <a:gd name="T6" fmla="*/ 41 w 308"/>
                <a:gd name="T7" fmla="*/ 19 h 111"/>
                <a:gd name="T8" fmla="*/ 19 w 308"/>
                <a:gd name="T9" fmla="*/ 30 h 111"/>
                <a:gd name="T10" fmla="*/ 15 w 308"/>
                <a:gd name="T11" fmla="*/ 26 h 111"/>
                <a:gd name="T12" fmla="*/ 8 w 308"/>
                <a:gd name="T13" fmla="*/ 22 h 111"/>
                <a:gd name="T14" fmla="*/ 233 w 308"/>
                <a:gd name="T15" fmla="*/ 19 h 111"/>
                <a:gd name="T16" fmla="*/ 215 w 308"/>
                <a:gd name="T17" fmla="*/ 15 h 111"/>
                <a:gd name="T18" fmla="*/ 185 w 308"/>
                <a:gd name="T19" fmla="*/ 19 h 111"/>
                <a:gd name="T20" fmla="*/ 167 w 308"/>
                <a:gd name="T21" fmla="*/ 11 h 111"/>
                <a:gd name="T22" fmla="*/ 152 w 308"/>
                <a:gd name="T23" fmla="*/ 7 h 111"/>
                <a:gd name="T24" fmla="*/ 133 w 308"/>
                <a:gd name="T25" fmla="*/ 0 h 111"/>
                <a:gd name="T26" fmla="*/ 104 w 308"/>
                <a:gd name="T27" fmla="*/ 4 h 111"/>
                <a:gd name="T28" fmla="*/ 89 w 308"/>
                <a:gd name="T29" fmla="*/ 15 h 111"/>
                <a:gd name="T30" fmla="*/ 67 w 308"/>
                <a:gd name="T31" fmla="*/ 15 h 111"/>
                <a:gd name="T32" fmla="*/ 56 w 308"/>
                <a:gd name="T33" fmla="*/ 22 h 111"/>
                <a:gd name="T34" fmla="*/ 48 w 308"/>
                <a:gd name="T35" fmla="*/ 30 h 111"/>
                <a:gd name="T36" fmla="*/ 41 w 308"/>
                <a:gd name="T37" fmla="*/ 33 h 111"/>
                <a:gd name="T38" fmla="*/ 22 w 308"/>
                <a:gd name="T39" fmla="*/ 30 h 111"/>
                <a:gd name="T40" fmla="*/ 11 w 308"/>
                <a:gd name="T41" fmla="*/ 44 h 111"/>
                <a:gd name="T42" fmla="*/ 22 w 308"/>
                <a:gd name="T43" fmla="*/ 48 h 111"/>
                <a:gd name="T44" fmla="*/ 22 w 308"/>
                <a:gd name="T45" fmla="*/ 59 h 111"/>
                <a:gd name="T46" fmla="*/ 22 w 308"/>
                <a:gd name="T47" fmla="*/ 63 h 111"/>
                <a:gd name="T48" fmla="*/ 15 w 308"/>
                <a:gd name="T49" fmla="*/ 67 h 111"/>
                <a:gd name="T50" fmla="*/ 22 w 308"/>
                <a:gd name="T51" fmla="*/ 74 h 111"/>
                <a:gd name="T52" fmla="*/ 30 w 308"/>
                <a:gd name="T53" fmla="*/ 85 h 111"/>
                <a:gd name="T54" fmla="*/ 30 w 308"/>
                <a:gd name="T55" fmla="*/ 96 h 111"/>
                <a:gd name="T56" fmla="*/ 34 w 308"/>
                <a:gd name="T57" fmla="*/ 96 h 111"/>
                <a:gd name="T58" fmla="*/ 41 w 308"/>
                <a:gd name="T59" fmla="*/ 100 h 111"/>
                <a:gd name="T60" fmla="*/ 52 w 308"/>
                <a:gd name="T61" fmla="*/ 96 h 111"/>
                <a:gd name="T62" fmla="*/ 59 w 308"/>
                <a:gd name="T63" fmla="*/ 104 h 111"/>
                <a:gd name="T64" fmla="*/ 74 w 308"/>
                <a:gd name="T65" fmla="*/ 108 h 111"/>
                <a:gd name="T66" fmla="*/ 85 w 308"/>
                <a:gd name="T67" fmla="*/ 100 h 111"/>
                <a:gd name="T68" fmla="*/ 111 w 308"/>
                <a:gd name="T69" fmla="*/ 108 h 111"/>
                <a:gd name="T70" fmla="*/ 141 w 308"/>
                <a:gd name="T71" fmla="*/ 104 h 111"/>
                <a:gd name="T72" fmla="*/ 167 w 308"/>
                <a:gd name="T73" fmla="*/ 96 h 111"/>
                <a:gd name="T74" fmla="*/ 167 w 308"/>
                <a:gd name="T75" fmla="*/ 104 h 111"/>
                <a:gd name="T76" fmla="*/ 182 w 308"/>
                <a:gd name="T77" fmla="*/ 108 h 111"/>
                <a:gd name="T78" fmla="*/ 189 w 308"/>
                <a:gd name="T79" fmla="*/ 96 h 111"/>
                <a:gd name="T80" fmla="*/ 215 w 308"/>
                <a:gd name="T81" fmla="*/ 93 h 111"/>
                <a:gd name="T82" fmla="*/ 241 w 308"/>
                <a:gd name="T83" fmla="*/ 89 h 111"/>
                <a:gd name="T84" fmla="*/ 270 w 308"/>
                <a:gd name="T85" fmla="*/ 89 h 111"/>
                <a:gd name="T86" fmla="*/ 296 w 308"/>
                <a:gd name="T87" fmla="*/ 85 h 111"/>
                <a:gd name="T88" fmla="*/ 304 w 308"/>
                <a:gd name="T89" fmla="*/ 82 h 111"/>
                <a:gd name="T90" fmla="*/ 296 w 308"/>
                <a:gd name="T91" fmla="*/ 63 h 111"/>
                <a:gd name="T92" fmla="*/ 293 w 308"/>
                <a:gd name="T93" fmla="*/ 44 h 111"/>
                <a:gd name="T94" fmla="*/ 293 w 308"/>
                <a:gd name="T95" fmla="*/ 33 h 111"/>
                <a:gd name="T96" fmla="*/ 278 w 308"/>
                <a:gd name="T97" fmla="*/ 19 h 111"/>
                <a:gd name="T98" fmla="*/ 259 w 308"/>
                <a:gd name="T99" fmla="*/ 7 h 111"/>
                <a:gd name="T100" fmla="*/ 248 w 308"/>
                <a:gd name="T101" fmla="*/ 4 h 111"/>
                <a:gd name="T102" fmla="*/ 37 w 308"/>
                <a:gd name="T103" fmla="*/ 100 h 111"/>
                <a:gd name="T104" fmla="*/ 8 w 308"/>
                <a:gd name="T105" fmla="*/ 3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8" h="111">
                  <a:moveTo>
                    <a:pt x="8" y="22"/>
                  </a:moveTo>
                  <a:lnTo>
                    <a:pt x="11" y="22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8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8" y="22"/>
                  </a:lnTo>
                  <a:lnTo>
                    <a:pt x="45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close/>
                  <a:moveTo>
                    <a:pt x="248" y="4"/>
                  </a:moveTo>
                  <a:lnTo>
                    <a:pt x="245" y="7"/>
                  </a:lnTo>
                  <a:lnTo>
                    <a:pt x="245" y="11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33" y="19"/>
                  </a:lnTo>
                  <a:lnTo>
                    <a:pt x="230" y="19"/>
                  </a:lnTo>
                  <a:lnTo>
                    <a:pt x="226" y="19"/>
                  </a:lnTo>
                  <a:lnTo>
                    <a:pt x="219" y="19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5" y="15"/>
                  </a:lnTo>
                  <a:lnTo>
                    <a:pt x="211" y="15"/>
                  </a:lnTo>
                  <a:lnTo>
                    <a:pt x="204" y="19"/>
                  </a:lnTo>
                  <a:lnTo>
                    <a:pt x="196" y="19"/>
                  </a:lnTo>
                  <a:lnTo>
                    <a:pt x="193" y="19"/>
                  </a:lnTo>
                  <a:lnTo>
                    <a:pt x="189" y="15"/>
                  </a:lnTo>
                  <a:lnTo>
                    <a:pt x="185" y="19"/>
                  </a:lnTo>
                  <a:lnTo>
                    <a:pt x="182" y="15"/>
                  </a:lnTo>
                  <a:lnTo>
                    <a:pt x="178" y="15"/>
                  </a:lnTo>
                  <a:lnTo>
                    <a:pt x="171" y="11"/>
                  </a:lnTo>
                  <a:lnTo>
                    <a:pt x="171" y="11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3" y="7"/>
                  </a:lnTo>
                  <a:lnTo>
                    <a:pt x="163" y="4"/>
                  </a:lnTo>
                  <a:lnTo>
                    <a:pt x="159" y="4"/>
                  </a:lnTo>
                  <a:lnTo>
                    <a:pt x="159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45" y="4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8" y="4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3" y="11"/>
                  </a:lnTo>
                  <a:lnTo>
                    <a:pt x="89" y="11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89" y="19"/>
                  </a:lnTo>
                  <a:lnTo>
                    <a:pt x="82" y="19"/>
                  </a:lnTo>
                  <a:lnTo>
                    <a:pt x="74" y="15"/>
                  </a:lnTo>
                  <a:lnTo>
                    <a:pt x="71" y="15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9"/>
                  </a:lnTo>
                  <a:lnTo>
                    <a:pt x="56" y="15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6" y="22"/>
                  </a:lnTo>
                  <a:lnTo>
                    <a:pt x="59" y="22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48" y="30"/>
                  </a:lnTo>
                  <a:lnTo>
                    <a:pt x="48" y="33"/>
                  </a:lnTo>
                  <a:lnTo>
                    <a:pt x="52" y="30"/>
                  </a:lnTo>
                  <a:lnTo>
                    <a:pt x="56" y="33"/>
                  </a:lnTo>
                  <a:lnTo>
                    <a:pt x="52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26" y="33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22" y="56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2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6" y="78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5"/>
                  </a:lnTo>
                  <a:lnTo>
                    <a:pt x="34" y="89"/>
                  </a:lnTo>
                  <a:lnTo>
                    <a:pt x="34" y="93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0" y="96"/>
                  </a:lnTo>
                  <a:lnTo>
                    <a:pt x="37" y="93"/>
                  </a:lnTo>
                  <a:lnTo>
                    <a:pt x="45" y="93"/>
                  </a:lnTo>
                  <a:lnTo>
                    <a:pt x="45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4" y="96"/>
                  </a:lnTo>
                  <a:lnTo>
                    <a:pt x="30" y="100"/>
                  </a:lnTo>
                  <a:lnTo>
                    <a:pt x="34" y="100"/>
                  </a:lnTo>
                  <a:lnTo>
                    <a:pt x="37" y="100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45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2" y="96"/>
                  </a:lnTo>
                  <a:lnTo>
                    <a:pt x="52" y="96"/>
                  </a:lnTo>
                  <a:lnTo>
                    <a:pt x="56" y="100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108"/>
                  </a:lnTo>
                  <a:lnTo>
                    <a:pt x="71" y="108"/>
                  </a:lnTo>
                  <a:lnTo>
                    <a:pt x="74" y="108"/>
                  </a:lnTo>
                  <a:lnTo>
                    <a:pt x="78" y="108"/>
                  </a:lnTo>
                  <a:lnTo>
                    <a:pt x="78" y="104"/>
                  </a:lnTo>
                  <a:lnTo>
                    <a:pt x="82" y="104"/>
                  </a:lnTo>
                  <a:lnTo>
                    <a:pt x="85" y="10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96"/>
                  </a:lnTo>
                  <a:lnTo>
                    <a:pt x="89" y="96"/>
                  </a:lnTo>
                  <a:lnTo>
                    <a:pt x="96" y="96"/>
                  </a:lnTo>
                  <a:lnTo>
                    <a:pt x="104" y="100"/>
                  </a:lnTo>
                  <a:lnTo>
                    <a:pt x="108" y="100"/>
                  </a:lnTo>
                  <a:lnTo>
                    <a:pt x="111" y="108"/>
                  </a:lnTo>
                  <a:lnTo>
                    <a:pt x="119" y="108"/>
                  </a:lnTo>
                  <a:lnTo>
                    <a:pt x="133" y="108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08"/>
                  </a:lnTo>
                  <a:lnTo>
                    <a:pt x="141" y="104"/>
                  </a:lnTo>
                  <a:lnTo>
                    <a:pt x="141" y="104"/>
                  </a:lnTo>
                  <a:lnTo>
                    <a:pt x="148" y="96"/>
                  </a:lnTo>
                  <a:lnTo>
                    <a:pt x="152" y="93"/>
                  </a:lnTo>
                  <a:lnTo>
                    <a:pt x="156" y="96"/>
                  </a:lnTo>
                  <a:lnTo>
                    <a:pt x="163" y="96"/>
                  </a:lnTo>
                  <a:lnTo>
                    <a:pt x="167" y="96"/>
                  </a:lnTo>
                  <a:lnTo>
                    <a:pt x="167" y="96"/>
                  </a:lnTo>
                  <a:lnTo>
                    <a:pt x="171" y="93"/>
                  </a:lnTo>
                  <a:lnTo>
                    <a:pt x="174" y="93"/>
                  </a:lnTo>
                  <a:lnTo>
                    <a:pt x="174" y="96"/>
                  </a:lnTo>
                  <a:lnTo>
                    <a:pt x="171" y="100"/>
                  </a:lnTo>
                  <a:lnTo>
                    <a:pt x="167" y="104"/>
                  </a:lnTo>
                  <a:lnTo>
                    <a:pt x="167" y="104"/>
                  </a:lnTo>
                  <a:lnTo>
                    <a:pt x="171" y="108"/>
                  </a:lnTo>
                  <a:lnTo>
                    <a:pt x="171" y="108"/>
                  </a:lnTo>
                  <a:lnTo>
                    <a:pt x="174" y="111"/>
                  </a:lnTo>
                  <a:lnTo>
                    <a:pt x="178" y="108"/>
                  </a:lnTo>
                  <a:lnTo>
                    <a:pt x="182" y="108"/>
                  </a:lnTo>
                  <a:lnTo>
                    <a:pt x="178" y="104"/>
                  </a:lnTo>
                  <a:lnTo>
                    <a:pt x="182" y="104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89" y="96"/>
                  </a:lnTo>
                  <a:lnTo>
                    <a:pt x="189" y="96"/>
                  </a:lnTo>
                  <a:lnTo>
                    <a:pt x="200" y="96"/>
                  </a:lnTo>
                  <a:lnTo>
                    <a:pt x="200" y="93"/>
                  </a:lnTo>
                  <a:lnTo>
                    <a:pt x="204" y="93"/>
                  </a:lnTo>
                  <a:lnTo>
                    <a:pt x="211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22" y="96"/>
                  </a:lnTo>
                  <a:lnTo>
                    <a:pt x="230" y="96"/>
                  </a:lnTo>
                  <a:lnTo>
                    <a:pt x="230" y="93"/>
                  </a:lnTo>
                  <a:lnTo>
                    <a:pt x="233" y="93"/>
                  </a:lnTo>
                  <a:lnTo>
                    <a:pt x="237" y="89"/>
                  </a:lnTo>
                  <a:lnTo>
                    <a:pt x="241" y="89"/>
                  </a:lnTo>
                  <a:lnTo>
                    <a:pt x="245" y="89"/>
                  </a:lnTo>
                  <a:lnTo>
                    <a:pt x="248" y="89"/>
                  </a:lnTo>
                  <a:lnTo>
                    <a:pt x="256" y="89"/>
                  </a:lnTo>
                  <a:lnTo>
                    <a:pt x="263" y="85"/>
                  </a:lnTo>
                  <a:lnTo>
                    <a:pt x="267" y="85"/>
                  </a:lnTo>
                  <a:lnTo>
                    <a:pt x="270" y="89"/>
                  </a:lnTo>
                  <a:lnTo>
                    <a:pt x="274" y="85"/>
                  </a:lnTo>
                  <a:lnTo>
                    <a:pt x="278" y="85"/>
                  </a:lnTo>
                  <a:lnTo>
                    <a:pt x="282" y="82"/>
                  </a:lnTo>
                  <a:lnTo>
                    <a:pt x="285" y="82"/>
                  </a:lnTo>
                  <a:lnTo>
                    <a:pt x="293" y="85"/>
                  </a:lnTo>
                  <a:lnTo>
                    <a:pt x="296" y="85"/>
                  </a:lnTo>
                  <a:lnTo>
                    <a:pt x="300" y="85"/>
                  </a:lnTo>
                  <a:lnTo>
                    <a:pt x="300" y="89"/>
                  </a:lnTo>
                  <a:lnTo>
                    <a:pt x="300" y="89"/>
                  </a:lnTo>
                  <a:lnTo>
                    <a:pt x="304" y="89"/>
                  </a:lnTo>
                  <a:lnTo>
                    <a:pt x="308" y="85"/>
                  </a:lnTo>
                  <a:lnTo>
                    <a:pt x="304" y="82"/>
                  </a:lnTo>
                  <a:lnTo>
                    <a:pt x="300" y="78"/>
                  </a:lnTo>
                  <a:lnTo>
                    <a:pt x="296" y="74"/>
                  </a:lnTo>
                  <a:lnTo>
                    <a:pt x="296" y="74"/>
                  </a:lnTo>
                  <a:lnTo>
                    <a:pt x="296" y="70"/>
                  </a:lnTo>
                  <a:lnTo>
                    <a:pt x="300" y="63"/>
                  </a:lnTo>
                  <a:lnTo>
                    <a:pt x="296" y="63"/>
                  </a:lnTo>
                  <a:lnTo>
                    <a:pt x="293" y="63"/>
                  </a:lnTo>
                  <a:lnTo>
                    <a:pt x="293" y="59"/>
                  </a:lnTo>
                  <a:lnTo>
                    <a:pt x="293" y="56"/>
                  </a:lnTo>
                  <a:lnTo>
                    <a:pt x="293" y="48"/>
                  </a:lnTo>
                  <a:lnTo>
                    <a:pt x="293" y="48"/>
                  </a:lnTo>
                  <a:lnTo>
                    <a:pt x="293" y="44"/>
                  </a:lnTo>
                  <a:lnTo>
                    <a:pt x="296" y="44"/>
                  </a:lnTo>
                  <a:lnTo>
                    <a:pt x="296" y="41"/>
                  </a:lnTo>
                  <a:lnTo>
                    <a:pt x="300" y="41"/>
                  </a:lnTo>
                  <a:lnTo>
                    <a:pt x="296" y="37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85" y="33"/>
                  </a:lnTo>
                  <a:lnTo>
                    <a:pt x="282" y="30"/>
                  </a:lnTo>
                  <a:lnTo>
                    <a:pt x="282" y="26"/>
                  </a:lnTo>
                  <a:lnTo>
                    <a:pt x="282" y="22"/>
                  </a:lnTo>
                  <a:lnTo>
                    <a:pt x="282" y="19"/>
                  </a:lnTo>
                  <a:lnTo>
                    <a:pt x="278" y="19"/>
                  </a:lnTo>
                  <a:lnTo>
                    <a:pt x="278" y="15"/>
                  </a:lnTo>
                  <a:lnTo>
                    <a:pt x="274" y="11"/>
                  </a:lnTo>
                  <a:lnTo>
                    <a:pt x="270" y="11"/>
                  </a:lnTo>
                  <a:lnTo>
                    <a:pt x="263" y="7"/>
                  </a:lnTo>
                  <a:lnTo>
                    <a:pt x="263" y="7"/>
                  </a:lnTo>
                  <a:lnTo>
                    <a:pt x="259" y="7"/>
                  </a:lnTo>
                  <a:lnTo>
                    <a:pt x="256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48" y="7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48" y="4"/>
                  </a:lnTo>
                  <a:close/>
                  <a:moveTo>
                    <a:pt x="37" y="100"/>
                  </a:moveTo>
                  <a:lnTo>
                    <a:pt x="37" y="100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7" y="100"/>
                  </a:lnTo>
                  <a:lnTo>
                    <a:pt x="37" y="100"/>
                  </a:lnTo>
                  <a:close/>
                  <a:moveTo>
                    <a:pt x="0" y="33"/>
                  </a:moveTo>
                  <a:lnTo>
                    <a:pt x="4" y="37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088158" y="2418143"/>
              <a:ext cx="205861" cy="181415"/>
            </a:xfrm>
            <a:custGeom>
              <a:avLst/>
              <a:gdLst>
                <a:gd name="T0" fmla="*/ 160 w 160"/>
                <a:gd name="T1" fmla="*/ 118 h 141"/>
                <a:gd name="T2" fmla="*/ 152 w 160"/>
                <a:gd name="T3" fmla="*/ 115 h 141"/>
                <a:gd name="T4" fmla="*/ 145 w 160"/>
                <a:gd name="T5" fmla="*/ 107 h 141"/>
                <a:gd name="T6" fmla="*/ 145 w 160"/>
                <a:gd name="T7" fmla="*/ 100 h 141"/>
                <a:gd name="T8" fmla="*/ 145 w 160"/>
                <a:gd name="T9" fmla="*/ 89 h 141"/>
                <a:gd name="T10" fmla="*/ 137 w 160"/>
                <a:gd name="T11" fmla="*/ 81 h 141"/>
                <a:gd name="T12" fmla="*/ 134 w 160"/>
                <a:gd name="T13" fmla="*/ 81 h 141"/>
                <a:gd name="T14" fmla="*/ 119 w 160"/>
                <a:gd name="T15" fmla="*/ 74 h 141"/>
                <a:gd name="T16" fmla="*/ 115 w 160"/>
                <a:gd name="T17" fmla="*/ 74 h 141"/>
                <a:gd name="T18" fmla="*/ 115 w 160"/>
                <a:gd name="T19" fmla="*/ 70 h 141"/>
                <a:gd name="T20" fmla="*/ 111 w 160"/>
                <a:gd name="T21" fmla="*/ 66 h 141"/>
                <a:gd name="T22" fmla="*/ 108 w 160"/>
                <a:gd name="T23" fmla="*/ 63 h 141"/>
                <a:gd name="T24" fmla="*/ 104 w 160"/>
                <a:gd name="T25" fmla="*/ 59 h 141"/>
                <a:gd name="T26" fmla="*/ 104 w 160"/>
                <a:gd name="T27" fmla="*/ 55 h 141"/>
                <a:gd name="T28" fmla="*/ 104 w 160"/>
                <a:gd name="T29" fmla="*/ 51 h 141"/>
                <a:gd name="T30" fmla="*/ 108 w 160"/>
                <a:gd name="T31" fmla="*/ 44 h 141"/>
                <a:gd name="T32" fmla="*/ 108 w 160"/>
                <a:gd name="T33" fmla="*/ 40 h 141"/>
                <a:gd name="T34" fmla="*/ 111 w 160"/>
                <a:gd name="T35" fmla="*/ 37 h 141"/>
                <a:gd name="T36" fmla="*/ 111 w 160"/>
                <a:gd name="T37" fmla="*/ 29 h 141"/>
                <a:gd name="T38" fmla="*/ 115 w 160"/>
                <a:gd name="T39" fmla="*/ 29 h 141"/>
                <a:gd name="T40" fmla="*/ 115 w 160"/>
                <a:gd name="T41" fmla="*/ 29 h 141"/>
                <a:gd name="T42" fmla="*/ 108 w 160"/>
                <a:gd name="T43" fmla="*/ 26 h 141"/>
                <a:gd name="T44" fmla="*/ 100 w 160"/>
                <a:gd name="T45" fmla="*/ 22 h 141"/>
                <a:gd name="T46" fmla="*/ 97 w 160"/>
                <a:gd name="T47" fmla="*/ 22 h 141"/>
                <a:gd name="T48" fmla="*/ 93 w 160"/>
                <a:gd name="T49" fmla="*/ 14 h 141"/>
                <a:gd name="T50" fmla="*/ 89 w 160"/>
                <a:gd name="T51" fmla="*/ 11 h 141"/>
                <a:gd name="T52" fmla="*/ 86 w 160"/>
                <a:gd name="T53" fmla="*/ 7 h 141"/>
                <a:gd name="T54" fmla="*/ 78 w 160"/>
                <a:gd name="T55" fmla="*/ 7 h 141"/>
                <a:gd name="T56" fmla="*/ 78 w 160"/>
                <a:gd name="T57" fmla="*/ 3 h 141"/>
                <a:gd name="T58" fmla="*/ 71 w 160"/>
                <a:gd name="T59" fmla="*/ 3 h 141"/>
                <a:gd name="T60" fmla="*/ 60 w 160"/>
                <a:gd name="T61" fmla="*/ 0 h 141"/>
                <a:gd name="T62" fmla="*/ 52 w 160"/>
                <a:gd name="T63" fmla="*/ 3 h 141"/>
                <a:gd name="T64" fmla="*/ 48 w 160"/>
                <a:gd name="T65" fmla="*/ 7 h 141"/>
                <a:gd name="T66" fmla="*/ 45 w 160"/>
                <a:gd name="T67" fmla="*/ 11 h 141"/>
                <a:gd name="T68" fmla="*/ 34 w 160"/>
                <a:gd name="T69" fmla="*/ 14 h 141"/>
                <a:gd name="T70" fmla="*/ 34 w 160"/>
                <a:gd name="T71" fmla="*/ 22 h 141"/>
                <a:gd name="T72" fmla="*/ 34 w 160"/>
                <a:gd name="T73" fmla="*/ 33 h 141"/>
                <a:gd name="T74" fmla="*/ 34 w 160"/>
                <a:gd name="T75" fmla="*/ 40 h 141"/>
                <a:gd name="T76" fmla="*/ 30 w 160"/>
                <a:gd name="T77" fmla="*/ 48 h 141"/>
                <a:gd name="T78" fmla="*/ 0 w 160"/>
                <a:gd name="T79" fmla="*/ 70 h 141"/>
                <a:gd name="T80" fmla="*/ 0 w 160"/>
                <a:gd name="T81" fmla="*/ 70 h 141"/>
                <a:gd name="T82" fmla="*/ 23 w 160"/>
                <a:gd name="T83" fmla="*/ 92 h 141"/>
                <a:gd name="T84" fmla="*/ 130 w 160"/>
                <a:gd name="T85" fmla="*/ 141 h 141"/>
                <a:gd name="T86" fmla="*/ 137 w 160"/>
                <a:gd name="T87" fmla="*/ 126 h 141"/>
                <a:gd name="T88" fmla="*/ 152 w 160"/>
                <a:gd name="T89" fmla="*/ 126 h 141"/>
                <a:gd name="T90" fmla="*/ 156 w 160"/>
                <a:gd name="T91" fmla="*/ 126 h 141"/>
                <a:gd name="T92" fmla="*/ 160 w 160"/>
                <a:gd name="T93" fmla="*/ 12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141">
                  <a:moveTo>
                    <a:pt x="160" y="122"/>
                  </a:moveTo>
                  <a:lnTo>
                    <a:pt x="160" y="118"/>
                  </a:lnTo>
                  <a:lnTo>
                    <a:pt x="156" y="118"/>
                  </a:lnTo>
                  <a:lnTo>
                    <a:pt x="152" y="115"/>
                  </a:lnTo>
                  <a:lnTo>
                    <a:pt x="152" y="107"/>
                  </a:lnTo>
                  <a:lnTo>
                    <a:pt x="145" y="107"/>
                  </a:lnTo>
                  <a:lnTo>
                    <a:pt x="145" y="103"/>
                  </a:lnTo>
                  <a:lnTo>
                    <a:pt x="145" y="100"/>
                  </a:lnTo>
                  <a:lnTo>
                    <a:pt x="148" y="96"/>
                  </a:lnTo>
                  <a:lnTo>
                    <a:pt x="145" y="89"/>
                  </a:lnTo>
                  <a:lnTo>
                    <a:pt x="141" y="89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34" y="81"/>
                  </a:lnTo>
                  <a:lnTo>
                    <a:pt x="123" y="74"/>
                  </a:lnTo>
                  <a:lnTo>
                    <a:pt x="119" y="74"/>
                  </a:lnTo>
                  <a:lnTo>
                    <a:pt x="119" y="77"/>
                  </a:lnTo>
                  <a:lnTo>
                    <a:pt x="115" y="74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5" y="66"/>
                  </a:lnTo>
                  <a:lnTo>
                    <a:pt x="111" y="66"/>
                  </a:lnTo>
                  <a:lnTo>
                    <a:pt x="111" y="63"/>
                  </a:lnTo>
                  <a:lnTo>
                    <a:pt x="108" y="63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9"/>
                  </a:lnTo>
                  <a:lnTo>
                    <a:pt x="104" y="55"/>
                  </a:lnTo>
                  <a:lnTo>
                    <a:pt x="104" y="55"/>
                  </a:lnTo>
                  <a:lnTo>
                    <a:pt x="104" y="51"/>
                  </a:lnTo>
                  <a:lnTo>
                    <a:pt x="104" y="48"/>
                  </a:lnTo>
                  <a:lnTo>
                    <a:pt x="108" y="44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11" y="40"/>
                  </a:lnTo>
                  <a:lnTo>
                    <a:pt x="111" y="37"/>
                  </a:lnTo>
                  <a:lnTo>
                    <a:pt x="111" y="33"/>
                  </a:lnTo>
                  <a:lnTo>
                    <a:pt x="111" y="29"/>
                  </a:lnTo>
                  <a:lnTo>
                    <a:pt x="111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1" y="2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0" y="2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93" y="18"/>
                  </a:lnTo>
                  <a:lnTo>
                    <a:pt x="93" y="14"/>
                  </a:lnTo>
                  <a:lnTo>
                    <a:pt x="89" y="14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6" y="7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1" y="3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6" y="3"/>
                  </a:lnTo>
                  <a:lnTo>
                    <a:pt x="52" y="3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29"/>
                  </a:lnTo>
                  <a:lnTo>
                    <a:pt x="34" y="33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30" y="48"/>
                  </a:lnTo>
                  <a:lnTo>
                    <a:pt x="30" y="51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89"/>
                  </a:lnTo>
                  <a:lnTo>
                    <a:pt x="23" y="92"/>
                  </a:lnTo>
                  <a:lnTo>
                    <a:pt x="100" y="141"/>
                  </a:lnTo>
                  <a:lnTo>
                    <a:pt x="130" y="141"/>
                  </a:lnTo>
                  <a:lnTo>
                    <a:pt x="134" y="133"/>
                  </a:lnTo>
                  <a:lnTo>
                    <a:pt x="137" y="126"/>
                  </a:lnTo>
                  <a:lnTo>
                    <a:pt x="145" y="122"/>
                  </a:lnTo>
                  <a:lnTo>
                    <a:pt x="152" y="126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56" y="122"/>
                  </a:lnTo>
                  <a:lnTo>
                    <a:pt x="160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255421" y="2575112"/>
              <a:ext cx="38599" cy="33452"/>
            </a:xfrm>
            <a:custGeom>
              <a:avLst/>
              <a:gdLst>
                <a:gd name="T0" fmla="*/ 0 w 30"/>
                <a:gd name="T1" fmla="*/ 19 h 26"/>
                <a:gd name="T2" fmla="*/ 4 w 30"/>
                <a:gd name="T3" fmla="*/ 11 h 26"/>
                <a:gd name="T4" fmla="*/ 7 w 30"/>
                <a:gd name="T5" fmla="*/ 4 h 26"/>
                <a:gd name="T6" fmla="*/ 15 w 30"/>
                <a:gd name="T7" fmla="*/ 0 h 26"/>
                <a:gd name="T8" fmla="*/ 22 w 30"/>
                <a:gd name="T9" fmla="*/ 4 h 26"/>
                <a:gd name="T10" fmla="*/ 26 w 30"/>
                <a:gd name="T11" fmla="*/ 4 h 26"/>
                <a:gd name="T12" fmla="*/ 26 w 30"/>
                <a:gd name="T13" fmla="*/ 4 h 26"/>
                <a:gd name="T14" fmla="*/ 26 w 30"/>
                <a:gd name="T15" fmla="*/ 4 h 26"/>
                <a:gd name="T16" fmla="*/ 26 w 30"/>
                <a:gd name="T17" fmla="*/ 11 h 26"/>
                <a:gd name="T18" fmla="*/ 18 w 30"/>
                <a:gd name="T19" fmla="*/ 11 h 26"/>
                <a:gd name="T20" fmla="*/ 26 w 30"/>
                <a:gd name="T21" fmla="*/ 15 h 26"/>
                <a:gd name="T22" fmla="*/ 26 w 30"/>
                <a:gd name="T23" fmla="*/ 15 h 26"/>
                <a:gd name="T24" fmla="*/ 26 w 30"/>
                <a:gd name="T25" fmla="*/ 15 h 26"/>
                <a:gd name="T26" fmla="*/ 26 w 30"/>
                <a:gd name="T27" fmla="*/ 19 h 26"/>
                <a:gd name="T28" fmla="*/ 30 w 30"/>
                <a:gd name="T29" fmla="*/ 22 h 26"/>
                <a:gd name="T30" fmla="*/ 26 w 30"/>
                <a:gd name="T31" fmla="*/ 22 h 26"/>
                <a:gd name="T32" fmla="*/ 26 w 30"/>
                <a:gd name="T33" fmla="*/ 22 h 26"/>
                <a:gd name="T34" fmla="*/ 30 w 30"/>
                <a:gd name="T35" fmla="*/ 22 h 26"/>
                <a:gd name="T36" fmla="*/ 18 w 30"/>
                <a:gd name="T37" fmla="*/ 26 h 26"/>
                <a:gd name="T38" fmla="*/ 18 w 30"/>
                <a:gd name="T39" fmla="*/ 22 h 26"/>
                <a:gd name="T40" fmla="*/ 4 w 30"/>
                <a:gd name="T41" fmla="*/ 19 h 26"/>
                <a:gd name="T42" fmla="*/ 0 w 30"/>
                <a:gd name="T4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26">
                  <a:moveTo>
                    <a:pt x="0" y="19"/>
                  </a:moveTo>
                  <a:lnTo>
                    <a:pt x="4" y="11"/>
                  </a:lnTo>
                  <a:lnTo>
                    <a:pt x="7" y="4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11"/>
                  </a:lnTo>
                  <a:lnTo>
                    <a:pt x="18" y="11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4950488" y="2460603"/>
              <a:ext cx="47606" cy="23159"/>
            </a:xfrm>
            <a:custGeom>
              <a:avLst/>
              <a:gdLst>
                <a:gd name="T0" fmla="*/ 4 w 37"/>
                <a:gd name="T1" fmla="*/ 18 h 18"/>
                <a:gd name="T2" fmla="*/ 0 w 37"/>
                <a:gd name="T3" fmla="*/ 15 h 18"/>
                <a:gd name="T4" fmla="*/ 0 w 37"/>
                <a:gd name="T5" fmla="*/ 15 h 18"/>
                <a:gd name="T6" fmla="*/ 0 w 37"/>
                <a:gd name="T7" fmla="*/ 11 h 18"/>
                <a:gd name="T8" fmla="*/ 0 w 37"/>
                <a:gd name="T9" fmla="*/ 11 h 18"/>
                <a:gd name="T10" fmla="*/ 4 w 37"/>
                <a:gd name="T11" fmla="*/ 7 h 18"/>
                <a:gd name="T12" fmla="*/ 7 w 37"/>
                <a:gd name="T13" fmla="*/ 7 h 18"/>
                <a:gd name="T14" fmla="*/ 7 w 37"/>
                <a:gd name="T15" fmla="*/ 7 h 18"/>
                <a:gd name="T16" fmla="*/ 7 w 37"/>
                <a:gd name="T17" fmla="*/ 7 h 18"/>
                <a:gd name="T18" fmla="*/ 11 w 37"/>
                <a:gd name="T19" fmla="*/ 4 h 18"/>
                <a:gd name="T20" fmla="*/ 11 w 37"/>
                <a:gd name="T21" fmla="*/ 4 h 18"/>
                <a:gd name="T22" fmla="*/ 15 w 37"/>
                <a:gd name="T23" fmla="*/ 7 h 18"/>
                <a:gd name="T24" fmla="*/ 18 w 37"/>
                <a:gd name="T25" fmla="*/ 7 h 18"/>
                <a:gd name="T26" fmla="*/ 26 w 37"/>
                <a:gd name="T27" fmla="*/ 4 h 18"/>
                <a:gd name="T28" fmla="*/ 33 w 37"/>
                <a:gd name="T29" fmla="*/ 0 h 18"/>
                <a:gd name="T30" fmla="*/ 33 w 37"/>
                <a:gd name="T31" fmla="*/ 0 h 18"/>
                <a:gd name="T32" fmla="*/ 37 w 37"/>
                <a:gd name="T33" fmla="*/ 0 h 18"/>
                <a:gd name="T34" fmla="*/ 33 w 37"/>
                <a:gd name="T35" fmla="*/ 4 h 18"/>
                <a:gd name="T36" fmla="*/ 30 w 37"/>
                <a:gd name="T37" fmla="*/ 4 h 18"/>
                <a:gd name="T38" fmla="*/ 26 w 37"/>
                <a:gd name="T39" fmla="*/ 7 h 18"/>
                <a:gd name="T40" fmla="*/ 26 w 37"/>
                <a:gd name="T41" fmla="*/ 11 h 18"/>
                <a:gd name="T42" fmla="*/ 26 w 37"/>
                <a:gd name="T43" fmla="*/ 15 h 18"/>
                <a:gd name="T44" fmla="*/ 22 w 37"/>
                <a:gd name="T45" fmla="*/ 15 h 18"/>
                <a:gd name="T46" fmla="*/ 18 w 37"/>
                <a:gd name="T47" fmla="*/ 15 h 18"/>
                <a:gd name="T48" fmla="*/ 18 w 37"/>
                <a:gd name="T49" fmla="*/ 18 h 18"/>
                <a:gd name="T50" fmla="*/ 15 w 37"/>
                <a:gd name="T51" fmla="*/ 18 h 18"/>
                <a:gd name="T52" fmla="*/ 11 w 37"/>
                <a:gd name="T53" fmla="*/ 18 h 18"/>
                <a:gd name="T54" fmla="*/ 11 w 37"/>
                <a:gd name="T55" fmla="*/ 18 h 18"/>
                <a:gd name="T56" fmla="*/ 4 w 37"/>
                <a:gd name="T5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8">
                  <a:moveTo>
                    <a:pt x="4" y="18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017394" y="2422004"/>
              <a:ext cx="132523" cy="110650"/>
            </a:xfrm>
            <a:custGeom>
              <a:avLst/>
              <a:gdLst>
                <a:gd name="T0" fmla="*/ 85 w 103"/>
                <a:gd name="T1" fmla="*/ 48 h 86"/>
                <a:gd name="T2" fmla="*/ 89 w 103"/>
                <a:gd name="T3" fmla="*/ 41 h 86"/>
                <a:gd name="T4" fmla="*/ 89 w 103"/>
                <a:gd name="T5" fmla="*/ 37 h 86"/>
                <a:gd name="T6" fmla="*/ 89 w 103"/>
                <a:gd name="T7" fmla="*/ 26 h 86"/>
                <a:gd name="T8" fmla="*/ 89 w 103"/>
                <a:gd name="T9" fmla="*/ 15 h 86"/>
                <a:gd name="T10" fmla="*/ 96 w 103"/>
                <a:gd name="T11" fmla="*/ 8 h 86"/>
                <a:gd name="T12" fmla="*/ 100 w 103"/>
                <a:gd name="T13" fmla="*/ 8 h 86"/>
                <a:gd name="T14" fmla="*/ 100 w 103"/>
                <a:gd name="T15" fmla="*/ 0 h 86"/>
                <a:gd name="T16" fmla="*/ 89 w 103"/>
                <a:gd name="T17" fmla="*/ 4 h 86"/>
                <a:gd name="T18" fmla="*/ 78 w 103"/>
                <a:gd name="T19" fmla="*/ 4 h 86"/>
                <a:gd name="T20" fmla="*/ 70 w 103"/>
                <a:gd name="T21" fmla="*/ 4 h 86"/>
                <a:gd name="T22" fmla="*/ 63 w 103"/>
                <a:gd name="T23" fmla="*/ 8 h 86"/>
                <a:gd name="T24" fmla="*/ 55 w 103"/>
                <a:gd name="T25" fmla="*/ 11 h 86"/>
                <a:gd name="T26" fmla="*/ 48 w 103"/>
                <a:gd name="T27" fmla="*/ 8 h 86"/>
                <a:gd name="T28" fmla="*/ 37 w 103"/>
                <a:gd name="T29" fmla="*/ 8 h 86"/>
                <a:gd name="T30" fmla="*/ 33 w 103"/>
                <a:gd name="T31" fmla="*/ 11 h 86"/>
                <a:gd name="T32" fmla="*/ 22 w 103"/>
                <a:gd name="T33" fmla="*/ 11 h 86"/>
                <a:gd name="T34" fmla="*/ 15 w 103"/>
                <a:gd name="T35" fmla="*/ 11 h 86"/>
                <a:gd name="T36" fmla="*/ 11 w 103"/>
                <a:gd name="T37" fmla="*/ 19 h 86"/>
                <a:gd name="T38" fmla="*/ 11 w 103"/>
                <a:gd name="T39" fmla="*/ 23 h 86"/>
                <a:gd name="T40" fmla="*/ 4 w 103"/>
                <a:gd name="T41" fmla="*/ 23 h 86"/>
                <a:gd name="T42" fmla="*/ 0 w 103"/>
                <a:gd name="T43" fmla="*/ 26 h 86"/>
                <a:gd name="T44" fmla="*/ 4 w 103"/>
                <a:gd name="T45" fmla="*/ 34 h 86"/>
                <a:gd name="T46" fmla="*/ 4 w 103"/>
                <a:gd name="T47" fmla="*/ 41 h 86"/>
                <a:gd name="T48" fmla="*/ 11 w 103"/>
                <a:gd name="T49" fmla="*/ 48 h 86"/>
                <a:gd name="T50" fmla="*/ 15 w 103"/>
                <a:gd name="T51" fmla="*/ 52 h 86"/>
                <a:gd name="T52" fmla="*/ 15 w 103"/>
                <a:gd name="T53" fmla="*/ 60 h 86"/>
                <a:gd name="T54" fmla="*/ 15 w 103"/>
                <a:gd name="T55" fmla="*/ 60 h 86"/>
                <a:gd name="T56" fmla="*/ 7 w 103"/>
                <a:gd name="T57" fmla="*/ 63 h 86"/>
                <a:gd name="T58" fmla="*/ 7 w 103"/>
                <a:gd name="T59" fmla="*/ 67 h 86"/>
                <a:gd name="T60" fmla="*/ 7 w 103"/>
                <a:gd name="T61" fmla="*/ 71 h 86"/>
                <a:gd name="T62" fmla="*/ 7 w 103"/>
                <a:gd name="T63" fmla="*/ 78 h 86"/>
                <a:gd name="T64" fmla="*/ 15 w 103"/>
                <a:gd name="T65" fmla="*/ 82 h 86"/>
                <a:gd name="T66" fmla="*/ 18 w 103"/>
                <a:gd name="T67" fmla="*/ 86 h 86"/>
                <a:gd name="T68" fmla="*/ 55 w 103"/>
                <a:gd name="T69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86">
                  <a:moveTo>
                    <a:pt x="55" y="67"/>
                  </a:moveTo>
                  <a:lnTo>
                    <a:pt x="85" y="48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89" y="30"/>
                  </a:lnTo>
                  <a:lnTo>
                    <a:pt x="89" y="26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6" y="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3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89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6" y="8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55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4" y="41"/>
                  </a:lnTo>
                  <a:lnTo>
                    <a:pt x="4" y="48"/>
                  </a:lnTo>
                  <a:lnTo>
                    <a:pt x="11" y="48"/>
                  </a:lnTo>
                  <a:lnTo>
                    <a:pt x="11" y="52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11" y="78"/>
                  </a:lnTo>
                  <a:lnTo>
                    <a:pt x="7" y="78"/>
                  </a:lnTo>
                  <a:lnTo>
                    <a:pt x="11" y="78"/>
                  </a:lnTo>
                  <a:lnTo>
                    <a:pt x="15" y="82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22" y="86"/>
                  </a:lnTo>
                  <a:lnTo>
                    <a:pt x="55" y="67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4992949" y="2508208"/>
              <a:ext cx="33452" cy="86205"/>
            </a:xfrm>
            <a:custGeom>
              <a:avLst/>
              <a:gdLst>
                <a:gd name="T0" fmla="*/ 15 w 26"/>
                <a:gd name="T1" fmla="*/ 67 h 67"/>
                <a:gd name="T2" fmla="*/ 19 w 26"/>
                <a:gd name="T3" fmla="*/ 63 h 67"/>
                <a:gd name="T4" fmla="*/ 19 w 26"/>
                <a:gd name="T5" fmla="*/ 63 h 67"/>
                <a:gd name="T6" fmla="*/ 19 w 26"/>
                <a:gd name="T7" fmla="*/ 63 h 67"/>
                <a:gd name="T8" fmla="*/ 19 w 26"/>
                <a:gd name="T9" fmla="*/ 59 h 67"/>
                <a:gd name="T10" fmla="*/ 19 w 26"/>
                <a:gd name="T11" fmla="*/ 56 h 67"/>
                <a:gd name="T12" fmla="*/ 19 w 26"/>
                <a:gd name="T13" fmla="*/ 52 h 67"/>
                <a:gd name="T14" fmla="*/ 19 w 26"/>
                <a:gd name="T15" fmla="*/ 48 h 67"/>
                <a:gd name="T16" fmla="*/ 23 w 26"/>
                <a:gd name="T17" fmla="*/ 48 h 67"/>
                <a:gd name="T18" fmla="*/ 23 w 26"/>
                <a:gd name="T19" fmla="*/ 45 h 67"/>
                <a:gd name="T20" fmla="*/ 23 w 26"/>
                <a:gd name="T21" fmla="*/ 41 h 67"/>
                <a:gd name="T22" fmla="*/ 23 w 26"/>
                <a:gd name="T23" fmla="*/ 41 h 67"/>
                <a:gd name="T24" fmla="*/ 23 w 26"/>
                <a:gd name="T25" fmla="*/ 33 h 67"/>
                <a:gd name="T26" fmla="*/ 23 w 26"/>
                <a:gd name="T27" fmla="*/ 33 h 67"/>
                <a:gd name="T28" fmla="*/ 19 w 26"/>
                <a:gd name="T29" fmla="*/ 33 h 67"/>
                <a:gd name="T30" fmla="*/ 15 w 26"/>
                <a:gd name="T31" fmla="*/ 33 h 67"/>
                <a:gd name="T32" fmla="*/ 15 w 26"/>
                <a:gd name="T33" fmla="*/ 33 h 67"/>
                <a:gd name="T34" fmla="*/ 15 w 26"/>
                <a:gd name="T35" fmla="*/ 30 h 67"/>
                <a:gd name="T36" fmla="*/ 15 w 26"/>
                <a:gd name="T37" fmla="*/ 22 h 67"/>
                <a:gd name="T38" fmla="*/ 15 w 26"/>
                <a:gd name="T39" fmla="*/ 19 h 67"/>
                <a:gd name="T40" fmla="*/ 15 w 26"/>
                <a:gd name="T41" fmla="*/ 15 h 67"/>
                <a:gd name="T42" fmla="*/ 19 w 26"/>
                <a:gd name="T43" fmla="*/ 15 h 67"/>
                <a:gd name="T44" fmla="*/ 19 w 26"/>
                <a:gd name="T45" fmla="*/ 19 h 67"/>
                <a:gd name="T46" fmla="*/ 23 w 26"/>
                <a:gd name="T47" fmla="*/ 19 h 67"/>
                <a:gd name="T48" fmla="*/ 23 w 26"/>
                <a:gd name="T49" fmla="*/ 19 h 67"/>
                <a:gd name="T50" fmla="*/ 23 w 26"/>
                <a:gd name="T51" fmla="*/ 15 h 67"/>
                <a:gd name="T52" fmla="*/ 23 w 26"/>
                <a:gd name="T53" fmla="*/ 15 h 67"/>
                <a:gd name="T54" fmla="*/ 23 w 26"/>
                <a:gd name="T55" fmla="*/ 15 h 67"/>
                <a:gd name="T56" fmla="*/ 23 w 26"/>
                <a:gd name="T57" fmla="*/ 11 h 67"/>
                <a:gd name="T58" fmla="*/ 23 w 26"/>
                <a:gd name="T59" fmla="*/ 7 h 67"/>
                <a:gd name="T60" fmla="*/ 23 w 26"/>
                <a:gd name="T61" fmla="*/ 4 h 67"/>
                <a:gd name="T62" fmla="*/ 26 w 26"/>
                <a:gd name="T63" fmla="*/ 0 h 67"/>
                <a:gd name="T64" fmla="*/ 23 w 26"/>
                <a:gd name="T65" fmla="*/ 0 h 67"/>
                <a:gd name="T66" fmla="*/ 23 w 26"/>
                <a:gd name="T67" fmla="*/ 4 h 67"/>
                <a:gd name="T68" fmla="*/ 15 w 26"/>
                <a:gd name="T69" fmla="*/ 4 h 67"/>
                <a:gd name="T70" fmla="*/ 15 w 26"/>
                <a:gd name="T71" fmla="*/ 4 h 67"/>
                <a:gd name="T72" fmla="*/ 11 w 26"/>
                <a:gd name="T73" fmla="*/ 7 h 67"/>
                <a:gd name="T74" fmla="*/ 8 w 26"/>
                <a:gd name="T75" fmla="*/ 19 h 67"/>
                <a:gd name="T76" fmla="*/ 4 w 26"/>
                <a:gd name="T77" fmla="*/ 26 h 67"/>
                <a:gd name="T78" fmla="*/ 0 w 26"/>
                <a:gd name="T79" fmla="*/ 33 h 67"/>
                <a:gd name="T80" fmla="*/ 0 w 26"/>
                <a:gd name="T81" fmla="*/ 33 h 67"/>
                <a:gd name="T82" fmla="*/ 4 w 26"/>
                <a:gd name="T83" fmla="*/ 37 h 67"/>
                <a:gd name="T84" fmla="*/ 8 w 26"/>
                <a:gd name="T85" fmla="*/ 45 h 67"/>
                <a:gd name="T86" fmla="*/ 11 w 26"/>
                <a:gd name="T87" fmla="*/ 52 h 67"/>
                <a:gd name="T88" fmla="*/ 15 w 26"/>
                <a:gd name="T89" fmla="*/ 59 h 67"/>
                <a:gd name="T90" fmla="*/ 11 w 26"/>
                <a:gd name="T91" fmla="*/ 63 h 67"/>
                <a:gd name="T92" fmla="*/ 15 w 26"/>
                <a:gd name="T9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" h="67">
                  <a:moveTo>
                    <a:pt x="15" y="67"/>
                  </a:move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23" y="48"/>
                  </a:lnTo>
                  <a:lnTo>
                    <a:pt x="23" y="45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0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8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4" y="37"/>
                  </a:lnTo>
                  <a:lnTo>
                    <a:pt x="8" y="45"/>
                  </a:lnTo>
                  <a:lnTo>
                    <a:pt x="11" y="52"/>
                  </a:lnTo>
                  <a:lnTo>
                    <a:pt x="15" y="59"/>
                  </a:lnTo>
                  <a:lnTo>
                    <a:pt x="11" y="63"/>
                  </a:lnTo>
                  <a:lnTo>
                    <a:pt x="15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5022541" y="2508208"/>
              <a:ext cx="9007" cy="19300"/>
            </a:xfrm>
            <a:custGeom>
              <a:avLst/>
              <a:gdLst>
                <a:gd name="T0" fmla="*/ 0 w 7"/>
                <a:gd name="T1" fmla="*/ 15 h 15"/>
                <a:gd name="T2" fmla="*/ 0 w 7"/>
                <a:gd name="T3" fmla="*/ 15 h 15"/>
                <a:gd name="T4" fmla="*/ 0 w 7"/>
                <a:gd name="T5" fmla="*/ 11 h 15"/>
                <a:gd name="T6" fmla="*/ 0 w 7"/>
                <a:gd name="T7" fmla="*/ 7 h 15"/>
                <a:gd name="T8" fmla="*/ 0 w 7"/>
                <a:gd name="T9" fmla="*/ 4 h 15"/>
                <a:gd name="T10" fmla="*/ 3 w 7"/>
                <a:gd name="T11" fmla="*/ 0 h 15"/>
                <a:gd name="T12" fmla="*/ 3 w 7"/>
                <a:gd name="T13" fmla="*/ 0 h 15"/>
                <a:gd name="T14" fmla="*/ 3 w 7"/>
                <a:gd name="T15" fmla="*/ 4 h 15"/>
                <a:gd name="T16" fmla="*/ 3 w 7"/>
                <a:gd name="T17" fmla="*/ 4 h 15"/>
                <a:gd name="T18" fmla="*/ 7 w 7"/>
                <a:gd name="T19" fmla="*/ 11 h 15"/>
                <a:gd name="T20" fmla="*/ 3 w 7"/>
                <a:gd name="T21" fmla="*/ 11 h 15"/>
                <a:gd name="T22" fmla="*/ 3 w 7"/>
                <a:gd name="T23" fmla="*/ 11 h 15"/>
                <a:gd name="T24" fmla="*/ 3 w 7"/>
                <a:gd name="T25" fmla="*/ 15 h 15"/>
                <a:gd name="T26" fmla="*/ 0 w 7"/>
                <a:gd name="T27" fmla="*/ 15 h 15"/>
                <a:gd name="T28" fmla="*/ 0 w 7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5012246" y="2527507"/>
              <a:ext cx="10293" cy="23159"/>
            </a:xfrm>
            <a:custGeom>
              <a:avLst/>
              <a:gdLst>
                <a:gd name="T0" fmla="*/ 8 w 8"/>
                <a:gd name="T1" fmla="*/ 18 h 18"/>
                <a:gd name="T2" fmla="*/ 4 w 8"/>
                <a:gd name="T3" fmla="*/ 18 h 18"/>
                <a:gd name="T4" fmla="*/ 0 w 8"/>
                <a:gd name="T5" fmla="*/ 18 h 18"/>
                <a:gd name="T6" fmla="*/ 0 w 8"/>
                <a:gd name="T7" fmla="*/ 18 h 18"/>
                <a:gd name="T8" fmla="*/ 0 w 8"/>
                <a:gd name="T9" fmla="*/ 15 h 18"/>
                <a:gd name="T10" fmla="*/ 0 w 8"/>
                <a:gd name="T11" fmla="*/ 7 h 18"/>
                <a:gd name="T12" fmla="*/ 0 w 8"/>
                <a:gd name="T13" fmla="*/ 4 h 18"/>
                <a:gd name="T14" fmla="*/ 0 w 8"/>
                <a:gd name="T15" fmla="*/ 0 h 18"/>
                <a:gd name="T16" fmla="*/ 4 w 8"/>
                <a:gd name="T17" fmla="*/ 0 h 18"/>
                <a:gd name="T18" fmla="*/ 4 w 8"/>
                <a:gd name="T19" fmla="*/ 4 h 18"/>
                <a:gd name="T20" fmla="*/ 8 w 8"/>
                <a:gd name="T21" fmla="*/ 4 h 18"/>
                <a:gd name="T22" fmla="*/ 8 w 8"/>
                <a:gd name="T23" fmla="*/ 4 h 18"/>
                <a:gd name="T24" fmla="*/ 8 w 8"/>
                <a:gd name="T25" fmla="*/ 4 h 18"/>
                <a:gd name="T26" fmla="*/ 8 w 8"/>
                <a:gd name="T27" fmla="*/ 4 h 18"/>
                <a:gd name="T28" fmla="*/ 8 w 8"/>
                <a:gd name="T29" fmla="*/ 7 h 18"/>
                <a:gd name="T30" fmla="*/ 8 w 8"/>
                <a:gd name="T31" fmla="*/ 11 h 18"/>
                <a:gd name="T32" fmla="*/ 8 w 8"/>
                <a:gd name="T33" fmla="*/ 11 h 18"/>
                <a:gd name="T34" fmla="*/ 8 w 8"/>
                <a:gd name="T35" fmla="*/ 18 h 18"/>
                <a:gd name="T36" fmla="*/ 8 w 8"/>
                <a:gd name="T3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18">
                  <a:moveTo>
                    <a:pt x="8" y="18"/>
                  </a:moveTo>
                  <a:lnTo>
                    <a:pt x="4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5012248" y="2483762"/>
              <a:ext cx="24446" cy="29593"/>
            </a:xfrm>
            <a:custGeom>
              <a:avLst/>
              <a:gdLst>
                <a:gd name="T0" fmla="*/ 0 w 19"/>
                <a:gd name="T1" fmla="*/ 23 h 23"/>
                <a:gd name="T2" fmla="*/ 0 w 19"/>
                <a:gd name="T3" fmla="*/ 23 h 23"/>
                <a:gd name="T4" fmla="*/ 8 w 19"/>
                <a:gd name="T5" fmla="*/ 23 h 23"/>
                <a:gd name="T6" fmla="*/ 8 w 19"/>
                <a:gd name="T7" fmla="*/ 19 h 23"/>
                <a:gd name="T8" fmla="*/ 11 w 19"/>
                <a:gd name="T9" fmla="*/ 19 h 23"/>
                <a:gd name="T10" fmla="*/ 11 w 19"/>
                <a:gd name="T11" fmla="*/ 15 h 23"/>
                <a:gd name="T12" fmla="*/ 15 w 19"/>
                <a:gd name="T13" fmla="*/ 12 h 23"/>
                <a:gd name="T14" fmla="*/ 19 w 19"/>
                <a:gd name="T15" fmla="*/ 12 h 23"/>
                <a:gd name="T16" fmla="*/ 19 w 19"/>
                <a:gd name="T17" fmla="*/ 12 h 23"/>
                <a:gd name="T18" fmla="*/ 19 w 19"/>
                <a:gd name="T19" fmla="*/ 12 h 23"/>
                <a:gd name="T20" fmla="*/ 19 w 19"/>
                <a:gd name="T21" fmla="*/ 8 h 23"/>
                <a:gd name="T22" fmla="*/ 19 w 19"/>
                <a:gd name="T23" fmla="*/ 4 h 23"/>
                <a:gd name="T24" fmla="*/ 15 w 19"/>
                <a:gd name="T25" fmla="*/ 4 h 23"/>
                <a:gd name="T26" fmla="*/ 15 w 19"/>
                <a:gd name="T27" fmla="*/ 0 h 23"/>
                <a:gd name="T28" fmla="*/ 8 w 19"/>
                <a:gd name="T29" fmla="*/ 0 h 23"/>
                <a:gd name="T30" fmla="*/ 8 w 19"/>
                <a:gd name="T31" fmla="*/ 0 h 23"/>
                <a:gd name="T32" fmla="*/ 8 w 19"/>
                <a:gd name="T33" fmla="*/ 0 h 23"/>
                <a:gd name="T34" fmla="*/ 4 w 19"/>
                <a:gd name="T35" fmla="*/ 12 h 23"/>
                <a:gd name="T36" fmla="*/ 4 w 19"/>
                <a:gd name="T37" fmla="*/ 15 h 23"/>
                <a:gd name="T38" fmla="*/ 0 w 19"/>
                <a:gd name="T39" fmla="*/ 19 h 23"/>
                <a:gd name="T40" fmla="*/ 0 w 19"/>
                <a:gd name="T41" fmla="*/ 23 h 23"/>
                <a:gd name="T42" fmla="*/ 0 w 19"/>
                <a:gd name="T4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0" y="23"/>
                  </a:lnTo>
                  <a:lnTo>
                    <a:pt x="8" y="23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5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5012247" y="2508208"/>
              <a:ext cx="86205" cy="95211"/>
            </a:xfrm>
            <a:custGeom>
              <a:avLst/>
              <a:gdLst>
                <a:gd name="T0" fmla="*/ 4 w 67"/>
                <a:gd name="T1" fmla="*/ 63 h 74"/>
                <a:gd name="T2" fmla="*/ 4 w 67"/>
                <a:gd name="T3" fmla="*/ 63 h 74"/>
                <a:gd name="T4" fmla="*/ 4 w 67"/>
                <a:gd name="T5" fmla="*/ 63 h 74"/>
                <a:gd name="T6" fmla="*/ 4 w 67"/>
                <a:gd name="T7" fmla="*/ 59 h 74"/>
                <a:gd name="T8" fmla="*/ 4 w 67"/>
                <a:gd name="T9" fmla="*/ 56 h 74"/>
                <a:gd name="T10" fmla="*/ 4 w 67"/>
                <a:gd name="T11" fmla="*/ 52 h 74"/>
                <a:gd name="T12" fmla="*/ 4 w 67"/>
                <a:gd name="T13" fmla="*/ 48 h 74"/>
                <a:gd name="T14" fmla="*/ 8 w 67"/>
                <a:gd name="T15" fmla="*/ 48 h 74"/>
                <a:gd name="T16" fmla="*/ 8 w 67"/>
                <a:gd name="T17" fmla="*/ 45 h 74"/>
                <a:gd name="T18" fmla="*/ 8 w 67"/>
                <a:gd name="T19" fmla="*/ 41 h 74"/>
                <a:gd name="T20" fmla="*/ 8 w 67"/>
                <a:gd name="T21" fmla="*/ 41 h 74"/>
                <a:gd name="T22" fmla="*/ 8 w 67"/>
                <a:gd name="T23" fmla="*/ 26 h 74"/>
                <a:gd name="T24" fmla="*/ 8 w 67"/>
                <a:gd name="T25" fmla="*/ 26 h 74"/>
                <a:gd name="T26" fmla="*/ 8 w 67"/>
                <a:gd name="T27" fmla="*/ 22 h 74"/>
                <a:gd name="T28" fmla="*/ 8 w 67"/>
                <a:gd name="T29" fmla="*/ 19 h 74"/>
                <a:gd name="T30" fmla="*/ 8 w 67"/>
                <a:gd name="T31" fmla="*/ 19 h 74"/>
                <a:gd name="T32" fmla="*/ 8 w 67"/>
                <a:gd name="T33" fmla="*/ 15 h 74"/>
                <a:gd name="T34" fmla="*/ 8 w 67"/>
                <a:gd name="T35" fmla="*/ 15 h 74"/>
                <a:gd name="T36" fmla="*/ 11 w 67"/>
                <a:gd name="T37" fmla="*/ 15 h 74"/>
                <a:gd name="T38" fmla="*/ 11 w 67"/>
                <a:gd name="T39" fmla="*/ 11 h 74"/>
                <a:gd name="T40" fmla="*/ 15 w 67"/>
                <a:gd name="T41" fmla="*/ 11 h 74"/>
                <a:gd name="T42" fmla="*/ 19 w 67"/>
                <a:gd name="T43" fmla="*/ 15 h 74"/>
                <a:gd name="T44" fmla="*/ 22 w 67"/>
                <a:gd name="T45" fmla="*/ 19 h 74"/>
                <a:gd name="T46" fmla="*/ 22 w 67"/>
                <a:gd name="T47" fmla="*/ 19 h 74"/>
                <a:gd name="T48" fmla="*/ 26 w 67"/>
                <a:gd name="T49" fmla="*/ 19 h 74"/>
                <a:gd name="T50" fmla="*/ 59 w 67"/>
                <a:gd name="T51" fmla="*/ 0 h 74"/>
                <a:gd name="T52" fmla="*/ 67 w 67"/>
                <a:gd name="T53" fmla="*/ 19 h 74"/>
                <a:gd name="T54" fmla="*/ 67 w 67"/>
                <a:gd name="T55" fmla="*/ 19 h 74"/>
                <a:gd name="T56" fmla="*/ 59 w 67"/>
                <a:gd name="T57" fmla="*/ 26 h 74"/>
                <a:gd name="T58" fmla="*/ 37 w 67"/>
                <a:gd name="T59" fmla="*/ 30 h 74"/>
                <a:gd name="T60" fmla="*/ 56 w 67"/>
                <a:gd name="T61" fmla="*/ 48 h 74"/>
                <a:gd name="T62" fmla="*/ 48 w 67"/>
                <a:gd name="T63" fmla="*/ 56 h 74"/>
                <a:gd name="T64" fmla="*/ 48 w 67"/>
                <a:gd name="T65" fmla="*/ 63 h 74"/>
                <a:gd name="T66" fmla="*/ 33 w 67"/>
                <a:gd name="T67" fmla="*/ 63 h 74"/>
                <a:gd name="T68" fmla="*/ 22 w 67"/>
                <a:gd name="T69" fmla="*/ 74 h 74"/>
                <a:gd name="T70" fmla="*/ 8 w 67"/>
                <a:gd name="T71" fmla="*/ 71 h 74"/>
                <a:gd name="T72" fmla="*/ 0 w 67"/>
                <a:gd name="T73" fmla="*/ 71 h 74"/>
                <a:gd name="T74" fmla="*/ 0 w 67"/>
                <a:gd name="T75" fmla="*/ 71 h 74"/>
                <a:gd name="T76" fmla="*/ 4 w 67"/>
                <a:gd name="T77" fmla="*/ 67 h 74"/>
                <a:gd name="T78" fmla="*/ 4 w 67"/>
                <a:gd name="T79" fmla="*/ 63 h 74"/>
                <a:gd name="T80" fmla="*/ 4 w 67"/>
                <a:gd name="T81" fmla="*/ 6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74"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8" y="45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5" y="11"/>
                  </a:lnTo>
                  <a:lnTo>
                    <a:pt x="19" y="15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6" y="19"/>
                  </a:lnTo>
                  <a:lnTo>
                    <a:pt x="59" y="0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59" y="26"/>
                  </a:lnTo>
                  <a:lnTo>
                    <a:pt x="37" y="30"/>
                  </a:lnTo>
                  <a:lnTo>
                    <a:pt x="56" y="48"/>
                  </a:lnTo>
                  <a:lnTo>
                    <a:pt x="48" y="56"/>
                  </a:lnTo>
                  <a:lnTo>
                    <a:pt x="48" y="63"/>
                  </a:lnTo>
                  <a:lnTo>
                    <a:pt x="33" y="63"/>
                  </a:lnTo>
                  <a:lnTo>
                    <a:pt x="22" y="74"/>
                  </a:lnTo>
                  <a:lnTo>
                    <a:pt x="8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5012246" y="2532654"/>
              <a:ext cx="438742" cy="333238"/>
            </a:xfrm>
            <a:custGeom>
              <a:avLst/>
              <a:gdLst>
                <a:gd name="T0" fmla="*/ 207 w 341"/>
                <a:gd name="T1" fmla="*/ 55 h 259"/>
                <a:gd name="T2" fmla="*/ 82 w 341"/>
                <a:gd name="T3" fmla="*/ 3 h 259"/>
                <a:gd name="T4" fmla="*/ 37 w 341"/>
                <a:gd name="T5" fmla="*/ 11 h 259"/>
                <a:gd name="T6" fmla="*/ 48 w 341"/>
                <a:gd name="T7" fmla="*/ 44 h 259"/>
                <a:gd name="T8" fmla="*/ 8 w 341"/>
                <a:gd name="T9" fmla="*/ 52 h 259"/>
                <a:gd name="T10" fmla="*/ 0 w 341"/>
                <a:gd name="T11" fmla="*/ 63 h 259"/>
                <a:gd name="T12" fmla="*/ 0 w 341"/>
                <a:gd name="T13" fmla="*/ 66 h 259"/>
                <a:gd name="T14" fmla="*/ 8 w 341"/>
                <a:gd name="T15" fmla="*/ 70 h 259"/>
                <a:gd name="T16" fmla="*/ 15 w 341"/>
                <a:gd name="T17" fmla="*/ 81 h 259"/>
                <a:gd name="T18" fmla="*/ 22 w 341"/>
                <a:gd name="T19" fmla="*/ 89 h 259"/>
                <a:gd name="T20" fmla="*/ 26 w 341"/>
                <a:gd name="T21" fmla="*/ 96 h 259"/>
                <a:gd name="T22" fmla="*/ 33 w 341"/>
                <a:gd name="T23" fmla="*/ 103 h 259"/>
                <a:gd name="T24" fmla="*/ 41 w 341"/>
                <a:gd name="T25" fmla="*/ 115 h 259"/>
                <a:gd name="T26" fmla="*/ 45 w 341"/>
                <a:gd name="T27" fmla="*/ 122 h 259"/>
                <a:gd name="T28" fmla="*/ 48 w 341"/>
                <a:gd name="T29" fmla="*/ 129 h 259"/>
                <a:gd name="T30" fmla="*/ 56 w 341"/>
                <a:gd name="T31" fmla="*/ 129 h 259"/>
                <a:gd name="T32" fmla="*/ 67 w 341"/>
                <a:gd name="T33" fmla="*/ 141 h 259"/>
                <a:gd name="T34" fmla="*/ 67 w 341"/>
                <a:gd name="T35" fmla="*/ 144 h 259"/>
                <a:gd name="T36" fmla="*/ 74 w 341"/>
                <a:gd name="T37" fmla="*/ 159 h 259"/>
                <a:gd name="T38" fmla="*/ 74 w 341"/>
                <a:gd name="T39" fmla="*/ 167 h 259"/>
                <a:gd name="T40" fmla="*/ 78 w 341"/>
                <a:gd name="T41" fmla="*/ 178 h 259"/>
                <a:gd name="T42" fmla="*/ 89 w 341"/>
                <a:gd name="T43" fmla="*/ 192 h 259"/>
                <a:gd name="T44" fmla="*/ 96 w 341"/>
                <a:gd name="T45" fmla="*/ 196 h 259"/>
                <a:gd name="T46" fmla="*/ 104 w 341"/>
                <a:gd name="T47" fmla="*/ 200 h 259"/>
                <a:gd name="T48" fmla="*/ 107 w 341"/>
                <a:gd name="T49" fmla="*/ 204 h 259"/>
                <a:gd name="T50" fmla="*/ 115 w 341"/>
                <a:gd name="T51" fmla="*/ 222 h 259"/>
                <a:gd name="T52" fmla="*/ 133 w 341"/>
                <a:gd name="T53" fmla="*/ 241 h 259"/>
                <a:gd name="T54" fmla="*/ 141 w 341"/>
                <a:gd name="T55" fmla="*/ 252 h 259"/>
                <a:gd name="T56" fmla="*/ 152 w 341"/>
                <a:gd name="T57" fmla="*/ 244 h 259"/>
                <a:gd name="T58" fmla="*/ 156 w 341"/>
                <a:gd name="T59" fmla="*/ 233 h 259"/>
                <a:gd name="T60" fmla="*/ 185 w 341"/>
                <a:gd name="T61" fmla="*/ 241 h 259"/>
                <a:gd name="T62" fmla="*/ 230 w 341"/>
                <a:gd name="T63" fmla="*/ 226 h 259"/>
                <a:gd name="T64" fmla="*/ 337 w 341"/>
                <a:gd name="T65" fmla="*/ 152 h 259"/>
                <a:gd name="T66" fmla="*/ 282 w 341"/>
                <a:gd name="T67" fmla="*/ 148 h 259"/>
                <a:gd name="T68" fmla="*/ 274 w 341"/>
                <a:gd name="T69" fmla="*/ 126 h 259"/>
                <a:gd name="T70" fmla="*/ 274 w 341"/>
                <a:gd name="T71" fmla="*/ 126 h 259"/>
                <a:gd name="T72" fmla="*/ 270 w 341"/>
                <a:gd name="T73" fmla="*/ 122 h 259"/>
                <a:gd name="T74" fmla="*/ 263 w 341"/>
                <a:gd name="T75" fmla="*/ 118 h 259"/>
                <a:gd name="T76" fmla="*/ 259 w 341"/>
                <a:gd name="T77" fmla="*/ 115 h 259"/>
                <a:gd name="T78" fmla="*/ 248 w 341"/>
                <a:gd name="T79" fmla="*/ 100 h 259"/>
                <a:gd name="T80" fmla="*/ 248 w 341"/>
                <a:gd name="T81" fmla="*/ 89 h 259"/>
                <a:gd name="T82" fmla="*/ 244 w 341"/>
                <a:gd name="T83" fmla="*/ 85 h 259"/>
                <a:gd name="T84" fmla="*/ 233 w 341"/>
                <a:gd name="T85" fmla="*/ 74 h 259"/>
                <a:gd name="T86" fmla="*/ 237 w 341"/>
                <a:gd name="T87" fmla="*/ 74 h 259"/>
                <a:gd name="T88" fmla="*/ 226 w 341"/>
                <a:gd name="T89" fmla="*/ 70 h 259"/>
                <a:gd name="T90" fmla="*/ 219 w 341"/>
                <a:gd name="T91" fmla="*/ 59 h 259"/>
                <a:gd name="T92" fmla="*/ 219 w 341"/>
                <a:gd name="T93" fmla="*/ 5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259">
                  <a:moveTo>
                    <a:pt x="219" y="55"/>
                  </a:moveTo>
                  <a:lnTo>
                    <a:pt x="207" y="59"/>
                  </a:lnTo>
                  <a:lnTo>
                    <a:pt x="207" y="55"/>
                  </a:lnTo>
                  <a:lnTo>
                    <a:pt x="193" y="52"/>
                  </a:lnTo>
                  <a:lnTo>
                    <a:pt x="159" y="52"/>
                  </a:lnTo>
                  <a:lnTo>
                    <a:pt x="82" y="3"/>
                  </a:lnTo>
                  <a:lnTo>
                    <a:pt x="67" y="0"/>
                  </a:lnTo>
                  <a:lnTo>
                    <a:pt x="59" y="7"/>
                  </a:lnTo>
                  <a:lnTo>
                    <a:pt x="37" y="11"/>
                  </a:lnTo>
                  <a:lnTo>
                    <a:pt x="56" y="29"/>
                  </a:lnTo>
                  <a:lnTo>
                    <a:pt x="48" y="37"/>
                  </a:lnTo>
                  <a:lnTo>
                    <a:pt x="48" y="44"/>
                  </a:lnTo>
                  <a:lnTo>
                    <a:pt x="33" y="44"/>
                  </a:lnTo>
                  <a:lnTo>
                    <a:pt x="22" y="55"/>
                  </a:lnTo>
                  <a:lnTo>
                    <a:pt x="8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66"/>
                  </a:lnTo>
                  <a:lnTo>
                    <a:pt x="4" y="70"/>
                  </a:lnTo>
                  <a:lnTo>
                    <a:pt x="4" y="66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5" y="77"/>
                  </a:lnTo>
                  <a:lnTo>
                    <a:pt x="15" y="81"/>
                  </a:lnTo>
                  <a:lnTo>
                    <a:pt x="15" y="81"/>
                  </a:lnTo>
                  <a:lnTo>
                    <a:pt x="19" y="85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30" y="100"/>
                  </a:lnTo>
                  <a:lnTo>
                    <a:pt x="30" y="100"/>
                  </a:lnTo>
                  <a:lnTo>
                    <a:pt x="33" y="103"/>
                  </a:lnTo>
                  <a:lnTo>
                    <a:pt x="33" y="107"/>
                  </a:lnTo>
                  <a:lnTo>
                    <a:pt x="37" y="107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45" y="118"/>
                  </a:lnTo>
                  <a:lnTo>
                    <a:pt x="45" y="122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8" y="129"/>
                  </a:lnTo>
                  <a:lnTo>
                    <a:pt x="48" y="129"/>
                  </a:lnTo>
                  <a:lnTo>
                    <a:pt x="52" y="129"/>
                  </a:lnTo>
                  <a:lnTo>
                    <a:pt x="56" y="129"/>
                  </a:lnTo>
                  <a:lnTo>
                    <a:pt x="59" y="133"/>
                  </a:lnTo>
                  <a:lnTo>
                    <a:pt x="63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70" y="148"/>
                  </a:lnTo>
                  <a:lnTo>
                    <a:pt x="74" y="152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74" y="163"/>
                  </a:lnTo>
                  <a:lnTo>
                    <a:pt x="74" y="167"/>
                  </a:lnTo>
                  <a:lnTo>
                    <a:pt x="74" y="167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89" y="192"/>
                  </a:lnTo>
                  <a:lnTo>
                    <a:pt x="89" y="192"/>
                  </a:lnTo>
                  <a:lnTo>
                    <a:pt x="93" y="192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07" y="204"/>
                  </a:lnTo>
                  <a:lnTo>
                    <a:pt x="111" y="218"/>
                  </a:lnTo>
                  <a:lnTo>
                    <a:pt x="115" y="218"/>
                  </a:lnTo>
                  <a:lnTo>
                    <a:pt x="115" y="222"/>
                  </a:lnTo>
                  <a:lnTo>
                    <a:pt x="130" y="233"/>
                  </a:lnTo>
                  <a:lnTo>
                    <a:pt x="130" y="233"/>
                  </a:lnTo>
                  <a:lnTo>
                    <a:pt x="133" y="241"/>
                  </a:lnTo>
                  <a:lnTo>
                    <a:pt x="137" y="24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45" y="252"/>
                  </a:lnTo>
                  <a:lnTo>
                    <a:pt x="148" y="248"/>
                  </a:lnTo>
                  <a:lnTo>
                    <a:pt x="152" y="244"/>
                  </a:lnTo>
                  <a:lnTo>
                    <a:pt x="148" y="241"/>
                  </a:lnTo>
                  <a:lnTo>
                    <a:pt x="152" y="233"/>
                  </a:lnTo>
                  <a:lnTo>
                    <a:pt x="156" y="233"/>
                  </a:lnTo>
                  <a:lnTo>
                    <a:pt x="159" y="237"/>
                  </a:lnTo>
                  <a:lnTo>
                    <a:pt x="170" y="237"/>
                  </a:lnTo>
                  <a:lnTo>
                    <a:pt x="185" y="241"/>
                  </a:lnTo>
                  <a:lnTo>
                    <a:pt x="200" y="248"/>
                  </a:lnTo>
                  <a:lnTo>
                    <a:pt x="200" y="259"/>
                  </a:lnTo>
                  <a:lnTo>
                    <a:pt x="230" y="226"/>
                  </a:lnTo>
                  <a:lnTo>
                    <a:pt x="337" y="196"/>
                  </a:lnTo>
                  <a:lnTo>
                    <a:pt x="341" y="163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0" y="155"/>
                  </a:lnTo>
                  <a:lnTo>
                    <a:pt x="282" y="148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9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4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70" y="122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59" y="115"/>
                  </a:lnTo>
                  <a:lnTo>
                    <a:pt x="259" y="111"/>
                  </a:lnTo>
                  <a:lnTo>
                    <a:pt x="252" y="100"/>
                  </a:lnTo>
                  <a:lnTo>
                    <a:pt x="248" y="100"/>
                  </a:lnTo>
                  <a:lnTo>
                    <a:pt x="248" y="100"/>
                  </a:lnTo>
                  <a:lnTo>
                    <a:pt x="248" y="96"/>
                  </a:lnTo>
                  <a:lnTo>
                    <a:pt x="248" y="89"/>
                  </a:lnTo>
                  <a:lnTo>
                    <a:pt x="248" y="89"/>
                  </a:lnTo>
                  <a:lnTo>
                    <a:pt x="244" y="85"/>
                  </a:lnTo>
                  <a:lnTo>
                    <a:pt x="244" y="85"/>
                  </a:lnTo>
                  <a:lnTo>
                    <a:pt x="237" y="77"/>
                  </a:lnTo>
                  <a:lnTo>
                    <a:pt x="237" y="77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37" y="74"/>
                  </a:lnTo>
                  <a:lnTo>
                    <a:pt x="233" y="74"/>
                  </a:lnTo>
                  <a:lnTo>
                    <a:pt x="233" y="74"/>
                  </a:lnTo>
                  <a:lnTo>
                    <a:pt x="226" y="70"/>
                  </a:lnTo>
                  <a:lnTo>
                    <a:pt x="222" y="63"/>
                  </a:lnTo>
                  <a:lnTo>
                    <a:pt x="222" y="59"/>
                  </a:lnTo>
                  <a:lnTo>
                    <a:pt x="219" y="59"/>
                  </a:lnTo>
                  <a:lnTo>
                    <a:pt x="219" y="55"/>
                  </a:lnTo>
                  <a:lnTo>
                    <a:pt x="219" y="59"/>
                  </a:lnTo>
                  <a:lnTo>
                    <a:pt x="21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350632" y="2656170"/>
              <a:ext cx="14153" cy="33452"/>
            </a:xfrm>
            <a:custGeom>
              <a:avLst/>
              <a:gdLst>
                <a:gd name="T0" fmla="*/ 7 w 11"/>
                <a:gd name="T1" fmla="*/ 26 h 26"/>
                <a:gd name="T2" fmla="*/ 7 w 11"/>
                <a:gd name="T3" fmla="*/ 26 h 26"/>
                <a:gd name="T4" fmla="*/ 0 w 11"/>
                <a:gd name="T5" fmla="*/ 22 h 26"/>
                <a:gd name="T6" fmla="*/ 0 w 11"/>
                <a:gd name="T7" fmla="*/ 22 h 26"/>
                <a:gd name="T8" fmla="*/ 0 w 11"/>
                <a:gd name="T9" fmla="*/ 22 h 26"/>
                <a:gd name="T10" fmla="*/ 0 w 11"/>
                <a:gd name="T11" fmla="*/ 19 h 26"/>
                <a:gd name="T12" fmla="*/ 0 w 11"/>
                <a:gd name="T13" fmla="*/ 19 h 26"/>
                <a:gd name="T14" fmla="*/ 0 w 11"/>
                <a:gd name="T15" fmla="*/ 15 h 26"/>
                <a:gd name="T16" fmla="*/ 0 w 11"/>
                <a:gd name="T17" fmla="*/ 11 h 26"/>
                <a:gd name="T18" fmla="*/ 0 w 11"/>
                <a:gd name="T19" fmla="*/ 11 h 26"/>
                <a:gd name="T20" fmla="*/ 0 w 11"/>
                <a:gd name="T21" fmla="*/ 11 h 26"/>
                <a:gd name="T22" fmla="*/ 0 w 11"/>
                <a:gd name="T23" fmla="*/ 7 h 26"/>
                <a:gd name="T24" fmla="*/ 0 w 11"/>
                <a:gd name="T25" fmla="*/ 7 h 26"/>
                <a:gd name="T26" fmla="*/ 0 w 11"/>
                <a:gd name="T27" fmla="*/ 4 h 26"/>
                <a:gd name="T28" fmla="*/ 4 w 11"/>
                <a:gd name="T29" fmla="*/ 4 h 26"/>
                <a:gd name="T30" fmla="*/ 4 w 11"/>
                <a:gd name="T31" fmla="*/ 4 h 26"/>
                <a:gd name="T32" fmla="*/ 4 w 11"/>
                <a:gd name="T33" fmla="*/ 4 h 26"/>
                <a:gd name="T34" fmla="*/ 4 w 11"/>
                <a:gd name="T35" fmla="*/ 0 h 26"/>
                <a:gd name="T36" fmla="*/ 4 w 11"/>
                <a:gd name="T37" fmla="*/ 0 h 26"/>
                <a:gd name="T38" fmla="*/ 7 w 11"/>
                <a:gd name="T39" fmla="*/ 4 h 26"/>
                <a:gd name="T40" fmla="*/ 7 w 11"/>
                <a:gd name="T41" fmla="*/ 4 h 26"/>
                <a:gd name="T42" fmla="*/ 11 w 11"/>
                <a:gd name="T43" fmla="*/ 4 h 26"/>
                <a:gd name="T44" fmla="*/ 11 w 11"/>
                <a:gd name="T45" fmla="*/ 4 h 26"/>
                <a:gd name="T46" fmla="*/ 7 w 11"/>
                <a:gd name="T47" fmla="*/ 11 h 26"/>
                <a:gd name="T48" fmla="*/ 7 w 11"/>
                <a:gd name="T49" fmla="*/ 11 h 26"/>
                <a:gd name="T50" fmla="*/ 7 w 11"/>
                <a:gd name="T51" fmla="*/ 15 h 26"/>
                <a:gd name="T52" fmla="*/ 11 w 11"/>
                <a:gd name="T53" fmla="*/ 15 h 26"/>
                <a:gd name="T54" fmla="*/ 11 w 11"/>
                <a:gd name="T55" fmla="*/ 19 h 26"/>
                <a:gd name="T56" fmla="*/ 11 w 11"/>
                <a:gd name="T57" fmla="*/ 26 h 26"/>
                <a:gd name="T58" fmla="*/ 7 w 11"/>
                <a:gd name="T59" fmla="*/ 26 h 26"/>
                <a:gd name="T60" fmla="*/ 7 w 11"/>
                <a:gd name="T6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26">
                  <a:moveTo>
                    <a:pt x="7" y="26"/>
                  </a:moveTo>
                  <a:lnTo>
                    <a:pt x="7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7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364785" y="2661317"/>
              <a:ext cx="105504" cy="70765"/>
            </a:xfrm>
            <a:custGeom>
              <a:avLst/>
              <a:gdLst>
                <a:gd name="T0" fmla="*/ 0 w 82"/>
                <a:gd name="T1" fmla="*/ 26 h 55"/>
                <a:gd name="T2" fmla="*/ 0 w 82"/>
                <a:gd name="T3" fmla="*/ 33 h 55"/>
                <a:gd name="T4" fmla="*/ 4 w 82"/>
                <a:gd name="T5" fmla="*/ 37 h 55"/>
                <a:gd name="T6" fmla="*/ 8 w 82"/>
                <a:gd name="T7" fmla="*/ 48 h 55"/>
                <a:gd name="T8" fmla="*/ 56 w 82"/>
                <a:gd name="T9" fmla="*/ 55 h 55"/>
                <a:gd name="T10" fmla="*/ 63 w 82"/>
                <a:gd name="T11" fmla="*/ 52 h 55"/>
                <a:gd name="T12" fmla="*/ 78 w 82"/>
                <a:gd name="T13" fmla="*/ 11 h 55"/>
                <a:gd name="T14" fmla="*/ 82 w 82"/>
                <a:gd name="T15" fmla="*/ 11 h 55"/>
                <a:gd name="T16" fmla="*/ 78 w 82"/>
                <a:gd name="T17" fmla="*/ 7 h 55"/>
                <a:gd name="T18" fmla="*/ 78 w 82"/>
                <a:gd name="T19" fmla="*/ 3 h 55"/>
                <a:gd name="T20" fmla="*/ 78 w 82"/>
                <a:gd name="T21" fmla="*/ 7 h 55"/>
                <a:gd name="T22" fmla="*/ 78 w 82"/>
                <a:gd name="T23" fmla="*/ 3 h 55"/>
                <a:gd name="T24" fmla="*/ 78 w 82"/>
                <a:gd name="T25" fmla="*/ 3 h 55"/>
                <a:gd name="T26" fmla="*/ 74 w 82"/>
                <a:gd name="T27" fmla="*/ 3 h 55"/>
                <a:gd name="T28" fmla="*/ 74 w 82"/>
                <a:gd name="T29" fmla="*/ 0 h 55"/>
                <a:gd name="T30" fmla="*/ 74 w 82"/>
                <a:gd name="T31" fmla="*/ 0 h 55"/>
                <a:gd name="T32" fmla="*/ 74 w 82"/>
                <a:gd name="T33" fmla="*/ 0 h 55"/>
                <a:gd name="T34" fmla="*/ 70 w 82"/>
                <a:gd name="T35" fmla="*/ 3 h 55"/>
                <a:gd name="T36" fmla="*/ 63 w 82"/>
                <a:gd name="T37" fmla="*/ 7 h 55"/>
                <a:gd name="T38" fmla="*/ 63 w 82"/>
                <a:gd name="T39" fmla="*/ 11 h 55"/>
                <a:gd name="T40" fmla="*/ 52 w 82"/>
                <a:gd name="T41" fmla="*/ 18 h 55"/>
                <a:gd name="T42" fmla="*/ 52 w 82"/>
                <a:gd name="T43" fmla="*/ 22 h 55"/>
                <a:gd name="T44" fmla="*/ 52 w 82"/>
                <a:gd name="T45" fmla="*/ 22 h 55"/>
                <a:gd name="T46" fmla="*/ 52 w 82"/>
                <a:gd name="T47" fmla="*/ 22 h 55"/>
                <a:gd name="T48" fmla="*/ 48 w 82"/>
                <a:gd name="T49" fmla="*/ 26 h 55"/>
                <a:gd name="T50" fmla="*/ 48 w 82"/>
                <a:gd name="T51" fmla="*/ 26 h 55"/>
                <a:gd name="T52" fmla="*/ 45 w 82"/>
                <a:gd name="T53" fmla="*/ 26 h 55"/>
                <a:gd name="T54" fmla="*/ 45 w 82"/>
                <a:gd name="T55" fmla="*/ 26 h 55"/>
                <a:gd name="T56" fmla="*/ 45 w 82"/>
                <a:gd name="T57" fmla="*/ 29 h 55"/>
                <a:gd name="T58" fmla="*/ 45 w 82"/>
                <a:gd name="T59" fmla="*/ 29 h 55"/>
                <a:gd name="T60" fmla="*/ 41 w 82"/>
                <a:gd name="T61" fmla="*/ 29 h 55"/>
                <a:gd name="T62" fmla="*/ 37 w 82"/>
                <a:gd name="T63" fmla="*/ 29 h 55"/>
                <a:gd name="T64" fmla="*/ 33 w 82"/>
                <a:gd name="T65" fmla="*/ 33 h 55"/>
                <a:gd name="T66" fmla="*/ 33 w 82"/>
                <a:gd name="T67" fmla="*/ 29 h 55"/>
                <a:gd name="T68" fmla="*/ 30 w 82"/>
                <a:gd name="T69" fmla="*/ 29 h 55"/>
                <a:gd name="T70" fmla="*/ 26 w 82"/>
                <a:gd name="T71" fmla="*/ 29 h 55"/>
                <a:gd name="T72" fmla="*/ 26 w 82"/>
                <a:gd name="T73" fmla="*/ 29 h 55"/>
                <a:gd name="T74" fmla="*/ 19 w 82"/>
                <a:gd name="T75" fmla="*/ 29 h 55"/>
                <a:gd name="T76" fmla="*/ 11 w 82"/>
                <a:gd name="T77" fmla="*/ 33 h 55"/>
                <a:gd name="T78" fmla="*/ 11 w 82"/>
                <a:gd name="T79" fmla="*/ 33 h 55"/>
                <a:gd name="T80" fmla="*/ 8 w 82"/>
                <a:gd name="T81" fmla="*/ 33 h 55"/>
                <a:gd name="T82" fmla="*/ 4 w 82"/>
                <a:gd name="T83" fmla="*/ 33 h 55"/>
                <a:gd name="T84" fmla="*/ 4 w 82"/>
                <a:gd name="T85" fmla="*/ 26 h 55"/>
                <a:gd name="T86" fmla="*/ 4 w 82"/>
                <a:gd name="T87" fmla="*/ 29 h 55"/>
                <a:gd name="T88" fmla="*/ 0 w 82"/>
                <a:gd name="T89" fmla="*/ 2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2" h="55">
                  <a:moveTo>
                    <a:pt x="0" y="26"/>
                  </a:moveTo>
                  <a:lnTo>
                    <a:pt x="0" y="33"/>
                  </a:lnTo>
                  <a:lnTo>
                    <a:pt x="4" y="37"/>
                  </a:lnTo>
                  <a:lnTo>
                    <a:pt x="8" y="48"/>
                  </a:lnTo>
                  <a:lnTo>
                    <a:pt x="56" y="55"/>
                  </a:lnTo>
                  <a:lnTo>
                    <a:pt x="63" y="52"/>
                  </a:lnTo>
                  <a:lnTo>
                    <a:pt x="78" y="11"/>
                  </a:lnTo>
                  <a:lnTo>
                    <a:pt x="82" y="11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7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3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9" y="29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/>
            <p:cNvSpPr>
              <a:spLocks noEditPoints="1"/>
            </p:cNvSpPr>
            <p:nvPr/>
          </p:nvSpPr>
          <p:spPr bwMode="auto">
            <a:xfrm>
              <a:off x="3721756" y="2388551"/>
              <a:ext cx="61758" cy="24446"/>
            </a:xfrm>
            <a:custGeom>
              <a:avLst/>
              <a:gdLst>
                <a:gd name="T0" fmla="*/ 18 w 48"/>
                <a:gd name="T1" fmla="*/ 0 h 19"/>
                <a:gd name="T2" fmla="*/ 22 w 48"/>
                <a:gd name="T3" fmla="*/ 4 h 19"/>
                <a:gd name="T4" fmla="*/ 22 w 48"/>
                <a:gd name="T5" fmla="*/ 0 h 19"/>
                <a:gd name="T6" fmla="*/ 18 w 48"/>
                <a:gd name="T7" fmla="*/ 0 h 19"/>
                <a:gd name="T8" fmla="*/ 18 w 48"/>
                <a:gd name="T9" fmla="*/ 0 h 19"/>
                <a:gd name="T10" fmla="*/ 18 w 48"/>
                <a:gd name="T11" fmla="*/ 0 h 19"/>
                <a:gd name="T12" fmla="*/ 3 w 48"/>
                <a:gd name="T13" fmla="*/ 0 h 19"/>
                <a:gd name="T14" fmla="*/ 7 w 48"/>
                <a:gd name="T15" fmla="*/ 4 h 19"/>
                <a:gd name="T16" fmla="*/ 7 w 48"/>
                <a:gd name="T17" fmla="*/ 0 h 19"/>
                <a:gd name="T18" fmla="*/ 3 w 48"/>
                <a:gd name="T19" fmla="*/ 0 h 19"/>
                <a:gd name="T20" fmla="*/ 3 w 48"/>
                <a:gd name="T21" fmla="*/ 0 h 19"/>
                <a:gd name="T22" fmla="*/ 0 w 48"/>
                <a:gd name="T23" fmla="*/ 4 h 19"/>
                <a:gd name="T24" fmla="*/ 0 w 48"/>
                <a:gd name="T25" fmla="*/ 8 h 19"/>
                <a:gd name="T26" fmla="*/ 3 w 48"/>
                <a:gd name="T27" fmla="*/ 8 h 19"/>
                <a:gd name="T28" fmla="*/ 3 w 48"/>
                <a:gd name="T29" fmla="*/ 8 h 19"/>
                <a:gd name="T30" fmla="*/ 3 w 48"/>
                <a:gd name="T31" fmla="*/ 4 h 19"/>
                <a:gd name="T32" fmla="*/ 0 w 48"/>
                <a:gd name="T33" fmla="*/ 4 h 19"/>
                <a:gd name="T34" fmla="*/ 0 w 48"/>
                <a:gd name="T35" fmla="*/ 4 h 19"/>
                <a:gd name="T36" fmla="*/ 44 w 48"/>
                <a:gd name="T37" fmla="*/ 19 h 19"/>
                <a:gd name="T38" fmla="*/ 40 w 48"/>
                <a:gd name="T39" fmla="*/ 19 h 19"/>
                <a:gd name="T40" fmla="*/ 40 w 48"/>
                <a:gd name="T41" fmla="*/ 19 h 19"/>
                <a:gd name="T42" fmla="*/ 48 w 48"/>
                <a:gd name="T43" fmla="*/ 19 h 19"/>
                <a:gd name="T44" fmla="*/ 48 w 48"/>
                <a:gd name="T45" fmla="*/ 19 h 19"/>
                <a:gd name="T46" fmla="*/ 48 w 48"/>
                <a:gd name="T47" fmla="*/ 19 h 19"/>
                <a:gd name="T48" fmla="*/ 44 w 48"/>
                <a:gd name="T4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19">
                  <a:moveTo>
                    <a:pt x="18" y="0"/>
                  </a:moveTo>
                  <a:lnTo>
                    <a:pt x="22" y="4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3" y="0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0" y="4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44" y="19"/>
                  </a:moveTo>
                  <a:lnTo>
                    <a:pt x="40" y="19"/>
                  </a:lnTo>
                  <a:lnTo>
                    <a:pt x="40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3945630" y="2522360"/>
              <a:ext cx="9007" cy="5147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0 w 2"/>
                <a:gd name="T5" fmla="*/ 0 h 1"/>
                <a:gd name="T6" fmla="*/ 2 w 2"/>
                <a:gd name="T7" fmla="*/ 0 h 1"/>
                <a:gd name="T8" fmla="*/ 2 w 2"/>
                <a:gd name="T9" fmla="*/ 1 h 1"/>
                <a:gd name="T10" fmla="*/ 1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/>
            <p:cNvSpPr>
              <a:spLocks noEditPoints="1"/>
            </p:cNvSpPr>
            <p:nvPr/>
          </p:nvSpPr>
          <p:spPr bwMode="auto">
            <a:xfrm>
              <a:off x="3926331" y="2603418"/>
              <a:ext cx="95211" cy="28306"/>
            </a:xfrm>
            <a:custGeom>
              <a:avLst/>
              <a:gdLst>
                <a:gd name="T0" fmla="*/ 3 w 20"/>
                <a:gd name="T1" fmla="*/ 4 h 6"/>
                <a:gd name="T2" fmla="*/ 3 w 20"/>
                <a:gd name="T3" fmla="*/ 4 h 6"/>
                <a:gd name="T4" fmla="*/ 3 w 20"/>
                <a:gd name="T5" fmla="*/ 4 h 6"/>
                <a:gd name="T6" fmla="*/ 4 w 20"/>
                <a:gd name="T7" fmla="*/ 4 h 6"/>
                <a:gd name="T8" fmla="*/ 4 w 20"/>
                <a:gd name="T9" fmla="*/ 4 h 6"/>
                <a:gd name="T10" fmla="*/ 3 w 20"/>
                <a:gd name="T11" fmla="*/ 4 h 6"/>
                <a:gd name="T12" fmla="*/ 0 w 20"/>
                <a:gd name="T13" fmla="*/ 6 h 6"/>
                <a:gd name="T14" fmla="*/ 0 w 20"/>
                <a:gd name="T15" fmla="*/ 6 h 6"/>
                <a:gd name="T16" fmla="*/ 0 w 20"/>
                <a:gd name="T17" fmla="*/ 5 h 6"/>
                <a:gd name="T18" fmla="*/ 1 w 20"/>
                <a:gd name="T19" fmla="*/ 5 h 6"/>
                <a:gd name="T20" fmla="*/ 1 w 20"/>
                <a:gd name="T21" fmla="*/ 6 h 6"/>
                <a:gd name="T22" fmla="*/ 0 w 20"/>
                <a:gd name="T23" fmla="*/ 6 h 6"/>
                <a:gd name="T24" fmla="*/ 0 w 20"/>
                <a:gd name="T25" fmla="*/ 6 h 6"/>
                <a:gd name="T26" fmla="*/ 1 w 20"/>
                <a:gd name="T27" fmla="*/ 3 h 6"/>
                <a:gd name="T28" fmla="*/ 1 w 20"/>
                <a:gd name="T29" fmla="*/ 2 h 6"/>
                <a:gd name="T30" fmla="*/ 1 w 20"/>
                <a:gd name="T31" fmla="*/ 1 h 6"/>
                <a:gd name="T32" fmla="*/ 1 w 20"/>
                <a:gd name="T33" fmla="*/ 1 h 6"/>
                <a:gd name="T34" fmla="*/ 2 w 20"/>
                <a:gd name="T35" fmla="*/ 1 h 6"/>
                <a:gd name="T36" fmla="*/ 2 w 20"/>
                <a:gd name="T37" fmla="*/ 2 h 6"/>
                <a:gd name="T38" fmla="*/ 1 w 20"/>
                <a:gd name="T39" fmla="*/ 3 h 6"/>
                <a:gd name="T40" fmla="*/ 8 w 20"/>
                <a:gd name="T41" fmla="*/ 4 h 6"/>
                <a:gd name="T42" fmla="*/ 7 w 20"/>
                <a:gd name="T43" fmla="*/ 4 h 6"/>
                <a:gd name="T44" fmla="*/ 6 w 20"/>
                <a:gd name="T45" fmla="*/ 5 h 6"/>
                <a:gd name="T46" fmla="*/ 5 w 20"/>
                <a:gd name="T47" fmla="*/ 4 h 6"/>
                <a:gd name="T48" fmla="*/ 4 w 20"/>
                <a:gd name="T49" fmla="*/ 4 h 6"/>
                <a:gd name="T50" fmla="*/ 5 w 20"/>
                <a:gd name="T51" fmla="*/ 3 h 6"/>
                <a:gd name="T52" fmla="*/ 6 w 20"/>
                <a:gd name="T53" fmla="*/ 3 h 6"/>
                <a:gd name="T54" fmla="*/ 7 w 20"/>
                <a:gd name="T55" fmla="*/ 3 h 6"/>
                <a:gd name="T56" fmla="*/ 7 w 20"/>
                <a:gd name="T57" fmla="*/ 3 h 6"/>
                <a:gd name="T58" fmla="*/ 8 w 20"/>
                <a:gd name="T59" fmla="*/ 3 h 6"/>
                <a:gd name="T60" fmla="*/ 8 w 20"/>
                <a:gd name="T61" fmla="*/ 4 h 6"/>
                <a:gd name="T62" fmla="*/ 10 w 20"/>
                <a:gd name="T63" fmla="*/ 4 h 6"/>
                <a:gd name="T64" fmla="*/ 9 w 20"/>
                <a:gd name="T65" fmla="*/ 5 h 6"/>
                <a:gd name="T66" fmla="*/ 10 w 20"/>
                <a:gd name="T67" fmla="*/ 6 h 6"/>
                <a:gd name="T68" fmla="*/ 11 w 20"/>
                <a:gd name="T69" fmla="*/ 5 h 6"/>
                <a:gd name="T70" fmla="*/ 12 w 20"/>
                <a:gd name="T71" fmla="*/ 5 h 6"/>
                <a:gd name="T72" fmla="*/ 11 w 20"/>
                <a:gd name="T73" fmla="*/ 4 h 6"/>
                <a:gd name="T74" fmla="*/ 11 w 20"/>
                <a:gd name="T75" fmla="*/ 4 h 6"/>
                <a:gd name="T76" fmla="*/ 10 w 20"/>
                <a:gd name="T77" fmla="*/ 4 h 6"/>
                <a:gd name="T78" fmla="*/ 18 w 20"/>
                <a:gd name="T79" fmla="*/ 1 h 6"/>
                <a:gd name="T80" fmla="*/ 19 w 20"/>
                <a:gd name="T81" fmla="*/ 0 h 6"/>
                <a:gd name="T82" fmla="*/ 19 w 20"/>
                <a:gd name="T83" fmla="*/ 0 h 6"/>
                <a:gd name="T84" fmla="*/ 20 w 20"/>
                <a:gd name="T85" fmla="*/ 0 h 6"/>
                <a:gd name="T86" fmla="*/ 19 w 20"/>
                <a:gd name="T87" fmla="*/ 0 h 6"/>
                <a:gd name="T88" fmla="*/ 18 w 20"/>
                <a:gd name="T89" fmla="*/ 1 h 6"/>
                <a:gd name="T90" fmla="*/ 15 w 20"/>
                <a:gd name="T91" fmla="*/ 4 h 6"/>
                <a:gd name="T92" fmla="*/ 16 w 20"/>
                <a:gd name="T93" fmla="*/ 3 h 6"/>
                <a:gd name="T94" fmla="*/ 16 w 20"/>
                <a:gd name="T95" fmla="*/ 3 h 6"/>
                <a:gd name="T96" fmla="*/ 18 w 20"/>
                <a:gd name="T97" fmla="*/ 2 h 6"/>
                <a:gd name="T98" fmla="*/ 18 w 20"/>
                <a:gd name="T99" fmla="*/ 3 h 6"/>
                <a:gd name="T100" fmla="*/ 17 w 20"/>
                <a:gd name="T101" fmla="*/ 4 h 6"/>
                <a:gd name="T102" fmla="*/ 16 w 20"/>
                <a:gd name="T103" fmla="*/ 4 h 6"/>
                <a:gd name="T104" fmla="*/ 15 w 20"/>
                <a:gd name="T10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" h="6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8" y="4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10" y="4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8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lose/>
                  <a:moveTo>
                    <a:pt x="15" y="4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/>
            <p:cNvSpPr>
              <a:spLocks noEditPoints="1"/>
            </p:cNvSpPr>
            <p:nvPr/>
          </p:nvSpPr>
          <p:spPr bwMode="auto">
            <a:xfrm>
              <a:off x="3769361" y="2842732"/>
              <a:ext cx="51465" cy="42459"/>
            </a:xfrm>
            <a:custGeom>
              <a:avLst/>
              <a:gdLst>
                <a:gd name="T0" fmla="*/ 1 w 11"/>
                <a:gd name="T1" fmla="*/ 1 h 9"/>
                <a:gd name="T2" fmla="*/ 2 w 11"/>
                <a:gd name="T3" fmla="*/ 0 h 9"/>
                <a:gd name="T4" fmla="*/ 1 w 11"/>
                <a:gd name="T5" fmla="*/ 0 h 9"/>
                <a:gd name="T6" fmla="*/ 1 w 11"/>
                <a:gd name="T7" fmla="*/ 0 h 9"/>
                <a:gd name="T8" fmla="*/ 0 w 11"/>
                <a:gd name="T9" fmla="*/ 0 h 9"/>
                <a:gd name="T10" fmla="*/ 0 w 11"/>
                <a:gd name="T11" fmla="*/ 0 h 9"/>
                <a:gd name="T12" fmla="*/ 0 w 11"/>
                <a:gd name="T13" fmla="*/ 0 h 9"/>
                <a:gd name="T14" fmla="*/ 1 w 11"/>
                <a:gd name="T15" fmla="*/ 1 h 9"/>
                <a:gd name="T16" fmla="*/ 2 w 11"/>
                <a:gd name="T17" fmla="*/ 1 h 9"/>
                <a:gd name="T18" fmla="*/ 2 w 11"/>
                <a:gd name="T19" fmla="*/ 1 h 9"/>
                <a:gd name="T20" fmla="*/ 2 w 11"/>
                <a:gd name="T21" fmla="*/ 0 h 9"/>
                <a:gd name="T22" fmla="*/ 2 w 11"/>
                <a:gd name="T23" fmla="*/ 0 h 9"/>
                <a:gd name="T24" fmla="*/ 2 w 11"/>
                <a:gd name="T25" fmla="*/ 1 h 9"/>
                <a:gd name="T26" fmla="*/ 2 w 11"/>
                <a:gd name="T27" fmla="*/ 1 h 9"/>
                <a:gd name="T28" fmla="*/ 5 w 11"/>
                <a:gd name="T29" fmla="*/ 2 h 9"/>
                <a:gd name="T30" fmla="*/ 5 w 11"/>
                <a:gd name="T31" fmla="*/ 2 h 9"/>
                <a:gd name="T32" fmla="*/ 5 w 11"/>
                <a:gd name="T33" fmla="*/ 2 h 9"/>
                <a:gd name="T34" fmla="*/ 4 w 11"/>
                <a:gd name="T35" fmla="*/ 2 h 9"/>
                <a:gd name="T36" fmla="*/ 4 w 11"/>
                <a:gd name="T37" fmla="*/ 2 h 9"/>
                <a:gd name="T38" fmla="*/ 5 w 11"/>
                <a:gd name="T39" fmla="*/ 2 h 9"/>
                <a:gd name="T40" fmla="*/ 5 w 11"/>
                <a:gd name="T41" fmla="*/ 2 h 9"/>
                <a:gd name="T42" fmla="*/ 5 w 11"/>
                <a:gd name="T43" fmla="*/ 2 h 9"/>
                <a:gd name="T44" fmla="*/ 5 w 11"/>
                <a:gd name="T45" fmla="*/ 2 h 9"/>
                <a:gd name="T46" fmla="*/ 7 w 11"/>
                <a:gd name="T47" fmla="*/ 2 h 9"/>
                <a:gd name="T48" fmla="*/ 6 w 11"/>
                <a:gd name="T49" fmla="*/ 2 h 9"/>
                <a:gd name="T50" fmla="*/ 6 w 11"/>
                <a:gd name="T51" fmla="*/ 2 h 9"/>
                <a:gd name="T52" fmla="*/ 6 w 11"/>
                <a:gd name="T53" fmla="*/ 2 h 9"/>
                <a:gd name="T54" fmla="*/ 7 w 11"/>
                <a:gd name="T55" fmla="*/ 2 h 9"/>
                <a:gd name="T56" fmla="*/ 11 w 11"/>
                <a:gd name="T57" fmla="*/ 2 h 9"/>
                <a:gd name="T58" fmla="*/ 10 w 11"/>
                <a:gd name="T59" fmla="*/ 1 h 9"/>
                <a:gd name="T60" fmla="*/ 11 w 11"/>
                <a:gd name="T61" fmla="*/ 1 h 9"/>
                <a:gd name="T62" fmla="*/ 11 w 11"/>
                <a:gd name="T63" fmla="*/ 1 h 9"/>
                <a:gd name="T64" fmla="*/ 11 w 11"/>
                <a:gd name="T65" fmla="*/ 2 h 9"/>
                <a:gd name="T66" fmla="*/ 10 w 11"/>
                <a:gd name="T67" fmla="*/ 4 h 9"/>
                <a:gd name="T68" fmla="*/ 10 w 11"/>
                <a:gd name="T69" fmla="*/ 4 h 9"/>
                <a:gd name="T70" fmla="*/ 10 w 11"/>
                <a:gd name="T71" fmla="*/ 3 h 9"/>
                <a:gd name="T72" fmla="*/ 11 w 11"/>
                <a:gd name="T73" fmla="*/ 4 h 9"/>
                <a:gd name="T74" fmla="*/ 11 w 11"/>
                <a:gd name="T75" fmla="*/ 4 h 9"/>
                <a:gd name="T76" fmla="*/ 11 w 11"/>
                <a:gd name="T77" fmla="*/ 4 h 9"/>
                <a:gd name="T78" fmla="*/ 10 w 11"/>
                <a:gd name="T79" fmla="*/ 4 h 9"/>
                <a:gd name="T80" fmla="*/ 9 w 11"/>
                <a:gd name="T81" fmla="*/ 8 h 9"/>
                <a:gd name="T82" fmla="*/ 9 w 11"/>
                <a:gd name="T83" fmla="*/ 8 h 9"/>
                <a:gd name="T84" fmla="*/ 9 w 11"/>
                <a:gd name="T85" fmla="*/ 7 h 9"/>
                <a:gd name="T86" fmla="*/ 10 w 11"/>
                <a:gd name="T87" fmla="*/ 8 h 9"/>
                <a:gd name="T88" fmla="*/ 9 w 11"/>
                <a:gd name="T89" fmla="*/ 8 h 9"/>
                <a:gd name="T90" fmla="*/ 7 w 11"/>
                <a:gd name="T91" fmla="*/ 9 h 9"/>
                <a:gd name="T92" fmla="*/ 7 w 11"/>
                <a:gd name="T93" fmla="*/ 8 h 9"/>
                <a:gd name="T94" fmla="*/ 7 w 11"/>
                <a:gd name="T95" fmla="*/ 7 h 9"/>
                <a:gd name="T96" fmla="*/ 7 w 11"/>
                <a:gd name="T97" fmla="*/ 8 h 9"/>
                <a:gd name="T98" fmla="*/ 8 w 11"/>
                <a:gd name="T99" fmla="*/ 9 h 9"/>
                <a:gd name="T100" fmla="*/ 8 w 11"/>
                <a:gd name="T101" fmla="*/ 9 h 9"/>
                <a:gd name="T102" fmla="*/ 7 w 11"/>
                <a:gd name="T10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" h="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7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lose/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7" y="9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/>
            <p:cNvSpPr>
              <a:spLocks noEditPoints="1"/>
            </p:cNvSpPr>
            <p:nvPr/>
          </p:nvSpPr>
          <p:spPr bwMode="auto">
            <a:xfrm>
              <a:off x="5384084" y="2651023"/>
              <a:ext cx="162115" cy="200714"/>
            </a:xfrm>
            <a:custGeom>
              <a:avLst/>
              <a:gdLst>
                <a:gd name="T0" fmla="*/ 48 w 126"/>
                <a:gd name="T1" fmla="*/ 104 h 156"/>
                <a:gd name="T2" fmla="*/ 48 w 126"/>
                <a:gd name="T3" fmla="*/ 60 h 156"/>
                <a:gd name="T4" fmla="*/ 67 w 126"/>
                <a:gd name="T5" fmla="*/ 19 h 156"/>
                <a:gd name="T6" fmla="*/ 70 w 126"/>
                <a:gd name="T7" fmla="*/ 34 h 156"/>
                <a:gd name="T8" fmla="*/ 81 w 126"/>
                <a:gd name="T9" fmla="*/ 41 h 156"/>
                <a:gd name="T10" fmla="*/ 89 w 126"/>
                <a:gd name="T11" fmla="*/ 41 h 156"/>
                <a:gd name="T12" fmla="*/ 96 w 126"/>
                <a:gd name="T13" fmla="*/ 45 h 156"/>
                <a:gd name="T14" fmla="*/ 104 w 126"/>
                <a:gd name="T15" fmla="*/ 45 h 156"/>
                <a:gd name="T16" fmla="*/ 111 w 126"/>
                <a:gd name="T17" fmla="*/ 52 h 156"/>
                <a:gd name="T18" fmla="*/ 115 w 126"/>
                <a:gd name="T19" fmla="*/ 56 h 156"/>
                <a:gd name="T20" fmla="*/ 122 w 126"/>
                <a:gd name="T21" fmla="*/ 63 h 156"/>
                <a:gd name="T22" fmla="*/ 122 w 126"/>
                <a:gd name="T23" fmla="*/ 67 h 156"/>
                <a:gd name="T24" fmla="*/ 122 w 126"/>
                <a:gd name="T25" fmla="*/ 71 h 156"/>
                <a:gd name="T26" fmla="*/ 115 w 126"/>
                <a:gd name="T27" fmla="*/ 82 h 156"/>
                <a:gd name="T28" fmla="*/ 111 w 126"/>
                <a:gd name="T29" fmla="*/ 89 h 156"/>
                <a:gd name="T30" fmla="*/ 107 w 126"/>
                <a:gd name="T31" fmla="*/ 97 h 156"/>
                <a:gd name="T32" fmla="*/ 104 w 126"/>
                <a:gd name="T33" fmla="*/ 97 h 156"/>
                <a:gd name="T34" fmla="*/ 104 w 126"/>
                <a:gd name="T35" fmla="*/ 93 h 156"/>
                <a:gd name="T36" fmla="*/ 100 w 126"/>
                <a:gd name="T37" fmla="*/ 93 h 156"/>
                <a:gd name="T38" fmla="*/ 96 w 126"/>
                <a:gd name="T39" fmla="*/ 97 h 156"/>
                <a:gd name="T40" fmla="*/ 96 w 126"/>
                <a:gd name="T41" fmla="*/ 100 h 156"/>
                <a:gd name="T42" fmla="*/ 92 w 126"/>
                <a:gd name="T43" fmla="*/ 108 h 156"/>
                <a:gd name="T44" fmla="*/ 92 w 126"/>
                <a:gd name="T45" fmla="*/ 108 h 156"/>
                <a:gd name="T46" fmla="*/ 96 w 126"/>
                <a:gd name="T47" fmla="*/ 112 h 156"/>
                <a:gd name="T48" fmla="*/ 96 w 126"/>
                <a:gd name="T49" fmla="*/ 119 h 156"/>
                <a:gd name="T50" fmla="*/ 89 w 126"/>
                <a:gd name="T51" fmla="*/ 119 h 156"/>
                <a:gd name="T52" fmla="*/ 85 w 126"/>
                <a:gd name="T53" fmla="*/ 119 h 156"/>
                <a:gd name="T54" fmla="*/ 74 w 126"/>
                <a:gd name="T55" fmla="*/ 126 h 156"/>
                <a:gd name="T56" fmla="*/ 74 w 126"/>
                <a:gd name="T57" fmla="*/ 134 h 156"/>
                <a:gd name="T58" fmla="*/ 70 w 126"/>
                <a:gd name="T59" fmla="*/ 138 h 156"/>
                <a:gd name="T60" fmla="*/ 59 w 126"/>
                <a:gd name="T61" fmla="*/ 138 h 156"/>
                <a:gd name="T62" fmla="*/ 55 w 126"/>
                <a:gd name="T63" fmla="*/ 141 h 156"/>
                <a:gd name="T64" fmla="*/ 55 w 126"/>
                <a:gd name="T65" fmla="*/ 145 h 156"/>
                <a:gd name="T66" fmla="*/ 55 w 126"/>
                <a:gd name="T67" fmla="*/ 145 h 156"/>
                <a:gd name="T68" fmla="*/ 55 w 126"/>
                <a:gd name="T69" fmla="*/ 145 h 156"/>
                <a:gd name="T70" fmla="*/ 52 w 126"/>
                <a:gd name="T71" fmla="*/ 152 h 156"/>
                <a:gd name="T72" fmla="*/ 44 w 126"/>
                <a:gd name="T73" fmla="*/ 152 h 156"/>
                <a:gd name="T74" fmla="*/ 37 w 126"/>
                <a:gd name="T75" fmla="*/ 152 h 156"/>
                <a:gd name="T76" fmla="*/ 30 w 126"/>
                <a:gd name="T77" fmla="*/ 156 h 156"/>
                <a:gd name="T78" fmla="*/ 26 w 126"/>
                <a:gd name="T79" fmla="*/ 156 h 156"/>
                <a:gd name="T80" fmla="*/ 15 w 126"/>
                <a:gd name="T81" fmla="*/ 145 h 156"/>
                <a:gd name="T82" fmla="*/ 0 w 126"/>
                <a:gd name="T83" fmla="*/ 123 h 156"/>
                <a:gd name="T84" fmla="*/ 4 w 126"/>
                <a:gd name="T85" fmla="*/ 115 h 156"/>
                <a:gd name="T86" fmla="*/ 63 w 126"/>
                <a:gd name="T87" fmla="*/ 11 h 156"/>
                <a:gd name="T88" fmla="*/ 63 w 126"/>
                <a:gd name="T89" fmla="*/ 4 h 156"/>
                <a:gd name="T90" fmla="*/ 63 w 126"/>
                <a:gd name="T91" fmla="*/ 0 h 156"/>
                <a:gd name="T92" fmla="*/ 63 w 126"/>
                <a:gd name="T93" fmla="*/ 0 h 156"/>
                <a:gd name="T94" fmla="*/ 63 w 126"/>
                <a:gd name="T95" fmla="*/ 0 h 156"/>
                <a:gd name="T96" fmla="*/ 59 w 126"/>
                <a:gd name="T97" fmla="*/ 0 h 156"/>
                <a:gd name="T98" fmla="*/ 59 w 126"/>
                <a:gd name="T99" fmla="*/ 4 h 156"/>
                <a:gd name="T100" fmla="*/ 59 w 126"/>
                <a:gd name="T101" fmla="*/ 4 h 156"/>
                <a:gd name="T102" fmla="*/ 59 w 126"/>
                <a:gd name="T103" fmla="*/ 8 h 156"/>
                <a:gd name="T104" fmla="*/ 63 w 126"/>
                <a:gd name="T105" fmla="*/ 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" h="156">
                  <a:moveTo>
                    <a:pt x="4" y="115"/>
                  </a:moveTo>
                  <a:lnTo>
                    <a:pt x="48" y="104"/>
                  </a:lnTo>
                  <a:lnTo>
                    <a:pt x="52" y="71"/>
                  </a:lnTo>
                  <a:lnTo>
                    <a:pt x="48" y="60"/>
                  </a:lnTo>
                  <a:lnTo>
                    <a:pt x="63" y="19"/>
                  </a:lnTo>
                  <a:lnTo>
                    <a:pt x="67" y="19"/>
                  </a:lnTo>
                  <a:lnTo>
                    <a:pt x="67" y="26"/>
                  </a:lnTo>
                  <a:lnTo>
                    <a:pt x="70" y="34"/>
                  </a:lnTo>
                  <a:lnTo>
                    <a:pt x="70" y="37"/>
                  </a:lnTo>
                  <a:lnTo>
                    <a:pt x="81" y="41"/>
                  </a:lnTo>
                  <a:lnTo>
                    <a:pt x="85" y="45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6" y="45"/>
                  </a:lnTo>
                  <a:lnTo>
                    <a:pt x="100" y="45"/>
                  </a:lnTo>
                  <a:lnTo>
                    <a:pt x="104" y="45"/>
                  </a:lnTo>
                  <a:lnTo>
                    <a:pt x="107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5" y="56"/>
                  </a:lnTo>
                  <a:lnTo>
                    <a:pt x="118" y="63"/>
                  </a:lnTo>
                  <a:lnTo>
                    <a:pt x="122" y="63"/>
                  </a:lnTo>
                  <a:lnTo>
                    <a:pt x="126" y="63"/>
                  </a:lnTo>
                  <a:lnTo>
                    <a:pt x="122" y="67"/>
                  </a:lnTo>
                  <a:lnTo>
                    <a:pt x="122" y="71"/>
                  </a:lnTo>
                  <a:lnTo>
                    <a:pt x="122" y="71"/>
                  </a:lnTo>
                  <a:lnTo>
                    <a:pt x="122" y="75"/>
                  </a:lnTo>
                  <a:lnTo>
                    <a:pt x="115" y="82"/>
                  </a:lnTo>
                  <a:lnTo>
                    <a:pt x="111" y="86"/>
                  </a:lnTo>
                  <a:lnTo>
                    <a:pt x="111" y="89"/>
                  </a:lnTo>
                  <a:lnTo>
                    <a:pt x="107" y="89"/>
                  </a:lnTo>
                  <a:lnTo>
                    <a:pt x="107" y="97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100" y="97"/>
                  </a:lnTo>
                  <a:lnTo>
                    <a:pt x="96" y="97"/>
                  </a:lnTo>
                  <a:lnTo>
                    <a:pt x="100" y="97"/>
                  </a:lnTo>
                  <a:lnTo>
                    <a:pt x="96" y="100"/>
                  </a:lnTo>
                  <a:lnTo>
                    <a:pt x="92" y="104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2" y="108"/>
                  </a:lnTo>
                  <a:lnTo>
                    <a:pt x="96" y="112"/>
                  </a:lnTo>
                  <a:lnTo>
                    <a:pt x="96" y="112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89" y="119"/>
                  </a:lnTo>
                  <a:lnTo>
                    <a:pt x="89" y="123"/>
                  </a:lnTo>
                  <a:lnTo>
                    <a:pt x="85" y="119"/>
                  </a:lnTo>
                  <a:lnTo>
                    <a:pt x="81" y="123"/>
                  </a:lnTo>
                  <a:lnTo>
                    <a:pt x="74" y="126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63" y="138"/>
                  </a:lnTo>
                  <a:lnTo>
                    <a:pt x="59" y="138"/>
                  </a:lnTo>
                  <a:lnTo>
                    <a:pt x="59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5" y="145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49"/>
                  </a:lnTo>
                  <a:lnTo>
                    <a:pt x="44" y="152"/>
                  </a:lnTo>
                  <a:lnTo>
                    <a:pt x="41" y="152"/>
                  </a:lnTo>
                  <a:lnTo>
                    <a:pt x="37" y="152"/>
                  </a:lnTo>
                  <a:lnTo>
                    <a:pt x="33" y="152"/>
                  </a:lnTo>
                  <a:lnTo>
                    <a:pt x="30" y="156"/>
                  </a:lnTo>
                  <a:lnTo>
                    <a:pt x="26" y="156"/>
                  </a:lnTo>
                  <a:lnTo>
                    <a:pt x="26" y="156"/>
                  </a:lnTo>
                  <a:lnTo>
                    <a:pt x="22" y="156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0" y="123"/>
                  </a:lnTo>
                  <a:lnTo>
                    <a:pt x="4" y="115"/>
                  </a:lnTo>
                  <a:lnTo>
                    <a:pt x="4" y="115"/>
                  </a:lnTo>
                  <a:close/>
                  <a:moveTo>
                    <a:pt x="63" y="11"/>
                  </a:moveTo>
                  <a:lnTo>
                    <a:pt x="63" y="11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11"/>
                  </a:lnTo>
                  <a:lnTo>
                    <a:pt x="63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/>
            <p:cNvSpPr>
              <a:spLocks noEditPoints="1"/>
            </p:cNvSpPr>
            <p:nvPr/>
          </p:nvSpPr>
          <p:spPr bwMode="auto">
            <a:xfrm>
              <a:off x="5188515" y="2798985"/>
              <a:ext cx="257326" cy="144103"/>
            </a:xfrm>
            <a:custGeom>
              <a:avLst/>
              <a:gdLst>
                <a:gd name="T0" fmla="*/ 4 w 200"/>
                <a:gd name="T1" fmla="*/ 45 h 112"/>
                <a:gd name="T2" fmla="*/ 11 w 200"/>
                <a:gd name="T3" fmla="*/ 41 h 112"/>
                <a:gd name="T4" fmla="*/ 11 w 200"/>
                <a:gd name="T5" fmla="*/ 34 h 112"/>
                <a:gd name="T6" fmla="*/ 19 w 200"/>
                <a:gd name="T7" fmla="*/ 26 h 112"/>
                <a:gd name="T8" fmla="*/ 33 w 200"/>
                <a:gd name="T9" fmla="*/ 30 h 112"/>
                <a:gd name="T10" fmla="*/ 63 w 200"/>
                <a:gd name="T11" fmla="*/ 41 h 112"/>
                <a:gd name="T12" fmla="*/ 93 w 200"/>
                <a:gd name="T13" fmla="*/ 19 h 112"/>
                <a:gd name="T14" fmla="*/ 152 w 200"/>
                <a:gd name="T15" fmla="*/ 8 h 112"/>
                <a:gd name="T16" fmla="*/ 167 w 200"/>
                <a:gd name="T17" fmla="*/ 30 h 112"/>
                <a:gd name="T18" fmla="*/ 170 w 200"/>
                <a:gd name="T19" fmla="*/ 41 h 112"/>
                <a:gd name="T20" fmla="*/ 159 w 200"/>
                <a:gd name="T21" fmla="*/ 49 h 112"/>
                <a:gd name="T22" fmla="*/ 159 w 200"/>
                <a:gd name="T23" fmla="*/ 56 h 112"/>
                <a:gd name="T24" fmla="*/ 159 w 200"/>
                <a:gd name="T25" fmla="*/ 56 h 112"/>
                <a:gd name="T26" fmla="*/ 152 w 200"/>
                <a:gd name="T27" fmla="*/ 60 h 112"/>
                <a:gd name="T28" fmla="*/ 133 w 200"/>
                <a:gd name="T29" fmla="*/ 67 h 112"/>
                <a:gd name="T30" fmla="*/ 115 w 200"/>
                <a:gd name="T31" fmla="*/ 71 h 112"/>
                <a:gd name="T32" fmla="*/ 111 w 200"/>
                <a:gd name="T33" fmla="*/ 75 h 112"/>
                <a:gd name="T34" fmla="*/ 100 w 200"/>
                <a:gd name="T35" fmla="*/ 82 h 112"/>
                <a:gd name="T36" fmla="*/ 96 w 200"/>
                <a:gd name="T37" fmla="*/ 82 h 112"/>
                <a:gd name="T38" fmla="*/ 93 w 200"/>
                <a:gd name="T39" fmla="*/ 82 h 112"/>
                <a:gd name="T40" fmla="*/ 89 w 200"/>
                <a:gd name="T41" fmla="*/ 82 h 112"/>
                <a:gd name="T42" fmla="*/ 85 w 200"/>
                <a:gd name="T43" fmla="*/ 89 h 112"/>
                <a:gd name="T44" fmla="*/ 74 w 200"/>
                <a:gd name="T45" fmla="*/ 89 h 112"/>
                <a:gd name="T46" fmla="*/ 63 w 200"/>
                <a:gd name="T47" fmla="*/ 93 h 112"/>
                <a:gd name="T48" fmla="*/ 59 w 200"/>
                <a:gd name="T49" fmla="*/ 89 h 112"/>
                <a:gd name="T50" fmla="*/ 56 w 200"/>
                <a:gd name="T51" fmla="*/ 89 h 112"/>
                <a:gd name="T52" fmla="*/ 48 w 200"/>
                <a:gd name="T53" fmla="*/ 93 h 112"/>
                <a:gd name="T54" fmla="*/ 45 w 200"/>
                <a:gd name="T55" fmla="*/ 97 h 112"/>
                <a:gd name="T56" fmla="*/ 41 w 200"/>
                <a:gd name="T57" fmla="*/ 100 h 112"/>
                <a:gd name="T58" fmla="*/ 33 w 200"/>
                <a:gd name="T59" fmla="*/ 100 h 112"/>
                <a:gd name="T60" fmla="*/ 30 w 200"/>
                <a:gd name="T61" fmla="*/ 104 h 112"/>
                <a:gd name="T62" fmla="*/ 22 w 200"/>
                <a:gd name="T63" fmla="*/ 104 h 112"/>
                <a:gd name="T64" fmla="*/ 19 w 200"/>
                <a:gd name="T65" fmla="*/ 100 h 112"/>
                <a:gd name="T66" fmla="*/ 15 w 200"/>
                <a:gd name="T67" fmla="*/ 93 h 112"/>
                <a:gd name="T68" fmla="*/ 15 w 200"/>
                <a:gd name="T69" fmla="*/ 89 h 112"/>
                <a:gd name="T70" fmla="*/ 11 w 200"/>
                <a:gd name="T71" fmla="*/ 82 h 112"/>
                <a:gd name="T72" fmla="*/ 4 w 200"/>
                <a:gd name="T73" fmla="*/ 63 h 112"/>
                <a:gd name="T74" fmla="*/ 0 w 200"/>
                <a:gd name="T75" fmla="*/ 60 h 112"/>
                <a:gd name="T76" fmla="*/ 4 w 200"/>
                <a:gd name="T77" fmla="*/ 60 h 112"/>
                <a:gd name="T78" fmla="*/ 4 w 200"/>
                <a:gd name="T79" fmla="*/ 56 h 112"/>
                <a:gd name="T80" fmla="*/ 4 w 200"/>
                <a:gd name="T81" fmla="*/ 45 h 112"/>
                <a:gd name="T82" fmla="*/ 4 w 200"/>
                <a:gd name="T83" fmla="*/ 45 h 112"/>
                <a:gd name="T84" fmla="*/ 163 w 200"/>
                <a:gd name="T85" fmla="*/ 112 h 112"/>
                <a:gd name="T86" fmla="*/ 163 w 200"/>
                <a:gd name="T87" fmla="*/ 112 h 112"/>
                <a:gd name="T88" fmla="*/ 159 w 200"/>
                <a:gd name="T89" fmla="*/ 112 h 112"/>
                <a:gd name="T90" fmla="*/ 182 w 200"/>
                <a:gd name="T91" fmla="*/ 104 h 112"/>
                <a:gd name="T92" fmla="*/ 185 w 200"/>
                <a:gd name="T93" fmla="*/ 100 h 112"/>
                <a:gd name="T94" fmla="*/ 189 w 200"/>
                <a:gd name="T95" fmla="*/ 104 h 112"/>
                <a:gd name="T96" fmla="*/ 193 w 200"/>
                <a:gd name="T97" fmla="*/ 104 h 112"/>
                <a:gd name="T98" fmla="*/ 196 w 200"/>
                <a:gd name="T99" fmla="*/ 104 h 112"/>
                <a:gd name="T100" fmla="*/ 200 w 200"/>
                <a:gd name="T101" fmla="*/ 104 h 112"/>
                <a:gd name="T102" fmla="*/ 196 w 200"/>
                <a:gd name="T103" fmla="*/ 108 h 112"/>
                <a:gd name="T104" fmla="*/ 189 w 200"/>
                <a:gd name="T105" fmla="*/ 108 h 112"/>
                <a:gd name="T106" fmla="*/ 182 w 200"/>
                <a:gd name="T107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0" h="112">
                  <a:moveTo>
                    <a:pt x="4" y="45"/>
                  </a:moveTo>
                  <a:lnTo>
                    <a:pt x="4" y="45"/>
                  </a:lnTo>
                  <a:lnTo>
                    <a:pt x="8" y="45"/>
                  </a:lnTo>
                  <a:lnTo>
                    <a:pt x="11" y="41"/>
                  </a:lnTo>
                  <a:lnTo>
                    <a:pt x="15" y="37"/>
                  </a:lnTo>
                  <a:lnTo>
                    <a:pt x="11" y="34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22" y="30"/>
                  </a:lnTo>
                  <a:lnTo>
                    <a:pt x="33" y="30"/>
                  </a:lnTo>
                  <a:lnTo>
                    <a:pt x="48" y="34"/>
                  </a:lnTo>
                  <a:lnTo>
                    <a:pt x="63" y="41"/>
                  </a:lnTo>
                  <a:lnTo>
                    <a:pt x="63" y="52"/>
                  </a:lnTo>
                  <a:lnTo>
                    <a:pt x="93" y="19"/>
                  </a:lnTo>
                  <a:lnTo>
                    <a:pt x="156" y="0"/>
                  </a:lnTo>
                  <a:lnTo>
                    <a:pt x="152" y="8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74" y="41"/>
                  </a:lnTo>
                  <a:lnTo>
                    <a:pt x="170" y="41"/>
                  </a:lnTo>
                  <a:lnTo>
                    <a:pt x="167" y="45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9" y="56"/>
                  </a:lnTo>
                  <a:lnTo>
                    <a:pt x="156" y="60"/>
                  </a:lnTo>
                  <a:lnTo>
                    <a:pt x="152" y="60"/>
                  </a:lnTo>
                  <a:lnTo>
                    <a:pt x="145" y="63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15" y="71"/>
                  </a:lnTo>
                  <a:lnTo>
                    <a:pt x="111" y="71"/>
                  </a:lnTo>
                  <a:lnTo>
                    <a:pt x="111" y="75"/>
                  </a:lnTo>
                  <a:lnTo>
                    <a:pt x="107" y="78"/>
                  </a:lnTo>
                  <a:lnTo>
                    <a:pt x="100" y="82"/>
                  </a:lnTo>
                  <a:lnTo>
                    <a:pt x="100" y="82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89" y="82"/>
                  </a:lnTo>
                  <a:lnTo>
                    <a:pt x="85" y="86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4" y="89"/>
                  </a:lnTo>
                  <a:lnTo>
                    <a:pt x="67" y="93"/>
                  </a:lnTo>
                  <a:lnTo>
                    <a:pt x="63" y="93"/>
                  </a:lnTo>
                  <a:lnTo>
                    <a:pt x="63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6" y="89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8" y="97"/>
                  </a:lnTo>
                  <a:lnTo>
                    <a:pt x="45" y="97"/>
                  </a:lnTo>
                  <a:lnTo>
                    <a:pt x="41" y="100"/>
                  </a:lnTo>
                  <a:lnTo>
                    <a:pt x="41" y="100"/>
                  </a:lnTo>
                  <a:lnTo>
                    <a:pt x="37" y="100"/>
                  </a:lnTo>
                  <a:lnTo>
                    <a:pt x="33" y="100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2" y="100"/>
                  </a:lnTo>
                  <a:lnTo>
                    <a:pt x="22" y="104"/>
                  </a:lnTo>
                  <a:lnTo>
                    <a:pt x="19" y="104"/>
                  </a:lnTo>
                  <a:lnTo>
                    <a:pt x="19" y="100"/>
                  </a:lnTo>
                  <a:lnTo>
                    <a:pt x="19" y="97"/>
                  </a:lnTo>
                  <a:lnTo>
                    <a:pt x="15" y="93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5" y="86"/>
                  </a:lnTo>
                  <a:lnTo>
                    <a:pt x="11" y="82"/>
                  </a:lnTo>
                  <a:lnTo>
                    <a:pt x="8" y="67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close/>
                  <a:moveTo>
                    <a:pt x="159" y="112"/>
                  </a:moveTo>
                  <a:lnTo>
                    <a:pt x="163" y="112"/>
                  </a:lnTo>
                  <a:lnTo>
                    <a:pt x="167" y="112"/>
                  </a:lnTo>
                  <a:lnTo>
                    <a:pt x="163" y="112"/>
                  </a:lnTo>
                  <a:lnTo>
                    <a:pt x="159" y="112"/>
                  </a:lnTo>
                  <a:lnTo>
                    <a:pt x="159" y="112"/>
                  </a:lnTo>
                  <a:close/>
                  <a:moveTo>
                    <a:pt x="182" y="108"/>
                  </a:moveTo>
                  <a:lnTo>
                    <a:pt x="182" y="104"/>
                  </a:lnTo>
                  <a:lnTo>
                    <a:pt x="182" y="104"/>
                  </a:lnTo>
                  <a:lnTo>
                    <a:pt x="185" y="100"/>
                  </a:lnTo>
                  <a:lnTo>
                    <a:pt x="185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93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200" y="104"/>
                  </a:lnTo>
                  <a:lnTo>
                    <a:pt x="200" y="104"/>
                  </a:lnTo>
                  <a:lnTo>
                    <a:pt x="200" y="108"/>
                  </a:lnTo>
                  <a:lnTo>
                    <a:pt x="196" y="108"/>
                  </a:lnTo>
                  <a:lnTo>
                    <a:pt x="193" y="108"/>
                  </a:lnTo>
                  <a:lnTo>
                    <a:pt x="189" y="108"/>
                  </a:lnTo>
                  <a:lnTo>
                    <a:pt x="185" y="108"/>
                  </a:lnTo>
                  <a:lnTo>
                    <a:pt x="182" y="108"/>
                  </a:lnTo>
                  <a:lnTo>
                    <a:pt x="182" y="1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4802526" y="2546806"/>
              <a:ext cx="262473" cy="200714"/>
            </a:xfrm>
            <a:custGeom>
              <a:avLst/>
              <a:gdLst>
                <a:gd name="T0" fmla="*/ 163 w 204"/>
                <a:gd name="T1" fmla="*/ 29 h 156"/>
                <a:gd name="T2" fmla="*/ 152 w 204"/>
                <a:gd name="T3" fmla="*/ 7 h 156"/>
                <a:gd name="T4" fmla="*/ 145 w 204"/>
                <a:gd name="T5" fmla="*/ 7 h 156"/>
                <a:gd name="T6" fmla="*/ 122 w 204"/>
                <a:gd name="T7" fmla="*/ 7 h 156"/>
                <a:gd name="T8" fmla="*/ 119 w 204"/>
                <a:gd name="T9" fmla="*/ 11 h 156"/>
                <a:gd name="T10" fmla="*/ 111 w 204"/>
                <a:gd name="T11" fmla="*/ 7 h 156"/>
                <a:gd name="T12" fmla="*/ 111 w 204"/>
                <a:gd name="T13" fmla="*/ 3 h 156"/>
                <a:gd name="T14" fmla="*/ 100 w 204"/>
                <a:gd name="T15" fmla="*/ 0 h 156"/>
                <a:gd name="T16" fmla="*/ 100 w 204"/>
                <a:gd name="T17" fmla="*/ 3 h 156"/>
                <a:gd name="T18" fmla="*/ 93 w 204"/>
                <a:gd name="T19" fmla="*/ 3 h 156"/>
                <a:gd name="T20" fmla="*/ 93 w 204"/>
                <a:gd name="T21" fmla="*/ 3 h 156"/>
                <a:gd name="T22" fmla="*/ 89 w 204"/>
                <a:gd name="T23" fmla="*/ 3 h 156"/>
                <a:gd name="T24" fmla="*/ 82 w 204"/>
                <a:gd name="T25" fmla="*/ 7 h 156"/>
                <a:gd name="T26" fmla="*/ 71 w 204"/>
                <a:gd name="T27" fmla="*/ 11 h 156"/>
                <a:gd name="T28" fmla="*/ 56 w 204"/>
                <a:gd name="T29" fmla="*/ 7 h 156"/>
                <a:gd name="T30" fmla="*/ 45 w 204"/>
                <a:gd name="T31" fmla="*/ 7 h 156"/>
                <a:gd name="T32" fmla="*/ 34 w 204"/>
                <a:gd name="T33" fmla="*/ 3 h 156"/>
                <a:gd name="T34" fmla="*/ 4 w 204"/>
                <a:gd name="T35" fmla="*/ 0 h 156"/>
                <a:gd name="T36" fmla="*/ 4 w 204"/>
                <a:gd name="T37" fmla="*/ 3 h 156"/>
                <a:gd name="T38" fmla="*/ 4 w 204"/>
                <a:gd name="T39" fmla="*/ 18 h 156"/>
                <a:gd name="T40" fmla="*/ 0 w 204"/>
                <a:gd name="T41" fmla="*/ 29 h 156"/>
                <a:gd name="T42" fmla="*/ 204 w 204"/>
                <a:gd name="T43" fmla="*/ 156 h 156"/>
                <a:gd name="T44" fmla="*/ 196 w 204"/>
                <a:gd name="T45" fmla="*/ 152 h 156"/>
                <a:gd name="T46" fmla="*/ 193 w 204"/>
                <a:gd name="T47" fmla="*/ 144 h 156"/>
                <a:gd name="T48" fmla="*/ 182 w 204"/>
                <a:gd name="T49" fmla="*/ 141 h 156"/>
                <a:gd name="T50" fmla="*/ 178 w 204"/>
                <a:gd name="T51" fmla="*/ 126 h 156"/>
                <a:gd name="T52" fmla="*/ 178 w 204"/>
                <a:gd name="T53" fmla="*/ 126 h 156"/>
                <a:gd name="T54" fmla="*/ 182 w 204"/>
                <a:gd name="T55" fmla="*/ 122 h 156"/>
                <a:gd name="T56" fmla="*/ 178 w 204"/>
                <a:gd name="T57" fmla="*/ 118 h 156"/>
                <a:gd name="T58" fmla="*/ 167 w 204"/>
                <a:gd name="T59" fmla="*/ 104 h 156"/>
                <a:gd name="T60" fmla="*/ 152 w 204"/>
                <a:gd name="T61" fmla="*/ 85 h 156"/>
                <a:gd name="T62" fmla="*/ 152 w 204"/>
                <a:gd name="T63" fmla="*/ 74 h 156"/>
                <a:gd name="T64" fmla="*/ 145 w 204"/>
                <a:gd name="T65" fmla="*/ 66 h 156"/>
                <a:gd name="T66" fmla="*/ 145 w 204"/>
                <a:gd name="T67" fmla="*/ 59 h 156"/>
                <a:gd name="T68" fmla="*/ 126 w 204"/>
                <a:gd name="T69" fmla="*/ 44 h 156"/>
                <a:gd name="T70" fmla="*/ 122 w 204"/>
                <a:gd name="T71" fmla="*/ 33 h 156"/>
                <a:gd name="T72" fmla="*/ 126 w 204"/>
                <a:gd name="T73" fmla="*/ 29 h 156"/>
                <a:gd name="T74" fmla="*/ 130 w 204"/>
                <a:gd name="T75" fmla="*/ 37 h 156"/>
                <a:gd name="T76" fmla="*/ 137 w 204"/>
                <a:gd name="T77" fmla="*/ 44 h 156"/>
                <a:gd name="T78" fmla="*/ 141 w 204"/>
                <a:gd name="T79" fmla="*/ 52 h 156"/>
                <a:gd name="T80" fmla="*/ 156 w 204"/>
                <a:gd name="T81" fmla="*/ 63 h 156"/>
                <a:gd name="T82" fmla="*/ 159 w 204"/>
                <a:gd name="T83" fmla="*/ 55 h 156"/>
                <a:gd name="T84" fmla="*/ 159 w 204"/>
                <a:gd name="T85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4" h="156">
                  <a:moveTo>
                    <a:pt x="163" y="37"/>
                  </a:moveTo>
                  <a:lnTo>
                    <a:pt x="159" y="33"/>
                  </a:lnTo>
                  <a:lnTo>
                    <a:pt x="163" y="29"/>
                  </a:lnTo>
                  <a:lnTo>
                    <a:pt x="159" y="22"/>
                  </a:lnTo>
                  <a:lnTo>
                    <a:pt x="156" y="15"/>
                  </a:lnTo>
                  <a:lnTo>
                    <a:pt x="152" y="7"/>
                  </a:lnTo>
                  <a:lnTo>
                    <a:pt x="148" y="3"/>
                  </a:lnTo>
                  <a:lnTo>
                    <a:pt x="148" y="3"/>
                  </a:lnTo>
                  <a:lnTo>
                    <a:pt x="145" y="7"/>
                  </a:lnTo>
                  <a:lnTo>
                    <a:pt x="141" y="7"/>
                  </a:lnTo>
                  <a:lnTo>
                    <a:pt x="130" y="7"/>
                  </a:lnTo>
                  <a:lnTo>
                    <a:pt x="122" y="7"/>
                  </a:lnTo>
                  <a:lnTo>
                    <a:pt x="115" y="3"/>
                  </a:lnTo>
                  <a:lnTo>
                    <a:pt x="115" y="7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08" y="3"/>
                  </a:lnTo>
                  <a:lnTo>
                    <a:pt x="104" y="3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96" y="3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6" y="0"/>
                  </a:lnTo>
                  <a:lnTo>
                    <a:pt x="93" y="3"/>
                  </a:lnTo>
                  <a:lnTo>
                    <a:pt x="89" y="3"/>
                  </a:lnTo>
                  <a:lnTo>
                    <a:pt x="85" y="3"/>
                  </a:lnTo>
                  <a:lnTo>
                    <a:pt x="82" y="3"/>
                  </a:lnTo>
                  <a:lnTo>
                    <a:pt x="82" y="7"/>
                  </a:lnTo>
                  <a:lnTo>
                    <a:pt x="78" y="7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59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7" y="3"/>
                  </a:lnTo>
                  <a:lnTo>
                    <a:pt x="34" y="3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7"/>
                  </a:lnTo>
                  <a:lnTo>
                    <a:pt x="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6" y="148"/>
                  </a:lnTo>
                  <a:lnTo>
                    <a:pt x="193" y="148"/>
                  </a:lnTo>
                  <a:lnTo>
                    <a:pt x="193" y="144"/>
                  </a:lnTo>
                  <a:lnTo>
                    <a:pt x="189" y="144"/>
                  </a:lnTo>
                  <a:lnTo>
                    <a:pt x="185" y="144"/>
                  </a:lnTo>
                  <a:lnTo>
                    <a:pt x="182" y="141"/>
                  </a:lnTo>
                  <a:lnTo>
                    <a:pt x="178" y="133"/>
                  </a:lnTo>
                  <a:lnTo>
                    <a:pt x="178" y="130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78" y="126"/>
                  </a:lnTo>
                  <a:lnTo>
                    <a:pt x="185" y="126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74" y="118"/>
                  </a:lnTo>
                  <a:lnTo>
                    <a:pt x="174" y="115"/>
                  </a:lnTo>
                  <a:lnTo>
                    <a:pt x="167" y="104"/>
                  </a:lnTo>
                  <a:lnTo>
                    <a:pt x="163" y="104"/>
                  </a:lnTo>
                  <a:lnTo>
                    <a:pt x="163" y="100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48" y="74"/>
                  </a:lnTo>
                  <a:lnTo>
                    <a:pt x="148" y="70"/>
                  </a:lnTo>
                  <a:lnTo>
                    <a:pt x="145" y="66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59"/>
                  </a:lnTo>
                  <a:lnTo>
                    <a:pt x="133" y="52"/>
                  </a:lnTo>
                  <a:lnTo>
                    <a:pt x="133" y="48"/>
                  </a:lnTo>
                  <a:lnTo>
                    <a:pt x="126" y="44"/>
                  </a:lnTo>
                  <a:lnTo>
                    <a:pt x="126" y="41"/>
                  </a:lnTo>
                  <a:lnTo>
                    <a:pt x="122" y="37"/>
                  </a:lnTo>
                  <a:lnTo>
                    <a:pt x="122" y="33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6" y="33"/>
                  </a:lnTo>
                  <a:lnTo>
                    <a:pt x="130" y="37"/>
                  </a:lnTo>
                  <a:lnTo>
                    <a:pt x="130" y="37"/>
                  </a:lnTo>
                  <a:lnTo>
                    <a:pt x="137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52"/>
                  </a:lnTo>
                  <a:lnTo>
                    <a:pt x="141" y="52"/>
                  </a:lnTo>
                  <a:lnTo>
                    <a:pt x="152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6" y="63"/>
                  </a:lnTo>
                  <a:lnTo>
                    <a:pt x="159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48"/>
                  </a:lnTo>
                  <a:lnTo>
                    <a:pt x="159" y="44"/>
                  </a:lnTo>
                  <a:lnTo>
                    <a:pt x="163" y="37"/>
                  </a:lnTo>
                  <a:lnTo>
                    <a:pt x="163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4754921" y="2747520"/>
              <a:ext cx="347390" cy="361544"/>
            </a:xfrm>
            <a:custGeom>
              <a:avLst/>
              <a:gdLst>
                <a:gd name="T0" fmla="*/ 241 w 270"/>
                <a:gd name="T1" fmla="*/ 3 h 281"/>
                <a:gd name="T2" fmla="*/ 245 w 270"/>
                <a:gd name="T3" fmla="*/ 11 h 281"/>
                <a:gd name="T4" fmla="*/ 245 w 270"/>
                <a:gd name="T5" fmla="*/ 11 h 281"/>
                <a:gd name="T6" fmla="*/ 248 w 270"/>
                <a:gd name="T7" fmla="*/ 37 h 281"/>
                <a:gd name="T8" fmla="*/ 263 w 270"/>
                <a:gd name="T9" fmla="*/ 55 h 281"/>
                <a:gd name="T10" fmla="*/ 270 w 270"/>
                <a:gd name="T11" fmla="*/ 63 h 281"/>
                <a:gd name="T12" fmla="*/ 256 w 270"/>
                <a:gd name="T13" fmla="*/ 70 h 281"/>
                <a:gd name="T14" fmla="*/ 248 w 270"/>
                <a:gd name="T15" fmla="*/ 74 h 281"/>
                <a:gd name="T16" fmla="*/ 248 w 270"/>
                <a:gd name="T17" fmla="*/ 85 h 281"/>
                <a:gd name="T18" fmla="*/ 241 w 270"/>
                <a:gd name="T19" fmla="*/ 103 h 281"/>
                <a:gd name="T20" fmla="*/ 241 w 270"/>
                <a:gd name="T21" fmla="*/ 118 h 281"/>
                <a:gd name="T22" fmla="*/ 233 w 270"/>
                <a:gd name="T23" fmla="*/ 140 h 281"/>
                <a:gd name="T24" fmla="*/ 226 w 270"/>
                <a:gd name="T25" fmla="*/ 152 h 281"/>
                <a:gd name="T26" fmla="*/ 211 w 270"/>
                <a:gd name="T27" fmla="*/ 170 h 281"/>
                <a:gd name="T28" fmla="*/ 208 w 270"/>
                <a:gd name="T29" fmla="*/ 185 h 281"/>
                <a:gd name="T30" fmla="*/ 200 w 270"/>
                <a:gd name="T31" fmla="*/ 207 h 281"/>
                <a:gd name="T32" fmla="*/ 189 w 270"/>
                <a:gd name="T33" fmla="*/ 207 h 281"/>
                <a:gd name="T34" fmla="*/ 189 w 270"/>
                <a:gd name="T35" fmla="*/ 218 h 281"/>
                <a:gd name="T36" fmla="*/ 204 w 270"/>
                <a:gd name="T37" fmla="*/ 222 h 281"/>
                <a:gd name="T38" fmla="*/ 211 w 270"/>
                <a:gd name="T39" fmla="*/ 233 h 281"/>
                <a:gd name="T40" fmla="*/ 222 w 270"/>
                <a:gd name="T41" fmla="*/ 248 h 281"/>
                <a:gd name="T42" fmla="*/ 208 w 270"/>
                <a:gd name="T43" fmla="*/ 267 h 281"/>
                <a:gd name="T44" fmla="*/ 200 w 270"/>
                <a:gd name="T45" fmla="*/ 274 h 281"/>
                <a:gd name="T46" fmla="*/ 182 w 270"/>
                <a:gd name="T47" fmla="*/ 278 h 281"/>
                <a:gd name="T48" fmla="*/ 174 w 270"/>
                <a:gd name="T49" fmla="*/ 281 h 281"/>
                <a:gd name="T50" fmla="*/ 159 w 270"/>
                <a:gd name="T51" fmla="*/ 278 h 281"/>
                <a:gd name="T52" fmla="*/ 152 w 270"/>
                <a:gd name="T53" fmla="*/ 281 h 281"/>
                <a:gd name="T54" fmla="*/ 145 w 270"/>
                <a:gd name="T55" fmla="*/ 278 h 281"/>
                <a:gd name="T56" fmla="*/ 137 w 270"/>
                <a:gd name="T57" fmla="*/ 270 h 281"/>
                <a:gd name="T58" fmla="*/ 126 w 270"/>
                <a:gd name="T59" fmla="*/ 263 h 281"/>
                <a:gd name="T60" fmla="*/ 119 w 270"/>
                <a:gd name="T61" fmla="*/ 267 h 281"/>
                <a:gd name="T62" fmla="*/ 108 w 270"/>
                <a:gd name="T63" fmla="*/ 270 h 281"/>
                <a:gd name="T64" fmla="*/ 96 w 270"/>
                <a:gd name="T65" fmla="*/ 263 h 281"/>
                <a:gd name="T66" fmla="*/ 89 w 270"/>
                <a:gd name="T67" fmla="*/ 255 h 281"/>
                <a:gd name="T68" fmla="*/ 78 w 270"/>
                <a:gd name="T69" fmla="*/ 244 h 281"/>
                <a:gd name="T70" fmla="*/ 74 w 270"/>
                <a:gd name="T71" fmla="*/ 237 h 281"/>
                <a:gd name="T72" fmla="*/ 63 w 270"/>
                <a:gd name="T73" fmla="*/ 226 h 281"/>
                <a:gd name="T74" fmla="*/ 56 w 270"/>
                <a:gd name="T75" fmla="*/ 222 h 281"/>
                <a:gd name="T76" fmla="*/ 52 w 270"/>
                <a:gd name="T77" fmla="*/ 215 h 281"/>
                <a:gd name="T78" fmla="*/ 37 w 270"/>
                <a:gd name="T79" fmla="*/ 207 h 281"/>
                <a:gd name="T80" fmla="*/ 33 w 270"/>
                <a:gd name="T81" fmla="*/ 204 h 281"/>
                <a:gd name="T82" fmla="*/ 26 w 270"/>
                <a:gd name="T83" fmla="*/ 192 h 281"/>
                <a:gd name="T84" fmla="*/ 19 w 270"/>
                <a:gd name="T85" fmla="*/ 174 h 281"/>
                <a:gd name="T86" fmla="*/ 15 w 270"/>
                <a:gd name="T87" fmla="*/ 166 h 281"/>
                <a:gd name="T88" fmla="*/ 8 w 270"/>
                <a:gd name="T89" fmla="*/ 155 h 281"/>
                <a:gd name="T90" fmla="*/ 8 w 270"/>
                <a:gd name="T91" fmla="*/ 144 h 281"/>
                <a:gd name="T92" fmla="*/ 0 w 270"/>
                <a:gd name="T93" fmla="*/ 140 h 281"/>
                <a:gd name="T94" fmla="*/ 4 w 270"/>
                <a:gd name="T95" fmla="*/ 126 h 281"/>
                <a:gd name="T96" fmla="*/ 8 w 270"/>
                <a:gd name="T97" fmla="*/ 115 h 281"/>
                <a:gd name="T98" fmla="*/ 15 w 270"/>
                <a:gd name="T99" fmla="*/ 100 h 281"/>
                <a:gd name="T100" fmla="*/ 33 w 270"/>
                <a:gd name="T101" fmla="*/ 96 h 281"/>
                <a:gd name="T102" fmla="*/ 45 w 270"/>
                <a:gd name="T10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" h="281">
                  <a:moveTo>
                    <a:pt x="45" y="0"/>
                  </a:moveTo>
                  <a:lnTo>
                    <a:pt x="241" y="0"/>
                  </a:lnTo>
                  <a:lnTo>
                    <a:pt x="241" y="0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3"/>
                  </a:lnTo>
                  <a:lnTo>
                    <a:pt x="241" y="7"/>
                  </a:lnTo>
                  <a:lnTo>
                    <a:pt x="245" y="11"/>
                  </a:lnTo>
                  <a:lnTo>
                    <a:pt x="248" y="14"/>
                  </a:lnTo>
                  <a:lnTo>
                    <a:pt x="248" y="14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5" y="11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8" y="25"/>
                  </a:lnTo>
                  <a:lnTo>
                    <a:pt x="248" y="33"/>
                  </a:lnTo>
                  <a:lnTo>
                    <a:pt x="248" y="37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6" y="48"/>
                  </a:lnTo>
                  <a:lnTo>
                    <a:pt x="263" y="55"/>
                  </a:lnTo>
                  <a:lnTo>
                    <a:pt x="263" y="55"/>
                  </a:lnTo>
                  <a:lnTo>
                    <a:pt x="267" y="55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59"/>
                  </a:lnTo>
                  <a:lnTo>
                    <a:pt x="270" y="63"/>
                  </a:lnTo>
                  <a:lnTo>
                    <a:pt x="267" y="66"/>
                  </a:lnTo>
                  <a:lnTo>
                    <a:pt x="263" y="66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6" y="70"/>
                  </a:lnTo>
                  <a:lnTo>
                    <a:pt x="252" y="70"/>
                  </a:lnTo>
                  <a:lnTo>
                    <a:pt x="252" y="70"/>
                  </a:lnTo>
                  <a:lnTo>
                    <a:pt x="256" y="74"/>
                  </a:lnTo>
                  <a:lnTo>
                    <a:pt x="252" y="74"/>
                  </a:lnTo>
                  <a:lnTo>
                    <a:pt x="248" y="74"/>
                  </a:lnTo>
                  <a:lnTo>
                    <a:pt x="248" y="74"/>
                  </a:lnTo>
                  <a:lnTo>
                    <a:pt x="248" y="77"/>
                  </a:lnTo>
                  <a:lnTo>
                    <a:pt x="245" y="81"/>
                  </a:lnTo>
                  <a:lnTo>
                    <a:pt x="248" y="81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45" y="89"/>
                  </a:lnTo>
                  <a:lnTo>
                    <a:pt x="245" y="96"/>
                  </a:lnTo>
                  <a:lnTo>
                    <a:pt x="241" y="100"/>
                  </a:lnTo>
                  <a:lnTo>
                    <a:pt x="241" y="103"/>
                  </a:lnTo>
                  <a:lnTo>
                    <a:pt x="241" y="103"/>
                  </a:lnTo>
                  <a:lnTo>
                    <a:pt x="237" y="107"/>
                  </a:lnTo>
                  <a:lnTo>
                    <a:pt x="241" y="115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18"/>
                  </a:lnTo>
                  <a:lnTo>
                    <a:pt x="241" y="122"/>
                  </a:lnTo>
                  <a:lnTo>
                    <a:pt x="241" y="129"/>
                  </a:lnTo>
                  <a:lnTo>
                    <a:pt x="233" y="137"/>
                  </a:lnTo>
                  <a:lnTo>
                    <a:pt x="233" y="140"/>
                  </a:lnTo>
                  <a:lnTo>
                    <a:pt x="233" y="140"/>
                  </a:lnTo>
                  <a:lnTo>
                    <a:pt x="230" y="140"/>
                  </a:lnTo>
                  <a:lnTo>
                    <a:pt x="230" y="144"/>
                  </a:lnTo>
                  <a:lnTo>
                    <a:pt x="226" y="148"/>
                  </a:lnTo>
                  <a:lnTo>
                    <a:pt x="226" y="152"/>
                  </a:lnTo>
                  <a:lnTo>
                    <a:pt x="219" y="155"/>
                  </a:lnTo>
                  <a:lnTo>
                    <a:pt x="219" y="159"/>
                  </a:lnTo>
                  <a:lnTo>
                    <a:pt x="215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11" y="170"/>
                  </a:lnTo>
                  <a:lnTo>
                    <a:pt x="208" y="178"/>
                  </a:lnTo>
                  <a:lnTo>
                    <a:pt x="208" y="178"/>
                  </a:lnTo>
                  <a:lnTo>
                    <a:pt x="208" y="181"/>
                  </a:lnTo>
                  <a:lnTo>
                    <a:pt x="208" y="185"/>
                  </a:lnTo>
                  <a:lnTo>
                    <a:pt x="204" y="189"/>
                  </a:lnTo>
                  <a:lnTo>
                    <a:pt x="204" y="192"/>
                  </a:lnTo>
                  <a:lnTo>
                    <a:pt x="204" y="196"/>
                  </a:lnTo>
                  <a:lnTo>
                    <a:pt x="204" y="204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196" y="207"/>
                  </a:lnTo>
                  <a:lnTo>
                    <a:pt x="196" y="207"/>
                  </a:lnTo>
                  <a:lnTo>
                    <a:pt x="193" y="207"/>
                  </a:lnTo>
                  <a:lnTo>
                    <a:pt x="189" y="207"/>
                  </a:lnTo>
                  <a:lnTo>
                    <a:pt x="189" y="211"/>
                  </a:lnTo>
                  <a:lnTo>
                    <a:pt x="189" y="211"/>
                  </a:lnTo>
                  <a:lnTo>
                    <a:pt x="185" y="215"/>
                  </a:lnTo>
                  <a:lnTo>
                    <a:pt x="185" y="215"/>
                  </a:lnTo>
                  <a:lnTo>
                    <a:pt x="189" y="218"/>
                  </a:lnTo>
                  <a:lnTo>
                    <a:pt x="196" y="215"/>
                  </a:lnTo>
                  <a:lnTo>
                    <a:pt x="196" y="218"/>
                  </a:lnTo>
                  <a:lnTo>
                    <a:pt x="200" y="222"/>
                  </a:lnTo>
                  <a:lnTo>
                    <a:pt x="200" y="222"/>
                  </a:lnTo>
                  <a:lnTo>
                    <a:pt x="204" y="222"/>
                  </a:lnTo>
                  <a:lnTo>
                    <a:pt x="204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5" y="233"/>
                  </a:lnTo>
                  <a:lnTo>
                    <a:pt x="215" y="237"/>
                  </a:lnTo>
                  <a:lnTo>
                    <a:pt x="219" y="241"/>
                  </a:lnTo>
                  <a:lnTo>
                    <a:pt x="219" y="244"/>
                  </a:lnTo>
                  <a:lnTo>
                    <a:pt x="222" y="248"/>
                  </a:lnTo>
                  <a:lnTo>
                    <a:pt x="222" y="252"/>
                  </a:lnTo>
                  <a:lnTo>
                    <a:pt x="215" y="259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04" y="267"/>
                  </a:lnTo>
                  <a:lnTo>
                    <a:pt x="204" y="270"/>
                  </a:lnTo>
                  <a:lnTo>
                    <a:pt x="204" y="270"/>
                  </a:lnTo>
                  <a:lnTo>
                    <a:pt x="200" y="274"/>
                  </a:lnTo>
                  <a:lnTo>
                    <a:pt x="196" y="274"/>
                  </a:lnTo>
                  <a:lnTo>
                    <a:pt x="193" y="278"/>
                  </a:lnTo>
                  <a:lnTo>
                    <a:pt x="189" y="274"/>
                  </a:lnTo>
                  <a:lnTo>
                    <a:pt x="185" y="274"/>
                  </a:lnTo>
                  <a:lnTo>
                    <a:pt x="182" y="278"/>
                  </a:lnTo>
                  <a:lnTo>
                    <a:pt x="178" y="278"/>
                  </a:lnTo>
                  <a:lnTo>
                    <a:pt x="178" y="278"/>
                  </a:lnTo>
                  <a:lnTo>
                    <a:pt x="174" y="278"/>
                  </a:lnTo>
                  <a:lnTo>
                    <a:pt x="174" y="278"/>
                  </a:lnTo>
                  <a:lnTo>
                    <a:pt x="174" y="281"/>
                  </a:lnTo>
                  <a:lnTo>
                    <a:pt x="170" y="281"/>
                  </a:lnTo>
                  <a:lnTo>
                    <a:pt x="167" y="281"/>
                  </a:lnTo>
                  <a:lnTo>
                    <a:pt x="167" y="278"/>
                  </a:lnTo>
                  <a:lnTo>
                    <a:pt x="163" y="278"/>
                  </a:lnTo>
                  <a:lnTo>
                    <a:pt x="159" y="278"/>
                  </a:lnTo>
                  <a:lnTo>
                    <a:pt x="156" y="278"/>
                  </a:lnTo>
                  <a:lnTo>
                    <a:pt x="152" y="274"/>
                  </a:lnTo>
                  <a:lnTo>
                    <a:pt x="152" y="278"/>
                  </a:lnTo>
                  <a:lnTo>
                    <a:pt x="152" y="278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48" y="281"/>
                  </a:lnTo>
                  <a:lnTo>
                    <a:pt x="145" y="281"/>
                  </a:lnTo>
                  <a:lnTo>
                    <a:pt x="145" y="278"/>
                  </a:lnTo>
                  <a:lnTo>
                    <a:pt x="145" y="278"/>
                  </a:lnTo>
                  <a:lnTo>
                    <a:pt x="145" y="274"/>
                  </a:lnTo>
                  <a:lnTo>
                    <a:pt x="141" y="274"/>
                  </a:lnTo>
                  <a:lnTo>
                    <a:pt x="141" y="270"/>
                  </a:lnTo>
                  <a:lnTo>
                    <a:pt x="137" y="270"/>
                  </a:lnTo>
                  <a:lnTo>
                    <a:pt x="137" y="270"/>
                  </a:lnTo>
                  <a:lnTo>
                    <a:pt x="133" y="267"/>
                  </a:lnTo>
                  <a:lnTo>
                    <a:pt x="130" y="263"/>
                  </a:lnTo>
                  <a:lnTo>
                    <a:pt x="130" y="263"/>
                  </a:lnTo>
                  <a:lnTo>
                    <a:pt x="126" y="263"/>
                  </a:lnTo>
                  <a:lnTo>
                    <a:pt x="126" y="263"/>
                  </a:lnTo>
                  <a:lnTo>
                    <a:pt x="122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9" y="267"/>
                  </a:lnTo>
                  <a:lnTo>
                    <a:pt x="115" y="267"/>
                  </a:lnTo>
                  <a:lnTo>
                    <a:pt x="111" y="267"/>
                  </a:lnTo>
                  <a:lnTo>
                    <a:pt x="111" y="267"/>
                  </a:lnTo>
                  <a:lnTo>
                    <a:pt x="108" y="270"/>
                  </a:lnTo>
                  <a:lnTo>
                    <a:pt x="108" y="270"/>
                  </a:lnTo>
                  <a:lnTo>
                    <a:pt x="104" y="267"/>
                  </a:lnTo>
                  <a:lnTo>
                    <a:pt x="100" y="267"/>
                  </a:lnTo>
                  <a:lnTo>
                    <a:pt x="100" y="263"/>
                  </a:lnTo>
                  <a:lnTo>
                    <a:pt x="96" y="263"/>
                  </a:lnTo>
                  <a:lnTo>
                    <a:pt x="96" y="263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9"/>
                  </a:lnTo>
                  <a:lnTo>
                    <a:pt x="93" y="255"/>
                  </a:lnTo>
                  <a:lnTo>
                    <a:pt x="89" y="255"/>
                  </a:lnTo>
                  <a:lnTo>
                    <a:pt x="89" y="252"/>
                  </a:lnTo>
                  <a:lnTo>
                    <a:pt x="85" y="248"/>
                  </a:lnTo>
                  <a:lnTo>
                    <a:pt x="89" y="248"/>
                  </a:lnTo>
                  <a:lnTo>
                    <a:pt x="85" y="244"/>
                  </a:lnTo>
                  <a:lnTo>
                    <a:pt x="78" y="244"/>
                  </a:lnTo>
                  <a:lnTo>
                    <a:pt x="78" y="244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4" y="237"/>
                  </a:lnTo>
                  <a:lnTo>
                    <a:pt x="74" y="237"/>
                  </a:lnTo>
                  <a:lnTo>
                    <a:pt x="71" y="233"/>
                  </a:lnTo>
                  <a:lnTo>
                    <a:pt x="71" y="230"/>
                  </a:lnTo>
                  <a:lnTo>
                    <a:pt x="67" y="226"/>
                  </a:lnTo>
                  <a:lnTo>
                    <a:pt x="63" y="230"/>
                  </a:lnTo>
                  <a:lnTo>
                    <a:pt x="63" y="226"/>
                  </a:lnTo>
                  <a:lnTo>
                    <a:pt x="59" y="226"/>
                  </a:lnTo>
                  <a:lnTo>
                    <a:pt x="59" y="226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6" y="222"/>
                  </a:lnTo>
                  <a:lnTo>
                    <a:pt x="59" y="218"/>
                  </a:lnTo>
                  <a:lnTo>
                    <a:pt x="59" y="218"/>
                  </a:lnTo>
                  <a:lnTo>
                    <a:pt x="56" y="215"/>
                  </a:lnTo>
                  <a:lnTo>
                    <a:pt x="56" y="215"/>
                  </a:lnTo>
                  <a:lnTo>
                    <a:pt x="52" y="215"/>
                  </a:lnTo>
                  <a:lnTo>
                    <a:pt x="52" y="211"/>
                  </a:lnTo>
                  <a:lnTo>
                    <a:pt x="48" y="211"/>
                  </a:lnTo>
                  <a:lnTo>
                    <a:pt x="45" y="211"/>
                  </a:lnTo>
                  <a:lnTo>
                    <a:pt x="41" y="211"/>
                  </a:lnTo>
                  <a:lnTo>
                    <a:pt x="37" y="207"/>
                  </a:lnTo>
                  <a:lnTo>
                    <a:pt x="37" y="204"/>
                  </a:lnTo>
                  <a:lnTo>
                    <a:pt x="41" y="204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3" y="204"/>
                  </a:lnTo>
                  <a:lnTo>
                    <a:pt x="26" y="204"/>
                  </a:lnTo>
                  <a:lnTo>
                    <a:pt x="26" y="200"/>
                  </a:lnTo>
                  <a:lnTo>
                    <a:pt x="26" y="196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30" y="189"/>
                  </a:lnTo>
                  <a:lnTo>
                    <a:pt x="26" y="185"/>
                  </a:lnTo>
                  <a:lnTo>
                    <a:pt x="22" y="181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70"/>
                  </a:lnTo>
                  <a:lnTo>
                    <a:pt x="15" y="166"/>
                  </a:lnTo>
                  <a:lnTo>
                    <a:pt x="15" y="166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15" y="159"/>
                  </a:lnTo>
                  <a:lnTo>
                    <a:pt x="8" y="159"/>
                  </a:lnTo>
                  <a:lnTo>
                    <a:pt x="8" y="155"/>
                  </a:lnTo>
                  <a:lnTo>
                    <a:pt x="8" y="152"/>
                  </a:lnTo>
                  <a:lnTo>
                    <a:pt x="8" y="148"/>
                  </a:lnTo>
                  <a:lnTo>
                    <a:pt x="8" y="148"/>
                  </a:lnTo>
                  <a:lnTo>
                    <a:pt x="4" y="144"/>
                  </a:lnTo>
                  <a:lnTo>
                    <a:pt x="8" y="144"/>
                  </a:lnTo>
                  <a:lnTo>
                    <a:pt x="8" y="140"/>
                  </a:lnTo>
                  <a:lnTo>
                    <a:pt x="4" y="14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4" y="133"/>
                  </a:lnTo>
                  <a:lnTo>
                    <a:pt x="8" y="133"/>
                  </a:lnTo>
                  <a:lnTo>
                    <a:pt x="8" y="129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9" y="103"/>
                  </a:lnTo>
                  <a:lnTo>
                    <a:pt x="15" y="103"/>
                  </a:lnTo>
                  <a:lnTo>
                    <a:pt x="15" y="100"/>
                  </a:lnTo>
                  <a:lnTo>
                    <a:pt x="19" y="96"/>
                  </a:lnTo>
                  <a:lnTo>
                    <a:pt x="22" y="96"/>
                  </a:lnTo>
                  <a:lnTo>
                    <a:pt x="26" y="96"/>
                  </a:lnTo>
                  <a:lnTo>
                    <a:pt x="30" y="96"/>
                  </a:lnTo>
                  <a:lnTo>
                    <a:pt x="33" y="96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0" y="29"/>
                  </a:lnTo>
                  <a:lnTo>
                    <a:pt x="48" y="29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4992947" y="2885191"/>
              <a:ext cx="324231" cy="223874"/>
            </a:xfrm>
            <a:custGeom>
              <a:avLst/>
              <a:gdLst>
                <a:gd name="T0" fmla="*/ 34 w 252"/>
                <a:gd name="T1" fmla="*/ 137 h 174"/>
                <a:gd name="T2" fmla="*/ 30 w 252"/>
                <a:gd name="T3" fmla="*/ 126 h 174"/>
                <a:gd name="T4" fmla="*/ 23 w 252"/>
                <a:gd name="T5" fmla="*/ 123 h 174"/>
                <a:gd name="T6" fmla="*/ 19 w 252"/>
                <a:gd name="T7" fmla="*/ 115 h 174"/>
                <a:gd name="T8" fmla="*/ 11 w 252"/>
                <a:gd name="T9" fmla="*/ 111 h 174"/>
                <a:gd name="T10" fmla="*/ 0 w 252"/>
                <a:gd name="T11" fmla="*/ 108 h 174"/>
                <a:gd name="T12" fmla="*/ 4 w 252"/>
                <a:gd name="T13" fmla="*/ 104 h 174"/>
                <a:gd name="T14" fmla="*/ 11 w 252"/>
                <a:gd name="T15" fmla="*/ 100 h 174"/>
                <a:gd name="T16" fmla="*/ 15 w 252"/>
                <a:gd name="T17" fmla="*/ 100 h 174"/>
                <a:gd name="T18" fmla="*/ 19 w 252"/>
                <a:gd name="T19" fmla="*/ 85 h 174"/>
                <a:gd name="T20" fmla="*/ 23 w 252"/>
                <a:gd name="T21" fmla="*/ 74 h 174"/>
                <a:gd name="T22" fmla="*/ 26 w 252"/>
                <a:gd name="T23" fmla="*/ 63 h 174"/>
                <a:gd name="T24" fmla="*/ 30 w 252"/>
                <a:gd name="T25" fmla="*/ 63 h 174"/>
                <a:gd name="T26" fmla="*/ 41 w 252"/>
                <a:gd name="T27" fmla="*/ 45 h 174"/>
                <a:gd name="T28" fmla="*/ 45 w 252"/>
                <a:gd name="T29" fmla="*/ 33 h 174"/>
                <a:gd name="T30" fmla="*/ 48 w 252"/>
                <a:gd name="T31" fmla="*/ 30 h 174"/>
                <a:gd name="T32" fmla="*/ 56 w 252"/>
                <a:gd name="T33" fmla="*/ 11 h 174"/>
                <a:gd name="T34" fmla="*/ 63 w 252"/>
                <a:gd name="T35" fmla="*/ 11 h 174"/>
                <a:gd name="T36" fmla="*/ 71 w 252"/>
                <a:gd name="T37" fmla="*/ 0 h 174"/>
                <a:gd name="T38" fmla="*/ 82 w 252"/>
                <a:gd name="T39" fmla="*/ 8 h 174"/>
                <a:gd name="T40" fmla="*/ 89 w 252"/>
                <a:gd name="T41" fmla="*/ 4 h 174"/>
                <a:gd name="T42" fmla="*/ 97 w 252"/>
                <a:gd name="T43" fmla="*/ 4 h 174"/>
                <a:gd name="T44" fmla="*/ 104 w 252"/>
                <a:gd name="T45" fmla="*/ 8 h 174"/>
                <a:gd name="T46" fmla="*/ 115 w 252"/>
                <a:gd name="T47" fmla="*/ 11 h 174"/>
                <a:gd name="T48" fmla="*/ 126 w 252"/>
                <a:gd name="T49" fmla="*/ 19 h 174"/>
                <a:gd name="T50" fmla="*/ 130 w 252"/>
                <a:gd name="T51" fmla="*/ 22 h 174"/>
                <a:gd name="T52" fmla="*/ 141 w 252"/>
                <a:gd name="T53" fmla="*/ 26 h 174"/>
                <a:gd name="T54" fmla="*/ 145 w 252"/>
                <a:gd name="T55" fmla="*/ 37 h 174"/>
                <a:gd name="T56" fmla="*/ 148 w 252"/>
                <a:gd name="T57" fmla="*/ 41 h 174"/>
                <a:gd name="T58" fmla="*/ 148 w 252"/>
                <a:gd name="T59" fmla="*/ 52 h 174"/>
                <a:gd name="T60" fmla="*/ 145 w 252"/>
                <a:gd name="T61" fmla="*/ 63 h 174"/>
                <a:gd name="T62" fmla="*/ 156 w 252"/>
                <a:gd name="T63" fmla="*/ 59 h 174"/>
                <a:gd name="T64" fmla="*/ 160 w 252"/>
                <a:gd name="T65" fmla="*/ 63 h 174"/>
                <a:gd name="T66" fmla="*/ 171 w 252"/>
                <a:gd name="T67" fmla="*/ 78 h 174"/>
                <a:gd name="T68" fmla="*/ 178 w 252"/>
                <a:gd name="T69" fmla="*/ 89 h 174"/>
                <a:gd name="T70" fmla="*/ 252 w 252"/>
                <a:gd name="T71" fmla="*/ 104 h 174"/>
                <a:gd name="T72" fmla="*/ 178 w 252"/>
                <a:gd name="T73" fmla="*/ 152 h 174"/>
                <a:gd name="T74" fmla="*/ 171 w 252"/>
                <a:gd name="T75" fmla="*/ 156 h 174"/>
                <a:gd name="T76" fmla="*/ 160 w 252"/>
                <a:gd name="T77" fmla="*/ 163 h 174"/>
                <a:gd name="T78" fmla="*/ 148 w 252"/>
                <a:gd name="T79" fmla="*/ 167 h 174"/>
                <a:gd name="T80" fmla="*/ 137 w 252"/>
                <a:gd name="T81" fmla="*/ 167 h 174"/>
                <a:gd name="T82" fmla="*/ 130 w 252"/>
                <a:gd name="T83" fmla="*/ 163 h 174"/>
                <a:gd name="T84" fmla="*/ 119 w 252"/>
                <a:gd name="T85" fmla="*/ 163 h 174"/>
                <a:gd name="T86" fmla="*/ 108 w 252"/>
                <a:gd name="T87" fmla="*/ 174 h 174"/>
                <a:gd name="T88" fmla="*/ 100 w 252"/>
                <a:gd name="T89" fmla="*/ 174 h 174"/>
                <a:gd name="T90" fmla="*/ 85 w 252"/>
                <a:gd name="T91" fmla="*/ 171 h 174"/>
                <a:gd name="T92" fmla="*/ 78 w 252"/>
                <a:gd name="T93" fmla="*/ 167 h 174"/>
                <a:gd name="T94" fmla="*/ 60 w 252"/>
                <a:gd name="T95" fmla="*/ 160 h 174"/>
                <a:gd name="T96" fmla="*/ 48 w 252"/>
                <a:gd name="T97" fmla="*/ 160 h 174"/>
                <a:gd name="T98" fmla="*/ 45 w 252"/>
                <a:gd name="T99" fmla="*/ 145 h 174"/>
                <a:gd name="T100" fmla="*/ 37 w 252"/>
                <a:gd name="T101" fmla="*/ 14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" h="174">
                  <a:moveTo>
                    <a:pt x="37" y="145"/>
                  </a:moveTo>
                  <a:lnTo>
                    <a:pt x="37" y="141"/>
                  </a:lnTo>
                  <a:lnTo>
                    <a:pt x="34" y="137"/>
                  </a:lnTo>
                  <a:lnTo>
                    <a:pt x="34" y="134"/>
                  </a:lnTo>
                  <a:lnTo>
                    <a:pt x="30" y="130"/>
                  </a:lnTo>
                  <a:lnTo>
                    <a:pt x="30" y="126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19" y="123"/>
                  </a:lnTo>
                  <a:lnTo>
                    <a:pt x="19" y="115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1" y="111"/>
                  </a:lnTo>
                  <a:lnTo>
                    <a:pt x="11" y="108"/>
                  </a:lnTo>
                  <a:lnTo>
                    <a:pt x="4" y="111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8" y="100"/>
                  </a:lnTo>
                  <a:lnTo>
                    <a:pt x="11" y="100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9" y="97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2"/>
                  </a:lnTo>
                  <a:lnTo>
                    <a:pt x="23" y="78"/>
                  </a:lnTo>
                  <a:lnTo>
                    <a:pt x="23" y="74"/>
                  </a:lnTo>
                  <a:lnTo>
                    <a:pt x="23" y="71"/>
                  </a:lnTo>
                  <a:lnTo>
                    <a:pt x="23" y="71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52"/>
                  </a:lnTo>
                  <a:lnTo>
                    <a:pt x="34" y="48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5" y="37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71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5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4"/>
                  </a:lnTo>
                  <a:lnTo>
                    <a:pt x="97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104" y="8"/>
                  </a:lnTo>
                  <a:lnTo>
                    <a:pt x="108" y="8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19" y="15"/>
                  </a:lnTo>
                  <a:lnTo>
                    <a:pt x="119" y="19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30" y="19"/>
                  </a:lnTo>
                  <a:lnTo>
                    <a:pt x="130" y="22"/>
                  </a:lnTo>
                  <a:lnTo>
                    <a:pt x="134" y="22"/>
                  </a:lnTo>
                  <a:lnTo>
                    <a:pt x="137" y="26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5" y="37"/>
                  </a:lnTo>
                  <a:lnTo>
                    <a:pt x="148" y="37"/>
                  </a:lnTo>
                  <a:lnTo>
                    <a:pt x="152" y="41"/>
                  </a:lnTo>
                  <a:lnTo>
                    <a:pt x="148" y="41"/>
                  </a:lnTo>
                  <a:lnTo>
                    <a:pt x="148" y="45"/>
                  </a:lnTo>
                  <a:lnTo>
                    <a:pt x="148" y="48"/>
                  </a:lnTo>
                  <a:lnTo>
                    <a:pt x="148" y="52"/>
                  </a:lnTo>
                  <a:lnTo>
                    <a:pt x="145" y="56"/>
                  </a:lnTo>
                  <a:lnTo>
                    <a:pt x="145" y="59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52" y="63"/>
                  </a:lnTo>
                  <a:lnTo>
                    <a:pt x="156" y="59"/>
                  </a:lnTo>
                  <a:lnTo>
                    <a:pt x="160" y="59"/>
                  </a:lnTo>
                  <a:lnTo>
                    <a:pt x="163" y="63"/>
                  </a:lnTo>
                  <a:lnTo>
                    <a:pt x="160" y="63"/>
                  </a:lnTo>
                  <a:lnTo>
                    <a:pt x="163" y="71"/>
                  </a:lnTo>
                  <a:lnTo>
                    <a:pt x="167" y="78"/>
                  </a:lnTo>
                  <a:lnTo>
                    <a:pt x="171" y="78"/>
                  </a:lnTo>
                  <a:lnTo>
                    <a:pt x="171" y="82"/>
                  </a:lnTo>
                  <a:lnTo>
                    <a:pt x="171" y="89"/>
                  </a:lnTo>
                  <a:lnTo>
                    <a:pt x="178" y="89"/>
                  </a:lnTo>
                  <a:lnTo>
                    <a:pt x="182" y="93"/>
                  </a:lnTo>
                  <a:lnTo>
                    <a:pt x="230" y="104"/>
                  </a:lnTo>
                  <a:lnTo>
                    <a:pt x="252" y="104"/>
                  </a:lnTo>
                  <a:lnTo>
                    <a:pt x="200" y="152"/>
                  </a:lnTo>
                  <a:lnTo>
                    <a:pt x="189" y="152"/>
                  </a:lnTo>
                  <a:lnTo>
                    <a:pt x="17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71" y="156"/>
                  </a:lnTo>
                  <a:lnTo>
                    <a:pt x="167" y="160"/>
                  </a:lnTo>
                  <a:lnTo>
                    <a:pt x="163" y="160"/>
                  </a:lnTo>
                  <a:lnTo>
                    <a:pt x="160" y="163"/>
                  </a:lnTo>
                  <a:lnTo>
                    <a:pt x="156" y="163"/>
                  </a:lnTo>
                  <a:lnTo>
                    <a:pt x="148" y="163"/>
                  </a:lnTo>
                  <a:lnTo>
                    <a:pt x="148" y="167"/>
                  </a:lnTo>
                  <a:lnTo>
                    <a:pt x="148" y="167"/>
                  </a:lnTo>
                  <a:lnTo>
                    <a:pt x="145" y="167"/>
                  </a:lnTo>
                  <a:lnTo>
                    <a:pt x="137" y="167"/>
                  </a:lnTo>
                  <a:lnTo>
                    <a:pt x="134" y="167"/>
                  </a:lnTo>
                  <a:lnTo>
                    <a:pt x="134" y="163"/>
                  </a:lnTo>
                  <a:lnTo>
                    <a:pt x="130" y="163"/>
                  </a:lnTo>
                  <a:lnTo>
                    <a:pt x="122" y="163"/>
                  </a:lnTo>
                  <a:lnTo>
                    <a:pt x="122" y="163"/>
                  </a:lnTo>
                  <a:lnTo>
                    <a:pt x="119" y="163"/>
                  </a:lnTo>
                  <a:lnTo>
                    <a:pt x="115" y="167"/>
                  </a:lnTo>
                  <a:lnTo>
                    <a:pt x="115" y="167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04" y="174"/>
                  </a:lnTo>
                  <a:lnTo>
                    <a:pt x="100" y="174"/>
                  </a:lnTo>
                  <a:lnTo>
                    <a:pt x="97" y="174"/>
                  </a:lnTo>
                  <a:lnTo>
                    <a:pt x="93" y="171"/>
                  </a:lnTo>
                  <a:lnTo>
                    <a:pt x="85" y="171"/>
                  </a:lnTo>
                  <a:lnTo>
                    <a:pt x="85" y="171"/>
                  </a:lnTo>
                  <a:lnTo>
                    <a:pt x="82" y="167"/>
                  </a:lnTo>
                  <a:lnTo>
                    <a:pt x="78" y="167"/>
                  </a:lnTo>
                  <a:lnTo>
                    <a:pt x="71" y="160"/>
                  </a:lnTo>
                  <a:lnTo>
                    <a:pt x="67" y="160"/>
                  </a:lnTo>
                  <a:lnTo>
                    <a:pt x="60" y="160"/>
                  </a:lnTo>
                  <a:lnTo>
                    <a:pt x="56" y="156"/>
                  </a:lnTo>
                  <a:lnTo>
                    <a:pt x="52" y="160"/>
                  </a:lnTo>
                  <a:lnTo>
                    <a:pt x="48" y="160"/>
                  </a:lnTo>
                  <a:lnTo>
                    <a:pt x="45" y="156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1" y="148"/>
                  </a:lnTo>
                  <a:lnTo>
                    <a:pt x="37" y="145"/>
                  </a:lnTo>
                  <a:lnTo>
                    <a:pt x="37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5059853" y="2823432"/>
              <a:ext cx="142816" cy="114511"/>
            </a:xfrm>
            <a:custGeom>
              <a:avLst/>
              <a:gdLst>
                <a:gd name="T0" fmla="*/ 96 w 111"/>
                <a:gd name="T1" fmla="*/ 85 h 89"/>
                <a:gd name="T2" fmla="*/ 93 w 111"/>
                <a:gd name="T3" fmla="*/ 81 h 89"/>
                <a:gd name="T4" fmla="*/ 89 w 111"/>
                <a:gd name="T5" fmla="*/ 74 h 89"/>
                <a:gd name="T6" fmla="*/ 82 w 111"/>
                <a:gd name="T7" fmla="*/ 70 h 89"/>
                <a:gd name="T8" fmla="*/ 78 w 111"/>
                <a:gd name="T9" fmla="*/ 67 h 89"/>
                <a:gd name="T10" fmla="*/ 74 w 111"/>
                <a:gd name="T11" fmla="*/ 67 h 89"/>
                <a:gd name="T12" fmla="*/ 67 w 111"/>
                <a:gd name="T13" fmla="*/ 63 h 89"/>
                <a:gd name="T14" fmla="*/ 59 w 111"/>
                <a:gd name="T15" fmla="*/ 59 h 89"/>
                <a:gd name="T16" fmla="*/ 52 w 111"/>
                <a:gd name="T17" fmla="*/ 56 h 89"/>
                <a:gd name="T18" fmla="*/ 48 w 111"/>
                <a:gd name="T19" fmla="*/ 56 h 89"/>
                <a:gd name="T20" fmla="*/ 41 w 111"/>
                <a:gd name="T21" fmla="*/ 52 h 89"/>
                <a:gd name="T22" fmla="*/ 37 w 111"/>
                <a:gd name="T23" fmla="*/ 52 h 89"/>
                <a:gd name="T24" fmla="*/ 30 w 111"/>
                <a:gd name="T25" fmla="*/ 56 h 89"/>
                <a:gd name="T26" fmla="*/ 22 w 111"/>
                <a:gd name="T27" fmla="*/ 52 h 89"/>
                <a:gd name="T28" fmla="*/ 19 w 111"/>
                <a:gd name="T29" fmla="*/ 48 h 89"/>
                <a:gd name="T30" fmla="*/ 11 w 111"/>
                <a:gd name="T31" fmla="*/ 59 h 89"/>
                <a:gd name="T32" fmla="*/ 8 w 111"/>
                <a:gd name="T33" fmla="*/ 59 h 89"/>
                <a:gd name="T34" fmla="*/ 4 w 111"/>
                <a:gd name="T35" fmla="*/ 56 h 89"/>
                <a:gd name="T36" fmla="*/ 4 w 111"/>
                <a:gd name="T37" fmla="*/ 44 h 89"/>
                <a:gd name="T38" fmla="*/ 4 w 111"/>
                <a:gd name="T39" fmla="*/ 41 h 89"/>
                <a:gd name="T40" fmla="*/ 8 w 111"/>
                <a:gd name="T41" fmla="*/ 30 h 89"/>
                <a:gd name="T42" fmla="*/ 11 w 111"/>
                <a:gd name="T43" fmla="*/ 26 h 89"/>
                <a:gd name="T44" fmla="*/ 8 w 111"/>
                <a:gd name="T45" fmla="*/ 22 h 89"/>
                <a:gd name="T46" fmla="*/ 11 w 111"/>
                <a:gd name="T47" fmla="*/ 15 h 89"/>
                <a:gd name="T48" fmla="*/ 15 w 111"/>
                <a:gd name="T49" fmla="*/ 15 h 89"/>
                <a:gd name="T50" fmla="*/ 15 w 111"/>
                <a:gd name="T51" fmla="*/ 11 h 89"/>
                <a:gd name="T52" fmla="*/ 19 w 111"/>
                <a:gd name="T53" fmla="*/ 11 h 89"/>
                <a:gd name="T54" fmla="*/ 26 w 111"/>
                <a:gd name="T55" fmla="*/ 7 h 89"/>
                <a:gd name="T56" fmla="*/ 30 w 111"/>
                <a:gd name="T57" fmla="*/ 7 h 89"/>
                <a:gd name="T58" fmla="*/ 33 w 111"/>
                <a:gd name="T59" fmla="*/ 0 h 89"/>
                <a:gd name="T60" fmla="*/ 37 w 111"/>
                <a:gd name="T61" fmla="*/ 4 h 89"/>
                <a:gd name="T62" fmla="*/ 48 w 111"/>
                <a:gd name="T63" fmla="*/ 33 h 89"/>
                <a:gd name="T64" fmla="*/ 48 w 111"/>
                <a:gd name="T65" fmla="*/ 37 h 89"/>
                <a:gd name="T66" fmla="*/ 52 w 111"/>
                <a:gd name="T67" fmla="*/ 37 h 89"/>
                <a:gd name="T68" fmla="*/ 56 w 111"/>
                <a:gd name="T69" fmla="*/ 44 h 89"/>
                <a:gd name="T70" fmla="*/ 56 w 111"/>
                <a:gd name="T71" fmla="*/ 44 h 89"/>
                <a:gd name="T72" fmla="*/ 56 w 111"/>
                <a:gd name="T73" fmla="*/ 41 h 89"/>
                <a:gd name="T74" fmla="*/ 59 w 111"/>
                <a:gd name="T75" fmla="*/ 44 h 89"/>
                <a:gd name="T76" fmla="*/ 63 w 111"/>
                <a:gd name="T77" fmla="*/ 48 h 89"/>
                <a:gd name="T78" fmla="*/ 67 w 111"/>
                <a:gd name="T79" fmla="*/ 48 h 89"/>
                <a:gd name="T80" fmla="*/ 70 w 111"/>
                <a:gd name="T81" fmla="*/ 48 h 89"/>
                <a:gd name="T82" fmla="*/ 74 w 111"/>
                <a:gd name="T83" fmla="*/ 52 h 89"/>
                <a:gd name="T84" fmla="*/ 82 w 111"/>
                <a:gd name="T85" fmla="*/ 56 h 89"/>
                <a:gd name="T86" fmla="*/ 85 w 111"/>
                <a:gd name="T87" fmla="*/ 63 h 89"/>
                <a:gd name="T88" fmla="*/ 93 w 111"/>
                <a:gd name="T89" fmla="*/ 67 h 89"/>
                <a:gd name="T90" fmla="*/ 96 w 111"/>
                <a:gd name="T91" fmla="*/ 70 h 89"/>
                <a:gd name="T92" fmla="*/ 96 w 111"/>
                <a:gd name="T93" fmla="*/ 70 h 89"/>
                <a:gd name="T94" fmla="*/ 104 w 111"/>
                <a:gd name="T95" fmla="*/ 78 h 89"/>
                <a:gd name="T96" fmla="*/ 104 w 111"/>
                <a:gd name="T97" fmla="*/ 81 h 89"/>
                <a:gd name="T98" fmla="*/ 108 w 111"/>
                <a:gd name="T99" fmla="*/ 81 h 89"/>
                <a:gd name="T100" fmla="*/ 111 w 111"/>
                <a:gd name="T101" fmla="*/ 81 h 89"/>
                <a:gd name="T102" fmla="*/ 111 w 111"/>
                <a:gd name="T103" fmla="*/ 85 h 89"/>
                <a:gd name="T104" fmla="*/ 108 w 111"/>
                <a:gd name="T105" fmla="*/ 89 h 89"/>
                <a:gd name="T106" fmla="*/ 100 w 111"/>
                <a:gd name="T10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89">
                  <a:moveTo>
                    <a:pt x="100" y="89"/>
                  </a:moveTo>
                  <a:lnTo>
                    <a:pt x="96" y="85"/>
                  </a:lnTo>
                  <a:lnTo>
                    <a:pt x="93" y="85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8" y="67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59"/>
                  </a:lnTo>
                  <a:lnTo>
                    <a:pt x="59" y="59"/>
                  </a:lnTo>
                  <a:lnTo>
                    <a:pt x="56" y="56"/>
                  </a:lnTo>
                  <a:lnTo>
                    <a:pt x="52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7" y="52"/>
                  </a:lnTo>
                  <a:lnTo>
                    <a:pt x="33" y="52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9" y="48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4" y="59"/>
                  </a:lnTo>
                  <a:lnTo>
                    <a:pt x="4" y="56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1"/>
                  </a:lnTo>
                  <a:lnTo>
                    <a:pt x="8" y="37"/>
                  </a:lnTo>
                  <a:lnTo>
                    <a:pt x="8" y="3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33" y="4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45" y="22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6" y="44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82" y="56"/>
                  </a:lnTo>
                  <a:lnTo>
                    <a:pt x="82" y="56"/>
                  </a:lnTo>
                  <a:lnTo>
                    <a:pt x="85" y="63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67"/>
                  </a:lnTo>
                  <a:lnTo>
                    <a:pt x="96" y="70"/>
                  </a:lnTo>
                  <a:lnTo>
                    <a:pt x="100" y="74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108" y="81"/>
                  </a:lnTo>
                  <a:lnTo>
                    <a:pt x="108" y="85"/>
                  </a:lnTo>
                  <a:lnTo>
                    <a:pt x="111" y="81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08" y="85"/>
                  </a:lnTo>
                  <a:lnTo>
                    <a:pt x="108" y="89"/>
                  </a:lnTo>
                  <a:lnTo>
                    <a:pt x="104" y="89"/>
                  </a:lnTo>
                  <a:lnTo>
                    <a:pt x="100" y="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5179510" y="2932796"/>
              <a:ext cx="28306" cy="33452"/>
            </a:xfrm>
            <a:custGeom>
              <a:avLst/>
              <a:gdLst>
                <a:gd name="T0" fmla="*/ 18 w 22"/>
                <a:gd name="T1" fmla="*/ 26 h 26"/>
                <a:gd name="T2" fmla="*/ 15 w 22"/>
                <a:gd name="T3" fmla="*/ 22 h 26"/>
                <a:gd name="T4" fmla="*/ 11 w 22"/>
                <a:gd name="T5" fmla="*/ 22 h 26"/>
                <a:gd name="T6" fmla="*/ 7 w 22"/>
                <a:gd name="T7" fmla="*/ 26 h 26"/>
                <a:gd name="T8" fmla="*/ 0 w 22"/>
                <a:gd name="T9" fmla="*/ 26 h 26"/>
                <a:gd name="T10" fmla="*/ 0 w 22"/>
                <a:gd name="T11" fmla="*/ 26 h 26"/>
                <a:gd name="T12" fmla="*/ 0 w 22"/>
                <a:gd name="T13" fmla="*/ 22 h 26"/>
                <a:gd name="T14" fmla="*/ 0 w 22"/>
                <a:gd name="T15" fmla="*/ 19 h 26"/>
                <a:gd name="T16" fmla="*/ 3 w 22"/>
                <a:gd name="T17" fmla="*/ 15 h 26"/>
                <a:gd name="T18" fmla="*/ 3 w 22"/>
                <a:gd name="T19" fmla="*/ 11 h 26"/>
                <a:gd name="T20" fmla="*/ 3 w 22"/>
                <a:gd name="T21" fmla="*/ 8 h 26"/>
                <a:gd name="T22" fmla="*/ 3 w 22"/>
                <a:gd name="T23" fmla="*/ 4 h 26"/>
                <a:gd name="T24" fmla="*/ 11 w 22"/>
                <a:gd name="T25" fmla="*/ 4 h 26"/>
                <a:gd name="T26" fmla="*/ 15 w 22"/>
                <a:gd name="T27" fmla="*/ 4 h 26"/>
                <a:gd name="T28" fmla="*/ 15 w 22"/>
                <a:gd name="T29" fmla="*/ 0 h 26"/>
                <a:gd name="T30" fmla="*/ 18 w 22"/>
                <a:gd name="T31" fmla="*/ 0 h 26"/>
                <a:gd name="T32" fmla="*/ 18 w 22"/>
                <a:gd name="T33" fmla="*/ 0 h 26"/>
                <a:gd name="T34" fmla="*/ 18 w 22"/>
                <a:gd name="T35" fmla="*/ 0 h 26"/>
                <a:gd name="T36" fmla="*/ 22 w 22"/>
                <a:gd name="T37" fmla="*/ 4 h 26"/>
                <a:gd name="T38" fmla="*/ 22 w 22"/>
                <a:gd name="T39" fmla="*/ 4 h 26"/>
                <a:gd name="T40" fmla="*/ 22 w 22"/>
                <a:gd name="T41" fmla="*/ 4 h 26"/>
                <a:gd name="T42" fmla="*/ 22 w 22"/>
                <a:gd name="T43" fmla="*/ 8 h 26"/>
                <a:gd name="T44" fmla="*/ 22 w 22"/>
                <a:gd name="T45" fmla="*/ 11 h 26"/>
                <a:gd name="T46" fmla="*/ 18 w 22"/>
                <a:gd name="T47" fmla="*/ 11 h 26"/>
                <a:gd name="T48" fmla="*/ 18 w 22"/>
                <a:gd name="T49" fmla="*/ 11 h 26"/>
                <a:gd name="T50" fmla="*/ 15 w 22"/>
                <a:gd name="T51" fmla="*/ 15 h 26"/>
                <a:gd name="T52" fmla="*/ 11 w 22"/>
                <a:gd name="T53" fmla="*/ 15 h 26"/>
                <a:gd name="T54" fmla="*/ 15 w 22"/>
                <a:gd name="T55" fmla="*/ 19 h 26"/>
                <a:gd name="T56" fmla="*/ 15 w 22"/>
                <a:gd name="T57" fmla="*/ 19 h 26"/>
                <a:gd name="T58" fmla="*/ 18 w 22"/>
                <a:gd name="T59" fmla="*/ 15 h 26"/>
                <a:gd name="T60" fmla="*/ 22 w 22"/>
                <a:gd name="T61" fmla="*/ 15 h 26"/>
                <a:gd name="T62" fmla="*/ 22 w 22"/>
                <a:gd name="T63" fmla="*/ 19 h 26"/>
                <a:gd name="T64" fmla="*/ 18 w 22"/>
                <a:gd name="T65" fmla="*/ 22 h 26"/>
                <a:gd name="T66" fmla="*/ 18 w 22"/>
                <a:gd name="T6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6">
                  <a:moveTo>
                    <a:pt x="18" y="26"/>
                  </a:moveTo>
                  <a:lnTo>
                    <a:pt x="15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3" y="15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5" y="15"/>
                  </a:lnTo>
                  <a:lnTo>
                    <a:pt x="11" y="15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18" y="22"/>
                  </a:lnTo>
                  <a:lnTo>
                    <a:pt x="18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5165357" y="2946948"/>
              <a:ext cx="213581" cy="258613"/>
            </a:xfrm>
            <a:custGeom>
              <a:avLst/>
              <a:gdLst>
                <a:gd name="T0" fmla="*/ 14 w 166"/>
                <a:gd name="T1" fmla="*/ 115 h 201"/>
                <a:gd name="T2" fmla="*/ 29 w 166"/>
                <a:gd name="T3" fmla="*/ 112 h 201"/>
                <a:gd name="T4" fmla="*/ 40 w 166"/>
                <a:gd name="T5" fmla="*/ 104 h 201"/>
                <a:gd name="T6" fmla="*/ 55 w 166"/>
                <a:gd name="T7" fmla="*/ 104 h 201"/>
                <a:gd name="T8" fmla="*/ 96 w 166"/>
                <a:gd name="T9" fmla="*/ 56 h 201"/>
                <a:gd name="T10" fmla="*/ 37 w 166"/>
                <a:gd name="T11" fmla="*/ 41 h 201"/>
                <a:gd name="T12" fmla="*/ 33 w 166"/>
                <a:gd name="T13" fmla="*/ 30 h 201"/>
                <a:gd name="T14" fmla="*/ 29 w 166"/>
                <a:gd name="T15" fmla="*/ 11 h 201"/>
                <a:gd name="T16" fmla="*/ 33 w 166"/>
                <a:gd name="T17" fmla="*/ 8 h 201"/>
                <a:gd name="T18" fmla="*/ 48 w 166"/>
                <a:gd name="T19" fmla="*/ 23 h 201"/>
                <a:gd name="T20" fmla="*/ 59 w 166"/>
                <a:gd name="T21" fmla="*/ 26 h 201"/>
                <a:gd name="T22" fmla="*/ 70 w 166"/>
                <a:gd name="T23" fmla="*/ 23 h 201"/>
                <a:gd name="T24" fmla="*/ 77 w 166"/>
                <a:gd name="T25" fmla="*/ 19 h 201"/>
                <a:gd name="T26" fmla="*/ 85 w 166"/>
                <a:gd name="T27" fmla="*/ 19 h 201"/>
                <a:gd name="T28" fmla="*/ 103 w 166"/>
                <a:gd name="T29" fmla="*/ 11 h 201"/>
                <a:gd name="T30" fmla="*/ 114 w 166"/>
                <a:gd name="T31" fmla="*/ 11 h 201"/>
                <a:gd name="T32" fmla="*/ 125 w 166"/>
                <a:gd name="T33" fmla="*/ 11 h 201"/>
                <a:gd name="T34" fmla="*/ 137 w 166"/>
                <a:gd name="T35" fmla="*/ 8 h 201"/>
                <a:gd name="T36" fmla="*/ 144 w 166"/>
                <a:gd name="T37" fmla="*/ 8 h 201"/>
                <a:gd name="T38" fmla="*/ 155 w 166"/>
                <a:gd name="T39" fmla="*/ 4 h 201"/>
                <a:gd name="T40" fmla="*/ 155 w 166"/>
                <a:gd name="T41" fmla="*/ 0 h 201"/>
                <a:gd name="T42" fmla="*/ 159 w 166"/>
                <a:gd name="T43" fmla="*/ 0 h 201"/>
                <a:gd name="T44" fmla="*/ 166 w 166"/>
                <a:gd name="T45" fmla="*/ 0 h 201"/>
                <a:gd name="T46" fmla="*/ 163 w 166"/>
                <a:gd name="T47" fmla="*/ 8 h 201"/>
                <a:gd name="T48" fmla="*/ 166 w 166"/>
                <a:gd name="T49" fmla="*/ 11 h 201"/>
                <a:gd name="T50" fmla="*/ 163 w 166"/>
                <a:gd name="T51" fmla="*/ 15 h 201"/>
                <a:gd name="T52" fmla="*/ 163 w 166"/>
                <a:gd name="T53" fmla="*/ 23 h 201"/>
                <a:gd name="T54" fmla="*/ 166 w 166"/>
                <a:gd name="T55" fmla="*/ 23 h 201"/>
                <a:gd name="T56" fmla="*/ 166 w 166"/>
                <a:gd name="T57" fmla="*/ 26 h 201"/>
                <a:gd name="T58" fmla="*/ 159 w 166"/>
                <a:gd name="T59" fmla="*/ 30 h 201"/>
                <a:gd name="T60" fmla="*/ 159 w 166"/>
                <a:gd name="T61" fmla="*/ 37 h 201"/>
                <a:gd name="T62" fmla="*/ 151 w 166"/>
                <a:gd name="T63" fmla="*/ 56 h 201"/>
                <a:gd name="T64" fmla="*/ 144 w 166"/>
                <a:gd name="T65" fmla="*/ 60 h 201"/>
                <a:gd name="T66" fmla="*/ 140 w 166"/>
                <a:gd name="T67" fmla="*/ 67 h 201"/>
                <a:gd name="T68" fmla="*/ 125 w 166"/>
                <a:gd name="T69" fmla="*/ 93 h 201"/>
                <a:gd name="T70" fmla="*/ 114 w 166"/>
                <a:gd name="T71" fmla="*/ 112 h 201"/>
                <a:gd name="T72" fmla="*/ 81 w 166"/>
                <a:gd name="T73" fmla="*/ 141 h 201"/>
                <a:gd name="T74" fmla="*/ 63 w 166"/>
                <a:gd name="T75" fmla="*/ 152 h 201"/>
                <a:gd name="T76" fmla="*/ 44 w 166"/>
                <a:gd name="T77" fmla="*/ 167 h 201"/>
                <a:gd name="T78" fmla="*/ 33 w 166"/>
                <a:gd name="T79" fmla="*/ 178 h 201"/>
                <a:gd name="T80" fmla="*/ 26 w 166"/>
                <a:gd name="T81" fmla="*/ 186 h 201"/>
                <a:gd name="T82" fmla="*/ 0 w 166"/>
                <a:gd name="T83" fmla="*/ 190 h 201"/>
                <a:gd name="T84" fmla="*/ 14 w 166"/>
                <a:gd name="T85" fmla="*/ 11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201">
                  <a:moveTo>
                    <a:pt x="14" y="119"/>
                  </a:moveTo>
                  <a:lnTo>
                    <a:pt x="14" y="119"/>
                  </a:lnTo>
                  <a:lnTo>
                    <a:pt x="14" y="115"/>
                  </a:lnTo>
                  <a:lnTo>
                    <a:pt x="22" y="115"/>
                  </a:lnTo>
                  <a:lnTo>
                    <a:pt x="26" y="115"/>
                  </a:lnTo>
                  <a:lnTo>
                    <a:pt x="29" y="112"/>
                  </a:lnTo>
                  <a:lnTo>
                    <a:pt x="33" y="112"/>
                  </a:lnTo>
                  <a:lnTo>
                    <a:pt x="37" y="108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4" y="104"/>
                  </a:lnTo>
                  <a:lnTo>
                    <a:pt x="55" y="104"/>
                  </a:lnTo>
                  <a:lnTo>
                    <a:pt x="66" y="104"/>
                  </a:lnTo>
                  <a:lnTo>
                    <a:pt x="118" y="56"/>
                  </a:lnTo>
                  <a:lnTo>
                    <a:pt x="96" y="56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37" y="41"/>
                  </a:lnTo>
                  <a:lnTo>
                    <a:pt x="37" y="34"/>
                  </a:lnTo>
                  <a:lnTo>
                    <a:pt x="37" y="30"/>
                  </a:lnTo>
                  <a:lnTo>
                    <a:pt x="33" y="30"/>
                  </a:lnTo>
                  <a:lnTo>
                    <a:pt x="29" y="23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8" y="23"/>
                  </a:lnTo>
                  <a:lnTo>
                    <a:pt x="51" y="26"/>
                  </a:lnTo>
                  <a:lnTo>
                    <a:pt x="55" y="26"/>
                  </a:lnTo>
                  <a:lnTo>
                    <a:pt x="59" y="26"/>
                  </a:lnTo>
                  <a:lnTo>
                    <a:pt x="63" y="23"/>
                  </a:lnTo>
                  <a:lnTo>
                    <a:pt x="66" y="23"/>
                  </a:lnTo>
                  <a:lnTo>
                    <a:pt x="70" y="23"/>
                  </a:lnTo>
                  <a:lnTo>
                    <a:pt x="74" y="15"/>
                  </a:lnTo>
                  <a:lnTo>
                    <a:pt x="77" y="15"/>
                  </a:lnTo>
                  <a:lnTo>
                    <a:pt x="77" y="19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92" y="19"/>
                  </a:lnTo>
                  <a:lnTo>
                    <a:pt x="100" y="11"/>
                  </a:lnTo>
                  <a:lnTo>
                    <a:pt x="103" y="11"/>
                  </a:lnTo>
                  <a:lnTo>
                    <a:pt x="107" y="11"/>
                  </a:lnTo>
                  <a:lnTo>
                    <a:pt x="111" y="11"/>
                  </a:lnTo>
                  <a:lnTo>
                    <a:pt x="114" y="11"/>
                  </a:lnTo>
                  <a:lnTo>
                    <a:pt x="118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25" y="11"/>
                  </a:lnTo>
                  <a:lnTo>
                    <a:pt x="137" y="8"/>
                  </a:lnTo>
                  <a:lnTo>
                    <a:pt x="137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51" y="8"/>
                  </a:lnTo>
                  <a:lnTo>
                    <a:pt x="151" y="4"/>
                  </a:lnTo>
                  <a:lnTo>
                    <a:pt x="155" y="4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3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4"/>
                  </a:lnTo>
                  <a:lnTo>
                    <a:pt x="163" y="8"/>
                  </a:lnTo>
                  <a:lnTo>
                    <a:pt x="163" y="8"/>
                  </a:lnTo>
                  <a:lnTo>
                    <a:pt x="163" y="11"/>
                  </a:lnTo>
                  <a:lnTo>
                    <a:pt x="163" y="11"/>
                  </a:lnTo>
                  <a:lnTo>
                    <a:pt x="166" y="11"/>
                  </a:lnTo>
                  <a:lnTo>
                    <a:pt x="166" y="11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9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3" y="26"/>
                  </a:lnTo>
                  <a:lnTo>
                    <a:pt x="163" y="26"/>
                  </a:lnTo>
                  <a:lnTo>
                    <a:pt x="159" y="30"/>
                  </a:lnTo>
                  <a:lnTo>
                    <a:pt x="163" y="30"/>
                  </a:lnTo>
                  <a:lnTo>
                    <a:pt x="159" y="34"/>
                  </a:lnTo>
                  <a:lnTo>
                    <a:pt x="159" y="37"/>
                  </a:lnTo>
                  <a:lnTo>
                    <a:pt x="159" y="41"/>
                  </a:lnTo>
                  <a:lnTo>
                    <a:pt x="155" y="49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44" y="63"/>
                  </a:lnTo>
                  <a:lnTo>
                    <a:pt x="144" y="63"/>
                  </a:lnTo>
                  <a:lnTo>
                    <a:pt x="140" y="67"/>
                  </a:lnTo>
                  <a:lnTo>
                    <a:pt x="133" y="82"/>
                  </a:lnTo>
                  <a:lnTo>
                    <a:pt x="133" y="86"/>
                  </a:lnTo>
                  <a:lnTo>
                    <a:pt x="125" y="93"/>
                  </a:lnTo>
                  <a:lnTo>
                    <a:pt x="125" y="97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07" y="119"/>
                  </a:lnTo>
                  <a:lnTo>
                    <a:pt x="100" y="126"/>
                  </a:lnTo>
                  <a:lnTo>
                    <a:pt x="81" y="141"/>
                  </a:lnTo>
                  <a:lnTo>
                    <a:pt x="74" y="149"/>
                  </a:lnTo>
                  <a:lnTo>
                    <a:pt x="70" y="149"/>
                  </a:lnTo>
                  <a:lnTo>
                    <a:pt x="63" y="152"/>
                  </a:lnTo>
                  <a:lnTo>
                    <a:pt x="59" y="156"/>
                  </a:lnTo>
                  <a:lnTo>
                    <a:pt x="48" y="167"/>
                  </a:lnTo>
                  <a:lnTo>
                    <a:pt x="44" y="167"/>
                  </a:lnTo>
                  <a:lnTo>
                    <a:pt x="37" y="178"/>
                  </a:lnTo>
                  <a:lnTo>
                    <a:pt x="33" y="178"/>
                  </a:lnTo>
                  <a:lnTo>
                    <a:pt x="33" y="178"/>
                  </a:lnTo>
                  <a:lnTo>
                    <a:pt x="29" y="182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11" y="201"/>
                  </a:lnTo>
                  <a:lnTo>
                    <a:pt x="11" y="201"/>
                  </a:lnTo>
                  <a:lnTo>
                    <a:pt x="0" y="190"/>
                  </a:lnTo>
                  <a:lnTo>
                    <a:pt x="0" y="134"/>
                  </a:lnTo>
                  <a:lnTo>
                    <a:pt x="14" y="119"/>
                  </a:lnTo>
                  <a:lnTo>
                    <a:pt x="14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6579362" y="2770679"/>
              <a:ext cx="47606" cy="42459"/>
            </a:xfrm>
            <a:custGeom>
              <a:avLst/>
              <a:gdLst>
                <a:gd name="T0" fmla="*/ 9 w 10"/>
                <a:gd name="T1" fmla="*/ 0 h 9"/>
                <a:gd name="T2" fmla="*/ 8 w 10"/>
                <a:gd name="T3" fmla="*/ 0 h 9"/>
                <a:gd name="T4" fmla="*/ 8 w 10"/>
                <a:gd name="T5" fmla="*/ 1 h 9"/>
                <a:gd name="T6" fmla="*/ 7 w 10"/>
                <a:gd name="T7" fmla="*/ 0 h 9"/>
                <a:gd name="T8" fmla="*/ 6 w 10"/>
                <a:gd name="T9" fmla="*/ 0 h 9"/>
                <a:gd name="T10" fmla="*/ 6 w 10"/>
                <a:gd name="T11" fmla="*/ 0 h 9"/>
                <a:gd name="T12" fmla="*/ 5 w 10"/>
                <a:gd name="T13" fmla="*/ 1 h 9"/>
                <a:gd name="T14" fmla="*/ 4 w 10"/>
                <a:gd name="T15" fmla="*/ 1 h 9"/>
                <a:gd name="T16" fmla="*/ 3 w 10"/>
                <a:gd name="T17" fmla="*/ 1 h 9"/>
                <a:gd name="T18" fmla="*/ 3 w 10"/>
                <a:gd name="T19" fmla="*/ 1 h 9"/>
                <a:gd name="T20" fmla="*/ 2 w 10"/>
                <a:gd name="T21" fmla="*/ 2 h 9"/>
                <a:gd name="T22" fmla="*/ 1 w 10"/>
                <a:gd name="T23" fmla="*/ 3 h 9"/>
                <a:gd name="T24" fmla="*/ 0 w 10"/>
                <a:gd name="T25" fmla="*/ 4 h 9"/>
                <a:gd name="T26" fmla="*/ 0 w 10"/>
                <a:gd name="T27" fmla="*/ 4 h 9"/>
                <a:gd name="T28" fmla="*/ 0 w 10"/>
                <a:gd name="T29" fmla="*/ 6 h 9"/>
                <a:gd name="T30" fmla="*/ 1 w 10"/>
                <a:gd name="T31" fmla="*/ 7 h 9"/>
                <a:gd name="T32" fmla="*/ 1 w 10"/>
                <a:gd name="T33" fmla="*/ 7 h 9"/>
                <a:gd name="T34" fmla="*/ 2 w 10"/>
                <a:gd name="T35" fmla="*/ 8 h 9"/>
                <a:gd name="T36" fmla="*/ 3 w 10"/>
                <a:gd name="T37" fmla="*/ 8 h 9"/>
                <a:gd name="T38" fmla="*/ 3 w 10"/>
                <a:gd name="T39" fmla="*/ 8 h 9"/>
                <a:gd name="T40" fmla="*/ 4 w 10"/>
                <a:gd name="T41" fmla="*/ 8 h 9"/>
                <a:gd name="T42" fmla="*/ 5 w 10"/>
                <a:gd name="T43" fmla="*/ 9 h 9"/>
                <a:gd name="T44" fmla="*/ 5 w 10"/>
                <a:gd name="T45" fmla="*/ 8 h 9"/>
                <a:gd name="T46" fmla="*/ 5 w 10"/>
                <a:gd name="T47" fmla="*/ 8 h 9"/>
                <a:gd name="T48" fmla="*/ 6 w 10"/>
                <a:gd name="T49" fmla="*/ 7 h 9"/>
                <a:gd name="T50" fmla="*/ 7 w 10"/>
                <a:gd name="T51" fmla="*/ 8 h 9"/>
                <a:gd name="T52" fmla="*/ 7 w 10"/>
                <a:gd name="T53" fmla="*/ 7 h 9"/>
                <a:gd name="T54" fmla="*/ 7 w 10"/>
                <a:gd name="T55" fmla="*/ 7 h 9"/>
                <a:gd name="T56" fmla="*/ 8 w 10"/>
                <a:gd name="T57" fmla="*/ 6 h 9"/>
                <a:gd name="T58" fmla="*/ 9 w 10"/>
                <a:gd name="T59" fmla="*/ 6 h 9"/>
                <a:gd name="T60" fmla="*/ 9 w 10"/>
                <a:gd name="T61" fmla="*/ 5 h 9"/>
                <a:gd name="T62" fmla="*/ 9 w 10"/>
                <a:gd name="T63" fmla="*/ 4 h 9"/>
                <a:gd name="T64" fmla="*/ 10 w 10"/>
                <a:gd name="T65" fmla="*/ 4 h 9"/>
                <a:gd name="T66" fmla="*/ 10 w 10"/>
                <a:gd name="T67" fmla="*/ 3 h 9"/>
                <a:gd name="T68" fmla="*/ 10 w 10"/>
                <a:gd name="T69" fmla="*/ 2 h 9"/>
                <a:gd name="T70" fmla="*/ 10 w 10"/>
                <a:gd name="T71" fmla="*/ 1 h 9"/>
                <a:gd name="T72" fmla="*/ 9 w 10"/>
                <a:gd name="T7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5655563" y="1893197"/>
              <a:ext cx="1295638" cy="872336"/>
            </a:xfrm>
            <a:custGeom>
              <a:avLst/>
              <a:gdLst>
                <a:gd name="T0" fmla="*/ 970 w 1007"/>
                <a:gd name="T1" fmla="*/ 118 h 678"/>
                <a:gd name="T2" fmla="*/ 937 w 1007"/>
                <a:gd name="T3" fmla="*/ 103 h 678"/>
                <a:gd name="T4" fmla="*/ 911 w 1007"/>
                <a:gd name="T5" fmla="*/ 85 h 678"/>
                <a:gd name="T6" fmla="*/ 874 w 1007"/>
                <a:gd name="T7" fmla="*/ 77 h 678"/>
                <a:gd name="T8" fmla="*/ 840 w 1007"/>
                <a:gd name="T9" fmla="*/ 33 h 678"/>
                <a:gd name="T10" fmla="*/ 815 w 1007"/>
                <a:gd name="T11" fmla="*/ 7 h 678"/>
                <a:gd name="T12" fmla="*/ 774 w 1007"/>
                <a:gd name="T13" fmla="*/ 0 h 678"/>
                <a:gd name="T14" fmla="*/ 733 w 1007"/>
                <a:gd name="T15" fmla="*/ 25 h 678"/>
                <a:gd name="T16" fmla="*/ 741 w 1007"/>
                <a:gd name="T17" fmla="*/ 66 h 678"/>
                <a:gd name="T18" fmla="*/ 711 w 1007"/>
                <a:gd name="T19" fmla="*/ 100 h 678"/>
                <a:gd name="T20" fmla="*/ 778 w 1007"/>
                <a:gd name="T21" fmla="*/ 159 h 678"/>
                <a:gd name="T22" fmla="*/ 733 w 1007"/>
                <a:gd name="T23" fmla="*/ 192 h 678"/>
                <a:gd name="T24" fmla="*/ 663 w 1007"/>
                <a:gd name="T25" fmla="*/ 226 h 678"/>
                <a:gd name="T26" fmla="*/ 578 w 1007"/>
                <a:gd name="T27" fmla="*/ 289 h 678"/>
                <a:gd name="T28" fmla="*/ 437 w 1007"/>
                <a:gd name="T29" fmla="*/ 274 h 678"/>
                <a:gd name="T30" fmla="*/ 374 w 1007"/>
                <a:gd name="T31" fmla="*/ 230 h 678"/>
                <a:gd name="T32" fmla="*/ 326 w 1007"/>
                <a:gd name="T33" fmla="*/ 185 h 678"/>
                <a:gd name="T34" fmla="*/ 281 w 1007"/>
                <a:gd name="T35" fmla="*/ 163 h 678"/>
                <a:gd name="T36" fmla="*/ 248 w 1007"/>
                <a:gd name="T37" fmla="*/ 166 h 678"/>
                <a:gd name="T38" fmla="*/ 204 w 1007"/>
                <a:gd name="T39" fmla="*/ 226 h 678"/>
                <a:gd name="T40" fmla="*/ 181 w 1007"/>
                <a:gd name="T41" fmla="*/ 252 h 678"/>
                <a:gd name="T42" fmla="*/ 137 w 1007"/>
                <a:gd name="T43" fmla="*/ 281 h 678"/>
                <a:gd name="T44" fmla="*/ 44 w 1007"/>
                <a:gd name="T45" fmla="*/ 296 h 678"/>
                <a:gd name="T46" fmla="*/ 30 w 1007"/>
                <a:gd name="T47" fmla="*/ 333 h 678"/>
                <a:gd name="T48" fmla="*/ 15 w 1007"/>
                <a:gd name="T49" fmla="*/ 382 h 678"/>
                <a:gd name="T50" fmla="*/ 48 w 1007"/>
                <a:gd name="T51" fmla="*/ 385 h 678"/>
                <a:gd name="T52" fmla="*/ 89 w 1007"/>
                <a:gd name="T53" fmla="*/ 400 h 678"/>
                <a:gd name="T54" fmla="*/ 148 w 1007"/>
                <a:gd name="T55" fmla="*/ 411 h 678"/>
                <a:gd name="T56" fmla="*/ 200 w 1007"/>
                <a:gd name="T57" fmla="*/ 482 h 678"/>
                <a:gd name="T58" fmla="*/ 237 w 1007"/>
                <a:gd name="T59" fmla="*/ 519 h 678"/>
                <a:gd name="T60" fmla="*/ 300 w 1007"/>
                <a:gd name="T61" fmla="*/ 534 h 678"/>
                <a:gd name="T62" fmla="*/ 370 w 1007"/>
                <a:gd name="T63" fmla="*/ 556 h 678"/>
                <a:gd name="T64" fmla="*/ 441 w 1007"/>
                <a:gd name="T65" fmla="*/ 549 h 678"/>
                <a:gd name="T66" fmla="*/ 500 w 1007"/>
                <a:gd name="T67" fmla="*/ 537 h 678"/>
                <a:gd name="T68" fmla="*/ 541 w 1007"/>
                <a:gd name="T69" fmla="*/ 589 h 678"/>
                <a:gd name="T70" fmla="*/ 548 w 1007"/>
                <a:gd name="T71" fmla="*/ 626 h 678"/>
                <a:gd name="T72" fmla="*/ 570 w 1007"/>
                <a:gd name="T73" fmla="*/ 660 h 678"/>
                <a:gd name="T74" fmla="*/ 611 w 1007"/>
                <a:gd name="T75" fmla="*/ 645 h 678"/>
                <a:gd name="T76" fmla="*/ 663 w 1007"/>
                <a:gd name="T77" fmla="*/ 634 h 678"/>
                <a:gd name="T78" fmla="*/ 711 w 1007"/>
                <a:gd name="T79" fmla="*/ 660 h 678"/>
                <a:gd name="T80" fmla="*/ 737 w 1007"/>
                <a:gd name="T81" fmla="*/ 678 h 678"/>
                <a:gd name="T82" fmla="*/ 748 w 1007"/>
                <a:gd name="T83" fmla="*/ 664 h 678"/>
                <a:gd name="T84" fmla="*/ 789 w 1007"/>
                <a:gd name="T85" fmla="*/ 641 h 678"/>
                <a:gd name="T86" fmla="*/ 822 w 1007"/>
                <a:gd name="T87" fmla="*/ 638 h 678"/>
                <a:gd name="T88" fmla="*/ 852 w 1007"/>
                <a:gd name="T89" fmla="*/ 619 h 678"/>
                <a:gd name="T90" fmla="*/ 874 w 1007"/>
                <a:gd name="T91" fmla="*/ 600 h 678"/>
                <a:gd name="T92" fmla="*/ 881 w 1007"/>
                <a:gd name="T93" fmla="*/ 586 h 678"/>
                <a:gd name="T94" fmla="*/ 889 w 1007"/>
                <a:gd name="T95" fmla="*/ 563 h 678"/>
                <a:gd name="T96" fmla="*/ 907 w 1007"/>
                <a:gd name="T97" fmla="*/ 537 h 678"/>
                <a:gd name="T98" fmla="*/ 907 w 1007"/>
                <a:gd name="T99" fmla="*/ 511 h 678"/>
                <a:gd name="T100" fmla="*/ 874 w 1007"/>
                <a:gd name="T101" fmla="*/ 500 h 678"/>
                <a:gd name="T102" fmla="*/ 852 w 1007"/>
                <a:gd name="T103" fmla="*/ 467 h 678"/>
                <a:gd name="T104" fmla="*/ 892 w 1007"/>
                <a:gd name="T105" fmla="*/ 459 h 678"/>
                <a:gd name="T106" fmla="*/ 848 w 1007"/>
                <a:gd name="T107" fmla="*/ 396 h 678"/>
                <a:gd name="T108" fmla="*/ 889 w 1007"/>
                <a:gd name="T109" fmla="*/ 370 h 678"/>
                <a:gd name="T110" fmla="*/ 844 w 1007"/>
                <a:gd name="T111" fmla="*/ 356 h 678"/>
                <a:gd name="T112" fmla="*/ 803 w 1007"/>
                <a:gd name="T113" fmla="*/ 345 h 678"/>
                <a:gd name="T114" fmla="*/ 837 w 1007"/>
                <a:gd name="T115" fmla="*/ 304 h 678"/>
                <a:gd name="T116" fmla="*/ 855 w 1007"/>
                <a:gd name="T117" fmla="*/ 319 h 678"/>
                <a:gd name="T118" fmla="*/ 870 w 1007"/>
                <a:gd name="T119" fmla="*/ 319 h 678"/>
                <a:gd name="T120" fmla="*/ 985 w 1007"/>
                <a:gd name="T121" fmla="*/ 233 h 678"/>
                <a:gd name="T122" fmla="*/ 985 w 1007"/>
                <a:gd name="T123" fmla="*/ 178 h 678"/>
                <a:gd name="T124" fmla="*/ 1003 w 1007"/>
                <a:gd name="T125" fmla="*/ 155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7" h="678">
                  <a:moveTo>
                    <a:pt x="1003" y="118"/>
                  </a:moveTo>
                  <a:lnTo>
                    <a:pt x="1003" y="115"/>
                  </a:lnTo>
                  <a:lnTo>
                    <a:pt x="1003" y="115"/>
                  </a:lnTo>
                  <a:lnTo>
                    <a:pt x="1000" y="111"/>
                  </a:lnTo>
                  <a:lnTo>
                    <a:pt x="1000" y="111"/>
                  </a:lnTo>
                  <a:lnTo>
                    <a:pt x="1000" y="107"/>
                  </a:lnTo>
                  <a:lnTo>
                    <a:pt x="1000" y="107"/>
                  </a:lnTo>
                  <a:lnTo>
                    <a:pt x="1000" y="103"/>
                  </a:lnTo>
                  <a:lnTo>
                    <a:pt x="996" y="103"/>
                  </a:lnTo>
                  <a:lnTo>
                    <a:pt x="992" y="103"/>
                  </a:lnTo>
                  <a:lnTo>
                    <a:pt x="992" y="103"/>
                  </a:lnTo>
                  <a:lnTo>
                    <a:pt x="989" y="103"/>
                  </a:lnTo>
                  <a:lnTo>
                    <a:pt x="985" y="103"/>
                  </a:lnTo>
                  <a:lnTo>
                    <a:pt x="985" y="103"/>
                  </a:lnTo>
                  <a:lnTo>
                    <a:pt x="985" y="107"/>
                  </a:lnTo>
                  <a:lnTo>
                    <a:pt x="981" y="107"/>
                  </a:lnTo>
                  <a:lnTo>
                    <a:pt x="981" y="107"/>
                  </a:lnTo>
                  <a:lnTo>
                    <a:pt x="981" y="111"/>
                  </a:lnTo>
                  <a:lnTo>
                    <a:pt x="977" y="111"/>
                  </a:lnTo>
                  <a:lnTo>
                    <a:pt x="974" y="111"/>
                  </a:lnTo>
                  <a:lnTo>
                    <a:pt x="974" y="115"/>
                  </a:lnTo>
                  <a:lnTo>
                    <a:pt x="974" y="115"/>
                  </a:lnTo>
                  <a:lnTo>
                    <a:pt x="970" y="118"/>
                  </a:lnTo>
                  <a:lnTo>
                    <a:pt x="970" y="118"/>
                  </a:lnTo>
                  <a:lnTo>
                    <a:pt x="970" y="122"/>
                  </a:lnTo>
                  <a:lnTo>
                    <a:pt x="970" y="122"/>
                  </a:lnTo>
                  <a:lnTo>
                    <a:pt x="966" y="122"/>
                  </a:lnTo>
                  <a:lnTo>
                    <a:pt x="963" y="126"/>
                  </a:lnTo>
                  <a:lnTo>
                    <a:pt x="963" y="126"/>
                  </a:lnTo>
                  <a:lnTo>
                    <a:pt x="959" y="126"/>
                  </a:lnTo>
                  <a:lnTo>
                    <a:pt x="959" y="126"/>
                  </a:lnTo>
                  <a:lnTo>
                    <a:pt x="955" y="126"/>
                  </a:lnTo>
                  <a:lnTo>
                    <a:pt x="955" y="126"/>
                  </a:lnTo>
                  <a:lnTo>
                    <a:pt x="952" y="122"/>
                  </a:lnTo>
                  <a:lnTo>
                    <a:pt x="952" y="122"/>
                  </a:lnTo>
                  <a:lnTo>
                    <a:pt x="948" y="126"/>
                  </a:lnTo>
                  <a:lnTo>
                    <a:pt x="944" y="126"/>
                  </a:lnTo>
                  <a:lnTo>
                    <a:pt x="944" y="122"/>
                  </a:lnTo>
                  <a:lnTo>
                    <a:pt x="944" y="118"/>
                  </a:lnTo>
                  <a:lnTo>
                    <a:pt x="940" y="118"/>
                  </a:lnTo>
                  <a:lnTo>
                    <a:pt x="937" y="115"/>
                  </a:lnTo>
                  <a:lnTo>
                    <a:pt x="937" y="115"/>
                  </a:lnTo>
                  <a:lnTo>
                    <a:pt x="940" y="111"/>
                  </a:lnTo>
                  <a:lnTo>
                    <a:pt x="940" y="111"/>
                  </a:lnTo>
                  <a:lnTo>
                    <a:pt x="937" y="107"/>
                  </a:lnTo>
                  <a:lnTo>
                    <a:pt x="937" y="103"/>
                  </a:lnTo>
                  <a:lnTo>
                    <a:pt x="937" y="103"/>
                  </a:lnTo>
                  <a:lnTo>
                    <a:pt x="933" y="103"/>
                  </a:lnTo>
                  <a:lnTo>
                    <a:pt x="933" y="100"/>
                  </a:lnTo>
                  <a:lnTo>
                    <a:pt x="937" y="100"/>
                  </a:lnTo>
                  <a:lnTo>
                    <a:pt x="937" y="96"/>
                  </a:lnTo>
                  <a:lnTo>
                    <a:pt x="937" y="96"/>
                  </a:lnTo>
                  <a:lnTo>
                    <a:pt x="933" y="96"/>
                  </a:lnTo>
                  <a:lnTo>
                    <a:pt x="933" y="100"/>
                  </a:lnTo>
                  <a:lnTo>
                    <a:pt x="929" y="100"/>
                  </a:lnTo>
                  <a:lnTo>
                    <a:pt x="929" y="100"/>
                  </a:lnTo>
                  <a:lnTo>
                    <a:pt x="926" y="100"/>
                  </a:lnTo>
                  <a:lnTo>
                    <a:pt x="926" y="96"/>
                  </a:lnTo>
                  <a:lnTo>
                    <a:pt x="922" y="96"/>
                  </a:lnTo>
                  <a:lnTo>
                    <a:pt x="922" y="96"/>
                  </a:lnTo>
                  <a:lnTo>
                    <a:pt x="918" y="96"/>
                  </a:lnTo>
                  <a:lnTo>
                    <a:pt x="918" y="92"/>
                  </a:lnTo>
                  <a:lnTo>
                    <a:pt x="918" y="92"/>
                  </a:lnTo>
                  <a:lnTo>
                    <a:pt x="915" y="92"/>
                  </a:lnTo>
                  <a:lnTo>
                    <a:pt x="915" y="92"/>
                  </a:lnTo>
                  <a:lnTo>
                    <a:pt x="915" y="89"/>
                  </a:lnTo>
                  <a:lnTo>
                    <a:pt x="911" y="89"/>
                  </a:lnTo>
                  <a:lnTo>
                    <a:pt x="911" y="89"/>
                  </a:lnTo>
                  <a:lnTo>
                    <a:pt x="911" y="85"/>
                  </a:lnTo>
                  <a:lnTo>
                    <a:pt x="907" y="85"/>
                  </a:lnTo>
                  <a:lnTo>
                    <a:pt x="907" y="85"/>
                  </a:lnTo>
                  <a:lnTo>
                    <a:pt x="907" y="89"/>
                  </a:lnTo>
                  <a:lnTo>
                    <a:pt x="903" y="85"/>
                  </a:lnTo>
                  <a:lnTo>
                    <a:pt x="903" y="89"/>
                  </a:lnTo>
                  <a:lnTo>
                    <a:pt x="903" y="89"/>
                  </a:lnTo>
                  <a:lnTo>
                    <a:pt x="900" y="89"/>
                  </a:lnTo>
                  <a:lnTo>
                    <a:pt x="900" y="85"/>
                  </a:lnTo>
                  <a:lnTo>
                    <a:pt x="896" y="85"/>
                  </a:lnTo>
                  <a:lnTo>
                    <a:pt x="892" y="85"/>
                  </a:lnTo>
                  <a:lnTo>
                    <a:pt x="892" y="85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92" y="81"/>
                  </a:lnTo>
                  <a:lnTo>
                    <a:pt x="889" y="85"/>
                  </a:lnTo>
                  <a:lnTo>
                    <a:pt x="885" y="81"/>
                  </a:lnTo>
                  <a:lnTo>
                    <a:pt x="885" y="85"/>
                  </a:lnTo>
                  <a:lnTo>
                    <a:pt x="885" y="81"/>
                  </a:lnTo>
                  <a:lnTo>
                    <a:pt x="881" y="85"/>
                  </a:lnTo>
                  <a:lnTo>
                    <a:pt x="881" y="81"/>
                  </a:lnTo>
                  <a:lnTo>
                    <a:pt x="878" y="81"/>
                  </a:lnTo>
                  <a:lnTo>
                    <a:pt x="878" y="81"/>
                  </a:lnTo>
                  <a:lnTo>
                    <a:pt x="874" y="77"/>
                  </a:lnTo>
                  <a:lnTo>
                    <a:pt x="870" y="74"/>
                  </a:lnTo>
                  <a:lnTo>
                    <a:pt x="870" y="70"/>
                  </a:lnTo>
                  <a:lnTo>
                    <a:pt x="870" y="70"/>
                  </a:lnTo>
                  <a:lnTo>
                    <a:pt x="866" y="70"/>
                  </a:lnTo>
                  <a:lnTo>
                    <a:pt x="866" y="66"/>
                  </a:lnTo>
                  <a:lnTo>
                    <a:pt x="866" y="66"/>
                  </a:lnTo>
                  <a:lnTo>
                    <a:pt x="866" y="63"/>
                  </a:lnTo>
                  <a:lnTo>
                    <a:pt x="863" y="63"/>
                  </a:lnTo>
                  <a:lnTo>
                    <a:pt x="863" y="59"/>
                  </a:lnTo>
                  <a:lnTo>
                    <a:pt x="859" y="55"/>
                  </a:lnTo>
                  <a:lnTo>
                    <a:pt x="855" y="51"/>
                  </a:lnTo>
                  <a:lnTo>
                    <a:pt x="855" y="48"/>
                  </a:lnTo>
                  <a:lnTo>
                    <a:pt x="852" y="48"/>
                  </a:lnTo>
                  <a:lnTo>
                    <a:pt x="852" y="48"/>
                  </a:lnTo>
                  <a:lnTo>
                    <a:pt x="848" y="48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48" y="44"/>
                  </a:lnTo>
                  <a:lnTo>
                    <a:pt x="848" y="40"/>
                  </a:lnTo>
                  <a:lnTo>
                    <a:pt x="844" y="40"/>
                  </a:lnTo>
                  <a:lnTo>
                    <a:pt x="844" y="37"/>
                  </a:lnTo>
                  <a:lnTo>
                    <a:pt x="844" y="33"/>
                  </a:lnTo>
                  <a:lnTo>
                    <a:pt x="840" y="33"/>
                  </a:lnTo>
                  <a:lnTo>
                    <a:pt x="837" y="29"/>
                  </a:lnTo>
                  <a:lnTo>
                    <a:pt x="837" y="29"/>
                  </a:lnTo>
                  <a:lnTo>
                    <a:pt x="837" y="25"/>
                  </a:lnTo>
                  <a:lnTo>
                    <a:pt x="837" y="25"/>
                  </a:lnTo>
                  <a:lnTo>
                    <a:pt x="833" y="25"/>
                  </a:lnTo>
                  <a:lnTo>
                    <a:pt x="833" y="25"/>
                  </a:lnTo>
                  <a:lnTo>
                    <a:pt x="833" y="22"/>
                  </a:lnTo>
                  <a:lnTo>
                    <a:pt x="833" y="22"/>
                  </a:lnTo>
                  <a:lnTo>
                    <a:pt x="833" y="18"/>
                  </a:lnTo>
                  <a:lnTo>
                    <a:pt x="829" y="18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26" y="14"/>
                  </a:lnTo>
                  <a:lnTo>
                    <a:pt x="822" y="14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11"/>
                  </a:lnTo>
                  <a:lnTo>
                    <a:pt x="822" y="7"/>
                  </a:lnTo>
                  <a:lnTo>
                    <a:pt x="818" y="11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15" y="7"/>
                  </a:lnTo>
                  <a:lnTo>
                    <a:pt x="818" y="7"/>
                  </a:lnTo>
                  <a:lnTo>
                    <a:pt x="815" y="3"/>
                  </a:lnTo>
                  <a:lnTo>
                    <a:pt x="815" y="3"/>
                  </a:lnTo>
                  <a:lnTo>
                    <a:pt x="811" y="3"/>
                  </a:lnTo>
                  <a:lnTo>
                    <a:pt x="811" y="3"/>
                  </a:lnTo>
                  <a:lnTo>
                    <a:pt x="807" y="3"/>
                  </a:lnTo>
                  <a:lnTo>
                    <a:pt x="807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3"/>
                  </a:lnTo>
                  <a:lnTo>
                    <a:pt x="803" y="7"/>
                  </a:lnTo>
                  <a:lnTo>
                    <a:pt x="800" y="3"/>
                  </a:lnTo>
                  <a:lnTo>
                    <a:pt x="800" y="3"/>
                  </a:lnTo>
                  <a:lnTo>
                    <a:pt x="796" y="3"/>
                  </a:lnTo>
                  <a:lnTo>
                    <a:pt x="792" y="3"/>
                  </a:lnTo>
                  <a:lnTo>
                    <a:pt x="792" y="3"/>
                  </a:lnTo>
                  <a:lnTo>
                    <a:pt x="789" y="0"/>
                  </a:lnTo>
                  <a:lnTo>
                    <a:pt x="785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4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3"/>
                  </a:lnTo>
                  <a:lnTo>
                    <a:pt x="766" y="3"/>
                  </a:lnTo>
                  <a:lnTo>
                    <a:pt x="763" y="3"/>
                  </a:lnTo>
                  <a:lnTo>
                    <a:pt x="759" y="3"/>
                  </a:lnTo>
                  <a:lnTo>
                    <a:pt x="759" y="3"/>
                  </a:lnTo>
                  <a:lnTo>
                    <a:pt x="755" y="3"/>
                  </a:lnTo>
                  <a:lnTo>
                    <a:pt x="755" y="7"/>
                  </a:lnTo>
                  <a:lnTo>
                    <a:pt x="752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8" y="7"/>
                  </a:lnTo>
                  <a:lnTo>
                    <a:pt x="744" y="7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7" y="11"/>
                  </a:lnTo>
                  <a:lnTo>
                    <a:pt x="737" y="14"/>
                  </a:lnTo>
                  <a:lnTo>
                    <a:pt x="733" y="18"/>
                  </a:lnTo>
                  <a:lnTo>
                    <a:pt x="733" y="18"/>
                  </a:lnTo>
                  <a:lnTo>
                    <a:pt x="733" y="22"/>
                  </a:lnTo>
                  <a:lnTo>
                    <a:pt x="733" y="22"/>
                  </a:lnTo>
                  <a:lnTo>
                    <a:pt x="733" y="25"/>
                  </a:lnTo>
                  <a:lnTo>
                    <a:pt x="733" y="25"/>
                  </a:lnTo>
                  <a:lnTo>
                    <a:pt x="737" y="25"/>
                  </a:lnTo>
                  <a:lnTo>
                    <a:pt x="741" y="25"/>
                  </a:lnTo>
                  <a:lnTo>
                    <a:pt x="741" y="25"/>
                  </a:lnTo>
                  <a:lnTo>
                    <a:pt x="744" y="25"/>
                  </a:lnTo>
                  <a:lnTo>
                    <a:pt x="744" y="29"/>
                  </a:lnTo>
                  <a:lnTo>
                    <a:pt x="748" y="29"/>
                  </a:lnTo>
                  <a:lnTo>
                    <a:pt x="748" y="33"/>
                  </a:lnTo>
                  <a:lnTo>
                    <a:pt x="748" y="33"/>
                  </a:lnTo>
                  <a:lnTo>
                    <a:pt x="752" y="37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4" y="44"/>
                  </a:lnTo>
                  <a:lnTo>
                    <a:pt x="744" y="48"/>
                  </a:lnTo>
                  <a:lnTo>
                    <a:pt x="744" y="48"/>
                  </a:lnTo>
                  <a:lnTo>
                    <a:pt x="741" y="51"/>
                  </a:lnTo>
                  <a:lnTo>
                    <a:pt x="741" y="55"/>
                  </a:lnTo>
                  <a:lnTo>
                    <a:pt x="741" y="55"/>
                  </a:lnTo>
                  <a:lnTo>
                    <a:pt x="741" y="59"/>
                  </a:lnTo>
                  <a:lnTo>
                    <a:pt x="741" y="63"/>
                  </a:lnTo>
                  <a:lnTo>
                    <a:pt x="744" y="63"/>
                  </a:lnTo>
                  <a:lnTo>
                    <a:pt x="744" y="66"/>
                  </a:lnTo>
                  <a:lnTo>
                    <a:pt x="741" y="66"/>
                  </a:lnTo>
                  <a:lnTo>
                    <a:pt x="741" y="70"/>
                  </a:lnTo>
                  <a:lnTo>
                    <a:pt x="744" y="70"/>
                  </a:lnTo>
                  <a:lnTo>
                    <a:pt x="744" y="77"/>
                  </a:lnTo>
                  <a:lnTo>
                    <a:pt x="741" y="77"/>
                  </a:lnTo>
                  <a:lnTo>
                    <a:pt x="741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4" y="81"/>
                  </a:lnTo>
                  <a:lnTo>
                    <a:pt x="748" y="81"/>
                  </a:lnTo>
                  <a:lnTo>
                    <a:pt x="748" y="85"/>
                  </a:lnTo>
                  <a:lnTo>
                    <a:pt x="748" y="89"/>
                  </a:lnTo>
                  <a:lnTo>
                    <a:pt x="744" y="92"/>
                  </a:lnTo>
                  <a:lnTo>
                    <a:pt x="737" y="92"/>
                  </a:lnTo>
                  <a:lnTo>
                    <a:pt x="733" y="92"/>
                  </a:lnTo>
                  <a:lnTo>
                    <a:pt x="726" y="100"/>
                  </a:lnTo>
                  <a:lnTo>
                    <a:pt x="726" y="100"/>
                  </a:lnTo>
                  <a:lnTo>
                    <a:pt x="722" y="100"/>
                  </a:lnTo>
                  <a:lnTo>
                    <a:pt x="718" y="100"/>
                  </a:lnTo>
                  <a:lnTo>
                    <a:pt x="715" y="100"/>
                  </a:lnTo>
                  <a:lnTo>
                    <a:pt x="715" y="96"/>
                  </a:lnTo>
                  <a:lnTo>
                    <a:pt x="711" y="96"/>
                  </a:lnTo>
                  <a:lnTo>
                    <a:pt x="711" y="100"/>
                  </a:lnTo>
                  <a:lnTo>
                    <a:pt x="711" y="100"/>
                  </a:lnTo>
                  <a:lnTo>
                    <a:pt x="707" y="122"/>
                  </a:lnTo>
                  <a:lnTo>
                    <a:pt x="707" y="126"/>
                  </a:lnTo>
                  <a:lnTo>
                    <a:pt x="707" y="129"/>
                  </a:lnTo>
                  <a:lnTo>
                    <a:pt x="707" y="133"/>
                  </a:lnTo>
                  <a:lnTo>
                    <a:pt x="703" y="140"/>
                  </a:lnTo>
                  <a:lnTo>
                    <a:pt x="707" y="144"/>
                  </a:lnTo>
                  <a:lnTo>
                    <a:pt x="715" y="148"/>
                  </a:lnTo>
                  <a:lnTo>
                    <a:pt x="722" y="144"/>
                  </a:lnTo>
                  <a:lnTo>
                    <a:pt x="726" y="144"/>
                  </a:lnTo>
                  <a:lnTo>
                    <a:pt x="733" y="144"/>
                  </a:lnTo>
                  <a:lnTo>
                    <a:pt x="737" y="148"/>
                  </a:lnTo>
                  <a:lnTo>
                    <a:pt x="741" y="144"/>
                  </a:lnTo>
                  <a:lnTo>
                    <a:pt x="741" y="140"/>
                  </a:lnTo>
                  <a:lnTo>
                    <a:pt x="741" y="137"/>
                  </a:lnTo>
                  <a:lnTo>
                    <a:pt x="744" y="137"/>
                  </a:lnTo>
                  <a:lnTo>
                    <a:pt x="748" y="133"/>
                  </a:lnTo>
                  <a:lnTo>
                    <a:pt x="755" y="137"/>
                  </a:lnTo>
                  <a:lnTo>
                    <a:pt x="759" y="140"/>
                  </a:lnTo>
                  <a:lnTo>
                    <a:pt x="766" y="144"/>
                  </a:lnTo>
                  <a:lnTo>
                    <a:pt x="770" y="152"/>
                  </a:lnTo>
                  <a:lnTo>
                    <a:pt x="774" y="155"/>
                  </a:lnTo>
                  <a:lnTo>
                    <a:pt x="778" y="159"/>
                  </a:lnTo>
                  <a:lnTo>
                    <a:pt x="778" y="159"/>
                  </a:lnTo>
                  <a:lnTo>
                    <a:pt x="778" y="163"/>
                  </a:lnTo>
                  <a:lnTo>
                    <a:pt x="774" y="163"/>
                  </a:lnTo>
                  <a:lnTo>
                    <a:pt x="774" y="166"/>
                  </a:lnTo>
                  <a:lnTo>
                    <a:pt x="774" y="166"/>
                  </a:lnTo>
                  <a:lnTo>
                    <a:pt x="770" y="166"/>
                  </a:lnTo>
                  <a:lnTo>
                    <a:pt x="770" y="166"/>
                  </a:lnTo>
                  <a:lnTo>
                    <a:pt x="766" y="166"/>
                  </a:lnTo>
                  <a:lnTo>
                    <a:pt x="766" y="166"/>
                  </a:lnTo>
                  <a:lnTo>
                    <a:pt x="759" y="166"/>
                  </a:lnTo>
                  <a:lnTo>
                    <a:pt x="759" y="166"/>
                  </a:lnTo>
                  <a:lnTo>
                    <a:pt x="755" y="170"/>
                  </a:lnTo>
                  <a:lnTo>
                    <a:pt x="752" y="174"/>
                  </a:lnTo>
                  <a:lnTo>
                    <a:pt x="748" y="174"/>
                  </a:lnTo>
                  <a:lnTo>
                    <a:pt x="744" y="174"/>
                  </a:lnTo>
                  <a:lnTo>
                    <a:pt x="744" y="174"/>
                  </a:lnTo>
                  <a:lnTo>
                    <a:pt x="744" y="178"/>
                  </a:lnTo>
                  <a:lnTo>
                    <a:pt x="741" y="178"/>
                  </a:lnTo>
                  <a:lnTo>
                    <a:pt x="741" y="178"/>
                  </a:lnTo>
                  <a:lnTo>
                    <a:pt x="737" y="178"/>
                  </a:lnTo>
                  <a:lnTo>
                    <a:pt x="737" y="178"/>
                  </a:lnTo>
                  <a:lnTo>
                    <a:pt x="733" y="185"/>
                  </a:lnTo>
                  <a:lnTo>
                    <a:pt x="733" y="189"/>
                  </a:lnTo>
                  <a:lnTo>
                    <a:pt x="733" y="192"/>
                  </a:lnTo>
                  <a:lnTo>
                    <a:pt x="733" y="192"/>
                  </a:lnTo>
                  <a:lnTo>
                    <a:pt x="729" y="192"/>
                  </a:lnTo>
                  <a:lnTo>
                    <a:pt x="722" y="200"/>
                  </a:lnTo>
                  <a:lnTo>
                    <a:pt x="718" y="200"/>
                  </a:lnTo>
                  <a:lnTo>
                    <a:pt x="711" y="196"/>
                  </a:lnTo>
                  <a:lnTo>
                    <a:pt x="711" y="200"/>
                  </a:lnTo>
                  <a:lnTo>
                    <a:pt x="707" y="204"/>
                  </a:lnTo>
                  <a:lnTo>
                    <a:pt x="703" y="207"/>
                  </a:lnTo>
                  <a:lnTo>
                    <a:pt x="700" y="207"/>
                  </a:lnTo>
                  <a:lnTo>
                    <a:pt x="700" y="211"/>
                  </a:lnTo>
                  <a:lnTo>
                    <a:pt x="696" y="215"/>
                  </a:lnTo>
                  <a:lnTo>
                    <a:pt x="696" y="215"/>
                  </a:lnTo>
                  <a:lnTo>
                    <a:pt x="692" y="211"/>
                  </a:lnTo>
                  <a:lnTo>
                    <a:pt x="689" y="211"/>
                  </a:lnTo>
                  <a:lnTo>
                    <a:pt x="685" y="211"/>
                  </a:lnTo>
                  <a:lnTo>
                    <a:pt x="681" y="207"/>
                  </a:lnTo>
                  <a:lnTo>
                    <a:pt x="674" y="207"/>
                  </a:lnTo>
                  <a:lnTo>
                    <a:pt x="670" y="207"/>
                  </a:lnTo>
                  <a:lnTo>
                    <a:pt x="666" y="211"/>
                  </a:lnTo>
                  <a:lnTo>
                    <a:pt x="663" y="215"/>
                  </a:lnTo>
                  <a:lnTo>
                    <a:pt x="663" y="222"/>
                  </a:lnTo>
                  <a:lnTo>
                    <a:pt x="663" y="222"/>
                  </a:lnTo>
                  <a:lnTo>
                    <a:pt x="663" y="226"/>
                  </a:lnTo>
                  <a:lnTo>
                    <a:pt x="670" y="230"/>
                  </a:lnTo>
                  <a:lnTo>
                    <a:pt x="678" y="233"/>
                  </a:lnTo>
                  <a:lnTo>
                    <a:pt x="678" y="237"/>
                  </a:lnTo>
                  <a:lnTo>
                    <a:pt x="674" y="237"/>
                  </a:lnTo>
                  <a:lnTo>
                    <a:pt x="674" y="241"/>
                  </a:lnTo>
                  <a:lnTo>
                    <a:pt x="666" y="248"/>
                  </a:lnTo>
                  <a:lnTo>
                    <a:pt x="663" y="255"/>
                  </a:lnTo>
                  <a:lnTo>
                    <a:pt x="659" y="259"/>
                  </a:lnTo>
                  <a:lnTo>
                    <a:pt x="655" y="259"/>
                  </a:lnTo>
                  <a:lnTo>
                    <a:pt x="652" y="263"/>
                  </a:lnTo>
                  <a:lnTo>
                    <a:pt x="648" y="263"/>
                  </a:lnTo>
                  <a:lnTo>
                    <a:pt x="644" y="263"/>
                  </a:lnTo>
                  <a:lnTo>
                    <a:pt x="641" y="267"/>
                  </a:lnTo>
                  <a:lnTo>
                    <a:pt x="633" y="267"/>
                  </a:lnTo>
                  <a:lnTo>
                    <a:pt x="626" y="267"/>
                  </a:lnTo>
                  <a:lnTo>
                    <a:pt x="622" y="270"/>
                  </a:lnTo>
                  <a:lnTo>
                    <a:pt x="618" y="270"/>
                  </a:lnTo>
                  <a:lnTo>
                    <a:pt x="607" y="274"/>
                  </a:lnTo>
                  <a:lnTo>
                    <a:pt x="596" y="278"/>
                  </a:lnTo>
                  <a:lnTo>
                    <a:pt x="592" y="281"/>
                  </a:lnTo>
                  <a:lnTo>
                    <a:pt x="585" y="289"/>
                  </a:lnTo>
                  <a:lnTo>
                    <a:pt x="581" y="289"/>
                  </a:lnTo>
                  <a:lnTo>
                    <a:pt x="578" y="289"/>
                  </a:lnTo>
                  <a:lnTo>
                    <a:pt x="574" y="289"/>
                  </a:lnTo>
                  <a:lnTo>
                    <a:pt x="574" y="285"/>
                  </a:lnTo>
                  <a:lnTo>
                    <a:pt x="574" y="285"/>
                  </a:lnTo>
                  <a:lnTo>
                    <a:pt x="566" y="285"/>
                  </a:lnTo>
                  <a:lnTo>
                    <a:pt x="559" y="289"/>
                  </a:lnTo>
                  <a:lnTo>
                    <a:pt x="555" y="285"/>
                  </a:lnTo>
                  <a:lnTo>
                    <a:pt x="548" y="285"/>
                  </a:lnTo>
                  <a:lnTo>
                    <a:pt x="541" y="281"/>
                  </a:lnTo>
                  <a:lnTo>
                    <a:pt x="529" y="278"/>
                  </a:lnTo>
                  <a:lnTo>
                    <a:pt x="522" y="270"/>
                  </a:lnTo>
                  <a:lnTo>
                    <a:pt x="518" y="270"/>
                  </a:lnTo>
                  <a:lnTo>
                    <a:pt x="507" y="270"/>
                  </a:lnTo>
                  <a:lnTo>
                    <a:pt x="496" y="270"/>
                  </a:lnTo>
                  <a:lnTo>
                    <a:pt x="496" y="270"/>
                  </a:lnTo>
                  <a:lnTo>
                    <a:pt x="492" y="270"/>
                  </a:lnTo>
                  <a:lnTo>
                    <a:pt x="492" y="274"/>
                  </a:lnTo>
                  <a:lnTo>
                    <a:pt x="485" y="274"/>
                  </a:lnTo>
                  <a:lnTo>
                    <a:pt x="478" y="274"/>
                  </a:lnTo>
                  <a:lnTo>
                    <a:pt x="467" y="274"/>
                  </a:lnTo>
                  <a:lnTo>
                    <a:pt x="455" y="274"/>
                  </a:lnTo>
                  <a:lnTo>
                    <a:pt x="448" y="274"/>
                  </a:lnTo>
                  <a:lnTo>
                    <a:pt x="441" y="274"/>
                  </a:lnTo>
                  <a:lnTo>
                    <a:pt x="437" y="274"/>
                  </a:lnTo>
                  <a:lnTo>
                    <a:pt x="433" y="274"/>
                  </a:lnTo>
                  <a:lnTo>
                    <a:pt x="429" y="267"/>
                  </a:lnTo>
                  <a:lnTo>
                    <a:pt x="429" y="263"/>
                  </a:lnTo>
                  <a:lnTo>
                    <a:pt x="426" y="259"/>
                  </a:lnTo>
                  <a:lnTo>
                    <a:pt x="422" y="255"/>
                  </a:lnTo>
                  <a:lnTo>
                    <a:pt x="422" y="252"/>
                  </a:lnTo>
                  <a:lnTo>
                    <a:pt x="422" y="252"/>
                  </a:lnTo>
                  <a:lnTo>
                    <a:pt x="418" y="248"/>
                  </a:lnTo>
                  <a:lnTo>
                    <a:pt x="415" y="248"/>
                  </a:lnTo>
                  <a:lnTo>
                    <a:pt x="415" y="248"/>
                  </a:lnTo>
                  <a:lnTo>
                    <a:pt x="415" y="244"/>
                  </a:lnTo>
                  <a:lnTo>
                    <a:pt x="415" y="244"/>
                  </a:lnTo>
                  <a:lnTo>
                    <a:pt x="411" y="244"/>
                  </a:lnTo>
                  <a:lnTo>
                    <a:pt x="411" y="244"/>
                  </a:lnTo>
                  <a:lnTo>
                    <a:pt x="407" y="244"/>
                  </a:lnTo>
                  <a:lnTo>
                    <a:pt x="404" y="241"/>
                  </a:lnTo>
                  <a:lnTo>
                    <a:pt x="396" y="237"/>
                  </a:lnTo>
                  <a:lnTo>
                    <a:pt x="392" y="237"/>
                  </a:lnTo>
                  <a:lnTo>
                    <a:pt x="392" y="237"/>
                  </a:lnTo>
                  <a:lnTo>
                    <a:pt x="389" y="237"/>
                  </a:lnTo>
                  <a:lnTo>
                    <a:pt x="389" y="233"/>
                  </a:lnTo>
                  <a:lnTo>
                    <a:pt x="385" y="233"/>
                  </a:lnTo>
                  <a:lnTo>
                    <a:pt x="374" y="230"/>
                  </a:lnTo>
                  <a:lnTo>
                    <a:pt x="370" y="230"/>
                  </a:lnTo>
                  <a:lnTo>
                    <a:pt x="370" y="230"/>
                  </a:lnTo>
                  <a:lnTo>
                    <a:pt x="367" y="230"/>
                  </a:lnTo>
                  <a:lnTo>
                    <a:pt x="359" y="230"/>
                  </a:lnTo>
                  <a:lnTo>
                    <a:pt x="341" y="230"/>
                  </a:lnTo>
                  <a:lnTo>
                    <a:pt x="337" y="226"/>
                  </a:lnTo>
                  <a:lnTo>
                    <a:pt x="333" y="222"/>
                  </a:lnTo>
                  <a:lnTo>
                    <a:pt x="333" y="218"/>
                  </a:lnTo>
                  <a:lnTo>
                    <a:pt x="333" y="215"/>
                  </a:lnTo>
                  <a:lnTo>
                    <a:pt x="337" y="215"/>
                  </a:lnTo>
                  <a:lnTo>
                    <a:pt x="337" y="215"/>
                  </a:lnTo>
                  <a:lnTo>
                    <a:pt x="337" y="211"/>
                  </a:lnTo>
                  <a:lnTo>
                    <a:pt x="337" y="207"/>
                  </a:lnTo>
                  <a:lnTo>
                    <a:pt x="337" y="204"/>
                  </a:lnTo>
                  <a:lnTo>
                    <a:pt x="337" y="204"/>
                  </a:lnTo>
                  <a:lnTo>
                    <a:pt x="337" y="200"/>
                  </a:lnTo>
                  <a:lnTo>
                    <a:pt x="337" y="200"/>
                  </a:lnTo>
                  <a:lnTo>
                    <a:pt x="333" y="196"/>
                  </a:lnTo>
                  <a:lnTo>
                    <a:pt x="330" y="192"/>
                  </a:lnTo>
                  <a:lnTo>
                    <a:pt x="330" y="192"/>
                  </a:lnTo>
                  <a:lnTo>
                    <a:pt x="326" y="189"/>
                  </a:lnTo>
                  <a:lnTo>
                    <a:pt x="326" y="189"/>
                  </a:lnTo>
                  <a:lnTo>
                    <a:pt x="326" y="185"/>
                  </a:lnTo>
                  <a:lnTo>
                    <a:pt x="322" y="181"/>
                  </a:lnTo>
                  <a:lnTo>
                    <a:pt x="322" y="181"/>
                  </a:lnTo>
                  <a:lnTo>
                    <a:pt x="318" y="178"/>
                  </a:lnTo>
                  <a:lnTo>
                    <a:pt x="318" y="178"/>
                  </a:lnTo>
                  <a:lnTo>
                    <a:pt x="315" y="174"/>
                  </a:lnTo>
                  <a:lnTo>
                    <a:pt x="315" y="174"/>
                  </a:lnTo>
                  <a:lnTo>
                    <a:pt x="311" y="174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7" y="178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0" y="174"/>
                  </a:lnTo>
                  <a:lnTo>
                    <a:pt x="296" y="174"/>
                  </a:lnTo>
                  <a:lnTo>
                    <a:pt x="296" y="174"/>
                  </a:lnTo>
                  <a:lnTo>
                    <a:pt x="292" y="178"/>
                  </a:lnTo>
                  <a:lnTo>
                    <a:pt x="292" y="178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0"/>
                  </a:lnTo>
                  <a:lnTo>
                    <a:pt x="285" y="170"/>
                  </a:lnTo>
                  <a:lnTo>
                    <a:pt x="281" y="166"/>
                  </a:lnTo>
                  <a:lnTo>
                    <a:pt x="281" y="163"/>
                  </a:lnTo>
                  <a:lnTo>
                    <a:pt x="278" y="163"/>
                  </a:lnTo>
                  <a:lnTo>
                    <a:pt x="278" y="163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4" y="159"/>
                  </a:lnTo>
                  <a:lnTo>
                    <a:pt x="270" y="155"/>
                  </a:lnTo>
                  <a:lnTo>
                    <a:pt x="270" y="155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70" y="152"/>
                  </a:lnTo>
                  <a:lnTo>
                    <a:pt x="267" y="152"/>
                  </a:lnTo>
                  <a:lnTo>
                    <a:pt x="263" y="148"/>
                  </a:lnTo>
                  <a:lnTo>
                    <a:pt x="263" y="152"/>
                  </a:lnTo>
                  <a:lnTo>
                    <a:pt x="263" y="152"/>
                  </a:lnTo>
                  <a:lnTo>
                    <a:pt x="259" y="155"/>
                  </a:lnTo>
                  <a:lnTo>
                    <a:pt x="255" y="159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2" y="166"/>
                  </a:lnTo>
                  <a:lnTo>
                    <a:pt x="248" y="166"/>
                  </a:lnTo>
                  <a:lnTo>
                    <a:pt x="244" y="170"/>
                  </a:lnTo>
                  <a:lnTo>
                    <a:pt x="244" y="174"/>
                  </a:lnTo>
                  <a:lnTo>
                    <a:pt x="244" y="178"/>
                  </a:lnTo>
                  <a:lnTo>
                    <a:pt x="248" y="185"/>
                  </a:lnTo>
                  <a:lnTo>
                    <a:pt x="252" y="189"/>
                  </a:lnTo>
                  <a:lnTo>
                    <a:pt x="252" y="192"/>
                  </a:lnTo>
                  <a:lnTo>
                    <a:pt x="248" y="196"/>
                  </a:lnTo>
                  <a:lnTo>
                    <a:pt x="244" y="196"/>
                  </a:lnTo>
                  <a:lnTo>
                    <a:pt x="241" y="200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37" y="196"/>
                  </a:lnTo>
                  <a:lnTo>
                    <a:pt x="233" y="196"/>
                  </a:lnTo>
                  <a:lnTo>
                    <a:pt x="226" y="200"/>
                  </a:lnTo>
                  <a:lnTo>
                    <a:pt x="222" y="200"/>
                  </a:lnTo>
                  <a:lnTo>
                    <a:pt x="215" y="196"/>
                  </a:lnTo>
                  <a:lnTo>
                    <a:pt x="211" y="196"/>
                  </a:lnTo>
                  <a:lnTo>
                    <a:pt x="211" y="196"/>
                  </a:lnTo>
                  <a:lnTo>
                    <a:pt x="207" y="204"/>
                  </a:lnTo>
                  <a:lnTo>
                    <a:pt x="207" y="207"/>
                  </a:lnTo>
                  <a:lnTo>
                    <a:pt x="207" y="211"/>
                  </a:lnTo>
                  <a:lnTo>
                    <a:pt x="204" y="218"/>
                  </a:lnTo>
                  <a:lnTo>
                    <a:pt x="204" y="226"/>
                  </a:lnTo>
                  <a:lnTo>
                    <a:pt x="204" y="230"/>
                  </a:lnTo>
                  <a:lnTo>
                    <a:pt x="207" y="230"/>
                  </a:lnTo>
                  <a:lnTo>
                    <a:pt x="211" y="230"/>
                  </a:lnTo>
                  <a:lnTo>
                    <a:pt x="207" y="233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204" y="237"/>
                  </a:lnTo>
                  <a:lnTo>
                    <a:pt x="200" y="237"/>
                  </a:lnTo>
                  <a:lnTo>
                    <a:pt x="200" y="237"/>
                  </a:lnTo>
                  <a:lnTo>
                    <a:pt x="196" y="237"/>
                  </a:lnTo>
                  <a:lnTo>
                    <a:pt x="193" y="237"/>
                  </a:lnTo>
                  <a:lnTo>
                    <a:pt x="185" y="241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4"/>
                  </a:lnTo>
                  <a:lnTo>
                    <a:pt x="170" y="244"/>
                  </a:lnTo>
                  <a:lnTo>
                    <a:pt x="174" y="248"/>
                  </a:lnTo>
                  <a:lnTo>
                    <a:pt x="178" y="248"/>
                  </a:lnTo>
                  <a:lnTo>
                    <a:pt x="181" y="248"/>
                  </a:lnTo>
                  <a:lnTo>
                    <a:pt x="181" y="248"/>
                  </a:lnTo>
                  <a:lnTo>
                    <a:pt x="181" y="252"/>
                  </a:lnTo>
                  <a:lnTo>
                    <a:pt x="181" y="255"/>
                  </a:lnTo>
                  <a:lnTo>
                    <a:pt x="181" y="259"/>
                  </a:lnTo>
                  <a:lnTo>
                    <a:pt x="185" y="259"/>
                  </a:lnTo>
                  <a:lnTo>
                    <a:pt x="185" y="263"/>
                  </a:lnTo>
                  <a:lnTo>
                    <a:pt x="189" y="267"/>
                  </a:lnTo>
                  <a:lnTo>
                    <a:pt x="189" y="270"/>
                  </a:lnTo>
                  <a:lnTo>
                    <a:pt x="193" y="270"/>
                  </a:lnTo>
                  <a:lnTo>
                    <a:pt x="193" y="278"/>
                  </a:lnTo>
                  <a:lnTo>
                    <a:pt x="189" y="278"/>
                  </a:lnTo>
                  <a:lnTo>
                    <a:pt x="189" y="281"/>
                  </a:lnTo>
                  <a:lnTo>
                    <a:pt x="193" y="285"/>
                  </a:lnTo>
                  <a:lnTo>
                    <a:pt x="189" y="285"/>
                  </a:lnTo>
                  <a:lnTo>
                    <a:pt x="189" y="289"/>
                  </a:lnTo>
                  <a:lnTo>
                    <a:pt x="189" y="289"/>
                  </a:lnTo>
                  <a:lnTo>
                    <a:pt x="189" y="293"/>
                  </a:lnTo>
                  <a:lnTo>
                    <a:pt x="185" y="296"/>
                  </a:lnTo>
                  <a:lnTo>
                    <a:pt x="178" y="293"/>
                  </a:lnTo>
                  <a:lnTo>
                    <a:pt x="170" y="285"/>
                  </a:lnTo>
                  <a:lnTo>
                    <a:pt x="167" y="285"/>
                  </a:lnTo>
                  <a:lnTo>
                    <a:pt x="159" y="285"/>
                  </a:lnTo>
                  <a:lnTo>
                    <a:pt x="152" y="285"/>
                  </a:lnTo>
                  <a:lnTo>
                    <a:pt x="144" y="285"/>
                  </a:lnTo>
                  <a:lnTo>
                    <a:pt x="137" y="281"/>
                  </a:lnTo>
                  <a:lnTo>
                    <a:pt x="130" y="285"/>
                  </a:lnTo>
                  <a:lnTo>
                    <a:pt x="126" y="285"/>
                  </a:lnTo>
                  <a:lnTo>
                    <a:pt x="122" y="285"/>
                  </a:lnTo>
                  <a:lnTo>
                    <a:pt x="118" y="285"/>
                  </a:lnTo>
                  <a:lnTo>
                    <a:pt x="115" y="289"/>
                  </a:lnTo>
                  <a:lnTo>
                    <a:pt x="107" y="285"/>
                  </a:lnTo>
                  <a:lnTo>
                    <a:pt x="100" y="285"/>
                  </a:lnTo>
                  <a:lnTo>
                    <a:pt x="96" y="285"/>
                  </a:lnTo>
                  <a:lnTo>
                    <a:pt x="93" y="285"/>
                  </a:lnTo>
                  <a:lnTo>
                    <a:pt x="89" y="285"/>
                  </a:lnTo>
                  <a:lnTo>
                    <a:pt x="85" y="285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1" y="289"/>
                  </a:lnTo>
                  <a:lnTo>
                    <a:pt x="81" y="293"/>
                  </a:lnTo>
                  <a:lnTo>
                    <a:pt x="81" y="296"/>
                  </a:lnTo>
                  <a:lnTo>
                    <a:pt x="78" y="296"/>
                  </a:lnTo>
                  <a:lnTo>
                    <a:pt x="67" y="296"/>
                  </a:lnTo>
                  <a:lnTo>
                    <a:pt x="56" y="296"/>
                  </a:lnTo>
                  <a:lnTo>
                    <a:pt x="52" y="293"/>
                  </a:lnTo>
                  <a:lnTo>
                    <a:pt x="44" y="293"/>
                  </a:lnTo>
                  <a:lnTo>
                    <a:pt x="44" y="296"/>
                  </a:lnTo>
                  <a:lnTo>
                    <a:pt x="44" y="296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41" y="304"/>
                  </a:lnTo>
                  <a:lnTo>
                    <a:pt x="37" y="311"/>
                  </a:lnTo>
                  <a:lnTo>
                    <a:pt x="33" y="315"/>
                  </a:lnTo>
                  <a:lnTo>
                    <a:pt x="37" y="319"/>
                  </a:lnTo>
                  <a:lnTo>
                    <a:pt x="44" y="319"/>
                  </a:lnTo>
                  <a:lnTo>
                    <a:pt x="48" y="322"/>
                  </a:lnTo>
                  <a:lnTo>
                    <a:pt x="52" y="322"/>
                  </a:lnTo>
                  <a:lnTo>
                    <a:pt x="52" y="319"/>
                  </a:lnTo>
                  <a:lnTo>
                    <a:pt x="52" y="315"/>
                  </a:lnTo>
                  <a:lnTo>
                    <a:pt x="56" y="315"/>
                  </a:lnTo>
                  <a:lnTo>
                    <a:pt x="63" y="322"/>
                  </a:lnTo>
                  <a:lnTo>
                    <a:pt x="63" y="326"/>
                  </a:lnTo>
                  <a:lnTo>
                    <a:pt x="59" y="330"/>
                  </a:lnTo>
                  <a:lnTo>
                    <a:pt x="56" y="330"/>
                  </a:lnTo>
                  <a:lnTo>
                    <a:pt x="48" y="330"/>
                  </a:lnTo>
                  <a:lnTo>
                    <a:pt x="44" y="330"/>
                  </a:lnTo>
                  <a:lnTo>
                    <a:pt x="41" y="326"/>
                  </a:lnTo>
                  <a:lnTo>
                    <a:pt x="37" y="330"/>
                  </a:lnTo>
                  <a:lnTo>
                    <a:pt x="33" y="330"/>
                  </a:lnTo>
                  <a:lnTo>
                    <a:pt x="30" y="333"/>
                  </a:lnTo>
                  <a:lnTo>
                    <a:pt x="26" y="333"/>
                  </a:lnTo>
                  <a:lnTo>
                    <a:pt x="26" y="337"/>
                  </a:lnTo>
                  <a:lnTo>
                    <a:pt x="30" y="341"/>
                  </a:lnTo>
                  <a:lnTo>
                    <a:pt x="30" y="341"/>
                  </a:lnTo>
                  <a:lnTo>
                    <a:pt x="22" y="345"/>
                  </a:lnTo>
                  <a:lnTo>
                    <a:pt x="15" y="345"/>
                  </a:lnTo>
                  <a:lnTo>
                    <a:pt x="18" y="348"/>
                  </a:lnTo>
                  <a:lnTo>
                    <a:pt x="18" y="348"/>
                  </a:lnTo>
                  <a:lnTo>
                    <a:pt x="11" y="352"/>
                  </a:lnTo>
                  <a:lnTo>
                    <a:pt x="11" y="356"/>
                  </a:lnTo>
                  <a:lnTo>
                    <a:pt x="7" y="356"/>
                  </a:lnTo>
                  <a:lnTo>
                    <a:pt x="4" y="356"/>
                  </a:lnTo>
                  <a:lnTo>
                    <a:pt x="0" y="356"/>
                  </a:lnTo>
                  <a:lnTo>
                    <a:pt x="0" y="363"/>
                  </a:lnTo>
                  <a:lnTo>
                    <a:pt x="4" y="367"/>
                  </a:lnTo>
                  <a:lnTo>
                    <a:pt x="7" y="367"/>
                  </a:lnTo>
                  <a:lnTo>
                    <a:pt x="11" y="367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1" y="378"/>
                  </a:lnTo>
                  <a:lnTo>
                    <a:pt x="15" y="378"/>
                  </a:lnTo>
                  <a:lnTo>
                    <a:pt x="15" y="382"/>
                  </a:lnTo>
                  <a:lnTo>
                    <a:pt x="15" y="382"/>
                  </a:lnTo>
                  <a:lnTo>
                    <a:pt x="11" y="389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11" y="404"/>
                  </a:lnTo>
                  <a:lnTo>
                    <a:pt x="15" y="404"/>
                  </a:lnTo>
                  <a:lnTo>
                    <a:pt x="18" y="404"/>
                  </a:lnTo>
                  <a:lnTo>
                    <a:pt x="22" y="400"/>
                  </a:lnTo>
                  <a:lnTo>
                    <a:pt x="26" y="400"/>
                  </a:lnTo>
                  <a:lnTo>
                    <a:pt x="26" y="396"/>
                  </a:lnTo>
                  <a:lnTo>
                    <a:pt x="30" y="396"/>
                  </a:lnTo>
                  <a:lnTo>
                    <a:pt x="30" y="396"/>
                  </a:lnTo>
                  <a:lnTo>
                    <a:pt x="33" y="400"/>
                  </a:lnTo>
                  <a:lnTo>
                    <a:pt x="37" y="400"/>
                  </a:lnTo>
                  <a:lnTo>
                    <a:pt x="37" y="396"/>
                  </a:lnTo>
                  <a:lnTo>
                    <a:pt x="37" y="396"/>
                  </a:lnTo>
                  <a:lnTo>
                    <a:pt x="37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4" y="393"/>
                  </a:lnTo>
                  <a:lnTo>
                    <a:pt x="48" y="393"/>
                  </a:lnTo>
                  <a:lnTo>
                    <a:pt x="48" y="389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52" y="382"/>
                  </a:lnTo>
                  <a:lnTo>
                    <a:pt x="52" y="378"/>
                  </a:lnTo>
                  <a:lnTo>
                    <a:pt x="52" y="374"/>
                  </a:lnTo>
                  <a:lnTo>
                    <a:pt x="59" y="374"/>
                  </a:lnTo>
                  <a:lnTo>
                    <a:pt x="59" y="378"/>
                  </a:lnTo>
                  <a:lnTo>
                    <a:pt x="63" y="378"/>
                  </a:lnTo>
                  <a:lnTo>
                    <a:pt x="63" y="382"/>
                  </a:lnTo>
                  <a:lnTo>
                    <a:pt x="63" y="385"/>
                  </a:lnTo>
                  <a:lnTo>
                    <a:pt x="63" y="385"/>
                  </a:lnTo>
                  <a:lnTo>
                    <a:pt x="67" y="385"/>
                  </a:lnTo>
                  <a:lnTo>
                    <a:pt x="67" y="389"/>
                  </a:lnTo>
                  <a:lnTo>
                    <a:pt x="67" y="393"/>
                  </a:lnTo>
                  <a:lnTo>
                    <a:pt x="67" y="396"/>
                  </a:lnTo>
                  <a:lnTo>
                    <a:pt x="67" y="404"/>
                  </a:lnTo>
                  <a:lnTo>
                    <a:pt x="70" y="404"/>
                  </a:lnTo>
                  <a:lnTo>
                    <a:pt x="70" y="408"/>
                  </a:lnTo>
                  <a:lnTo>
                    <a:pt x="74" y="408"/>
                  </a:lnTo>
                  <a:lnTo>
                    <a:pt x="78" y="408"/>
                  </a:lnTo>
                  <a:lnTo>
                    <a:pt x="81" y="408"/>
                  </a:lnTo>
                  <a:lnTo>
                    <a:pt x="81" y="404"/>
                  </a:lnTo>
                  <a:lnTo>
                    <a:pt x="85" y="404"/>
                  </a:lnTo>
                  <a:lnTo>
                    <a:pt x="89" y="400"/>
                  </a:lnTo>
                  <a:lnTo>
                    <a:pt x="89" y="396"/>
                  </a:lnTo>
                  <a:lnTo>
                    <a:pt x="93" y="396"/>
                  </a:lnTo>
                  <a:lnTo>
                    <a:pt x="100" y="393"/>
                  </a:lnTo>
                  <a:lnTo>
                    <a:pt x="104" y="389"/>
                  </a:lnTo>
                  <a:lnTo>
                    <a:pt x="104" y="393"/>
                  </a:lnTo>
                  <a:lnTo>
                    <a:pt x="111" y="393"/>
                  </a:lnTo>
                  <a:lnTo>
                    <a:pt x="115" y="389"/>
                  </a:lnTo>
                  <a:lnTo>
                    <a:pt x="122" y="389"/>
                  </a:lnTo>
                  <a:lnTo>
                    <a:pt x="122" y="393"/>
                  </a:lnTo>
                  <a:lnTo>
                    <a:pt x="115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18" y="396"/>
                  </a:lnTo>
                  <a:lnTo>
                    <a:pt x="122" y="396"/>
                  </a:lnTo>
                  <a:lnTo>
                    <a:pt x="126" y="400"/>
                  </a:lnTo>
                  <a:lnTo>
                    <a:pt x="126" y="396"/>
                  </a:lnTo>
                  <a:lnTo>
                    <a:pt x="130" y="396"/>
                  </a:lnTo>
                  <a:lnTo>
                    <a:pt x="133" y="396"/>
                  </a:lnTo>
                  <a:lnTo>
                    <a:pt x="133" y="396"/>
                  </a:lnTo>
                  <a:lnTo>
                    <a:pt x="137" y="396"/>
                  </a:lnTo>
                  <a:lnTo>
                    <a:pt x="137" y="396"/>
                  </a:lnTo>
                  <a:lnTo>
                    <a:pt x="141" y="404"/>
                  </a:lnTo>
                  <a:lnTo>
                    <a:pt x="148" y="411"/>
                  </a:lnTo>
                  <a:lnTo>
                    <a:pt x="152" y="415"/>
                  </a:lnTo>
                  <a:lnTo>
                    <a:pt x="152" y="419"/>
                  </a:lnTo>
                  <a:lnTo>
                    <a:pt x="155" y="419"/>
                  </a:lnTo>
                  <a:lnTo>
                    <a:pt x="155" y="422"/>
                  </a:lnTo>
                  <a:lnTo>
                    <a:pt x="163" y="422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174" y="426"/>
                  </a:lnTo>
                  <a:lnTo>
                    <a:pt x="178" y="430"/>
                  </a:lnTo>
                  <a:lnTo>
                    <a:pt x="185" y="430"/>
                  </a:lnTo>
                  <a:lnTo>
                    <a:pt x="189" y="437"/>
                  </a:lnTo>
                  <a:lnTo>
                    <a:pt x="193" y="445"/>
                  </a:lnTo>
                  <a:lnTo>
                    <a:pt x="196" y="445"/>
                  </a:lnTo>
                  <a:lnTo>
                    <a:pt x="200" y="448"/>
                  </a:lnTo>
                  <a:lnTo>
                    <a:pt x="200" y="456"/>
                  </a:lnTo>
                  <a:lnTo>
                    <a:pt x="204" y="463"/>
                  </a:lnTo>
                  <a:lnTo>
                    <a:pt x="207" y="463"/>
                  </a:lnTo>
                  <a:lnTo>
                    <a:pt x="207" y="471"/>
                  </a:lnTo>
                  <a:lnTo>
                    <a:pt x="211" y="474"/>
                  </a:lnTo>
                  <a:lnTo>
                    <a:pt x="207" y="478"/>
                  </a:lnTo>
                  <a:lnTo>
                    <a:pt x="207" y="478"/>
                  </a:lnTo>
                  <a:lnTo>
                    <a:pt x="204" y="478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200" y="485"/>
                  </a:lnTo>
                  <a:lnTo>
                    <a:pt x="204" y="489"/>
                  </a:lnTo>
                  <a:lnTo>
                    <a:pt x="204" y="493"/>
                  </a:lnTo>
                  <a:lnTo>
                    <a:pt x="207" y="497"/>
                  </a:lnTo>
                  <a:lnTo>
                    <a:pt x="204" y="497"/>
                  </a:lnTo>
                  <a:lnTo>
                    <a:pt x="207" y="500"/>
                  </a:lnTo>
                  <a:lnTo>
                    <a:pt x="207" y="500"/>
                  </a:lnTo>
                  <a:lnTo>
                    <a:pt x="207" y="504"/>
                  </a:lnTo>
                  <a:lnTo>
                    <a:pt x="211" y="504"/>
                  </a:lnTo>
                  <a:lnTo>
                    <a:pt x="211" y="508"/>
                  </a:lnTo>
                  <a:lnTo>
                    <a:pt x="215" y="508"/>
                  </a:lnTo>
                  <a:lnTo>
                    <a:pt x="218" y="508"/>
                  </a:lnTo>
                  <a:lnTo>
                    <a:pt x="222" y="508"/>
                  </a:lnTo>
                  <a:lnTo>
                    <a:pt x="222" y="508"/>
                  </a:lnTo>
                  <a:lnTo>
                    <a:pt x="226" y="508"/>
                  </a:lnTo>
                  <a:lnTo>
                    <a:pt x="230" y="511"/>
                  </a:lnTo>
                  <a:lnTo>
                    <a:pt x="233" y="511"/>
                  </a:lnTo>
                  <a:lnTo>
                    <a:pt x="233" y="515"/>
                  </a:lnTo>
                  <a:lnTo>
                    <a:pt x="237" y="515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37" y="519"/>
                  </a:lnTo>
                  <a:lnTo>
                    <a:pt x="244" y="519"/>
                  </a:lnTo>
                  <a:lnTo>
                    <a:pt x="244" y="523"/>
                  </a:lnTo>
                  <a:lnTo>
                    <a:pt x="248" y="523"/>
                  </a:lnTo>
                  <a:lnTo>
                    <a:pt x="248" y="523"/>
                  </a:lnTo>
                  <a:lnTo>
                    <a:pt x="252" y="519"/>
                  </a:lnTo>
                  <a:lnTo>
                    <a:pt x="255" y="519"/>
                  </a:lnTo>
                  <a:lnTo>
                    <a:pt x="263" y="523"/>
                  </a:lnTo>
                  <a:lnTo>
                    <a:pt x="263" y="523"/>
                  </a:lnTo>
                  <a:lnTo>
                    <a:pt x="267" y="523"/>
                  </a:lnTo>
                  <a:lnTo>
                    <a:pt x="270" y="523"/>
                  </a:lnTo>
                  <a:lnTo>
                    <a:pt x="274" y="530"/>
                  </a:lnTo>
                  <a:lnTo>
                    <a:pt x="278" y="530"/>
                  </a:lnTo>
                  <a:lnTo>
                    <a:pt x="281" y="530"/>
                  </a:lnTo>
                  <a:lnTo>
                    <a:pt x="285" y="534"/>
                  </a:lnTo>
                  <a:lnTo>
                    <a:pt x="285" y="537"/>
                  </a:lnTo>
                  <a:lnTo>
                    <a:pt x="289" y="537"/>
                  </a:lnTo>
                  <a:lnTo>
                    <a:pt x="289" y="537"/>
                  </a:lnTo>
                  <a:lnTo>
                    <a:pt x="289" y="534"/>
                  </a:lnTo>
                  <a:lnTo>
                    <a:pt x="292" y="534"/>
                  </a:lnTo>
                  <a:lnTo>
                    <a:pt x="292" y="534"/>
                  </a:lnTo>
                  <a:lnTo>
                    <a:pt x="296" y="534"/>
                  </a:lnTo>
                  <a:lnTo>
                    <a:pt x="300" y="534"/>
                  </a:lnTo>
                  <a:lnTo>
                    <a:pt x="300" y="541"/>
                  </a:lnTo>
                  <a:lnTo>
                    <a:pt x="304" y="541"/>
                  </a:lnTo>
                  <a:lnTo>
                    <a:pt x="311" y="541"/>
                  </a:lnTo>
                  <a:lnTo>
                    <a:pt x="315" y="541"/>
                  </a:lnTo>
                  <a:lnTo>
                    <a:pt x="311" y="549"/>
                  </a:lnTo>
                  <a:lnTo>
                    <a:pt x="315" y="552"/>
                  </a:lnTo>
                  <a:lnTo>
                    <a:pt x="318" y="552"/>
                  </a:lnTo>
                  <a:lnTo>
                    <a:pt x="322" y="552"/>
                  </a:lnTo>
                  <a:lnTo>
                    <a:pt x="322" y="552"/>
                  </a:lnTo>
                  <a:lnTo>
                    <a:pt x="326" y="552"/>
                  </a:lnTo>
                  <a:lnTo>
                    <a:pt x="330" y="549"/>
                  </a:lnTo>
                  <a:lnTo>
                    <a:pt x="337" y="549"/>
                  </a:lnTo>
                  <a:lnTo>
                    <a:pt x="341" y="549"/>
                  </a:lnTo>
                  <a:lnTo>
                    <a:pt x="341" y="552"/>
                  </a:lnTo>
                  <a:lnTo>
                    <a:pt x="348" y="556"/>
                  </a:lnTo>
                  <a:lnTo>
                    <a:pt x="348" y="560"/>
                  </a:lnTo>
                  <a:lnTo>
                    <a:pt x="352" y="560"/>
                  </a:lnTo>
                  <a:lnTo>
                    <a:pt x="355" y="560"/>
                  </a:lnTo>
                  <a:lnTo>
                    <a:pt x="359" y="560"/>
                  </a:lnTo>
                  <a:lnTo>
                    <a:pt x="363" y="556"/>
                  </a:lnTo>
                  <a:lnTo>
                    <a:pt x="367" y="556"/>
                  </a:lnTo>
                  <a:lnTo>
                    <a:pt x="367" y="560"/>
                  </a:lnTo>
                  <a:lnTo>
                    <a:pt x="370" y="556"/>
                  </a:lnTo>
                  <a:lnTo>
                    <a:pt x="374" y="556"/>
                  </a:lnTo>
                  <a:lnTo>
                    <a:pt x="374" y="560"/>
                  </a:lnTo>
                  <a:lnTo>
                    <a:pt x="374" y="563"/>
                  </a:lnTo>
                  <a:lnTo>
                    <a:pt x="378" y="563"/>
                  </a:lnTo>
                  <a:lnTo>
                    <a:pt x="378" y="563"/>
                  </a:lnTo>
                  <a:lnTo>
                    <a:pt x="381" y="563"/>
                  </a:lnTo>
                  <a:lnTo>
                    <a:pt x="385" y="556"/>
                  </a:lnTo>
                  <a:lnTo>
                    <a:pt x="392" y="552"/>
                  </a:lnTo>
                  <a:lnTo>
                    <a:pt x="400" y="552"/>
                  </a:lnTo>
                  <a:lnTo>
                    <a:pt x="400" y="552"/>
                  </a:lnTo>
                  <a:lnTo>
                    <a:pt x="407" y="556"/>
                  </a:lnTo>
                  <a:lnTo>
                    <a:pt x="411" y="556"/>
                  </a:lnTo>
                  <a:lnTo>
                    <a:pt x="415" y="552"/>
                  </a:lnTo>
                  <a:lnTo>
                    <a:pt x="418" y="556"/>
                  </a:lnTo>
                  <a:lnTo>
                    <a:pt x="422" y="556"/>
                  </a:lnTo>
                  <a:lnTo>
                    <a:pt x="422" y="556"/>
                  </a:lnTo>
                  <a:lnTo>
                    <a:pt x="426" y="556"/>
                  </a:lnTo>
                  <a:lnTo>
                    <a:pt x="429" y="556"/>
                  </a:lnTo>
                  <a:lnTo>
                    <a:pt x="433" y="556"/>
                  </a:lnTo>
                  <a:lnTo>
                    <a:pt x="437" y="552"/>
                  </a:lnTo>
                  <a:lnTo>
                    <a:pt x="437" y="552"/>
                  </a:lnTo>
                  <a:lnTo>
                    <a:pt x="441" y="552"/>
                  </a:lnTo>
                  <a:lnTo>
                    <a:pt x="441" y="549"/>
                  </a:lnTo>
                  <a:lnTo>
                    <a:pt x="444" y="549"/>
                  </a:lnTo>
                  <a:lnTo>
                    <a:pt x="444" y="545"/>
                  </a:lnTo>
                  <a:lnTo>
                    <a:pt x="448" y="541"/>
                  </a:lnTo>
                  <a:lnTo>
                    <a:pt x="452" y="541"/>
                  </a:lnTo>
                  <a:lnTo>
                    <a:pt x="459" y="541"/>
                  </a:lnTo>
                  <a:lnTo>
                    <a:pt x="463" y="537"/>
                  </a:lnTo>
                  <a:lnTo>
                    <a:pt x="463" y="534"/>
                  </a:lnTo>
                  <a:lnTo>
                    <a:pt x="463" y="534"/>
                  </a:lnTo>
                  <a:lnTo>
                    <a:pt x="467" y="530"/>
                  </a:lnTo>
                  <a:lnTo>
                    <a:pt x="470" y="534"/>
                  </a:lnTo>
                  <a:lnTo>
                    <a:pt x="474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1" y="530"/>
                  </a:lnTo>
                  <a:lnTo>
                    <a:pt x="489" y="526"/>
                  </a:lnTo>
                  <a:lnTo>
                    <a:pt x="492" y="526"/>
                  </a:lnTo>
                  <a:lnTo>
                    <a:pt x="492" y="530"/>
                  </a:lnTo>
                  <a:lnTo>
                    <a:pt x="496" y="530"/>
                  </a:lnTo>
                  <a:lnTo>
                    <a:pt x="496" y="530"/>
                  </a:lnTo>
                  <a:lnTo>
                    <a:pt x="492" y="534"/>
                  </a:lnTo>
                  <a:lnTo>
                    <a:pt x="496" y="537"/>
                  </a:lnTo>
                  <a:lnTo>
                    <a:pt x="496" y="537"/>
                  </a:lnTo>
                  <a:lnTo>
                    <a:pt x="500" y="537"/>
                  </a:lnTo>
                  <a:lnTo>
                    <a:pt x="500" y="537"/>
                  </a:lnTo>
                  <a:lnTo>
                    <a:pt x="504" y="541"/>
                  </a:lnTo>
                  <a:lnTo>
                    <a:pt x="504" y="545"/>
                  </a:lnTo>
                  <a:lnTo>
                    <a:pt x="500" y="545"/>
                  </a:lnTo>
                  <a:lnTo>
                    <a:pt x="500" y="549"/>
                  </a:lnTo>
                  <a:lnTo>
                    <a:pt x="504" y="549"/>
                  </a:lnTo>
                  <a:lnTo>
                    <a:pt x="507" y="549"/>
                  </a:lnTo>
                  <a:lnTo>
                    <a:pt x="511" y="549"/>
                  </a:lnTo>
                  <a:lnTo>
                    <a:pt x="511" y="552"/>
                  </a:lnTo>
                  <a:lnTo>
                    <a:pt x="515" y="552"/>
                  </a:lnTo>
                  <a:lnTo>
                    <a:pt x="518" y="552"/>
                  </a:lnTo>
                  <a:lnTo>
                    <a:pt x="522" y="552"/>
                  </a:lnTo>
                  <a:lnTo>
                    <a:pt x="526" y="552"/>
                  </a:lnTo>
                  <a:lnTo>
                    <a:pt x="526" y="556"/>
                  </a:lnTo>
                  <a:lnTo>
                    <a:pt x="529" y="556"/>
                  </a:lnTo>
                  <a:lnTo>
                    <a:pt x="529" y="560"/>
                  </a:lnTo>
                  <a:lnTo>
                    <a:pt x="533" y="560"/>
                  </a:lnTo>
                  <a:lnTo>
                    <a:pt x="537" y="563"/>
                  </a:lnTo>
                  <a:lnTo>
                    <a:pt x="537" y="567"/>
                  </a:lnTo>
                  <a:lnTo>
                    <a:pt x="541" y="574"/>
                  </a:lnTo>
                  <a:lnTo>
                    <a:pt x="541" y="578"/>
                  </a:lnTo>
                  <a:lnTo>
                    <a:pt x="541" y="586"/>
                  </a:lnTo>
                  <a:lnTo>
                    <a:pt x="541" y="589"/>
                  </a:lnTo>
                  <a:lnTo>
                    <a:pt x="537" y="589"/>
                  </a:lnTo>
                  <a:lnTo>
                    <a:pt x="537" y="589"/>
                  </a:lnTo>
                  <a:lnTo>
                    <a:pt x="533" y="593"/>
                  </a:lnTo>
                  <a:lnTo>
                    <a:pt x="533" y="593"/>
                  </a:lnTo>
                  <a:lnTo>
                    <a:pt x="533" y="597"/>
                  </a:lnTo>
                  <a:lnTo>
                    <a:pt x="533" y="600"/>
                  </a:lnTo>
                  <a:lnTo>
                    <a:pt x="533" y="600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26" y="604"/>
                  </a:lnTo>
                  <a:lnTo>
                    <a:pt x="529" y="608"/>
                  </a:lnTo>
                  <a:lnTo>
                    <a:pt x="526" y="608"/>
                  </a:lnTo>
                  <a:lnTo>
                    <a:pt x="526" y="612"/>
                  </a:lnTo>
                  <a:lnTo>
                    <a:pt x="529" y="612"/>
                  </a:lnTo>
                  <a:lnTo>
                    <a:pt x="529" y="615"/>
                  </a:lnTo>
                  <a:lnTo>
                    <a:pt x="533" y="615"/>
                  </a:lnTo>
                  <a:lnTo>
                    <a:pt x="533" y="619"/>
                  </a:lnTo>
                  <a:lnTo>
                    <a:pt x="533" y="623"/>
                  </a:lnTo>
                  <a:lnTo>
                    <a:pt x="537" y="619"/>
                  </a:lnTo>
                  <a:lnTo>
                    <a:pt x="544" y="619"/>
                  </a:lnTo>
                  <a:lnTo>
                    <a:pt x="544" y="623"/>
                  </a:lnTo>
                  <a:lnTo>
                    <a:pt x="544" y="623"/>
                  </a:lnTo>
                  <a:lnTo>
                    <a:pt x="548" y="626"/>
                  </a:lnTo>
                  <a:lnTo>
                    <a:pt x="552" y="623"/>
                  </a:lnTo>
                  <a:lnTo>
                    <a:pt x="552" y="626"/>
                  </a:lnTo>
                  <a:lnTo>
                    <a:pt x="552" y="630"/>
                  </a:lnTo>
                  <a:lnTo>
                    <a:pt x="552" y="630"/>
                  </a:lnTo>
                  <a:lnTo>
                    <a:pt x="555" y="634"/>
                  </a:lnTo>
                  <a:lnTo>
                    <a:pt x="555" y="634"/>
                  </a:lnTo>
                  <a:lnTo>
                    <a:pt x="559" y="634"/>
                  </a:lnTo>
                  <a:lnTo>
                    <a:pt x="559" y="634"/>
                  </a:lnTo>
                  <a:lnTo>
                    <a:pt x="563" y="634"/>
                  </a:lnTo>
                  <a:lnTo>
                    <a:pt x="566" y="638"/>
                  </a:lnTo>
                  <a:lnTo>
                    <a:pt x="566" y="638"/>
                  </a:lnTo>
                  <a:lnTo>
                    <a:pt x="566" y="641"/>
                  </a:lnTo>
                  <a:lnTo>
                    <a:pt x="566" y="641"/>
                  </a:lnTo>
                  <a:lnTo>
                    <a:pt x="563" y="649"/>
                  </a:lnTo>
                  <a:lnTo>
                    <a:pt x="559" y="649"/>
                  </a:lnTo>
                  <a:lnTo>
                    <a:pt x="559" y="652"/>
                  </a:lnTo>
                  <a:lnTo>
                    <a:pt x="563" y="652"/>
                  </a:lnTo>
                  <a:lnTo>
                    <a:pt x="566" y="652"/>
                  </a:lnTo>
                  <a:lnTo>
                    <a:pt x="566" y="652"/>
                  </a:lnTo>
                  <a:lnTo>
                    <a:pt x="570" y="652"/>
                  </a:lnTo>
                  <a:lnTo>
                    <a:pt x="570" y="652"/>
                  </a:lnTo>
                  <a:lnTo>
                    <a:pt x="570" y="656"/>
                  </a:lnTo>
                  <a:lnTo>
                    <a:pt x="570" y="660"/>
                  </a:lnTo>
                  <a:lnTo>
                    <a:pt x="574" y="664"/>
                  </a:lnTo>
                  <a:lnTo>
                    <a:pt x="578" y="660"/>
                  </a:lnTo>
                  <a:lnTo>
                    <a:pt x="581" y="660"/>
                  </a:lnTo>
                  <a:lnTo>
                    <a:pt x="589" y="656"/>
                  </a:lnTo>
                  <a:lnTo>
                    <a:pt x="592" y="660"/>
                  </a:lnTo>
                  <a:lnTo>
                    <a:pt x="592" y="660"/>
                  </a:lnTo>
                  <a:lnTo>
                    <a:pt x="589" y="664"/>
                  </a:lnTo>
                  <a:lnTo>
                    <a:pt x="589" y="664"/>
                  </a:lnTo>
                  <a:lnTo>
                    <a:pt x="592" y="664"/>
                  </a:lnTo>
                  <a:lnTo>
                    <a:pt x="592" y="667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600" y="660"/>
                  </a:lnTo>
                  <a:lnTo>
                    <a:pt x="600" y="656"/>
                  </a:lnTo>
                  <a:lnTo>
                    <a:pt x="600" y="656"/>
                  </a:lnTo>
                  <a:lnTo>
                    <a:pt x="600" y="649"/>
                  </a:lnTo>
                  <a:lnTo>
                    <a:pt x="600" y="649"/>
                  </a:lnTo>
                  <a:lnTo>
                    <a:pt x="600" y="645"/>
                  </a:lnTo>
                  <a:lnTo>
                    <a:pt x="607" y="645"/>
                  </a:lnTo>
                  <a:lnTo>
                    <a:pt x="607" y="649"/>
                  </a:lnTo>
                  <a:lnTo>
                    <a:pt x="607" y="645"/>
                  </a:lnTo>
                  <a:lnTo>
                    <a:pt x="607" y="645"/>
                  </a:lnTo>
                  <a:lnTo>
                    <a:pt x="611" y="645"/>
                  </a:lnTo>
                  <a:lnTo>
                    <a:pt x="611" y="645"/>
                  </a:lnTo>
                  <a:lnTo>
                    <a:pt x="611" y="641"/>
                  </a:lnTo>
                  <a:lnTo>
                    <a:pt x="615" y="641"/>
                  </a:lnTo>
                  <a:lnTo>
                    <a:pt x="618" y="641"/>
                  </a:lnTo>
                  <a:lnTo>
                    <a:pt x="618" y="645"/>
                  </a:lnTo>
                  <a:lnTo>
                    <a:pt x="618" y="645"/>
                  </a:lnTo>
                  <a:lnTo>
                    <a:pt x="622" y="645"/>
                  </a:lnTo>
                  <a:lnTo>
                    <a:pt x="622" y="641"/>
                  </a:lnTo>
                  <a:lnTo>
                    <a:pt x="626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29" y="641"/>
                  </a:lnTo>
                  <a:lnTo>
                    <a:pt x="633" y="645"/>
                  </a:lnTo>
                  <a:lnTo>
                    <a:pt x="637" y="641"/>
                  </a:lnTo>
                  <a:lnTo>
                    <a:pt x="637" y="638"/>
                  </a:lnTo>
                  <a:lnTo>
                    <a:pt x="641" y="638"/>
                  </a:lnTo>
                  <a:lnTo>
                    <a:pt x="644" y="641"/>
                  </a:lnTo>
                  <a:lnTo>
                    <a:pt x="648" y="638"/>
                  </a:lnTo>
                  <a:lnTo>
                    <a:pt x="648" y="634"/>
                  </a:lnTo>
                  <a:lnTo>
                    <a:pt x="652" y="630"/>
                  </a:lnTo>
                  <a:lnTo>
                    <a:pt x="655" y="630"/>
                  </a:lnTo>
                  <a:lnTo>
                    <a:pt x="659" y="630"/>
                  </a:lnTo>
                  <a:lnTo>
                    <a:pt x="663" y="634"/>
                  </a:lnTo>
                  <a:lnTo>
                    <a:pt x="663" y="634"/>
                  </a:lnTo>
                  <a:lnTo>
                    <a:pt x="666" y="634"/>
                  </a:lnTo>
                  <a:lnTo>
                    <a:pt x="666" y="638"/>
                  </a:lnTo>
                  <a:lnTo>
                    <a:pt x="674" y="638"/>
                  </a:lnTo>
                  <a:lnTo>
                    <a:pt x="678" y="638"/>
                  </a:lnTo>
                  <a:lnTo>
                    <a:pt x="681" y="638"/>
                  </a:lnTo>
                  <a:lnTo>
                    <a:pt x="685" y="638"/>
                  </a:lnTo>
                  <a:lnTo>
                    <a:pt x="681" y="641"/>
                  </a:lnTo>
                  <a:lnTo>
                    <a:pt x="681" y="641"/>
                  </a:lnTo>
                  <a:lnTo>
                    <a:pt x="678" y="649"/>
                  </a:lnTo>
                  <a:lnTo>
                    <a:pt x="681" y="649"/>
                  </a:lnTo>
                  <a:lnTo>
                    <a:pt x="681" y="652"/>
                  </a:lnTo>
                  <a:lnTo>
                    <a:pt x="689" y="652"/>
                  </a:lnTo>
                  <a:lnTo>
                    <a:pt x="689" y="656"/>
                  </a:lnTo>
                  <a:lnTo>
                    <a:pt x="692" y="656"/>
                  </a:lnTo>
                  <a:lnTo>
                    <a:pt x="696" y="660"/>
                  </a:lnTo>
                  <a:lnTo>
                    <a:pt x="700" y="656"/>
                  </a:lnTo>
                  <a:lnTo>
                    <a:pt x="700" y="660"/>
                  </a:lnTo>
                  <a:lnTo>
                    <a:pt x="703" y="656"/>
                  </a:lnTo>
                  <a:lnTo>
                    <a:pt x="703" y="660"/>
                  </a:lnTo>
                  <a:lnTo>
                    <a:pt x="707" y="660"/>
                  </a:lnTo>
                  <a:lnTo>
                    <a:pt x="707" y="660"/>
                  </a:lnTo>
                  <a:lnTo>
                    <a:pt x="711" y="660"/>
                  </a:lnTo>
                  <a:lnTo>
                    <a:pt x="711" y="660"/>
                  </a:lnTo>
                  <a:lnTo>
                    <a:pt x="711" y="656"/>
                  </a:lnTo>
                  <a:lnTo>
                    <a:pt x="711" y="652"/>
                  </a:lnTo>
                  <a:lnTo>
                    <a:pt x="715" y="656"/>
                  </a:lnTo>
                  <a:lnTo>
                    <a:pt x="718" y="660"/>
                  </a:lnTo>
                  <a:lnTo>
                    <a:pt x="718" y="660"/>
                  </a:lnTo>
                  <a:lnTo>
                    <a:pt x="722" y="664"/>
                  </a:lnTo>
                  <a:lnTo>
                    <a:pt x="726" y="660"/>
                  </a:lnTo>
                  <a:lnTo>
                    <a:pt x="726" y="664"/>
                  </a:lnTo>
                  <a:lnTo>
                    <a:pt x="729" y="660"/>
                  </a:lnTo>
                  <a:lnTo>
                    <a:pt x="729" y="660"/>
                  </a:lnTo>
                  <a:lnTo>
                    <a:pt x="733" y="660"/>
                  </a:lnTo>
                  <a:lnTo>
                    <a:pt x="733" y="660"/>
                  </a:lnTo>
                  <a:lnTo>
                    <a:pt x="737" y="664"/>
                  </a:lnTo>
                  <a:lnTo>
                    <a:pt x="733" y="664"/>
                  </a:lnTo>
                  <a:lnTo>
                    <a:pt x="733" y="664"/>
                  </a:lnTo>
                  <a:lnTo>
                    <a:pt x="729" y="667"/>
                  </a:lnTo>
                  <a:lnTo>
                    <a:pt x="729" y="671"/>
                  </a:lnTo>
                  <a:lnTo>
                    <a:pt x="733" y="675"/>
                  </a:lnTo>
                  <a:lnTo>
                    <a:pt x="737" y="675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37" y="678"/>
                  </a:lnTo>
                  <a:lnTo>
                    <a:pt x="741" y="678"/>
                  </a:lnTo>
                  <a:lnTo>
                    <a:pt x="741" y="678"/>
                  </a:lnTo>
                  <a:lnTo>
                    <a:pt x="744" y="678"/>
                  </a:lnTo>
                  <a:lnTo>
                    <a:pt x="748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5"/>
                  </a:lnTo>
                  <a:lnTo>
                    <a:pt x="744" y="671"/>
                  </a:lnTo>
                  <a:lnTo>
                    <a:pt x="741" y="671"/>
                  </a:lnTo>
                  <a:lnTo>
                    <a:pt x="741" y="667"/>
                  </a:lnTo>
                  <a:lnTo>
                    <a:pt x="741" y="667"/>
                  </a:lnTo>
                  <a:lnTo>
                    <a:pt x="744" y="664"/>
                  </a:lnTo>
                  <a:lnTo>
                    <a:pt x="744" y="664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0"/>
                  </a:lnTo>
                  <a:lnTo>
                    <a:pt x="744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48" y="664"/>
                  </a:lnTo>
                  <a:lnTo>
                    <a:pt x="752" y="664"/>
                  </a:lnTo>
                  <a:lnTo>
                    <a:pt x="755" y="660"/>
                  </a:lnTo>
                  <a:lnTo>
                    <a:pt x="755" y="660"/>
                  </a:lnTo>
                  <a:lnTo>
                    <a:pt x="759" y="660"/>
                  </a:lnTo>
                  <a:lnTo>
                    <a:pt x="763" y="660"/>
                  </a:lnTo>
                  <a:lnTo>
                    <a:pt x="763" y="656"/>
                  </a:lnTo>
                  <a:lnTo>
                    <a:pt x="766" y="656"/>
                  </a:lnTo>
                  <a:lnTo>
                    <a:pt x="766" y="656"/>
                  </a:lnTo>
                  <a:lnTo>
                    <a:pt x="770" y="656"/>
                  </a:lnTo>
                  <a:lnTo>
                    <a:pt x="774" y="656"/>
                  </a:lnTo>
                  <a:lnTo>
                    <a:pt x="778" y="652"/>
                  </a:lnTo>
                  <a:lnTo>
                    <a:pt x="781" y="652"/>
                  </a:lnTo>
                  <a:lnTo>
                    <a:pt x="781" y="649"/>
                  </a:lnTo>
                  <a:lnTo>
                    <a:pt x="781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5" y="649"/>
                  </a:lnTo>
                  <a:lnTo>
                    <a:pt x="789" y="645"/>
                  </a:lnTo>
                  <a:lnTo>
                    <a:pt x="789" y="645"/>
                  </a:lnTo>
                  <a:lnTo>
                    <a:pt x="789" y="641"/>
                  </a:lnTo>
                  <a:lnTo>
                    <a:pt x="789" y="638"/>
                  </a:lnTo>
                  <a:lnTo>
                    <a:pt x="789" y="638"/>
                  </a:lnTo>
                  <a:lnTo>
                    <a:pt x="789" y="634"/>
                  </a:lnTo>
                  <a:lnTo>
                    <a:pt x="789" y="638"/>
                  </a:lnTo>
                  <a:lnTo>
                    <a:pt x="792" y="638"/>
                  </a:lnTo>
                  <a:lnTo>
                    <a:pt x="796" y="641"/>
                  </a:lnTo>
                  <a:lnTo>
                    <a:pt x="800" y="641"/>
                  </a:lnTo>
                  <a:lnTo>
                    <a:pt x="800" y="641"/>
                  </a:lnTo>
                  <a:lnTo>
                    <a:pt x="800" y="645"/>
                  </a:lnTo>
                  <a:lnTo>
                    <a:pt x="796" y="645"/>
                  </a:lnTo>
                  <a:lnTo>
                    <a:pt x="796" y="645"/>
                  </a:lnTo>
                  <a:lnTo>
                    <a:pt x="803" y="645"/>
                  </a:lnTo>
                  <a:lnTo>
                    <a:pt x="803" y="641"/>
                  </a:lnTo>
                  <a:lnTo>
                    <a:pt x="807" y="641"/>
                  </a:lnTo>
                  <a:lnTo>
                    <a:pt x="807" y="638"/>
                  </a:lnTo>
                  <a:lnTo>
                    <a:pt x="811" y="641"/>
                  </a:lnTo>
                  <a:lnTo>
                    <a:pt x="811" y="641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5" y="638"/>
                  </a:lnTo>
                  <a:lnTo>
                    <a:pt x="818" y="638"/>
                  </a:lnTo>
                  <a:lnTo>
                    <a:pt x="818" y="641"/>
                  </a:lnTo>
                  <a:lnTo>
                    <a:pt x="822" y="638"/>
                  </a:lnTo>
                  <a:lnTo>
                    <a:pt x="822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8"/>
                  </a:lnTo>
                  <a:lnTo>
                    <a:pt x="826" y="634"/>
                  </a:lnTo>
                  <a:lnTo>
                    <a:pt x="829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3" y="634"/>
                  </a:lnTo>
                  <a:lnTo>
                    <a:pt x="837" y="634"/>
                  </a:lnTo>
                  <a:lnTo>
                    <a:pt x="837" y="634"/>
                  </a:lnTo>
                  <a:lnTo>
                    <a:pt x="840" y="630"/>
                  </a:lnTo>
                  <a:lnTo>
                    <a:pt x="840" y="630"/>
                  </a:lnTo>
                  <a:lnTo>
                    <a:pt x="840" y="626"/>
                  </a:lnTo>
                  <a:lnTo>
                    <a:pt x="840" y="626"/>
                  </a:lnTo>
                  <a:lnTo>
                    <a:pt x="840" y="623"/>
                  </a:lnTo>
                  <a:lnTo>
                    <a:pt x="840" y="623"/>
                  </a:lnTo>
                  <a:lnTo>
                    <a:pt x="844" y="619"/>
                  </a:lnTo>
                  <a:lnTo>
                    <a:pt x="848" y="619"/>
                  </a:lnTo>
                  <a:lnTo>
                    <a:pt x="848" y="623"/>
                  </a:lnTo>
                  <a:lnTo>
                    <a:pt x="852" y="623"/>
                  </a:lnTo>
                  <a:lnTo>
                    <a:pt x="852" y="619"/>
                  </a:lnTo>
                  <a:lnTo>
                    <a:pt x="852" y="619"/>
                  </a:lnTo>
                  <a:lnTo>
                    <a:pt x="852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5" y="615"/>
                  </a:lnTo>
                  <a:lnTo>
                    <a:pt x="859" y="615"/>
                  </a:lnTo>
                  <a:lnTo>
                    <a:pt x="859" y="615"/>
                  </a:lnTo>
                  <a:lnTo>
                    <a:pt x="859" y="612"/>
                  </a:lnTo>
                  <a:lnTo>
                    <a:pt x="863" y="612"/>
                  </a:lnTo>
                  <a:lnTo>
                    <a:pt x="863" y="612"/>
                  </a:lnTo>
                  <a:lnTo>
                    <a:pt x="859" y="608"/>
                  </a:lnTo>
                  <a:lnTo>
                    <a:pt x="859" y="612"/>
                  </a:lnTo>
                  <a:lnTo>
                    <a:pt x="855" y="608"/>
                  </a:lnTo>
                  <a:lnTo>
                    <a:pt x="859" y="608"/>
                  </a:lnTo>
                  <a:lnTo>
                    <a:pt x="863" y="604"/>
                  </a:lnTo>
                  <a:lnTo>
                    <a:pt x="863" y="604"/>
                  </a:lnTo>
                  <a:lnTo>
                    <a:pt x="866" y="604"/>
                  </a:lnTo>
                  <a:lnTo>
                    <a:pt x="870" y="608"/>
                  </a:lnTo>
                  <a:lnTo>
                    <a:pt x="870" y="604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66" y="600"/>
                  </a:lnTo>
                  <a:lnTo>
                    <a:pt x="870" y="600"/>
                  </a:lnTo>
                  <a:lnTo>
                    <a:pt x="874" y="600"/>
                  </a:lnTo>
                  <a:lnTo>
                    <a:pt x="874" y="597"/>
                  </a:lnTo>
                  <a:lnTo>
                    <a:pt x="870" y="597"/>
                  </a:lnTo>
                  <a:lnTo>
                    <a:pt x="870" y="597"/>
                  </a:lnTo>
                  <a:lnTo>
                    <a:pt x="866" y="593"/>
                  </a:lnTo>
                  <a:lnTo>
                    <a:pt x="870" y="593"/>
                  </a:lnTo>
                  <a:lnTo>
                    <a:pt x="870" y="597"/>
                  </a:lnTo>
                  <a:lnTo>
                    <a:pt x="874" y="597"/>
                  </a:lnTo>
                  <a:lnTo>
                    <a:pt x="874" y="597"/>
                  </a:lnTo>
                  <a:lnTo>
                    <a:pt x="874" y="593"/>
                  </a:lnTo>
                  <a:lnTo>
                    <a:pt x="870" y="593"/>
                  </a:lnTo>
                  <a:lnTo>
                    <a:pt x="870" y="589"/>
                  </a:lnTo>
                  <a:lnTo>
                    <a:pt x="874" y="589"/>
                  </a:lnTo>
                  <a:lnTo>
                    <a:pt x="874" y="589"/>
                  </a:lnTo>
                  <a:lnTo>
                    <a:pt x="878" y="589"/>
                  </a:lnTo>
                  <a:lnTo>
                    <a:pt x="878" y="593"/>
                  </a:lnTo>
                  <a:lnTo>
                    <a:pt x="878" y="593"/>
                  </a:lnTo>
                  <a:lnTo>
                    <a:pt x="881" y="593"/>
                  </a:lnTo>
                  <a:lnTo>
                    <a:pt x="881" y="589"/>
                  </a:lnTo>
                  <a:lnTo>
                    <a:pt x="881" y="589"/>
                  </a:lnTo>
                  <a:lnTo>
                    <a:pt x="878" y="589"/>
                  </a:lnTo>
                  <a:lnTo>
                    <a:pt x="878" y="586"/>
                  </a:lnTo>
                  <a:lnTo>
                    <a:pt x="881" y="586"/>
                  </a:lnTo>
                  <a:lnTo>
                    <a:pt x="881" y="586"/>
                  </a:lnTo>
                  <a:lnTo>
                    <a:pt x="878" y="586"/>
                  </a:lnTo>
                  <a:lnTo>
                    <a:pt x="881" y="582"/>
                  </a:lnTo>
                  <a:lnTo>
                    <a:pt x="878" y="578"/>
                  </a:lnTo>
                  <a:lnTo>
                    <a:pt x="878" y="578"/>
                  </a:lnTo>
                  <a:lnTo>
                    <a:pt x="874" y="582"/>
                  </a:lnTo>
                  <a:lnTo>
                    <a:pt x="878" y="578"/>
                  </a:lnTo>
                  <a:lnTo>
                    <a:pt x="878" y="574"/>
                  </a:lnTo>
                  <a:lnTo>
                    <a:pt x="885" y="574"/>
                  </a:lnTo>
                  <a:lnTo>
                    <a:pt x="881" y="571"/>
                  </a:lnTo>
                  <a:lnTo>
                    <a:pt x="881" y="574"/>
                  </a:lnTo>
                  <a:lnTo>
                    <a:pt x="878" y="571"/>
                  </a:lnTo>
                  <a:lnTo>
                    <a:pt x="881" y="571"/>
                  </a:lnTo>
                  <a:lnTo>
                    <a:pt x="878" y="567"/>
                  </a:lnTo>
                  <a:lnTo>
                    <a:pt x="874" y="567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78" y="567"/>
                  </a:lnTo>
                  <a:lnTo>
                    <a:pt x="878" y="563"/>
                  </a:lnTo>
                  <a:lnTo>
                    <a:pt x="881" y="563"/>
                  </a:lnTo>
                  <a:lnTo>
                    <a:pt x="881" y="563"/>
                  </a:lnTo>
                  <a:lnTo>
                    <a:pt x="881" y="567"/>
                  </a:lnTo>
                  <a:lnTo>
                    <a:pt x="885" y="567"/>
                  </a:lnTo>
                  <a:lnTo>
                    <a:pt x="889" y="563"/>
                  </a:lnTo>
                  <a:lnTo>
                    <a:pt x="889" y="560"/>
                  </a:lnTo>
                  <a:lnTo>
                    <a:pt x="892" y="560"/>
                  </a:lnTo>
                  <a:lnTo>
                    <a:pt x="889" y="560"/>
                  </a:lnTo>
                  <a:lnTo>
                    <a:pt x="885" y="556"/>
                  </a:lnTo>
                  <a:lnTo>
                    <a:pt x="889" y="556"/>
                  </a:lnTo>
                  <a:lnTo>
                    <a:pt x="889" y="556"/>
                  </a:lnTo>
                  <a:lnTo>
                    <a:pt x="892" y="556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52"/>
                  </a:lnTo>
                  <a:lnTo>
                    <a:pt x="892" y="549"/>
                  </a:lnTo>
                  <a:lnTo>
                    <a:pt x="892" y="549"/>
                  </a:lnTo>
                  <a:lnTo>
                    <a:pt x="892" y="545"/>
                  </a:lnTo>
                  <a:lnTo>
                    <a:pt x="892" y="545"/>
                  </a:lnTo>
                  <a:lnTo>
                    <a:pt x="889" y="541"/>
                  </a:lnTo>
                  <a:lnTo>
                    <a:pt x="896" y="545"/>
                  </a:lnTo>
                  <a:lnTo>
                    <a:pt x="896" y="541"/>
                  </a:lnTo>
                  <a:lnTo>
                    <a:pt x="900" y="537"/>
                  </a:lnTo>
                  <a:lnTo>
                    <a:pt x="900" y="537"/>
                  </a:lnTo>
                  <a:lnTo>
                    <a:pt x="903" y="537"/>
                  </a:lnTo>
                  <a:lnTo>
                    <a:pt x="903" y="541"/>
                  </a:lnTo>
                  <a:lnTo>
                    <a:pt x="903" y="537"/>
                  </a:lnTo>
                  <a:lnTo>
                    <a:pt x="907" y="537"/>
                  </a:lnTo>
                  <a:lnTo>
                    <a:pt x="903" y="534"/>
                  </a:lnTo>
                  <a:lnTo>
                    <a:pt x="900" y="534"/>
                  </a:lnTo>
                  <a:lnTo>
                    <a:pt x="900" y="530"/>
                  </a:lnTo>
                  <a:lnTo>
                    <a:pt x="900" y="530"/>
                  </a:lnTo>
                  <a:lnTo>
                    <a:pt x="903" y="530"/>
                  </a:lnTo>
                  <a:lnTo>
                    <a:pt x="903" y="530"/>
                  </a:lnTo>
                  <a:lnTo>
                    <a:pt x="903" y="526"/>
                  </a:lnTo>
                  <a:lnTo>
                    <a:pt x="900" y="526"/>
                  </a:lnTo>
                  <a:lnTo>
                    <a:pt x="903" y="526"/>
                  </a:lnTo>
                  <a:lnTo>
                    <a:pt x="903" y="526"/>
                  </a:lnTo>
                  <a:lnTo>
                    <a:pt x="903" y="523"/>
                  </a:lnTo>
                  <a:lnTo>
                    <a:pt x="903" y="523"/>
                  </a:lnTo>
                  <a:lnTo>
                    <a:pt x="896" y="523"/>
                  </a:lnTo>
                  <a:lnTo>
                    <a:pt x="900" y="523"/>
                  </a:lnTo>
                  <a:lnTo>
                    <a:pt x="900" y="519"/>
                  </a:lnTo>
                  <a:lnTo>
                    <a:pt x="903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07" y="519"/>
                  </a:lnTo>
                  <a:lnTo>
                    <a:pt x="911" y="519"/>
                  </a:lnTo>
                  <a:lnTo>
                    <a:pt x="911" y="515"/>
                  </a:lnTo>
                  <a:lnTo>
                    <a:pt x="907" y="511"/>
                  </a:lnTo>
                  <a:lnTo>
                    <a:pt x="907" y="511"/>
                  </a:lnTo>
                  <a:lnTo>
                    <a:pt x="903" y="511"/>
                  </a:lnTo>
                  <a:lnTo>
                    <a:pt x="907" y="515"/>
                  </a:lnTo>
                  <a:lnTo>
                    <a:pt x="907" y="515"/>
                  </a:lnTo>
                  <a:lnTo>
                    <a:pt x="903" y="515"/>
                  </a:lnTo>
                  <a:lnTo>
                    <a:pt x="900" y="519"/>
                  </a:lnTo>
                  <a:lnTo>
                    <a:pt x="896" y="515"/>
                  </a:lnTo>
                  <a:lnTo>
                    <a:pt x="896" y="515"/>
                  </a:lnTo>
                  <a:lnTo>
                    <a:pt x="900" y="515"/>
                  </a:lnTo>
                  <a:lnTo>
                    <a:pt x="907" y="508"/>
                  </a:lnTo>
                  <a:lnTo>
                    <a:pt x="907" y="508"/>
                  </a:lnTo>
                  <a:lnTo>
                    <a:pt x="903" y="508"/>
                  </a:lnTo>
                  <a:lnTo>
                    <a:pt x="903" y="504"/>
                  </a:lnTo>
                  <a:lnTo>
                    <a:pt x="903" y="508"/>
                  </a:lnTo>
                  <a:lnTo>
                    <a:pt x="896" y="500"/>
                  </a:lnTo>
                  <a:lnTo>
                    <a:pt x="892" y="500"/>
                  </a:lnTo>
                  <a:lnTo>
                    <a:pt x="889" y="504"/>
                  </a:lnTo>
                  <a:lnTo>
                    <a:pt x="885" y="504"/>
                  </a:lnTo>
                  <a:lnTo>
                    <a:pt x="881" y="497"/>
                  </a:lnTo>
                  <a:lnTo>
                    <a:pt x="878" y="500"/>
                  </a:lnTo>
                  <a:lnTo>
                    <a:pt x="874" y="500"/>
                  </a:lnTo>
                  <a:lnTo>
                    <a:pt x="874" y="504"/>
                  </a:lnTo>
                  <a:lnTo>
                    <a:pt x="874" y="500"/>
                  </a:lnTo>
                  <a:lnTo>
                    <a:pt x="878" y="497"/>
                  </a:lnTo>
                  <a:lnTo>
                    <a:pt x="881" y="497"/>
                  </a:lnTo>
                  <a:lnTo>
                    <a:pt x="881" y="497"/>
                  </a:lnTo>
                  <a:lnTo>
                    <a:pt x="885" y="497"/>
                  </a:lnTo>
                  <a:lnTo>
                    <a:pt x="889" y="497"/>
                  </a:lnTo>
                  <a:lnTo>
                    <a:pt x="889" y="493"/>
                  </a:lnTo>
                  <a:lnTo>
                    <a:pt x="892" y="493"/>
                  </a:lnTo>
                  <a:lnTo>
                    <a:pt x="892" y="493"/>
                  </a:lnTo>
                  <a:lnTo>
                    <a:pt x="896" y="489"/>
                  </a:lnTo>
                  <a:lnTo>
                    <a:pt x="900" y="489"/>
                  </a:lnTo>
                  <a:lnTo>
                    <a:pt x="900" y="485"/>
                  </a:lnTo>
                  <a:lnTo>
                    <a:pt x="896" y="482"/>
                  </a:lnTo>
                  <a:lnTo>
                    <a:pt x="889" y="474"/>
                  </a:lnTo>
                  <a:lnTo>
                    <a:pt x="885" y="474"/>
                  </a:lnTo>
                  <a:lnTo>
                    <a:pt x="878" y="467"/>
                  </a:lnTo>
                  <a:lnTo>
                    <a:pt x="874" y="467"/>
                  </a:lnTo>
                  <a:lnTo>
                    <a:pt x="870" y="471"/>
                  </a:lnTo>
                  <a:lnTo>
                    <a:pt x="866" y="471"/>
                  </a:lnTo>
                  <a:lnTo>
                    <a:pt x="863" y="467"/>
                  </a:lnTo>
                  <a:lnTo>
                    <a:pt x="863" y="463"/>
                  </a:lnTo>
                  <a:lnTo>
                    <a:pt x="859" y="463"/>
                  </a:lnTo>
                  <a:lnTo>
                    <a:pt x="855" y="467"/>
                  </a:lnTo>
                  <a:lnTo>
                    <a:pt x="852" y="467"/>
                  </a:lnTo>
                  <a:lnTo>
                    <a:pt x="848" y="467"/>
                  </a:lnTo>
                  <a:lnTo>
                    <a:pt x="844" y="471"/>
                  </a:lnTo>
                  <a:lnTo>
                    <a:pt x="848" y="463"/>
                  </a:lnTo>
                  <a:lnTo>
                    <a:pt x="852" y="463"/>
                  </a:lnTo>
                  <a:lnTo>
                    <a:pt x="852" y="463"/>
                  </a:lnTo>
                  <a:lnTo>
                    <a:pt x="855" y="463"/>
                  </a:lnTo>
                  <a:lnTo>
                    <a:pt x="855" y="463"/>
                  </a:lnTo>
                  <a:lnTo>
                    <a:pt x="859" y="463"/>
                  </a:lnTo>
                  <a:lnTo>
                    <a:pt x="863" y="463"/>
                  </a:lnTo>
                  <a:lnTo>
                    <a:pt x="863" y="467"/>
                  </a:lnTo>
                  <a:lnTo>
                    <a:pt x="866" y="467"/>
                  </a:lnTo>
                  <a:lnTo>
                    <a:pt x="870" y="467"/>
                  </a:lnTo>
                  <a:lnTo>
                    <a:pt x="870" y="467"/>
                  </a:lnTo>
                  <a:lnTo>
                    <a:pt x="878" y="467"/>
                  </a:lnTo>
                  <a:lnTo>
                    <a:pt x="881" y="467"/>
                  </a:lnTo>
                  <a:lnTo>
                    <a:pt x="881" y="467"/>
                  </a:lnTo>
                  <a:lnTo>
                    <a:pt x="885" y="471"/>
                  </a:lnTo>
                  <a:lnTo>
                    <a:pt x="892" y="471"/>
                  </a:lnTo>
                  <a:lnTo>
                    <a:pt x="896" y="471"/>
                  </a:lnTo>
                  <a:lnTo>
                    <a:pt x="900" y="471"/>
                  </a:lnTo>
                  <a:lnTo>
                    <a:pt x="896" y="467"/>
                  </a:lnTo>
                  <a:lnTo>
                    <a:pt x="896" y="467"/>
                  </a:lnTo>
                  <a:lnTo>
                    <a:pt x="892" y="459"/>
                  </a:lnTo>
                  <a:lnTo>
                    <a:pt x="892" y="459"/>
                  </a:lnTo>
                  <a:lnTo>
                    <a:pt x="889" y="459"/>
                  </a:lnTo>
                  <a:lnTo>
                    <a:pt x="885" y="459"/>
                  </a:lnTo>
                  <a:lnTo>
                    <a:pt x="881" y="459"/>
                  </a:lnTo>
                  <a:lnTo>
                    <a:pt x="878" y="452"/>
                  </a:lnTo>
                  <a:lnTo>
                    <a:pt x="878" y="448"/>
                  </a:lnTo>
                  <a:lnTo>
                    <a:pt x="874" y="445"/>
                  </a:lnTo>
                  <a:lnTo>
                    <a:pt x="870" y="441"/>
                  </a:lnTo>
                  <a:lnTo>
                    <a:pt x="870" y="437"/>
                  </a:lnTo>
                  <a:lnTo>
                    <a:pt x="870" y="434"/>
                  </a:lnTo>
                  <a:lnTo>
                    <a:pt x="870" y="434"/>
                  </a:lnTo>
                  <a:lnTo>
                    <a:pt x="863" y="426"/>
                  </a:lnTo>
                  <a:lnTo>
                    <a:pt x="855" y="422"/>
                  </a:lnTo>
                  <a:lnTo>
                    <a:pt x="852" y="422"/>
                  </a:lnTo>
                  <a:lnTo>
                    <a:pt x="852" y="419"/>
                  </a:lnTo>
                  <a:lnTo>
                    <a:pt x="844" y="415"/>
                  </a:lnTo>
                  <a:lnTo>
                    <a:pt x="844" y="415"/>
                  </a:lnTo>
                  <a:lnTo>
                    <a:pt x="844" y="408"/>
                  </a:lnTo>
                  <a:lnTo>
                    <a:pt x="844" y="404"/>
                  </a:lnTo>
                  <a:lnTo>
                    <a:pt x="844" y="400"/>
                  </a:lnTo>
                  <a:lnTo>
                    <a:pt x="844" y="396"/>
                  </a:lnTo>
                  <a:lnTo>
                    <a:pt x="844" y="396"/>
                  </a:lnTo>
                  <a:lnTo>
                    <a:pt x="848" y="396"/>
                  </a:lnTo>
                  <a:lnTo>
                    <a:pt x="852" y="393"/>
                  </a:lnTo>
                  <a:lnTo>
                    <a:pt x="852" y="393"/>
                  </a:lnTo>
                  <a:lnTo>
                    <a:pt x="855" y="389"/>
                  </a:lnTo>
                  <a:lnTo>
                    <a:pt x="852" y="389"/>
                  </a:lnTo>
                  <a:lnTo>
                    <a:pt x="852" y="385"/>
                  </a:lnTo>
                  <a:lnTo>
                    <a:pt x="852" y="385"/>
                  </a:lnTo>
                  <a:lnTo>
                    <a:pt x="859" y="385"/>
                  </a:lnTo>
                  <a:lnTo>
                    <a:pt x="859" y="382"/>
                  </a:lnTo>
                  <a:lnTo>
                    <a:pt x="863" y="382"/>
                  </a:lnTo>
                  <a:lnTo>
                    <a:pt x="863" y="378"/>
                  </a:lnTo>
                  <a:lnTo>
                    <a:pt x="859" y="374"/>
                  </a:lnTo>
                  <a:lnTo>
                    <a:pt x="863" y="374"/>
                  </a:lnTo>
                  <a:lnTo>
                    <a:pt x="863" y="378"/>
                  </a:lnTo>
                  <a:lnTo>
                    <a:pt x="866" y="374"/>
                  </a:lnTo>
                  <a:lnTo>
                    <a:pt x="866" y="374"/>
                  </a:lnTo>
                  <a:lnTo>
                    <a:pt x="870" y="374"/>
                  </a:lnTo>
                  <a:lnTo>
                    <a:pt x="874" y="374"/>
                  </a:lnTo>
                  <a:lnTo>
                    <a:pt x="878" y="370"/>
                  </a:lnTo>
                  <a:lnTo>
                    <a:pt x="878" y="370"/>
                  </a:lnTo>
                  <a:lnTo>
                    <a:pt x="881" y="370"/>
                  </a:lnTo>
                  <a:lnTo>
                    <a:pt x="881" y="370"/>
                  </a:lnTo>
                  <a:lnTo>
                    <a:pt x="885" y="374"/>
                  </a:lnTo>
                  <a:lnTo>
                    <a:pt x="889" y="370"/>
                  </a:lnTo>
                  <a:lnTo>
                    <a:pt x="889" y="370"/>
                  </a:lnTo>
                  <a:lnTo>
                    <a:pt x="885" y="367"/>
                  </a:lnTo>
                  <a:lnTo>
                    <a:pt x="885" y="367"/>
                  </a:lnTo>
                  <a:lnTo>
                    <a:pt x="889" y="363"/>
                  </a:lnTo>
                  <a:lnTo>
                    <a:pt x="889" y="363"/>
                  </a:lnTo>
                  <a:lnTo>
                    <a:pt x="885" y="359"/>
                  </a:lnTo>
                  <a:lnTo>
                    <a:pt x="885" y="359"/>
                  </a:lnTo>
                  <a:lnTo>
                    <a:pt x="889" y="359"/>
                  </a:lnTo>
                  <a:lnTo>
                    <a:pt x="889" y="356"/>
                  </a:lnTo>
                  <a:lnTo>
                    <a:pt x="885" y="359"/>
                  </a:lnTo>
                  <a:lnTo>
                    <a:pt x="878" y="359"/>
                  </a:lnTo>
                  <a:lnTo>
                    <a:pt x="881" y="356"/>
                  </a:lnTo>
                  <a:lnTo>
                    <a:pt x="878" y="356"/>
                  </a:lnTo>
                  <a:lnTo>
                    <a:pt x="874" y="359"/>
                  </a:lnTo>
                  <a:lnTo>
                    <a:pt x="863" y="359"/>
                  </a:lnTo>
                  <a:lnTo>
                    <a:pt x="863" y="356"/>
                  </a:lnTo>
                  <a:lnTo>
                    <a:pt x="859" y="356"/>
                  </a:lnTo>
                  <a:lnTo>
                    <a:pt x="859" y="352"/>
                  </a:lnTo>
                  <a:lnTo>
                    <a:pt x="855" y="352"/>
                  </a:lnTo>
                  <a:lnTo>
                    <a:pt x="855" y="352"/>
                  </a:lnTo>
                  <a:lnTo>
                    <a:pt x="848" y="356"/>
                  </a:lnTo>
                  <a:lnTo>
                    <a:pt x="844" y="356"/>
                  </a:lnTo>
                  <a:lnTo>
                    <a:pt x="844" y="356"/>
                  </a:lnTo>
                  <a:lnTo>
                    <a:pt x="844" y="359"/>
                  </a:lnTo>
                  <a:lnTo>
                    <a:pt x="844" y="359"/>
                  </a:lnTo>
                  <a:lnTo>
                    <a:pt x="837" y="363"/>
                  </a:lnTo>
                  <a:lnTo>
                    <a:pt x="840" y="363"/>
                  </a:lnTo>
                  <a:lnTo>
                    <a:pt x="840" y="363"/>
                  </a:lnTo>
                  <a:lnTo>
                    <a:pt x="840" y="367"/>
                  </a:lnTo>
                  <a:lnTo>
                    <a:pt x="837" y="367"/>
                  </a:lnTo>
                  <a:lnTo>
                    <a:pt x="833" y="367"/>
                  </a:lnTo>
                  <a:lnTo>
                    <a:pt x="829" y="370"/>
                  </a:lnTo>
                  <a:lnTo>
                    <a:pt x="826" y="367"/>
                  </a:lnTo>
                  <a:lnTo>
                    <a:pt x="822" y="359"/>
                  </a:lnTo>
                  <a:lnTo>
                    <a:pt x="822" y="356"/>
                  </a:lnTo>
                  <a:lnTo>
                    <a:pt x="822" y="356"/>
                  </a:lnTo>
                  <a:lnTo>
                    <a:pt x="818" y="356"/>
                  </a:lnTo>
                  <a:lnTo>
                    <a:pt x="815" y="356"/>
                  </a:lnTo>
                  <a:lnTo>
                    <a:pt x="815" y="352"/>
                  </a:lnTo>
                  <a:lnTo>
                    <a:pt x="815" y="352"/>
                  </a:lnTo>
                  <a:lnTo>
                    <a:pt x="811" y="356"/>
                  </a:lnTo>
                  <a:lnTo>
                    <a:pt x="811" y="352"/>
                  </a:lnTo>
                  <a:lnTo>
                    <a:pt x="811" y="356"/>
                  </a:lnTo>
                  <a:lnTo>
                    <a:pt x="807" y="352"/>
                  </a:lnTo>
                  <a:lnTo>
                    <a:pt x="807" y="348"/>
                  </a:lnTo>
                  <a:lnTo>
                    <a:pt x="803" y="345"/>
                  </a:lnTo>
                  <a:lnTo>
                    <a:pt x="800" y="345"/>
                  </a:lnTo>
                  <a:lnTo>
                    <a:pt x="800" y="341"/>
                  </a:lnTo>
                  <a:lnTo>
                    <a:pt x="796" y="337"/>
                  </a:lnTo>
                  <a:lnTo>
                    <a:pt x="800" y="337"/>
                  </a:lnTo>
                  <a:lnTo>
                    <a:pt x="800" y="333"/>
                  </a:lnTo>
                  <a:lnTo>
                    <a:pt x="800" y="333"/>
                  </a:lnTo>
                  <a:lnTo>
                    <a:pt x="800" y="330"/>
                  </a:lnTo>
                  <a:lnTo>
                    <a:pt x="800" y="330"/>
                  </a:lnTo>
                  <a:lnTo>
                    <a:pt x="800" y="326"/>
                  </a:lnTo>
                  <a:lnTo>
                    <a:pt x="807" y="330"/>
                  </a:lnTo>
                  <a:lnTo>
                    <a:pt x="815" y="330"/>
                  </a:lnTo>
                  <a:lnTo>
                    <a:pt x="818" y="330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6"/>
                  </a:lnTo>
                  <a:lnTo>
                    <a:pt x="818" y="322"/>
                  </a:lnTo>
                  <a:lnTo>
                    <a:pt x="818" y="319"/>
                  </a:lnTo>
                  <a:lnTo>
                    <a:pt x="818" y="319"/>
                  </a:lnTo>
                  <a:lnTo>
                    <a:pt x="822" y="311"/>
                  </a:lnTo>
                  <a:lnTo>
                    <a:pt x="826" y="307"/>
                  </a:lnTo>
                  <a:lnTo>
                    <a:pt x="829" y="307"/>
                  </a:lnTo>
                  <a:lnTo>
                    <a:pt x="833" y="304"/>
                  </a:lnTo>
                  <a:lnTo>
                    <a:pt x="837" y="304"/>
                  </a:lnTo>
                  <a:lnTo>
                    <a:pt x="837" y="296"/>
                  </a:lnTo>
                  <a:lnTo>
                    <a:pt x="840" y="293"/>
                  </a:lnTo>
                  <a:lnTo>
                    <a:pt x="840" y="289"/>
                  </a:lnTo>
                  <a:lnTo>
                    <a:pt x="840" y="289"/>
                  </a:lnTo>
                  <a:lnTo>
                    <a:pt x="844" y="285"/>
                  </a:lnTo>
                  <a:lnTo>
                    <a:pt x="848" y="285"/>
                  </a:lnTo>
                  <a:lnTo>
                    <a:pt x="848" y="289"/>
                  </a:lnTo>
                  <a:lnTo>
                    <a:pt x="852" y="289"/>
                  </a:lnTo>
                  <a:lnTo>
                    <a:pt x="852" y="285"/>
                  </a:lnTo>
                  <a:lnTo>
                    <a:pt x="855" y="289"/>
                  </a:lnTo>
                  <a:lnTo>
                    <a:pt x="863" y="293"/>
                  </a:lnTo>
                  <a:lnTo>
                    <a:pt x="866" y="296"/>
                  </a:lnTo>
                  <a:lnTo>
                    <a:pt x="863" y="296"/>
                  </a:lnTo>
                  <a:lnTo>
                    <a:pt x="863" y="300"/>
                  </a:lnTo>
                  <a:lnTo>
                    <a:pt x="859" y="304"/>
                  </a:lnTo>
                  <a:lnTo>
                    <a:pt x="859" y="307"/>
                  </a:lnTo>
                  <a:lnTo>
                    <a:pt x="855" y="307"/>
                  </a:lnTo>
                  <a:lnTo>
                    <a:pt x="855" y="307"/>
                  </a:lnTo>
                  <a:lnTo>
                    <a:pt x="855" y="311"/>
                  </a:lnTo>
                  <a:lnTo>
                    <a:pt x="859" y="315"/>
                  </a:lnTo>
                  <a:lnTo>
                    <a:pt x="859" y="319"/>
                  </a:lnTo>
                  <a:lnTo>
                    <a:pt x="855" y="319"/>
                  </a:lnTo>
                  <a:lnTo>
                    <a:pt x="855" y="319"/>
                  </a:lnTo>
                  <a:lnTo>
                    <a:pt x="859" y="322"/>
                  </a:lnTo>
                  <a:lnTo>
                    <a:pt x="863" y="322"/>
                  </a:lnTo>
                  <a:lnTo>
                    <a:pt x="866" y="319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2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63" y="326"/>
                  </a:lnTo>
                  <a:lnTo>
                    <a:pt x="859" y="326"/>
                  </a:lnTo>
                  <a:lnTo>
                    <a:pt x="855" y="330"/>
                  </a:lnTo>
                  <a:lnTo>
                    <a:pt x="855" y="330"/>
                  </a:lnTo>
                  <a:lnTo>
                    <a:pt x="852" y="330"/>
                  </a:lnTo>
                  <a:lnTo>
                    <a:pt x="855" y="333"/>
                  </a:lnTo>
                  <a:lnTo>
                    <a:pt x="855" y="333"/>
                  </a:lnTo>
                  <a:lnTo>
                    <a:pt x="859" y="333"/>
                  </a:lnTo>
                  <a:lnTo>
                    <a:pt x="859" y="333"/>
                  </a:lnTo>
                  <a:lnTo>
                    <a:pt x="863" y="333"/>
                  </a:lnTo>
                  <a:lnTo>
                    <a:pt x="863" y="330"/>
                  </a:lnTo>
                  <a:lnTo>
                    <a:pt x="870" y="326"/>
                  </a:lnTo>
                  <a:lnTo>
                    <a:pt x="870" y="326"/>
                  </a:lnTo>
                  <a:lnTo>
                    <a:pt x="866" y="322"/>
                  </a:lnTo>
                  <a:lnTo>
                    <a:pt x="870" y="319"/>
                  </a:lnTo>
                  <a:lnTo>
                    <a:pt x="878" y="315"/>
                  </a:lnTo>
                  <a:lnTo>
                    <a:pt x="881" y="315"/>
                  </a:lnTo>
                  <a:lnTo>
                    <a:pt x="881" y="311"/>
                  </a:lnTo>
                  <a:lnTo>
                    <a:pt x="885" y="311"/>
                  </a:lnTo>
                  <a:lnTo>
                    <a:pt x="889" y="307"/>
                  </a:lnTo>
                  <a:lnTo>
                    <a:pt x="892" y="311"/>
                  </a:lnTo>
                  <a:lnTo>
                    <a:pt x="892" y="311"/>
                  </a:lnTo>
                  <a:lnTo>
                    <a:pt x="896" y="311"/>
                  </a:lnTo>
                  <a:lnTo>
                    <a:pt x="903" y="304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11" y="304"/>
                  </a:lnTo>
                  <a:lnTo>
                    <a:pt x="959" y="274"/>
                  </a:lnTo>
                  <a:lnTo>
                    <a:pt x="963" y="252"/>
                  </a:lnTo>
                  <a:lnTo>
                    <a:pt x="977" y="241"/>
                  </a:lnTo>
                  <a:lnTo>
                    <a:pt x="977" y="241"/>
                  </a:lnTo>
                  <a:lnTo>
                    <a:pt x="977" y="237"/>
                  </a:lnTo>
                  <a:lnTo>
                    <a:pt x="977" y="237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77" y="233"/>
                  </a:lnTo>
                  <a:lnTo>
                    <a:pt x="981" y="233"/>
                  </a:lnTo>
                  <a:lnTo>
                    <a:pt x="985" y="233"/>
                  </a:lnTo>
                  <a:lnTo>
                    <a:pt x="985" y="230"/>
                  </a:lnTo>
                  <a:lnTo>
                    <a:pt x="985" y="230"/>
                  </a:lnTo>
                  <a:lnTo>
                    <a:pt x="985" y="226"/>
                  </a:lnTo>
                  <a:lnTo>
                    <a:pt x="985" y="226"/>
                  </a:lnTo>
                  <a:lnTo>
                    <a:pt x="985" y="222"/>
                  </a:lnTo>
                  <a:lnTo>
                    <a:pt x="985" y="218"/>
                  </a:lnTo>
                  <a:lnTo>
                    <a:pt x="981" y="218"/>
                  </a:lnTo>
                  <a:lnTo>
                    <a:pt x="981" y="215"/>
                  </a:lnTo>
                  <a:lnTo>
                    <a:pt x="981" y="211"/>
                  </a:lnTo>
                  <a:lnTo>
                    <a:pt x="981" y="207"/>
                  </a:lnTo>
                  <a:lnTo>
                    <a:pt x="981" y="204"/>
                  </a:lnTo>
                  <a:lnTo>
                    <a:pt x="977" y="200"/>
                  </a:lnTo>
                  <a:lnTo>
                    <a:pt x="977" y="200"/>
                  </a:lnTo>
                  <a:lnTo>
                    <a:pt x="977" y="196"/>
                  </a:lnTo>
                  <a:lnTo>
                    <a:pt x="974" y="192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4" y="189"/>
                  </a:lnTo>
                  <a:lnTo>
                    <a:pt x="977" y="189"/>
                  </a:lnTo>
                  <a:lnTo>
                    <a:pt x="977" y="185"/>
                  </a:lnTo>
                  <a:lnTo>
                    <a:pt x="977" y="181"/>
                  </a:lnTo>
                  <a:lnTo>
                    <a:pt x="981" y="178"/>
                  </a:lnTo>
                  <a:lnTo>
                    <a:pt x="985" y="178"/>
                  </a:lnTo>
                  <a:lnTo>
                    <a:pt x="985" y="178"/>
                  </a:lnTo>
                  <a:lnTo>
                    <a:pt x="989" y="181"/>
                  </a:lnTo>
                  <a:lnTo>
                    <a:pt x="1000" y="181"/>
                  </a:lnTo>
                  <a:lnTo>
                    <a:pt x="1000" y="181"/>
                  </a:lnTo>
                  <a:lnTo>
                    <a:pt x="1003" y="181"/>
                  </a:lnTo>
                  <a:lnTo>
                    <a:pt x="1003" y="181"/>
                  </a:lnTo>
                  <a:lnTo>
                    <a:pt x="1003" y="178"/>
                  </a:lnTo>
                  <a:lnTo>
                    <a:pt x="1003" y="178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3" y="174"/>
                  </a:lnTo>
                  <a:lnTo>
                    <a:pt x="1000" y="170"/>
                  </a:lnTo>
                  <a:lnTo>
                    <a:pt x="1003" y="166"/>
                  </a:lnTo>
                  <a:lnTo>
                    <a:pt x="1003" y="166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63"/>
                  </a:lnTo>
                  <a:lnTo>
                    <a:pt x="1003" y="159"/>
                  </a:lnTo>
                  <a:lnTo>
                    <a:pt x="1003" y="159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5"/>
                  </a:lnTo>
                  <a:lnTo>
                    <a:pt x="1003" y="152"/>
                  </a:lnTo>
                  <a:lnTo>
                    <a:pt x="1003" y="152"/>
                  </a:lnTo>
                  <a:lnTo>
                    <a:pt x="1003" y="148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4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40"/>
                  </a:lnTo>
                  <a:lnTo>
                    <a:pt x="1003" y="137"/>
                  </a:lnTo>
                  <a:lnTo>
                    <a:pt x="1000" y="137"/>
                  </a:lnTo>
                  <a:lnTo>
                    <a:pt x="1003" y="137"/>
                  </a:lnTo>
                  <a:lnTo>
                    <a:pt x="1003" y="133"/>
                  </a:lnTo>
                  <a:lnTo>
                    <a:pt x="1003" y="133"/>
                  </a:lnTo>
                  <a:lnTo>
                    <a:pt x="1000" y="129"/>
                  </a:lnTo>
                  <a:lnTo>
                    <a:pt x="1000" y="129"/>
                  </a:lnTo>
                  <a:lnTo>
                    <a:pt x="1003" y="126"/>
                  </a:lnTo>
                  <a:lnTo>
                    <a:pt x="1003" y="126"/>
                  </a:lnTo>
                  <a:lnTo>
                    <a:pt x="1007" y="126"/>
                  </a:lnTo>
                  <a:lnTo>
                    <a:pt x="1007" y="122"/>
                  </a:lnTo>
                  <a:lnTo>
                    <a:pt x="1007" y="118"/>
                  </a:lnTo>
                  <a:lnTo>
                    <a:pt x="1003" y="1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6808384" y="2651024"/>
              <a:ext cx="38599" cy="81058"/>
            </a:xfrm>
            <a:custGeom>
              <a:avLst/>
              <a:gdLst>
                <a:gd name="T0" fmla="*/ 26 w 30"/>
                <a:gd name="T1" fmla="*/ 4 h 63"/>
                <a:gd name="T2" fmla="*/ 26 w 30"/>
                <a:gd name="T3" fmla="*/ 4 h 63"/>
                <a:gd name="T4" fmla="*/ 22 w 30"/>
                <a:gd name="T5" fmla="*/ 0 h 63"/>
                <a:gd name="T6" fmla="*/ 19 w 30"/>
                <a:gd name="T7" fmla="*/ 0 h 63"/>
                <a:gd name="T8" fmla="*/ 19 w 30"/>
                <a:gd name="T9" fmla="*/ 0 h 63"/>
                <a:gd name="T10" fmla="*/ 19 w 30"/>
                <a:gd name="T11" fmla="*/ 4 h 63"/>
                <a:gd name="T12" fmla="*/ 15 w 30"/>
                <a:gd name="T13" fmla="*/ 4 h 63"/>
                <a:gd name="T14" fmla="*/ 11 w 30"/>
                <a:gd name="T15" fmla="*/ 8 h 63"/>
                <a:gd name="T16" fmla="*/ 7 w 30"/>
                <a:gd name="T17" fmla="*/ 11 h 63"/>
                <a:gd name="T18" fmla="*/ 7 w 30"/>
                <a:gd name="T19" fmla="*/ 15 h 63"/>
                <a:gd name="T20" fmla="*/ 7 w 30"/>
                <a:gd name="T21" fmla="*/ 15 h 63"/>
                <a:gd name="T22" fmla="*/ 7 w 30"/>
                <a:gd name="T23" fmla="*/ 15 h 63"/>
                <a:gd name="T24" fmla="*/ 4 w 30"/>
                <a:gd name="T25" fmla="*/ 23 h 63"/>
                <a:gd name="T26" fmla="*/ 0 w 30"/>
                <a:gd name="T27" fmla="*/ 30 h 63"/>
                <a:gd name="T28" fmla="*/ 0 w 30"/>
                <a:gd name="T29" fmla="*/ 30 h 63"/>
                <a:gd name="T30" fmla="*/ 0 w 30"/>
                <a:gd name="T31" fmla="*/ 30 h 63"/>
                <a:gd name="T32" fmla="*/ 0 w 30"/>
                <a:gd name="T33" fmla="*/ 37 h 63"/>
                <a:gd name="T34" fmla="*/ 0 w 30"/>
                <a:gd name="T35" fmla="*/ 41 h 63"/>
                <a:gd name="T36" fmla="*/ 4 w 30"/>
                <a:gd name="T37" fmla="*/ 45 h 63"/>
                <a:gd name="T38" fmla="*/ 4 w 30"/>
                <a:gd name="T39" fmla="*/ 45 h 63"/>
                <a:gd name="T40" fmla="*/ 4 w 30"/>
                <a:gd name="T41" fmla="*/ 45 h 63"/>
                <a:gd name="T42" fmla="*/ 4 w 30"/>
                <a:gd name="T43" fmla="*/ 49 h 63"/>
                <a:gd name="T44" fmla="*/ 4 w 30"/>
                <a:gd name="T45" fmla="*/ 49 h 63"/>
                <a:gd name="T46" fmla="*/ 7 w 30"/>
                <a:gd name="T47" fmla="*/ 49 h 63"/>
                <a:gd name="T48" fmla="*/ 7 w 30"/>
                <a:gd name="T49" fmla="*/ 52 h 63"/>
                <a:gd name="T50" fmla="*/ 11 w 30"/>
                <a:gd name="T51" fmla="*/ 52 h 63"/>
                <a:gd name="T52" fmla="*/ 15 w 30"/>
                <a:gd name="T53" fmla="*/ 56 h 63"/>
                <a:gd name="T54" fmla="*/ 15 w 30"/>
                <a:gd name="T55" fmla="*/ 60 h 63"/>
                <a:gd name="T56" fmla="*/ 15 w 30"/>
                <a:gd name="T57" fmla="*/ 63 h 63"/>
                <a:gd name="T58" fmla="*/ 15 w 30"/>
                <a:gd name="T59" fmla="*/ 63 h 63"/>
                <a:gd name="T60" fmla="*/ 19 w 30"/>
                <a:gd name="T61" fmla="*/ 63 h 63"/>
                <a:gd name="T62" fmla="*/ 19 w 30"/>
                <a:gd name="T63" fmla="*/ 60 h 63"/>
                <a:gd name="T64" fmla="*/ 19 w 30"/>
                <a:gd name="T65" fmla="*/ 56 h 63"/>
                <a:gd name="T66" fmla="*/ 19 w 30"/>
                <a:gd name="T67" fmla="*/ 52 h 63"/>
                <a:gd name="T68" fmla="*/ 19 w 30"/>
                <a:gd name="T69" fmla="*/ 49 h 63"/>
                <a:gd name="T70" fmla="*/ 22 w 30"/>
                <a:gd name="T71" fmla="*/ 41 h 63"/>
                <a:gd name="T72" fmla="*/ 22 w 30"/>
                <a:gd name="T73" fmla="*/ 37 h 63"/>
                <a:gd name="T74" fmla="*/ 26 w 30"/>
                <a:gd name="T75" fmla="*/ 37 h 63"/>
                <a:gd name="T76" fmla="*/ 22 w 30"/>
                <a:gd name="T77" fmla="*/ 37 h 63"/>
                <a:gd name="T78" fmla="*/ 26 w 30"/>
                <a:gd name="T79" fmla="*/ 30 h 63"/>
                <a:gd name="T80" fmla="*/ 26 w 30"/>
                <a:gd name="T81" fmla="*/ 26 h 63"/>
                <a:gd name="T82" fmla="*/ 22 w 30"/>
                <a:gd name="T83" fmla="*/ 23 h 63"/>
                <a:gd name="T84" fmla="*/ 26 w 30"/>
                <a:gd name="T85" fmla="*/ 19 h 63"/>
                <a:gd name="T86" fmla="*/ 26 w 30"/>
                <a:gd name="T87" fmla="*/ 11 h 63"/>
                <a:gd name="T88" fmla="*/ 26 w 30"/>
                <a:gd name="T89" fmla="*/ 8 h 63"/>
                <a:gd name="T90" fmla="*/ 30 w 30"/>
                <a:gd name="T91" fmla="*/ 8 h 63"/>
                <a:gd name="T92" fmla="*/ 30 w 30"/>
                <a:gd name="T93" fmla="*/ 4 h 63"/>
                <a:gd name="T94" fmla="*/ 26 w 30"/>
                <a:gd name="T9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" h="63">
                  <a:moveTo>
                    <a:pt x="26" y="4"/>
                  </a:moveTo>
                  <a:lnTo>
                    <a:pt x="26" y="4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7" y="49"/>
                  </a:lnTo>
                  <a:lnTo>
                    <a:pt x="7" y="52"/>
                  </a:lnTo>
                  <a:lnTo>
                    <a:pt x="11" y="52"/>
                  </a:lnTo>
                  <a:lnTo>
                    <a:pt x="15" y="56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2" y="41"/>
                  </a:lnTo>
                  <a:lnTo>
                    <a:pt x="22" y="37"/>
                  </a:lnTo>
                  <a:lnTo>
                    <a:pt x="26" y="37"/>
                  </a:lnTo>
                  <a:lnTo>
                    <a:pt x="22" y="37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22" y="23"/>
                  </a:lnTo>
                  <a:lnTo>
                    <a:pt x="26" y="19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7"/>
            <p:cNvSpPr>
              <a:spLocks noEditPoints="1"/>
            </p:cNvSpPr>
            <p:nvPr/>
          </p:nvSpPr>
          <p:spPr bwMode="auto">
            <a:xfrm>
              <a:off x="4959495" y="3071752"/>
              <a:ext cx="223874" cy="195568"/>
            </a:xfrm>
            <a:custGeom>
              <a:avLst/>
              <a:gdLst>
                <a:gd name="T0" fmla="*/ 45 w 174"/>
                <a:gd name="T1" fmla="*/ 15 h 152"/>
                <a:gd name="T2" fmla="*/ 49 w 174"/>
                <a:gd name="T3" fmla="*/ 15 h 152"/>
                <a:gd name="T4" fmla="*/ 52 w 174"/>
                <a:gd name="T5" fmla="*/ 11 h 152"/>
                <a:gd name="T6" fmla="*/ 63 w 174"/>
                <a:gd name="T7" fmla="*/ 0 h 152"/>
                <a:gd name="T8" fmla="*/ 71 w 174"/>
                <a:gd name="T9" fmla="*/ 0 h 152"/>
                <a:gd name="T10" fmla="*/ 71 w 174"/>
                <a:gd name="T11" fmla="*/ 11 h 152"/>
                <a:gd name="T12" fmla="*/ 78 w 174"/>
                <a:gd name="T13" fmla="*/ 15 h 152"/>
                <a:gd name="T14" fmla="*/ 86 w 174"/>
                <a:gd name="T15" fmla="*/ 15 h 152"/>
                <a:gd name="T16" fmla="*/ 97 w 174"/>
                <a:gd name="T17" fmla="*/ 15 h 152"/>
                <a:gd name="T18" fmla="*/ 108 w 174"/>
                <a:gd name="T19" fmla="*/ 22 h 152"/>
                <a:gd name="T20" fmla="*/ 111 w 174"/>
                <a:gd name="T21" fmla="*/ 26 h 152"/>
                <a:gd name="T22" fmla="*/ 123 w 174"/>
                <a:gd name="T23" fmla="*/ 29 h 152"/>
                <a:gd name="T24" fmla="*/ 130 w 174"/>
                <a:gd name="T25" fmla="*/ 29 h 152"/>
                <a:gd name="T26" fmla="*/ 134 w 174"/>
                <a:gd name="T27" fmla="*/ 29 h 152"/>
                <a:gd name="T28" fmla="*/ 141 w 174"/>
                <a:gd name="T29" fmla="*/ 22 h 152"/>
                <a:gd name="T30" fmla="*/ 148 w 174"/>
                <a:gd name="T31" fmla="*/ 18 h 152"/>
                <a:gd name="T32" fmla="*/ 156 w 174"/>
                <a:gd name="T33" fmla="*/ 18 h 152"/>
                <a:gd name="T34" fmla="*/ 160 w 174"/>
                <a:gd name="T35" fmla="*/ 22 h 152"/>
                <a:gd name="T36" fmla="*/ 171 w 174"/>
                <a:gd name="T37" fmla="*/ 22 h 152"/>
                <a:gd name="T38" fmla="*/ 160 w 174"/>
                <a:gd name="T39" fmla="*/ 37 h 152"/>
                <a:gd name="T40" fmla="*/ 171 w 174"/>
                <a:gd name="T41" fmla="*/ 104 h 152"/>
                <a:gd name="T42" fmla="*/ 163 w 174"/>
                <a:gd name="T43" fmla="*/ 111 h 152"/>
                <a:gd name="T44" fmla="*/ 160 w 174"/>
                <a:gd name="T45" fmla="*/ 115 h 152"/>
                <a:gd name="T46" fmla="*/ 156 w 174"/>
                <a:gd name="T47" fmla="*/ 115 h 152"/>
                <a:gd name="T48" fmla="*/ 148 w 174"/>
                <a:gd name="T49" fmla="*/ 118 h 152"/>
                <a:gd name="T50" fmla="*/ 148 w 174"/>
                <a:gd name="T51" fmla="*/ 122 h 152"/>
                <a:gd name="T52" fmla="*/ 145 w 174"/>
                <a:gd name="T53" fmla="*/ 126 h 152"/>
                <a:gd name="T54" fmla="*/ 141 w 174"/>
                <a:gd name="T55" fmla="*/ 130 h 152"/>
                <a:gd name="T56" fmla="*/ 141 w 174"/>
                <a:gd name="T57" fmla="*/ 137 h 152"/>
                <a:gd name="T58" fmla="*/ 130 w 174"/>
                <a:gd name="T59" fmla="*/ 148 h 152"/>
                <a:gd name="T60" fmla="*/ 126 w 174"/>
                <a:gd name="T61" fmla="*/ 152 h 152"/>
                <a:gd name="T62" fmla="*/ 104 w 174"/>
                <a:gd name="T63" fmla="*/ 137 h 152"/>
                <a:gd name="T64" fmla="*/ 104 w 174"/>
                <a:gd name="T65" fmla="*/ 133 h 152"/>
                <a:gd name="T66" fmla="*/ 41 w 174"/>
                <a:gd name="T67" fmla="*/ 96 h 152"/>
                <a:gd name="T68" fmla="*/ 41 w 174"/>
                <a:gd name="T69" fmla="*/ 81 h 152"/>
                <a:gd name="T70" fmla="*/ 45 w 174"/>
                <a:gd name="T71" fmla="*/ 74 h 152"/>
                <a:gd name="T72" fmla="*/ 49 w 174"/>
                <a:gd name="T73" fmla="*/ 70 h 152"/>
                <a:gd name="T74" fmla="*/ 52 w 174"/>
                <a:gd name="T75" fmla="*/ 67 h 152"/>
                <a:gd name="T76" fmla="*/ 60 w 174"/>
                <a:gd name="T77" fmla="*/ 63 h 152"/>
                <a:gd name="T78" fmla="*/ 60 w 174"/>
                <a:gd name="T79" fmla="*/ 59 h 152"/>
                <a:gd name="T80" fmla="*/ 63 w 174"/>
                <a:gd name="T81" fmla="*/ 52 h 152"/>
                <a:gd name="T82" fmla="*/ 60 w 174"/>
                <a:gd name="T83" fmla="*/ 44 h 152"/>
                <a:gd name="T84" fmla="*/ 60 w 174"/>
                <a:gd name="T85" fmla="*/ 44 h 152"/>
                <a:gd name="T86" fmla="*/ 56 w 174"/>
                <a:gd name="T87" fmla="*/ 37 h 152"/>
                <a:gd name="T88" fmla="*/ 52 w 174"/>
                <a:gd name="T89" fmla="*/ 29 h 152"/>
                <a:gd name="T90" fmla="*/ 49 w 174"/>
                <a:gd name="T91" fmla="*/ 26 h 152"/>
                <a:gd name="T92" fmla="*/ 49 w 174"/>
                <a:gd name="T93" fmla="*/ 22 h 152"/>
                <a:gd name="T94" fmla="*/ 45 w 174"/>
                <a:gd name="T95" fmla="*/ 18 h 152"/>
                <a:gd name="T96" fmla="*/ 45 w 174"/>
                <a:gd name="T97" fmla="*/ 18 h 152"/>
                <a:gd name="T98" fmla="*/ 0 w 174"/>
                <a:gd name="T99" fmla="*/ 96 h 152"/>
                <a:gd name="T100" fmla="*/ 15 w 174"/>
                <a:gd name="T101" fmla="*/ 96 h 152"/>
                <a:gd name="T102" fmla="*/ 0 w 174"/>
                <a:gd name="T103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52">
                  <a:moveTo>
                    <a:pt x="45" y="18"/>
                  </a:moveTo>
                  <a:lnTo>
                    <a:pt x="45" y="15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6" y="7"/>
                  </a:lnTo>
                  <a:lnTo>
                    <a:pt x="63" y="0"/>
                  </a:lnTo>
                  <a:lnTo>
                    <a:pt x="67" y="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11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1"/>
                  </a:lnTo>
                  <a:lnTo>
                    <a:pt x="86" y="15"/>
                  </a:lnTo>
                  <a:lnTo>
                    <a:pt x="93" y="15"/>
                  </a:lnTo>
                  <a:lnTo>
                    <a:pt x="97" y="15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9" y="26"/>
                  </a:lnTo>
                  <a:lnTo>
                    <a:pt x="123" y="29"/>
                  </a:lnTo>
                  <a:lnTo>
                    <a:pt x="126" y="29"/>
                  </a:lnTo>
                  <a:lnTo>
                    <a:pt x="130" y="29"/>
                  </a:lnTo>
                  <a:lnTo>
                    <a:pt x="134" y="29"/>
                  </a:lnTo>
                  <a:lnTo>
                    <a:pt x="134" y="29"/>
                  </a:lnTo>
                  <a:lnTo>
                    <a:pt x="141" y="22"/>
                  </a:lnTo>
                  <a:lnTo>
                    <a:pt x="141" y="22"/>
                  </a:lnTo>
                  <a:lnTo>
                    <a:pt x="145" y="18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6" y="18"/>
                  </a:lnTo>
                  <a:lnTo>
                    <a:pt x="160" y="18"/>
                  </a:lnTo>
                  <a:lnTo>
                    <a:pt x="160" y="22"/>
                  </a:lnTo>
                  <a:lnTo>
                    <a:pt x="163" y="22"/>
                  </a:lnTo>
                  <a:lnTo>
                    <a:pt x="171" y="22"/>
                  </a:lnTo>
                  <a:lnTo>
                    <a:pt x="174" y="22"/>
                  </a:lnTo>
                  <a:lnTo>
                    <a:pt x="160" y="37"/>
                  </a:lnTo>
                  <a:lnTo>
                    <a:pt x="160" y="93"/>
                  </a:lnTo>
                  <a:lnTo>
                    <a:pt x="171" y="104"/>
                  </a:lnTo>
                  <a:lnTo>
                    <a:pt x="171" y="104"/>
                  </a:lnTo>
                  <a:lnTo>
                    <a:pt x="163" y="111"/>
                  </a:lnTo>
                  <a:lnTo>
                    <a:pt x="163" y="111"/>
                  </a:lnTo>
                  <a:lnTo>
                    <a:pt x="160" y="115"/>
                  </a:lnTo>
                  <a:lnTo>
                    <a:pt x="163" y="115"/>
                  </a:lnTo>
                  <a:lnTo>
                    <a:pt x="156" y="115"/>
                  </a:lnTo>
                  <a:lnTo>
                    <a:pt x="152" y="118"/>
                  </a:lnTo>
                  <a:lnTo>
                    <a:pt x="148" y="118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5" y="126"/>
                  </a:lnTo>
                  <a:lnTo>
                    <a:pt x="141" y="130"/>
                  </a:lnTo>
                  <a:lnTo>
                    <a:pt x="141" y="133"/>
                  </a:lnTo>
                  <a:lnTo>
                    <a:pt x="141" y="137"/>
                  </a:lnTo>
                  <a:lnTo>
                    <a:pt x="137" y="141"/>
                  </a:lnTo>
                  <a:lnTo>
                    <a:pt x="130" y="148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08" y="137"/>
                  </a:lnTo>
                  <a:lnTo>
                    <a:pt x="104" y="137"/>
                  </a:lnTo>
                  <a:lnTo>
                    <a:pt x="104" y="133"/>
                  </a:lnTo>
                  <a:lnTo>
                    <a:pt x="104" y="133"/>
                  </a:lnTo>
                  <a:lnTo>
                    <a:pt x="100" y="130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41" y="81"/>
                  </a:lnTo>
                  <a:lnTo>
                    <a:pt x="41" y="78"/>
                  </a:lnTo>
                  <a:lnTo>
                    <a:pt x="45" y="74"/>
                  </a:lnTo>
                  <a:lnTo>
                    <a:pt x="49" y="70"/>
                  </a:lnTo>
                  <a:lnTo>
                    <a:pt x="49" y="70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60" y="63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3" y="55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60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29"/>
                  </a:lnTo>
                  <a:lnTo>
                    <a:pt x="52" y="26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9" y="22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18"/>
                  </a:lnTo>
                  <a:close/>
                  <a:moveTo>
                    <a:pt x="0" y="96"/>
                  </a:moveTo>
                  <a:lnTo>
                    <a:pt x="8" y="96"/>
                  </a:lnTo>
                  <a:lnTo>
                    <a:pt x="15" y="9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4917035" y="3094911"/>
              <a:ext cx="123517" cy="110650"/>
            </a:xfrm>
            <a:custGeom>
              <a:avLst/>
              <a:gdLst>
                <a:gd name="T0" fmla="*/ 74 w 96"/>
                <a:gd name="T1" fmla="*/ 60 h 86"/>
                <a:gd name="T2" fmla="*/ 82 w 96"/>
                <a:gd name="T3" fmla="*/ 52 h 86"/>
                <a:gd name="T4" fmla="*/ 85 w 96"/>
                <a:gd name="T5" fmla="*/ 49 h 86"/>
                <a:gd name="T6" fmla="*/ 85 w 96"/>
                <a:gd name="T7" fmla="*/ 45 h 86"/>
                <a:gd name="T8" fmla="*/ 93 w 96"/>
                <a:gd name="T9" fmla="*/ 41 h 86"/>
                <a:gd name="T10" fmla="*/ 96 w 96"/>
                <a:gd name="T11" fmla="*/ 37 h 86"/>
                <a:gd name="T12" fmla="*/ 96 w 96"/>
                <a:gd name="T13" fmla="*/ 30 h 86"/>
                <a:gd name="T14" fmla="*/ 96 w 96"/>
                <a:gd name="T15" fmla="*/ 26 h 86"/>
                <a:gd name="T16" fmla="*/ 89 w 96"/>
                <a:gd name="T17" fmla="*/ 23 h 86"/>
                <a:gd name="T18" fmla="*/ 85 w 96"/>
                <a:gd name="T19" fmla="*/ 15 h 86"/>
                <a:gd name="T20" fmla="*/ 85 w 96"/>
                <a:gd name="T21" fmla="*/ 8 h 86"/>
                <a:gd name="T22" fmla="*/ 82 w 96"/>
                <a:gd name="T23" fmla="*/ 8 h 86"/>
                <a:gd name="T24" fmla="*/ 78 w 96"/>
                <a:gd name="T25" fmla="*/ 0 h 86"/>
                <a:gd name="T26" fmla="*/ 74 w 96"/>
                <a:gd name="T27" fmla="*/ 4 h 86"/>
                <a:gd name="T28" fmla="*/ 67 w 96"/>
                <a:gd name="T29" fmla="*/ 8 h 86"/>
                <a:gd name="T30" fmla="*/ 59 w 96"/>
                <a:gd name="T31" fmla="*/ 4 h 86"/>
                <a:gd name="T32" fmla="*/ 52 w 96"/>
                <a:gd name="T33" fmla="*/ 8 h 86"/>
                <a:gd name="T34" fmla="*/ 48 w 96"/>
                <a:gd name="T35" fmla="*/ 8 h 86"/>
                <a:gd name="T36" fmla="*/ 48 w 96"/>
                <a:gd name="T37" fmla="*/ 11 h 86"/>
                <a:gd name="T38" fmla="*/ 41 w 96"/>
                <a:gd name="T39" fmla="*/ 11 h 86"/>
                <a:gd name="T40" fmla="*/ 37 w 96"/>
                <a:gd name="T41" fmla="*/ 8 h 86"/>
                <a:gd name="T42" fmla="*/ 30 w 96"/>
                <a:gd name="T43" fmla="*/ 8 h 86"/>
                <a:gd name="T44" fmla="*/ 26 w 96"/>
                <a:gd name="T45" fmla="*/ 8 h 86"/>
                <a:gd name="T46" fmla="*/ 26 w 96"/>
                <a:gd name="T47" fmla="*/ 11 h 86"/>
                <a:gd name="T48" fmla="*/ 26 w 96"/>
                <a:gd name="T49" fmla="*/ 11 h 86"/>
                <a:gd name="T50" fmla="*/ 22 w 96"/>
                <a:gd name="T51" fmla="*/ 15 h 86"/>
                <a:gd name="T52" fmla="*/ 22 w 96"/>
                <a:gd name="T53" fmla="*/ 26 h 86"/>
                <a:gd name="T54" fmla="*/ 22 w 96"/>
                <a:gd name="T55" fmla="*/ 30 h 86"/>
                <a:gd name="T56" fmla="*/ 26 w 96"/>
                <a:gd name="T57" fmla="*/ 34 h 86"/>
                <a:gd name="T58" fmla="*/ 19 w 96"/>
                <a:gd name="T59" fmla="*/ 45 h 86"/>
                <a:gd name="T60" fmla="*/ 11 w 96"/>
                <a:gd name="T61" fmla="*/ 52 h 86"/>
                <a:gd name="T62" fmla="*/ 4 w 96"/>
                <a:gd name="T63" fmla="*/ 67 h 86"/>
                <a:gd name="T64" fmla="*/ 4 w 96"/>
                <a:gd name="T65" fmla="*/ 75 h 86"/>
                <a:gd name="T66" fmla="*/ 0 w 96"/>
                <a:gd name="T67" fmla="*/ 86 h 86"/>
                <a:gd name="T68" fmla="*/ 0 w 96"/>
                <a:gd name="T69" fmla="*/ 86 h 86"/>
                <a:gd name="T70" fmla="*/ 7 w 96"/>
                <a:gd name="T71" fmla="*/ 82 h 86"/>
                <a:gd name="T72" fmla="*/ 11 w 96"/>
                <a:gd name="T73" fmla="*/ 86 h 86"/>
                <a:gd name="T74" fmla="*/ 15 w 96"/>
                <a:gd name="T75" fmla="*/ 82 h 86"/>
                <a:gd name="T76" fmla="*/ 15 w 96"/>
                <a:gd name="T77" fmla="*/ 82 h 86"/>
                <a:gd name="T78" fmla="*/ 19 w 96"/>
                <a:gd name="T79" fmla="*/ 82 h 86"/>
                <a:gd name="T80" fmla="*/ 22 w 96"/>
                <a:gd name="T81" fmla="*/ 78 h 86"/>
                <a:gd name="T82" fmla="*/ 33 w 96"/>
                <a:gd name="T83" fmla="*/ 78 h 86"/>
                <a:gd name="T84" fmla="*/ 70 w 96"/>
                <a:gd name="T8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86">
                  <a:moveTo>
                    <a:pt x="74" y="63"/>
                  </a:moveTo>
                  <a:lnTo>
                    <a:pt x="74" y="60"/>
                  </a:lnTo>
                  <a:lnTo>
                    <a:pt x="78" y="56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85" y="45"/>
                  </a:lnTo>
                  <a:lnTo>
                    <a:pt x="93" y="45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6" y="37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9" y="19"/>
                  </a:lnTo>
                  <a:lnTo>
                    <a:pt x="85" y="15"/>
                  </a:lnTo>
                  <a:lnTo>
                    <a:pt x="85" y="11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7" y="8"/>
                  </a:lnTo>
                  <a:lnTo>
                    <a:pt x="63" y="4"/>
                  </a:lnTo>
                  <a:lnTo>
                    <a:pt x="59" y="4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7"/>
                  </a:lnTo>
                  <a:lnTo>
                    <a:pt x="19" y="4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4" y="63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86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48" y="78"/>
                  </a:lnTo>
                  <a:lnTo>
                    <a:pt x="70" y="78"/>
                  </a:lnTo>
                  <a:lnTo>
                    <a:pt x="7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4597952" y="2961102"/>
              <a:ext cx="276626" cy="167262"/>
            </a:xfrm>
            <a:custGeom>
              <a:avLst/>
              <a:gdLst>
                <a:gd name="T0" fmla="*/ 137 w 215"/>
                <a:gd name="T1" fmla="*/ 4 h 130"/>
                <a:gd name="T2" fmla="*/ 148 w 215"/>
                <a:gd name="T3" fmla="*/ 19 h 130"/>
                <a:gd name="T4" fmla="*/ 148 w 215"/>
                <a:gd name="T5" fmla="*/ 30 h 130"/>
                <a:gd name="T6" fmla="*/ 155 w 215"/>
                <a:gd name="T7" fmla="*/ 34 h 130"/>
                <a:gd name="T8" fmla="*/ 159 w 215"/>
                <a:gd name="T9" fmla="*/ 41 h 130"/>
                <a:gd name="T10" fmla="*/ 174 w 215"/>
                <a:gd name="T11" fmla="*/ 45 h 130"/>
                <a:gd name="T12" fmla="*/ 181 w 215"/>
                <a:gd name="T13" fmla="*/ 52 h 130"/>
                <a:gd name="T14" fmla="*/ 178 w 215"/>
                <a:gd name="T15" fmla="*/ 56 h 130"/>
                <a:gd name="T16" fmla="*/ 185 w 215"/>
                <a:gd name="T17" fmla="*/ 64 h 130"/>
                <a:gd name="T18" fmla="*/ 196 w 215"/>
                <a:gd name="T19" fmla="*/ 71 h 130"/>
                <a:gd name="T20" fmla="*/ 200 w 215"/>
                <a:gd name="T21" fmla="*/ 78 h 130"/>
                <a:gd name="T22" fmla="*/ 207 w 215"/>
                <a:gd name="T23" fmla="*/ 82 h 130"/>
                <a:gd name="T24" fmla="*/ 215 w 215"/>
                <a:gd name="T25" fmla="*/ 93 h 130"/>
                <a:gd name="T26" fmla="*/ 207 w 215"/>
                <a:gd name="T27" fmla="*/ 89 h 130"/>
                <a:gd name="T28" fmla="*/ 193 w 215"/>
                <a:gd name="T29" fmla="*/ 89 h 130"/>
                <a:gd name="T30" fmla="*/ 185 w 215"/>
                <a:gd name="T31" fmla="*/ 89 h 130"/>
                <a:gd name="T32" fmla="*/ 181 w 215"/>
                <a:gd name="T33" fmla="*/ 89 h 130"/>
                <a:gd name="T34" fmla="*/ 170 w 215"/>
                <a:gd name="T35" fmla="*/ 93 h 130"/>
                <a:gd name="T36" fmla="*/ 167 w 215"/>
                <a:gd name="T37" fmla="*/ 93 h 130"/>
                <a:gd name="T38" fmla="*/ 152 w 215"/>
                <a:gd name="T39" fmla="*/ 97 h 130"/>
                <a:gd name="T40" fmla="*/ 141 w 215"/>
                <a:gd name="T41" fmla="*/ 97 h 130"/>
                <a:gd name="T42" fmla="*/ 130 w 215"/>
                <a:gd name="T43" fmla="*/ 101 h 130"/>
                <a:gd name="T44" fmla="*/ 126 w 215"/>
                <a:gd name="T45" fmla="*/ 104 h 130"/>
                <a:gd name="T46" fmla="*/ 118 w 215"/>
                <a:gd name="T47" fmla="*/ 104 h 130"/>
                <a:gd name="T48" fmla="*/ 104 w 215"/>
                <a:gd name="T49" fmla="*/ 101 h 130"/>
                <a:gd name="T50" fmla="*/ 93 w 215"/>
                <a:gd name="T51" fmla="*/ 97 h 130"/>
                <a:gd name="T52" fmla="*/ 81 w 215"/>
                <a:gd name="T53" fmla="*/ 93 h 130"/>
                <a:gd name="T54" fmla="*/ 74 w 215"/>
                <a:gd name="T55" fmla="*/ 93 h 130"/>
                <a:gd name="T56" fmla="*/ 74 w 215"/>
                <a:gd name="T57" fmla="*/ 101 h 130"/>
                <a:gd name="T58" fmla="*/ 70 w 215"/>
                <a:gd name="T59" fmla="*/ 108 h 130"/>
                <a:gd name="T60" fmla="*/ 67 w 215"/>
                <a:gd name="T61" fmla="*/ 112 h 130"/>
                <a:gd name="T62" fmla="*/ 59 w 215"/>
                <a:gd name="T63" fmla="*/ 112 h 130"/>
                <a:gd name="T64" fmla="*/ 44 w 215"/>
                <a:gd name="T65" fmla="*/ 115 h 130"/>
                <a:gd name="T66" fmla="*/ 30 w 215"/>
                <a:gd name="T67" fmla="*/ 130 h 130"/>
                <a:gd name="T68" fmla="*/ 30 w 215"/>
                <a:gd name="T69" fmla="*/ 123 h 130"/>
                <a:gd name="T70" fmla="*/ 15 w 215"/>
                <a:gd name="T71" fmla="*/ 108 h 130"/>
                <a:gd name="T72" fmla="*/ 4 w 215"/>
                <a:gd name="T73" fmla="*/ 101 h 130"/>
                <a:gd name="T74" fmla="*/ 4 w 215"/>
                <a:gd name="T75" fmla="*/ 82 h 130"/>
                <a:gd name="T76" fmla="*/ 4 w 215"/>
                <a:gd name="T77" fmla="*/ 75 h 130"/>
                <a:gd name="T78" fmla="*/ 15 w 215"/>
                <a:gd name="T79" fmla="*/ 56 h 130"/>
                <a:gd name="T80" fmla="*/ 22 w 215"/>
                <a:gd name="T81" fmla="*/ 52 h 130"/>
                <a:gd name="T82" fmla="*/ 33 w 215"/>
                <a:gd name="T83" fmla="*/ 56 h 130"/>
                <a:gd name="T84" fmla="*/ 37 w 215"/>
                <a:gd name="T85" fmla="*/ 49 h 130"/>
                <a:gd name="T86" fmla="*/ 48 w 215"/>
                <a:gd name="T87" fmla="*/ 52 h 130"/>
                <a:gd name="T88" fmla="*/ 70 w 215"/>
                <a:gd name="T89" fmla="*/ 45 h 130"/>
                <a:gd name="T90" fmla="*/ 74 w 215"/>
                <a:gd name="T91" fmla="*/ 38 h 130"/>
                <a:gd name="T92" fmla="*/ 78 w 215"/>
                <a:gd name="T93" fmla="*/ 30 h 130"/>
                <a:gd name="T94" fmla="*/ 93 w 215"/>
                <a:gd name="T95" fmla="*/ 34 h 130"/>
                <a:gd name="T96" fmla="*/ 107 w 215"/>
                <a:gd name="T97" fmla="*/ 26 h 130"/>
                <a:gd name="T98" fmla="*/ 107 w 215"/>
                <a:gd name="T99" fmla="*/ 19 h 130"/>
                <a:gd name="T100" fmla="*/ 115 w 215"/>
                <a:gd name="T101" fmla="*/ 12 h 130"/>
                <a:gd name="T102" fmla="*/ 122 w 215"/>
                <a:gd name="T103" fmla="*/ 4 h 130"/>
                <a:gd name="T104" fmla="*/ 137 w 215"/>
                <a:gd name="T10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5" h="130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7" y="4"/>
                  </a:lnTo>
                  <a:lnTo>
                    <a:pt x="141" y="8"/>
                  </a:lnTo>
                  <a:lnTo>
                    <a:pt x="141" y="8"/>
                  </a:lnTo>
                  <a:lnTo>
                    <a:pt x="144" y="15"/>
                  </a:lnTo>
                  <a:lnTo>
                    <a:pt x="148" y="19"/>
                  </a:lnTo>
                  <a:lnTo>
                    <a:pt x="152" y="23"/>
                  </a:lnTo>
                  <a:lnTo>
                    <a:pt x="148" y="26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4"/>
                  </a:lnTo>
                  <a:lnTo>
                    <a:pt x="148" y="38"/>
                  </a:lnTo>
                  <a:lnTo>
                    <a:pt x="155" y="38"/>
                  </a:lnTo>
                  <a:lnTo>
                    <a:pt x="155" y="34"/>
                  </a:lnTo>
                  <a:lnTo>
                    <a:pt x="159" y="34"/>
                  </a:lnTo>
                  <a:lnTo>
                    <a:pt x="163" y="38"/>
                  </a:lnTo>
                  <a:lnTo>
                    <a:pt x="159" y="38"/>
                  </a:lnTo>
                  <a:lnTo>
                    <a:pt x="159" y="41"/>
                  </a:lnTo>
                  <a:lnTo>
                    <a:pt x="163" y="45"/>
                  </a:lnTo>
                  <a:lnTo>
                    <a:pt x="167" y="45"/>
                  </a:lnTo>
                  <a:lnTo>
                    <a:pt x="170" y="45"/>
                  </a:lnTo>
                  <a:lnTo>
                    <a:pt x="174" y="45"/>
                  </a:lnTo>
                  <a:lnTo>
                    <a:pt x="174" y="49"/>
                  </a:lnTo>
                  <a:lnTo>
                    <a:pt x="178" y="49"/>
                  </a:lnTo>
                  <a:lnTo>
                    <a:pt x="178" y="49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78" y="56"/>
                  </a:lnTo>
                  <a:lnTo>
                    <a:pt x="181" y="60"/>
                  </a:lnTo>
                  <a:lnTo>
                    <a:pt x="181" y="60"/>
                  </a:lnTo>
                  <a:lnTo>
                    <a:pt x="185" y="60"/>
                  </a:lnTo>
                  <a:lnTo>
                    <a:pt x="185" y="64"/>
                  </a:lnTo>
                  <a:lnTo>
                    <a:pt x="189" y="60"/>
                  </a:lnTo>
                  <a:lnTo>
                    <a:pt x="193" y="64"/>
                  </a:lnTo>
                  <a:lnTo>
                    <a:pt x="193" y="67"/>
                  </a:lnTo>
                  <a:lnTo>
                    <a:pt x="196" y="71"/>
                  </a:lnTo>
                  <a:lnTo>
                    <a:pt x="196" y="71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0" y="78"/>
                  </a:lnTo>
                  <a:lnTo>
                    <a:pt x="200" y="78"/>
                  </a:lnTo>
                  <a:lnTo>
                    <a:pt x="207" y="78"/>
                  </a:lnTo>
                  <a:lnTo>
                    <a:pt x="211" y="82"/>
                  </a:lnTo>
                  <a:lnTo>
                    <a:pt x="207" y="82"/>
                  </a:lnTo>
                  <a:lnTo>
                    <a:pt x="211" y="86"/>
                  </a:lnTo>
                  <a:lnTo>
                    <a:pt x="211" y="89"/>
                  </a:lnTo>
                  <a:lnTo>
                    <a:pt x="215" y="89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5" y="93"/>
                  </a:lnTo>
                  <a:lnTo>
                    <a:pt x="211" y="89"/>
                  </a:lnTo>
                  <a:lnTo>
                    <a:pt x="207" y="89"/>
                  </a:lnTo>
                  <a:lnTo>
                    <a:pt x="204" y="93"/>
                  </a:lnTo>
                  <a:lnTo>
                    <a:pt x="204" y="93"/>
                  </a:lnTo>
                  <a:lnTo>
                    <a:pt x="196" y="93"/>
                  </a:lnTo>
                  <a:lnTo>
                    <a:pt x="193" y="89"/>
                  </a:lnTo>
                  <a:lnTo>
                    <a:pt x="193" y="89"/>
                  </a:lnTo>
                  <a:lnTo>
                    <a:pt x="189" y="89"/>
                  </a:lnTo>
                  <a:lnTo>
                    <a:pt x="189" y="89"/>
                  </a:lnTo>
                  <a:lnTo>
                    <a:pt x="185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81" y="89"/>
                  </a:lnTo>
                  <a:lnTo>
                    <a:pt x="178" y="93"/>
                  </a:lnTo>
                  <a:lnTo>
                    <a:pt x="178" y="93"/>
                  </a:lnTo>
                  <a:lnTo>
                    <a:pt x="174" y="93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55" y="93"/>
                  </a:lnTo>
                  <a:lnTo>
                    <a:pt x="152" y="97"/>
                  </a:lnTo>
                  <a:lnTo>
                    <a:pt x="152" y="97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1" y="97"/>
                  </a:lnTo>
                  <a:lnTo>
                    <a:pt x="137" y="97"/>
                  </a:lnTo>
                  <a:lnTo>
                    <a:pt x="133" y="97"/>
                  </a:lnTo>
                  <a:lnTo>
                    <a:pt x="133" y="97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3" y="104"/>
                  </a:lnTo>
                  <a:lnTo>
                    <a:pt x="130" y="104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22" y="104"/>
                  </a:lnTo>
                  <a:lnTo>
                    <a:pt x="118" y="104"/>
                  </a:lnTo>
                  <a:lnTo>
                    <a:pt x="118" y="104"/>
                  </a:lnTo>
                  <a:lnTo>
                    <a:pt x="115" y="104"/>
                  </a:lnTo>
                  <a:lnTo>
                    <a:pt x="111" y="104"/>
                  </a:lnTo>
                  <a:lnTo>
                    <a:pt x="107" y="104"/>
                  </a:lnTo>
                  <a:lnTo>
                    <a:pt x="104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96" y="97"/>
                  </a:lnTo>
                  <a:lnTo>
                    <a:pt x="93" y="97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5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78" y="93"/>
                  </a:lnTo>
                  <a:lnTo>
                    <a:pt x="74" y="93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4" y="101"/>
                  </a:lnTo>
                  <a:lnTo>
                    <a:pt x="74" y="101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70" y="104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12"/>
                  </a:lnTo>
                  <a:lnTo>
                    <a:pt x="70" y="112"/>
                  </a:lnTo>
                  <a:lnTo>
                    <a:pt x="67" y="112"/>
                  </a:lnTo>
                  <a:lnTo>
                    <a:pt x="67" y="115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9" y="112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2" y="112"/>
                  </a:lnTo>
                  <a:lnTo>
                    <a:pt x="44" y="115"/>
                  </a:lnTo>
                  <a:lnTo>
                    <a:pt x="44" y="115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27"/>
                  </a:lnTo>
                  <a:lnTo>
                    <a:pt x="30" y="123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18" y="115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11" y="104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4" y="93"/>
                  </a:lnTo>
                  <a:lnTo>
                    <a:pt x="4" y="89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4" y="78"/>
                  </a:lnTo>
                  <a:lnTo>
                    <a:pt x="0" y="75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7" y="71"/>
                  </a:lnTo>
                  <a:lnTo>
                    <a:pt x="11" y="67"/>
                  </a:lnTo>
                  <a:lnTo>
                    <a:pt x="15" y="60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49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41" y="52"/>
                  </a:lnTo>
                  <a:lnTo>
                    <a:pt x="41" y="56"/>
                  </a:lnTo>
                  <a:lnTo>
                    <a:pt x="44" y="52"/>
                  </a:lnTo>
                  <a:lnTo>
                    <a:pt x="48" y="52"/>
                  </a:lnTo>
                  <a:lnTo>
                    <a:pt x="52" y="49"/>
                  </a:lnTo>
                  <a:lnTo>
                    <a:pt x="56" y="49"/>
                  </a:lnTo>
                  <a:lnTo>
                    <a:pt x="67" y="45"/>
                  </a:lnTo>
                  <a:lnTo>
                    <a:pt x="70" y="45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78" y="38"/>
                  </a:lnTo>
                  <a:lnTo>
                    <a:pt x="74" y="38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74" y="30"/>
                  </a:lnTo>
                  <a:lnTo>
                    <a:pt x="78" y="30"/>
                  </a:lnTo>
                  <a:lnTo>
                    <a:pt x="81" y="30"/>
                  </a:lnTo>
                  <a:lnTo>
                    <a:pt x="85" y="34"/>
                  </a:lnTo>
                  <a:lnTo>
                    <a:pt x="89" y="34"/>
                  </a:lnTo>
                  <a:lnTo>
                    <a:pt x="93" y="34"/>
                  </a:lnTo>
                  <a:lnTo>
                    <a:pt x="100" y="30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4" y="23"/>
                  </a:lnTo>
                  <a:lnTo>
                    <a:pt x="107" y="23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2"/>
                  </a:lnTo>
                  <a:lnTo>
                    <a:pt x="118" y="12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3" y="4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4488589" y="2517214"/>
              <a:ext cx="328091" cy="277912"/>
            </a:xfrm>
            <a:custGeom>
              <a:avLst/>
              <a:gdLst>
                <a:gd name="T0" fmla="*/ 237 w 255"/>
                <a:gd name="T1" fmla="*/ 208 h 216"/>
                <a:gd name="T2" fmla="*/ 248 w 255"/>
                <a:gd name="T3" fmla="*/ 60 h 216"/>
                <a:gd name="T4" fmla="*/ 244 w 255"/>
                <a:gd name="T5" fmla="*/ 49 h 216"/>
                <a:gd name="T6" fmla="*/ 248 w 255"/>
                <a:gd name="T7" fmla="*/ 41 h 216"/>
                <a:gd name="T8" fmla="*/ 244 w 255"/>
                <a:gd name="T9" fmla="*/ 34 h 216"/>
                <a:gd name="T10" fmla="*/ 248 w 255"/>
                <a:gd name="T11" fmla="*/ 23 h 216"/>
                <a:gd name="T12" fmla="*/ 244 w 255"/>
                <a:gd name="T13" fmla="*/ 19 h 216"/>
                <a:gd name="T14" fmla="*/ 237 w 255"/>
                <a:gd name="T15" fmla="*/ 19 h 216"/>
                <a:gd name="T16" fmla="*/ 226 w 255"/>
                <a:gd name="T17" fmla="*/ 15 h 216"/>
                <a:gd name="T18" fmla="*/ 215 w 255"/>
                <a:gd name="T19" fmla="*/ 12 h 216"/>
                <a:gd name="T20" fmla="*/ 215 w 255"/>
                <a:gd name="T21" fmla="*/ 12 h 216"/>
                <a:gd name="T22" fmla="*/ 207 w 255"/>
                <a:gd name="T23" fmla="*/ 4 h 216"/>
                <a:gd name="T24" fmla="*/ 200 w 255"/>
                <a:gd name="T25" fmla="*/ 4 h 216"/>
                <a:gd name="T26" fmla="*/ 196 w 255"/>
                <a:gd name="T27" fmla="*/ 4 h 216"/>
                <a:gd name="T28" fmla="*/ 189 w 255"/>
                <a:gd name="T29" fmla="*/ 4 h 216"/>
                <a:gd name="T30" fmla="*/ 178 w 255"/>
                <a:gd name="T31" fmla="*/ 4 h 216"/>
                <a:gd name="T32" fmla="*/ 166 w 255"/>
                <a:gd name="T33" fmla="*/ 12 h 216"/>
                <a:gd name="T34" fmla="*/ 163 w 255"/>
                <a:gd name="T35" fmla="*/ 19 h 216"/>
                <a:gd name="T36" fmla="*/ 166 w 255"/>
                <a:gd name="T37" fmla="*/ 30 h 216"/>
                <a:gd name="T38" fmla="*/ 166 w 255"/>
                <a:gd name="T39" fmla="*/ 38 h 216"/>
                <a:gd name="T40" fmla="*/ 163 w 255"/>
                <a:gd name="T41" fmla="*/ 45 h 216"/>
                <a:gd name="T42" fmla="*/ 152 w 255"/>
                <a:gd name="T43" fmla="*/ 49 h 216"/>
                <a:gd name="T44" fmla="*/ 141 w 255"/>
                <a:gd name="T45" fmla="*/ 41 h 216"/>
                <a:gd name="T46" fmla="*/ 126 w 255"/>
                <a:gd name="T47" fmla="*/ 34 h 216"/>
                <a:gd name="T48" fmla="*/ 107 w 255"/>
                <a:gd name="T49" fmla="*/ 30 h 216"/>
                <a:gd name="T50" fmla="*/ 100 w 255"/>
                <a:gd name="T51" fmla="*/ 30 h 216"/>
                <a:gd name="T52" fmla="*/ 89 w 255"/>
                <a:gd name="T53" fmla="*/ 19 h 216"/>
                <a:gd name="T54" fmla="*/ 85 w 255"/>
                <a:gd name="T55" fmla="*/ 12 h 216"/>
                <a:gd name="T56" fmla="*/ 70 w 255"/>
                <a:gd name="T57" fmla="*/ 4 h 216"/>
                <a:gd name="T58" fmla="*/ 55 w 255"/>
                <a:gd name="T59" fmla="*/ 4 h 216"/>
                <a:gd name="T60" fmla="*/ 37 w 255"/>
                <a:gd name="T61" fmla="*/ 4 h 216"/>
                <a:gd name="T62" fmla="*/ 29 w 255"/>
                <a:gd name="T63" fmla="*/ 0 h 216"/>
                <a:gd name="T64" fmla="*/ 29 w 255"/>
                <a:gd name="T65" fmla="*/ 8 h 216"/>
                <a:gd name="T66" fmla="*/ 29 w 255"/>
                <a:gd name="T67" fmla="*/ 15 h 216"/>
                <a:gd name="T68" fmla="*/ 18 w 255"/>
                <a:gd name="T69" fmla="*/ 23 h 216"/>
                <a:gd name="T70" fmla="*/ 11 w 255"/>
                <a:gd name="T71" fmla="*/ 23 h 216"/>
                <a:gd name="T72" fmla="*/ 7 w 255"/>
                <a:gd name="T73" fmla="*/ 26 h 216"/>
                <a:gd name="T74" fmla="*/ 11 w 255"/>
                <a:gd name="T75" fmla="*/ 34 h 216"/>
                <a:gd name="T76" fmla="*/ 11 w 255"/>
                <a:gd name="T77" fmla="*/ 38 h 216"/>
                <a:gd name="T78" fmla="*/ 7 w 255"/>
                <a:gd name="T79" fmla="*/ 41 h 216"/>
                <a:gd name="T80" fmla="*/ 4 w 255"/>
                <a:gd name="T81" fmla="*/ 45 h 216"/>
                <a:gd name="T82" fmla="*/ 0 w 255"/>
                <a:gd name="T83" fmla="*/ 45 h 216"/>
                <a:gd name="T84" fmla="*/ 0 w 255"/>
                <a:gd name="T85" fmla="*/ 49 h 216"/>
                <a:gd name="T86" fmla="*/ 0 w 255"/>
                <a:gd name="T87" fmla="*/ 52 h 216"/>
                <a:gd name="T88" fmla="*/ 4 w 255"/>
                <a:gd name="T89" fmla="*/ 67 h 216"/>
                <a:gd name="T90" fmla="*/ 4 w 255"/>
                <a:gd name="T91" fmla="*/ 75 h 216"/>
                <a:gd name="T92" fmla="*/ 7 w 255"/>
                <a:gd name="T93" fmla="*/ 86 h 216"/>
                <a:gd name="T94" fmla="*/ 4 w 255"/>
                <a:gd name="T95" fmla="*/ 97 h 216"/>
                <a:gd name="T96" fmla="*/ 7 w 255"/>
                <a:gd name="T97" fmla="*/ 104 h 216"/>
                <a:gd name="T98" fmla="*/ 0 w 255"/>
                <a:gd name="T99" fmla="*/ 108 h 216"/>
                <a:gd name="T100" fmla="*/ 0 w 255"/>
                <a:gd name="T101" fmla="*/ 112 h 216"/>
                <a:gd name="T102" fmla="*/ 4 w 255"/>
                <a:gd name="T103" fmla="*/ 119 h 216"/>
                <a:gd name="T104" fmla="*/ 7 w 255"/>
                <a:gd name="T105" fmla="*/ 127 h 216"/>
                <a:gd name="T106" fmla="*/ 11 w 255"/>
                <a:gd name="T107" fmla="*/ 130 h 216"/>
                <a:gd name="T108" fmla="*/ 11 w 255"/>
                <a:gd name="T109" fmla="*/ 138 h 216"/>
                <a:gd name="T110" fmla="*/ 15 w 255"/>
                <a:gd name="T111" fmla="*/ 141 h 216"/>
                <a:gd name="T112" fmla="*/ 26 w 255"/>
                <a:gd name="T113" fmla="*/ 141 h 216"/>
                <a:gd name="T114" fmla="*/ 33 w 255"/>
                <a:gd name="T115" fmla="*/ 145 h 216"/>
                <a:gd name="T116" fmla="*/ 37 w 255"/>
                <a:gd name="T117" fmla="*/ 153 h 216"/>
                <a:gd name="T118" fmla="*/ 41 w 255"/>
                <a:gd name="T119" fmla="*/ 156 h 216"/>
                <a:gd name="T120" fmla="*/ 74 w 255"/>
                <a:gd name="T121" fmla="*/ 167 h 216"/>
                <a:gd name="T122" fmla="*/ 237 w 255"/>
                <a:gd name="T123" fmla="*/ 216 h 216"/>
                <a:gd name="T124" fmla="*/ 237 w 255"/>
                <a:gd name="T1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5" h="216">
                  <a:moveTo>
                    <a:pt x="237" y="216"/>
                  </a:moveTo>
                  <a:lnTo>
                    <a:pt x="237" y="208"/>
                  </a:lnTo>
                  <a:lnTo>
                    <a:pt x="255" y="20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49"/>
                  </a:lnTo>
                  <a:lnTo>
                    <a:pt x="244" y="45"/>
                  </a:lnTo>
                  <a:lnTo>
                    <a:pt x="248" y="41"/>
                  </a:lnTo>
                  <a:lnTo>
                    <a:pt x="248" y="38"/>
                  </a:lnTo>
                  <a:lnTo>
                    <a:pt x="244" y="34"/>
                  </a:lnTo>
                  <a:lnTo>
                    <a:pt x="248" y="26"/>
                  </a:lnTo>
                  <a:lnTo>
                    <a:pt x="248" y="23"/>
                  </a:lnTo>
                  <a:lnTo>
                    <a:pt x="248" y="19"/>
                  </a:lnTo>
                  <a:lnTo>
                    <a:pt x="244" y="19"/>
                  </a:lnTo>
                  <a:lnTo>
                    <a:pt x="240" y="15"/>
                  </a:lnTo>
                  <a:lnTo>
                    <a:pt x="237" y="19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2" y="15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12"/>
                  </a:lnTo>
                  <a:lnTo>
                    <a:pt x="215" y="8"/>
                  </a:lnTo>
                  <a:lnTo>
                    <a:pt x="207" y="4"/>
                  </a:lnTo>
                  <a:lnTo>
                    <a:pt x="203" y="4"/>
                  </a:lnTo>
                  <a:lnTo>
                    <a:pt x="200" y="4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5" y="4"/>
                  </a:lnTo>
                  <a:lnTo>
                    <a:pt x="178" y="4"/>
                  </a:lnTo>
                  <a:lnTo>
                    <a:pt x="170" y="8"/>
                  </a:lnTo>
                  <a:lnTo>
                    <a:pt x="166" y="12"/>
                  </a:lnTo>
                  <a:lnTo>
                    <a:pt x="166" y="15"/>
                  </a:lnTo>
                  <a:lnTo>
                    <a:pt x="163" y="19"/>
                  </a:lnTo>
                  <a:lnTo>
                    <a:pt x="163" y="26"/>
                  </a:lnTo>
                  <a:lnTo>
                    <a:pt x="166" y="30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3" y="41"/>
                  </a:lnTo>
                  <a:lnTo>
                    <a:pt x="163" y="45"/>
                  </a:lnTo>
                  <a:lnTo>
                    <a:pt x="155" y="49"/>
                  </a:lnTo>
                  <a:lnTo>
                    <a:pt x="152" y="49"/>
                  </a:lnTo>
                  <a:lnTo>
                    <a:pt x="144" y="49"/>
                  </a:lnTo>
                  <a:lnTo>
                    <a:pt x="141" y="41"/>
                  </a:lnTo>
                  <a:lnTo>
                    <a:pt x="133" y="38"/>
                  </a:lnTo>
                  <a:lnTo>
                    <a:pt x="126" y="34"/>
                  </a:lnTo>
                  <a:lnTo>
                    <a:pt x="115" y="30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9" y="19"/>
                  </a:lnTo>
                  <a:lnTo>
                    <a:pt x="89" y="15"/>
                  </a:lnTo>
                  <a:lnTo>
                    <a:pt x="85" y="12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5" y="23"/>
                  </a:lnTo>
                  <a:lnTo>
                    <a:pt x="11" y="2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4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4" y="56"/>
                  </a:lnTo>
                  <a:lnTo>
                    <a:pt x="4" y="67"/>
                  </a:lnTo>
                  <a:lnTo>
                    <a:pt x="4" y="71"/>
                  </a:lnTo>
                  <a:lnTo>
                    <a:pt x="4" y="75"/>
                  </a:lnTo>
                  <a:lnTo>
                    <a:pt x="4" y="82"/>
                  </a:lnTo>
                  <a:lnTo>
                    <a:pt x="7" y="86"/>
                  </a:lnTo>
                  <a:lnTo>
                    <a:pt x="4" y="93"/>
                  </a:lnTo>
                  <a:lnTo>
                    <a:pt x="4" y="97"/>
                  </a:lnTo>
                  <a:lnTo>
                    <a:pt x="7" y="101"/>
                  </a:lnTo>
                  <a:lnTo>
                    <a:pt x="7" y="104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4" y="119"/>
                  </a:lnTo>
                  <a:lnTo>
                    <a:pt x="7" y="123"/>
                  </a:lnTo>
                  <a:lnTo>
                    <a:pt x="7" y="127"/>
                  </a:lnTo>
                  <a:lnTo>
                    <a:pt x="11" y="130"/>
                  </a:lnTo>
                  <a:lnTo>
                    <a:pt x="11" y="130"/>
                  </a:lnTo>
                  <a:lnTo>
                    <a:pt x="11" y="134"/>
                  </a:lnTo>
                  <a:lnTo>
                    <a:pt x="11" y="138"/>
                  </a:lnTo>
                  <a:lnTo>
                    <a:pt x="11" y="138"/>
                  </a:lnTo>
                  <a:lnTo>
                    <a:pt x="15" y="141"/>
                  </a:lnTo>
                  <a:lnTo>
                    <a:pt x="22" y="141"/>
                  </a:lnTo>
                  <a:lnTo>
                    <a:pt x="26" y="141"/>
                  </a:lnTo>
                  <a:lnTo>
                    <a:pt x="29" y="141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37" y="153"/>
                  </a:lnTo>
                  <a:lnTo>
                    <a:pt x="41" y="156"/>
                  </a:lnTo>
                  <a:lnTo>
                    <a:pt x="41" y="156"/>
                  </a:lnTo>
                  <a:lnTo>
                    <a:pt x="70" y="164"/>
                  </a:lnTo>
                  <a:lnTo>
                    <a:pt x="74" y="167"/>
                  </a:lnTo>
                  <a:lnTo>
                    <a:pt x="107" y="153"/>
                  </a:lnTo>
                  <a:lnTo>
                    <a:pt x="237" y="216"/>
                  </a:lnTo>
                  <a:lnTo>
                    <a:pt x="237" y="216"/>
                  </a:lnTo>
                  <a:lnTo>
                    <a:pt x="237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/>
            <p:cNvSpPr>
              <a:spLocks noEditPoints="1"/>
            </p:cNvSpPr>
            <p:nvPr/>
          </p:nvSpPr>
          <p:spPr bwMode="auto">
            <a:xfrm>
              <a:off x="4444842" y="2427150"/>
              <a:ext cx="81058" cy="147963"/>
            </a:xfrm>
            <a:custGeom>
              <a:avLst/>
              <a:gdLst>
                <a:gd name="T0" fmla="*/ 38 w 63"/>
                <a:gd name="T1" fmla="*/ 115 h 115"/>
                <a:gd name="T2" fmla="*/ 41 w 63"/>
                <a:gd name="T3" fmla="*/ 115 h 115"/>
                <a:gd name="T4" fmla="*/ 45 w 63"/>
                <a:gd name="T5" fmla="*/ 111 h 115"/>
                <a:gd name="T6" fmla="*/ 45 w 63"/>
                <a:gd name="T7" fmla="*/ 108 h 115"/>
                <a:gd name="T8" fmla="*/ 41 w 63"/>
                <a:gd name="T9" fmla="*/ 100 h 115"/>
                <a:gd name="T10" fmla="*/ 41 w 63"/>
                <a:gd name="T11" fmla="*/ 96 h 115"/>
                <a:gd name="T12" fmla="*/ 49 w 63"/>
                <a:gd name="T13" fmla="*/ 93 h 115"/>
                <a:gd name="T14" fmla="*/ 52 w 63"/>
                <a:gd name="T15" fmla="*/ 89 h 115"/>
                <a:gd name="T16" fmla="*/ 63 w 63"/>
                <a:gd name="T17" fmla="*/ 78 h 115"/>
                <a:gd name="T18" fmla="*/ 63 w 63"/>
                <a:gd name="T19" fmla="*/ 70 h 115"/>
                <a:gd name="T20" fmla="*/ 60 w 63"/>
                <a:gd name="T21" fmla="*/ 70 h 115"/>
                <a:gd name="T22" fmla="*/ 56 w 63"/>
                <a:gd name="T23" fmla="*/ 67 h 115"/>
                <a:gd name="T24" fmla="*/ 52 w 63"/>
                <a:gd name="T25" fmla="*/ 63 h 115"/>
                <a:gd name="T26" fmla="*/ 52 w 63"/>
                <a:gd name="T27" fmla="*/ 63 h 115"/>
                <a:gd name="T28" fmla="*/ 49 w 63"/>
                <a:gd name="T29" fmla="*/ 63 h 115"/>
                <a:gd name="T30" fmla="*/ 45 w 63"/>
                <a:gd name="T31" fmla="*/ 63 h 115"/>
                <a:gd name="T32" fmla="*/ 38 w 63"/>
                <a:gd name="T33" fmla="*/ 56 h 115"/>
                <a:gd name="T34" fmla="*/ 49 w 63"/>
                <a:gd name="T35" fmla="*/ 44 h 115"/>
                <a:gd name="T36" fmla="*/ 52 w 63"/>
                <a:gd name="T37" fmla="*/ 41 h 115"/>
                <a:gd name="T38" fmla="*/ 56 w 63"/>
                <a:gd name="T39" fmla="*/ 37 h 115"/>
                <a:gd name="T40" fmla="*/ 52 w 63"/>
                <a:gd name="T41" fmla="*/ 33 h 115"/>
                <a:gd name="T42" fmla="*/ 49 w 63"/>
                <a:gd name="T43" fmla="*/ 26 h 115"/>
                <a:gd name="T44" fmla="*/ 45 w 63"/>
                <a:gd name="T45" fmla="*/ 19 h 115"/>
                <a:gd name="T46" fmla="*/ 49 w 63"/>
                <a:gd name="T47" fmla="*/ 15 h 115"/>
                <a:gd name="T48" fmla="*/ 52 w 63"/>
                <a:gd name="T49" fmla="*/ 7 h 115"/>
                <a:gd name="T50" fmla="*/ 45 w 63"/>
                <a:gd name="T51" fmla="*/ 11 h 115"/>
                <a:gd name="T52" fmla="*/ 41 w 63"/>
                <a:gd name="T53" fmla="*/ 11 h 115"/>
                <a:gd name="T54" fmla="*/ 38 w 63"/>
                <a:gd name="T55" fmla="*/ 4 h 115"/>
                <a:gd name="T56" fmla="*/ 34 w 63"/>
                <a:gd name="T57" fmla="*/ 0 h 115"/>
                <a:gd name="T58" fmla="*/ 30 w 63"/>
                <a:gd name="T59" fmla="*/ 4 h 115"/>
                <a:gd name="T60" fmla="*/ 26 w 63"/>
                <a:gd name="T61" fmla="*/ 4 h 115"/>
                <a:gd name="T62" fmla="*/ 15 w 63"/>
                <a:gd name="T63" fmla="*/ 7 h 115"/>
                <a:gd name="T64" fmla="*/ 15 w 63"/>
                <a:gd name="T65" fmla="*/ 11 h 115"/>
                <a:gd name="T66" fmla="*/ 15 w 63"/>
                <a:gd name="T67" fmla="*/ 15 h 115"/>
                <a:gd name="T68" fmla="*/ 12 w 63"/>
                <a:gd name="T69" fmla="*/ 30 h 115"/>
                <a:gd name="T70" fmla="*/ 15 w 63"/>
                <a:gd name="T71" fmla="*/ 33 h 115"/>
                <a:gd name="T72" fmla="*/ 15 w 63"/>
                <a:gd name="T73" fmla="*/ 37 h 115"/>
                <a:gd name="T74" fmla="*/ 15 w 63"/>
                <a:gd name="T75" fmla="*/ 41 h 115"/>
                <a:gd name="T76" fmla="*/ 12 w 63"/>
                <a:gd name="T77" fmla="*/ 48 h 115"/>
                <a:gd name="T78" fmla="*/ 8 w 63"/>
                <a:gd name="T79" fmla="*/ 52 h 115"/>
                <a:gd name="T80" fmla="*/ 4 w 63"/>
                <a:gd name="T81" fmla="*/ 56 h 115"/>
                <a:gd name="T82" fmla="*/ 0 w 63"/>
                <a:gd name="T83" fmla="*/ 63 h 115"/>
                <a:gd name="T84" fmla="*/ 4 w 63"/>
                <a:gd name="T85" fmla="*/ 67 h 115"/>
                <a:gd name="T86" fmla="*/ 8 w 63"/>
                <a:gd name="T87" fmla="*/ 70 h 115"/>
                <a:gd name="T88" fmla="*/ 12 w 63"/>
                <a:gd name="T89" fmla="*/ 78 h 115"/>
                <a:gd name="T90" fmla="*/ 19 w 63"/>
                <a:gd name="T91" fmla="*/ 82 h 115"/>
                <a:gd name="T92" fmla="*/ 26 w 63"/>
                <a:gd name="T93" fmla="*/ 85 h 115"/>
                <a:gd name="T94" fmla="*/ 34 w 63"/>
                <a:gd name="T95" fmla="*/ 115 h 115"/>
                <a:gd name="T96" fmla="*/ 49 w 63"/>
                <a:gd name="T97" fmla="*/ 59 h 115"/>
                <a:gd name="T98" fmla="*/ 56 w 63"/>
                <a:gd name="T99" fmla="*/ 59 h 115"/>
                <a:gd name="T100" fmla="*/ 49 w 63"/>
                <a:gd name="T101" fmla="*/ 5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" h="115">
                  <a:moveTo>
                    <a:pt x="34" y="115"/>
                  </a:moveTo>
                  <a:lnTo>
                    <a:pt x="38" y="115"/>
                  </a:lnTo>
                  <a:lnTo>
                    <a:pt x="38" y="115"/>
                  </a:lnTo>
                  <a:lnTo>
                    <a:pt x="41" y="115"/>
                  </a:lnTo>
                  <a:lnTo>
                    <a:pt x="41" y="111"/>
                  </a:lnTo>
                  <a:lnTo>
                    <a:pt x="45" y="111"/>
                  </a:lnTo>
                  <a:lnTo>
                    <a:pt x="45" y="108"/>
                  </a:lnTo>
                  <a:lnTo>
                    <a:pt x="45" y="108"/>
                  </a:lnTo>
                  <a:lnTo>
                    <a:pt x="45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45" y="93"/>
                  </a:lnTo>
                  <a:lnTo>
                    <a:pt x="49" y="93"/>
                  </a:lnTo>
                  <a:lnTo>
                    <a:pt x="52" y="93"/>
                  </a:lnTo>
                  <a:lnTo>
                    <a:pt x="52" y="89"/>
                  </a:lnTo>
                  <a:lnTo>
                    <a:pt x="63" y="85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70"/>
                  </a:lnTo>
                  <a:lnTo>
                    <a:pt x="63" y="70"/>
                  </a:lnTo>
                  <a:lnTo>
                    <a:pt x="60" y="70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56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2" y="67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5" y="63"/>
                  </a:lnTo>
                  <a:lnTo>
                    <a:pt x="41" y="59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9" y="44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6" y="37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0"/>
                  </a:lnTo>
                  <a:lnTo>
                    <a:pt x="49" y="26"/>
                  </a:lnTo>
                  <a:lnTo>
                    <a:pt x="45" y="22"/>
                  </a:lnTo>
                  <a:lnTo>
                    <a:pt x="45" y="1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2" y="4"/>
                  </a:lnTo>
                  <a:lnTo>
                    <a:pt x="45" y="11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15" y="41"/>
                  </a:lnTo>
                  <a:lnTo>
                    <a:pt x="12" y="41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4" y="5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70"/>
                  </a:lnTo>
                  <a:lnTo>
                    <a:pt x="8" y="70"/>
                  </a:lnTo>
                  <a:lnTo>
                    <a:pt x="12" y="74"/>
                  </a:lnTo>
                  <a:lnTo>
                    <a:pt x="12" y="78"/>
                  </a:lnTo>
                  <a:lnTo>
                    <a:pt x="15" y="82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26" y="85"/>
                  </a:lnTo>
                  <a:lnTo>
                    <a:pt x="34" y="115"/>
                  </a:lnTo>
                  <a:lnTo>
                    <a:pt x="34" y="115"/>
                  </a:lnTo>
                  <a:close/>
                  <a:moveTo>
                    <a:pt x="49" y="59"/>
                  </a:moveTo>
                  <a:lnTo>
                    <a:pt x="49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2" y="63"/>
                  </a:lnTo>
                  <a:lnTo>
                    <a:pt x="49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116753" y="2432297"/>
              <a:ext cx="424588" cy="371837"/>
            </a:xfrm>
            <a:custGeom>
              <a:avLst/>
              <a:gdLst>
                <a:gd name="T0" fmla="*/ 326 w 330"/>
                <a:gd name="T1" fmla="*/ 219 h 289"/>
                <a:gd name="T2" fmla="*/ 318 w 330"/>
                <a:gd name="T3" fmla="*/ 207 h 289"/>
                <a:gd name="T4" fmla="*/ 304 w 330"/>
                <a:gd name="T5" fmla="*/ 207 h 289"/>
                <a:gd name="T6" fmla="*/ 300 w 330"/>
                <a:gd name="T7" fmla="*/ 200 h 289"/>
                <a:gd name="T8" fmla="*/ 296 w 330"/>
                <a:gd name="T9" fmla="*/ 193 h 289"/>
                <a:gd name="T10" fmla="*/ 289 w 330"/>
                <a:gd name="T11" fmla="*/ 178 h 289"/>
                <a:gd name="T12" fmla="*/ 289 w 330"/>
                <a:gd name="T13" fmla="*/ 174 h 289"/>
                <a:gd name="T14" fmla="*/ 296 w 330"/>
                <a:gd name="T15" fmla="*/ 167 h 289"/>
                <a:gd name="T16" fmla="*/ 296 w 330"/>
                <a:gd name="T17" fmla="*/ 152 h 289"/>
                <a:gd name="T18" fmla="*/ 293 w 330"/>
                <a:gd name="T19" fmla="*/ 137 h 289"/>
                <a:gd name="T20" fmla="*/ 289 w 330"/>
                <a:gd name="T21" fmla="*/ 118 h 289"/>
                <a:gd name="T22" fmla="*/ 289 w 330"/>
                <a:gd name="T23" fmla="*/ 111 h 289"/>
                <a:gd name="T24" fmla="*/ 274 w 330"/>
                <a:gd name="T25" fmla="*/ 78 h 289"/>
                <a:gd name="T26" fmla="*/ 267 w 330"/>
                <a:gd name="T27" fmla="*/ 70 h 289"/>
                <a:gd name="T28" fmla="*/ 259 w 330"/>
                <a:gd name="T29" fmla="*/ 63 h 289"/>
                <a:gd name="T30" fmla="*/ 255 w 330"/>
                <a:gd name="T31" fmla="*/ 59 h 289"/>
                <a:gd name="T32" fmla="*/ 263 w 330"/>
                <a:gd name="T33" fmla="*/ 48 h 289"/>
                <a:gd name="T34" fmla="*/ 267 w 330"/>
                <a:gd name="T35" fmla="*/ 37 h 289"/>
                <a:gd name="T36" fmla="*/ 270 w 330"/>
                <a:gd name="T37" fmla="*/ 33 h 289"/>
                <a:gd name="T38" fmla="*/ 267 w 330"/>
                <a:gd name="T39" fmla="*/ 29 h 289"/>
                <a:gd name="T40" fmla="*/ 270 w 330"/>
                <a:gd name="T41" fmla="*/ 11 h 289"/>
                <a:gd name="T42" fmla="*/ 270 w 330"/>
                <a:gd name="T43" fmla="*/ 3 h 289"/>
                <a:gd name="T44" fmla="*/ 263 w 330"/>
                <a:gd name="T45" fmla="*/ 3 h 289"/>
                <a:gd name="T46" fmla="*/ 248 w 330"/>
                <a:gd name="T47" fmla="*/ 0 h 289"/>
                <a:gd name="T48" fmla="*/ 241 w 330"/>
                <a:gd name="T49" fmla="*/ 3 h 289"/>
                <a:gd name="T50" fmla="*/ 233 w 330"/>
                <a:gd name="T51" fmla="*/ 0 h 289"/>
                <a:gd name="T52" fmla="*/ 226 w 330"/>
                <a:gd name="T53" fmla="*/ 7 h 289"/>
                <a:gd name="T54" fmla="*/ 218 w 330"/>
                <a:gd name="T55" fmla="*/ 7 h 289"/>
                <a:gd name="T56" fmla="*/ 207 w 330"/>
                <a:gd name="T57" fmla="*/ 3 h 289"/>
                <a:gd name="T58" fmla="*/ 200 w 330"/>
                <a:gd name="T59" fmla="*/ 3 h 289"/>
                <a:gd name="T60" fmla="*/ 193 w 330"/>
                <a:gd name="T61" fmla="*/ 3 h 289"/>
                <a:gd name="T62" fmla="*/ 185 w 330"/>
                <a:gd name="T63" fmla="*/ 7 h 289"/>
                <a:gd name="T64" fmla="*/ 174 w 330"/>
                <a:gd name="T65" fmla="*/ 7 h 289"/>
                <a:gd name="T66" fmla="*/ 159 w 330"/>
                <a:gd name="T67" fmla="*/ 7 h 289"/>
                <a:gd name="T68" fmla="*/ 144 w 330"/>
                <a:gd name="T69" fmla="*/ 15 h 289"/>
                <a:gd name="T70" fmla="*/ 141 w 330"/>
                <a:gd name="T71" fmla="*/ 22 h 289"/>
                <a:gd name="T72" fmla="*/ 133 w 330"/>
                <a:gd name="T73" fmla="*/ 22 h 289"/>
                <a:gd name="T74" fmla="*/ 126 w 330"/>
                <a:gd name="T75" fmla="*/ 22 h 289"/>
                <a:gd name="T76" fmla="*/ 118 w 330"/>
                <a:gd name="T77" fmla="*/ 29 h 289"/>
                <a:gd name="T78" fmla="*/ 107 w 330"/>
                <a:gd name="T79" fmla="*/ 33 h 289"/>
                <a:gd name="T80" fmla="*/ 111 w 330"/>
                <a:gd name="T81" fmla="*/ 40 h 289"/>
                <a:gd name="T82" fmla="*/ 111 w 330"/>
                <a:gd name="T83" fmla="*/ 48 h 289"/>
                <a:gd name="T84" fmla="*/ 115 w 330"/>
                <a:gd name="T85" fmla="*/ 66 h 289"/>
                <a:gd name="T86" fmla="*/ 118 w 330"/>
                <a:gd name="T87" fmla="*/ 74 h 289"/>
                <a:gd name="T88" fmla="*/ 126 w 330"/>
                <a:gd name="T89" fmla="*/ 78 h 289"/>
                <a:gd name="T90" fmla="*/ 122 w 330"/>
                <a:gd name="T91" fmla="*/ 85 h 289"/>
                <a:gd name="T92" fmla="*/ 93 w 330"/>
                <a:gd name="T93" fmla="*/ 92 h 289"/>
                <a:gd name="T94" fmla="*/ 89 w 330"/>
                <a:gd name="T95" fmla="*/ 104 h 289"/>
                <a:gd name="T96" fmla="*/ 59 w 330"/>
                <a:gd name="T97" fmla="*/ 122 h 289"/>
                <a:gd name="T98" fmla="*/ 33 w 330"/>
                <a:gd name="T99" fmla="*/ 130 h 289"/>
                <a:gd name="T100" fmla="*/ 15 w 330"/>
                <a:gd name="T101" fmla="*/ 133 h 289"/>
                <a:gd name="T102" fmla="*/ 0 w 330"/>
                <a:gd name="T103" fmla="*/ 144 h 289"/>
                <a:gd name="T104" fmla="*/ 0 w 330"/>
                <a:gd name="T105" fmla="*/ 159 h 289"/>
                <a:gd name="T106" fmla="*/ 59 w 330"/>
                <a:gd name="T107" fmla="*/ 196 h 289"/>
                <a:gd name="T108" fmla="*/ 170 w 330"/>
                <a:gd name="T109" fmla="*/ 270 h 289"/>
                <a:gd name="T110" fmla="*/ 185 w 330"/>
                <a:gd name="T111" fmla="*/ 274 h 289"/>
                <a:gd name="T112" fmla="*/ 193 w 330"/>
                <a:gd name="T113" fmla="*/ 278 h 289"/>
                <a:gd name="T114" fmla="*/ 193 w 330"/>
                <a:gd name="T115" fmla="*/ 289 h 289"/>
                <a:gd name="T116" fmla="*/ 211 w 330"/>
                <a:gd name="T117" fmla="*/ 289 h 289"/>
                <a:gd name="T118" fmla="*/ 237 w 330"/>
                <a:gd name="T119" fmla="*/ 282 h 289"/>
                <a:gd name="T120" fmla="*/ 330 w 330"/>
                <a:gd name="T121" fmla="*/ 22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" h="289">
                  <a:moveTo>
                    <a:pt x="330" y="222"/>
                  </a:moveTo>
                  <a:lnTo>
                    <a:pt x="330" y="222"/>
                  </a:lnTo>
                  <a:lnTo>
                    <a:pt x="326" y="219"/>
                  </a:lnTo>
                  <a:lnTo>
                    <a:pt x="326" y="219"/>
                  </a:lnTo>
                  <a:lnTo>
                    <a:pt x="322" y="211"/>
                  </a:lnTo>
                  <a:lnTo>
                    <a:pt x="318" y="207"/>
                  </a:lnTo>
                  <a:lnTo>
                    <a:pt x="315" y="207"/>
                  </a:lnTo>
                  <a:lnTo>
                    <a:pt x="311" y="207"/>
                  </a:lnTo>
                  <a:lnTo>
                    <a:pt x="304" y="207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300" y="200"/>
                  </a:lnTo>
                  <a:lnTo>
                    <a:pt x="300" y="196"/>
                  </a:lnTo>
                  <a:lnTo>
                    <a:pt x="300" y="196"/>
                  </a:lnTo>
                  <a:lnTo>
                    <a:pt x="296" y="193"/>
                  </a:lnTo>
                  <a:lnTo>
                    <a:pt x="296" y="189"/>
                  </a:lnTo>
                  <a:lnTo>
                    <a:pt x="293" y="185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8"/>
                  </a:lnTo>
                  <a:lnTo>
                    <a:pt x="289" y="174"/>
                  </a:lnTo>
                  <a:lnTo>
                    <a:pt x="293" y="170"/>
                  </a:lnTo>
                  <a:lnTo>
                    <a:pt x="296" y="170"/>
                  </a:lnTo>
                  <a:lnTo>
                    <a:pt x="296" y="167"/>
                  </a:lnTo>
                  <a:lnTo>
                    <a:pt x="293" y="163"/>
                  </a:lnTo>
                  <a:lnTo>
                    <a:pt x="293" y="159"/>
                  </a:lnTo>
                  <a:lnTo>
                    <a:pt x="296" y="152"/>
                  </a:lnTo>
                  <a:lnTo>
                    <a:pt x="293" y="148"/>
                  </a:lnTo>
                  <a:lnTo>
                    <a:pt x="293" y="141"/>
                  </a:lnTo>
                  <a:lnTo>
                    <a:pt x="293" y="137"/>
                  </a:lnTo>
                  <a:lnTo>
                    <a:pt x="293" y="133"/>
                  </a:lnTo>
                  <a:lnTo>
                    <a:pt x="293" y="122"/>
                  </a:lnTo>
                  <a:lnTo>
                    <a:pt x="289" y="118"/>
                  </a:lnTo>
                  <a:lnTo>
                    <a:pt x="289" y="118"/>
                  </a:lnTo>
                  <a:lnTo>
                    <a:pt x="289" y="115"/>
                  </a:lnTo>
                  <a:lnTo>
                    <a:pt x="289" y="111"/>
                  </a:lnTo>
                  <a:lnTo>
                    <a:pt x="281" y="81"/>
                  </a:lnTo>
                  <a:lnTo>
                    <a:pt x="274" y="78"/>
                  </a:lnTo>
                  <a:lnTo>
                    <a:pt x="274" y="78"/>
                  </a:lnTo>
                  <a:lnTo>
                    <a:pt x="270" y="78"/>
                  </a:lnTo>
                  <a:lnTo>
                    <a:pt x="267" y="74"/>
                  </a:lnTo>
                  <a:lnTo>
                    <a:pt x="267" y="70"/>
                  </a:lnTo>
                  <a:lnTo>
                    <a:pt x="263" y="66"/>
                  </a:lnTo>
                  <a:lnTo>
                    <a:pt x="259" y="66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55" y="59"/>
                  </a:lnTo>
                  <a:lnTo>
                    <a:pt x="255" y="59"/>
                  </a:lnTo>
                  <a:lnTo>
                    <a:pt x="259" y="52"/>
                  </a:lnTo>
                  <a:lnTo>
                    <a:pt x="263" y="48"/>
                  </a:lnTo>
                  <a:lnTo>
                    <a:pt x="263" y="48"/>
                  </a:lnTo>
                  <a:lnTo>
                    <a:pt x="267" y="44"/>
                  </a:lnTo>
                  <a:lnTo>
                    <a:pt x="267" y="44"/>
                  </a:lnTo>
                  <a:lnTo>
                    <a:pt x="267" y="37"/>
                  </a:lnTo>
                  <a:lnTo>
                    <a:pt x="270" y="37"/>
                  </a:lnTo>
                  <a:lnTo>
                    <a:pt x="267" y="33"/>
                  </a:lnTo>
                  <a:lnTo>
                    <a:pt x="270" y="33"/>
                  </a:lnTo>
                  <a:lnTo>
                    <a:pt x="270" y="29"/>
                  </a:lnTo>
                  <a:lnTo>
                    <a:pt x="270" y="29"/>
                  </a:lnTo>
                  <a:lnTo>
                    <a:pt x="267" y="29"/>
                  </a:lnTo>
                  <a:lnTo>
                    <a:pt x="267" y="26"/>
                  </a:lnTo>
                  <a:lnTo>
                    <a:pt x="270" y="18"/>
                  </a:lnTo>
                  <a:lnTo>
                    <a:pt x="270" y="11"/>
                  </a:lnTo>
                  <a:lnTo>
                    <a:pt x="270" y="7"/>
                  </a:lnTo>
                  <a:lnTo>
                    <a:pt x="270" y="7"/>
                  </a:lnTo>
                  <a:lnTo>
                    <a:pt x="270" y="3"/>
                  </a:lnTo>
                  <a:lnTo>
                    <a:pt x="270" y="3"/>
                  </a:lnTo>
                  <a:lnTo>
                    <a:pt x="267" y="3"/>
                  </a:lnTo>
                  <a:lnTo>
                    <a:pt x="263" y="3"/>
                  </a:lnTo>
                  <a:lnTo>
                    <a:pt x="255" y="7"/>
                  </a:lnTo>
                  <a:lnTo>
                    <a:pt x="252" y="3"/>
                  </a:lnTo>
                  <a:lnTo>
                    <a:pt x="248" y="0"/>
                  </a:lnTo>
                  <a:lnTo>
                    <a:pt x="248" y="3"/>
                  </a:lnTo>
                  <a:lnTo>
                    <a:pt x="244" y="3"/>
                  </a:lnTo>
                  <a:lnTo>
                    <a:pt x="241" y="3"/>
                  </a:lnTo>
                  <a:lnTo>
                    <a:pt x="237" y="3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6" y="7"/>
                  </a:lnTo>
                  <a:lnTo>
                    <a:pt x="226" y="7"/>
                  </a:lnTo>
                  <a:lnTo>
                    <a:pt x="222" y="7"/>
                  </a:lnTo>
                  <a:lnTo>
                    <a:pt x="218" y="7"/>
                  </a:lnTo>
                  <a:lnTo>
                    <a:pt x="215" y="7"/>
                  </a:lnTo>
                  <a:lnTo>
                    <a:pt x="215" y="3"/>
                  </a:lnTo>
                  <a:lnTo>
                    <a:pt x="207" y="3"/>
                  </a:lnTo>
                  <a:lnTo>
                    <a:pt x="207" y="3"/>
                  </a:lnTo>
                  <a:lnTo>
                    <a:pt x="204" y="3"/>
                  </a:lnTo>
                  <a:lnTo>
                    <a:pt x="200" y="3"/>
                  </a:lnTo>
                  <a:lnTo>
                    <a:pt x="196" y="3"/>
                  </a:lnTo>
                  <a:lnTo>
                    <a:pt x="196" y="3"/>
                  </a:lnTo>
                  <a:lnTo>
                    <a:pt x="193" y="3"/>
                  </a:lnTo>
                  <a:lnTo>
                    <a:pt x="193" y="7"/>
                  </a:lnTo>
                  <a:lnTo>
                    <a:pt x="189" y="7"/>
                  </a:lnTo>
                  <a:lnTo>
                    <a:pt x="185" y="7"/>
                  </a:lnTo>
                  <a:lnTo>
                    <a:pt x="181" y="11"/>
                  </a:lnTo>
                  <a:lnTo>
                    <a:pt x="178" y="11"/>
                  </a:lnTo>
                  <a:lnTo>
                    <a:pt x="174" y="7"/>
                  </a:lnTo>
                  <a:lnTo>
                    <a:pt x="170" y="7"/>
                  </a:lnTo>
                  <a:lnTo>
                    <a:pt x="163" y="11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4" y="15"/>
                  </a:lnTo>
                  <a:lnTo>
                    <a:pt x="141" y="18"/>
                  </a:lnTo>
                  <a:lnTo>
                    <a:pt x="141" y="18"/>
                  </a:lnTo>
                  <a:lnTo>
                    <a:pt x="141" y="22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0" y="22"/>
                  </a:lnTo>
                  <a:lnTo>
                    <a:pt x="126" y="22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8" y="29"/>
                  </a:lnTo>
                  <a:lnTo>
                    <a:pt x="118" y="33"/>
                  </a:lnTo>
                  <a:lnTo>
                    <a:pt x="111" y="33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111" y="37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4"/>
                  </a:lnTo>
                  <a:lnTo>
                    <a:pt x="111" y="48"/>
                  </a:lnTo>
                  <a:lnTo>
                    <a:pt x="111" y="52"/>
                  </a:lnTo>
                  <a:lnTo>
                    <a:pt x="115" y="55"/>
                  </a:lnTo>
                  <a:lnTo>
                    <a:pt x="115" y="66"/>
                  </a:lnTo>
                  <a:lnTo>
                    <a:pt x="118" y="70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6" y="78"/>
                  </a:lnTo>
                  <a:lnTo>
                    <a:pt x="122" y="81"/>
                  </a:lnTo>
                  <a:lnTo>
                    <a:pt x="122" y="81"/>
                  </a:lnTo>
                  <a:lnTo>
                    <a:pt x="122" y="85"/>
                  </a:lnTo>
                  <a:lnTo>
                    <a:pt x="104" y="85"/>
                  </a:lnTo>
                  <a:lnTo>
                    <a:pt x="100" y="85"/>
                  </a:lnTo>
                  <a:lnTo>
                    <a:pt x="93" y="92"/>
                  </a:lnTo>
                  <a:lnTo>
                    <a:pt x="93" y="92"/>
                  </a:lnTo>
                  <a:lnTo>
                    <a:pt x="89" y="96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78" y="111"/>
                  </a:lnTo>
                  <a:lnTo>
                    <a:pt x="59" y="122"/>
                  </a:lnTo>
                  <a:lnTo>
                    <a:pt x="44" y="130"/>
                  </a:lnTo>
                  <a:lnTo>
                    <a:pt x="41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6" y="130"/>
                  </a:lnTo>
                  <a:lnTo>
                    <a:pt x="15" y="133"/>
                  </a:lnTo>
                  <a:lnTo>
                    <a:pt x="11" y="137"/>
                  </a:lnTo>
                  <a:lnTo>
                    <a:pt x="7" y="141"/>
                  </a:lnTo>
                  <a:lnTo>
                    <a:pt x="0" y="14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9" y="196"/>
                  </a:lnTo>
                  <a:lnTo>
                    <a:pt x="59" y="196"/>
                  </a:lnTo>
                  <a:lnTo>
                    <a:pt x="167" y="263"/>
                  </a:lnTo>
                  <a:lnTo>
                    <a:pt x="170" y="270"/>
                  </a:lnTo>
                  <a:lnTo>
                    <a:pt x="174" y="270"/>
                  </a:lnTo>
                  <a:lnTo>
                    <a:pt x="178" y="270"/>
                  </a:lnTo>
                  <a:lnTo>
                    <a:pt x="185" y="274"/>
                  </a:lnTo>
                  <a:lnTo>
                    <a:pt x="185" y="274"/>
                  </a:lnTo>
                  <a:lnTo>
                    <a:pt x="189" y="278"/>
                  </a:lnTo>
                  <a:lnTo>
                    <a:pt x="193" y="278"/>
                  </a:lnTo>
                  <a:lnTo>
                    <a:pt x="193" y="282"/>
                  </a:lnTo>
                  <a:lnTo>
                    <a:pt x="193" y="285"/>
                  </a:lnTo>
                  <a:lnTo>
                    <a:pt x="193" y="289"/>
                  </a:lnTo>
                  <a:lnTo>
                    <a:pt x="196" y="289"/>
                  </a:lnTo>
                  <a:lnTo>
                    <a:pt x="204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11" y="289"/>
                  </a:lnTo>
                  <a:lnTo>
                    <a:pt x="237" y="282"/>
                  </a:lnTo>
                  <a:lnTo>
                    <a:pt x="255" y="267"/>
                  </a:lnTo>
                  <a:lnTo>
                    <a:pt x="330" y="222"/>
                  </a:lnTo>
                  <a:lnTo>
                    <a:pt x="330" y="2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4030547" y="2455455"/>
              <a:ext cx="248320" cy="176269"/>
            </a:xfrm>
            <a:custGeom>
              <a:avLst/>
              <a:gdLst>
                <a:gd name="T0" fmla="*/ 67 w 193"/>
                <a:gd name="T1" fmla="*/ 126 h 137"/>
                <a:gd name="T2" fmla="*/ 78 w 193"/>
                <a:gd name="T3" fmla="*/ 119 h 137"/>
                <a:gd name="T4" fmla="*/ 93 w 193"/>
                <a:gd name="T5" fmla="*/ 112 h 137"/>
                <a:gd name="T6" fmla="*/ 100 w 193"/>
                <a:gd name="T7" fmla="*/ 112 h 137"/>
                <a:gd name="T8" fmla="*/ 111 w 193"/>
                <a:gd name="T9" fmla="*/ 112 h 137"/>
                <a:gd name="T10" fmla="*/ 145 w 193"/>
                <a:gd name="T11" fmla="*/ 93 h 137"/>
                <a:gd name="T12" fmla="*/ 156 w 193"/>
                <a:gd name="T13" fmla="*/ 86 h 137"/>
                <a:gd name="T14" fmla="*/ 160 w 193"/>
                <a:gd name="T15" fmla="*/ 74 h 137"/>
                <a:gd name="T16" fmla="*/ 167 w 193"/>
                <a:gd name="T17" fmla="*/ 67 h 137"/>
                <a:gd name="T18" fmla="*/ 189 w 193"/>
                <a:gd name="T19" fmla="*/ 67 h 137"/>
                <a:gd name="T20" fmla="*/ 189 w 193"/>
                <a:gd name="T21" fmla="*/ 63 h 137"/>
                <a:gd name="T22" fmla="*/ 189 w 193"/>
                <a:gd name="T23" fmla="*/ 60 h 137"/>
                <a:gd name="T24" fmla="*/ 185 w 193"/>
                <a:gd name="T25" fmla="*/ 56 h 137"/>
                <a:gd name="T26" fmla="*/ 185 w 193"/>
                <a:gd name="T27" fmla="*/ 52 h 137"/>
                <a:gd name="T28" fmla="*/ 182 w 193"/>
                <a:gd name="T29" fmla="*/ 37 h 137"/>
                <a:gd name="T30" fmla="*/ 178 w 193"/>
                <a:gd name="T31" fmla="*/ 30 h 137"/>
                <a:gd name="T32" fmla="*/ 178 w 193"/>
                <a:gd name="T33" fmla="*/ 22 h 137"/>
                <a:gd name="T34" fmla="*/ 178 w 193"/>
                <a:gd name="T35" fmla="*/ 19 h 137"/>
                <a:gd name="T36" fmla="*/ 174 w 193"/>
                <a:gd name="T37" fmla="*/ 15 h 137"/>
                <a:gd name="T38" fmla="*/ 163 w 193"/>
                <a:gd name="T39" fmla="*/ 15 h 137"/>
                <a:gd name="T40" fmla="*/ 160 w 193"/>
                <a:gd name="T41" fmla="*/ 11 h 137"/>
                <a:gd name="T42" fmla="*/ 160 w 193"/>
                <a:gd name="T43" fmla="*/ 11 h 137"/>
                <a:gd name="T44" fmla="*/ 152 w 193"/>
                <a:gd name="T45" fmla="*/ 15 h 137"/>
                <a:gd name="T46" fmla="*/ 141 w 193"/>
                <a:gd name="T47" fmla="*/ 11 h 137"/>
                <a:gd name="T48" fmla="*/ 134 w 193"/>
                <a:gd name="T49" fmla="*/ 15 h 137"/>
                <a:gd name="T50" fmla="*/ 126 w 193"/>
                <a:gd name="T51" fmla="*/ 8 h 137"/>
                <a:gd name="T52" fmla="*/ 123 w 193"/>
                <a:gd name="T53" fmla="*/ 4 h 137"/>
                <a:gd name="T54" fmla="*/ 123 w 193"/>
                <a:gd name="T55" fmla="*/ 4 h 137"/>
                <a:gd name="T56" fmla="*/ 119 w 193"/>
                <a:gd name="T57" fmla="*/ 4 h 137"/>
                <a:gd name="T58" fmla="*/ 115 w 193"/>
                <a:gd name="T59" fmla="*/ 4 h 137"/>
                <a:gd name="T60" fmla="*/ 111 w 193"/>
                <a:gd name="T61" fmla="*/ 15 h 137"/>
                <a:gd name="T62" fmla="*/ 108 w 193"/>
                <a:gd name="T63" fmla="*/ 26 h 137"/>
                <a:gd name="T64" fmla="*/ 97 w 193"/>
                <a:gd name="T65" fmla="*/ 37 h 137"/>
                <a:gd name="T66" fmla="*/ 93 w 193"/>
                <a:gd name="T67" fmla="*/ 37 h 137"/>
                <a:gd name="T68" fmla="*/ 82 w 193"/>
                <a:gd name="T69" fmla="*/ 45 h 137"/>
                <a:gd name="T70" fmla="*/ 74 w 193"/>
                <a:gd name="T71" fmla="*/ 48 h 137"/>
                <a:gd name="T72" fmla="*/ 67 w 193"/>
                <a:gd name="T73" fmla="*/ 52 h 137"/>
                <a:gd name="T74" fmla="*/ 63 w 193"/>
                <a:gd name="T75" fmla="*/ 63 h 137"/>
                <a:gd name="T76" fmla="*/ 56 w 193"/>
                <a:gd name="T77" fmla="*/ 71 h 137"/>
                <a:gd name="T78" fmla="*/ 52 w 193"/>
                <a:gd name="T79" fmla="*/ 82 h 137"/>
                <a:gd name="T80" fmla="*/ 52 w 193"/>
                <a:gd name="T81" fmla="*/ 93 h 137"/>
                <a:gd name="T82" fmla="*/ 56 w 193"/>
                <a:gd name="T83" fmla="*/ 97 h 137"/>
                <a:gd name="T84" fmla="*/ 45 w 193"/>
                <a:gd name="T85" fmla="*/ 112 h 137"/>
                <a:gd name="T86" fmla="*/ 37 w 193"/>
                <a:gd name="T87" fmla="*/ 119 h 137"/>
                <a:gd name="T88" fmla="*/ 23 w 193"/>
                <a:gd name="T89" fmla="*/ 130 h 137"/>
                <a:gd name="T90" fmla="*/ 0 w 193"/>
                <a:gd name="T91" fmla="*/ 137 h 137"/>
                <a:gd name="T92" fmla="*/ 67 w 193"/>
                <a:gd name="T9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" h="137">
                  <a:moveTo>
                    <a:pt x="67" y="137"/>
                  </a:moveTo>
                  <a:lnTo>
                    <a:pt x="67" y="126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2" y="115"/>
                  </a:lnTo>
                  <a:lnTo>
                    <a:pt x="93" y="112"/>
                  </a:lnTo>
                  <a:lnTo>
                    <a:pt x="97" y="112"/>
                  </a:lnTo>
                  <a:lnTo>
                    <a:pt x="100" y="112"/>
                  </a:lnTo>
                  <a:lnTo>
                    <a:pt x="108" y="112"/>
                  </a:lnTo>
                  <a:lnTo>
                    <a:pt x="111" y="112"/>
                  </a:lnTo>
                  <a:lnTo>
                    <a:pt x="126" y="104"/>
                  </a:lnTo>
                  <a:lnTo>
                    <a:pt x="145" y="93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6" y="78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67" y="67"/>
                  </a:lnTo>
                  <a:lnTo>
                    <a:pt x="171" y="67"/>
                  </a:lnTo>
                  <a:lnTo>
                    <a:pt x="189" y="67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93" y="60"/>
                  </a:lnTo>
                  <a:lnTo>
                    <a:pt x="189" y="60"/>
                  </a:lnTo>
                  <a:lnTo>
                    <a:pt x="189" y="60"/>
                  </a:lnTo>
                  <a:lnTo>
                    <a:pt x="185" y="56"/>
                  </a:lnTo>
                  <a:lnTo>
                    <a:pt x="185" y="56"/>
                  </a:lnTo>
                  <a:lnTo>
                    <a:pt x="185" y="52"/>
                  </a:lnTo>
                  <a:lnTo>
                    <a:pt x="182" y="48"/>
                  </a:lnTo>
                  <a:lnTo>
                    <a:pt x="182" y="37"/>
                  </a:lnTo>
                  <a:lnTo>
                    <a:pt x="178" y="34"/>
                  </a:lnTo>
                  <a:lnTo>
                    <a:pt x="178" y="30"/>
                  </a:lnTo>
                  <a:lnTo>
                    <a:pt x="178" y="26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19"/>
                  </a:lnTo>
                  <a:lnTo>
                    <a:pt x="174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63" y="15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56" y="11"/>
                  </a:lnTo>
                  <a:lnTo>
                    <a:pt x="152" y="15"/>
                  </a:lnTo>
                  <a:lnTo>
                    <a:pt x="145" y="11"/>
                  </a:lnTo>
                  <a:lnTo>
                    <a:pt x="141" y="11"/>
                  </a:lnTo>
                  <a:lnTo>
                    <a:pt x="137" y="15"/>
                  </a:lnTo>
                  <a:lnTo>
                    <a:pt x="134" y="15"/>
                  </a:lnTo>
                  <a:lnTo>
                    <a:pt x="130" y="15"/>
                  </a:lnTo>
                  <a:lnTo>
                    <a:pt x="126" y="8"/>
                  </a:lnTo>
                  <a:lnTo>
                    <a:pt x="123" y="8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0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1" y="8"/>
                  </a:lnTo>
                  <a:lnTo>
                    <a:pt x="111" y="15"/>
                  </a:lnTo>
                  <a:lnTo>
                    <a:pt x="108" y="19"/>
                  </a:lnTo>
                  <a:lnTo>
                    <a:pt x="108" y="26"/>
                  </a:lnTo>
                  <a:lnTo>
                    <a:pt x="104" y="30"/>
                  </a:lnTo>
                  <a:lnTo>
                    <a:pt x="97" y="37"/>
                  </a:lnTo>
                  <a:lnTo>
                    <a:pt x="97" y="37"/>
                  </a:lnTo>
                  <a:lnTo>
                    <a:pt x="93" y="37"/>
                  </a:lnTo>
                  <a:lnTo>
                    <a:pt x="86" y="41"/>
                  </a:lnTo>
                  <a:lnTo>
                    <a:pt x="82" y="45"/>
                  </a:lnTo>
                  <a:lnTo>
                    <a:pt x="82" y="45"/>
                  </a:lnTo>
                  <a:lnTo>
                    <a:pt x="74" y="48"/>
                  </a:lnTo>
                  <a:lnTo>
                    <a:pt x="71" y="48"/>
                  </a:lnTo>
                  <a:lnTo>
                    <a:pt x="67" y="52"/>
                  </a:lnTo>
                  <a:lnTo>
                    <a:pt x="60" y="56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56" y="71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56" y="89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56" y="100"/>
                  </a:lnTo>
                  <a:lnTo>
                    <a:pt x="45" y="112"/>
                  </a:lnTo>
                  <a:lnTo>
                    <a:pt x="41" y="115"/>
                  </a:lnTo>
                  <a:lnTo>
                    <a:pt x="37" y="119"/>
                  </a:lnTo>
                  <a:lnTo>
                    <a:pt x="34" y="119"/>
                  </a:lnTo>
                  <a:lnTo>
                    <a:pt x="23" y="130"/>
                  </a:lnTo>
                  <a:lnTo>
                    <a:pt x="4" y="134"/>
                  </a:lnTo>
                  <a:lnTo>
                    <a:pt x="0" y="13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3945629" y="2631723"/>
              <a:ext cx="171122" cy="129950"/>
            </a:xfrm>
            <a:custGeom>
              <a:avLst/>
              <a:gdLst>
                <a:gd name="T0" fmla="*/ 133 w 133"/>
                <a:gd name="T1" fmla="*/ 4 h 101"/>
                <a:gd name="T2" fmla="*/ 133 w 133"/>
                <a:gd name="T3" fmla="*/ 0 h 101"/>
                <a:gd name="T4" fmla="*/ 66 w 133"/>
                <a:gd name="T5" fmla="*/ 0 h 101"/>
                <a:gd name="T6" fmla="*/ 63 w 133"/>
                <a:gd name="T7" fmla="*/ 8 h 101"/>
                <a:gd name="T8" fmla="*/ 63 w 133"/>
                <a:gd name="T9" fmla="*/ 15 h 101"/>
                <a:gd name="T10" fmla="*/ 59 w 133"/>
                <a:gd name="T11" fmla="*/ 15 h 101"/>
                <a:gd name="T12" fmla="*/ 48 w 133"/>
                <a:gd name="T13" fmla="*/ 19 h 101"/>
                <a:gd name="T14" fmla="*/ 44 w 133"/>
                <a:gd name="T15" fmla="*/ 23 h 101"/>
                <a:gd name="T16" fmla="*/ 40 w 133"/>
                <a:gd name="T17" fmla="*/ 26 h 101"/>
                <a:gd name="T18" fmla="*/ 44 w 133"/>
                <a:gd name="T19" fmla="*/ 30 h 101"/>
                <a:gd name="T20" fmla="*/ 33 w 133"/>
                <a:gd name="T21" fmla="*/ 41 h 101"/>
                <a:gd name="T22" fmla="*/ 33 w 133"/>
                <a:gd name="T23" fmla="*/ 45 h 101"/>
                <a:gd name="T24" fmla="*/ 26 w 133"/>
                <a:gd name="T25" fmla="*/ 52 h 101"/>
                <a:gd name="T26" fmla="*/ 22 w 133"/>
                <a:gd name="T27" fmla="*/ 56 h 101"/>
                <a:gd name="T28" fmla="*/ 18 w 133"/>
                <a:gd name="T29" fmla="*/ 64 h 101"/>
                <a:gd name="T30" fmla="*/ 18 w 133"/>
                <a:gd name="T31" fmla="*/ 64 h 101"/>
                <a:gd name="T32" fmla="*/ 11 w 133"/>
                <a:gd name="T33" fmla="*/ 71 h 101"/>
                <a:gd name="T34" fmla="*/ 11 w 133"/>
                <a:gd name="T35" fmla="*/ 75 h 101"/>
                <a:gd name="T36" fmla="*/ 15 w 133"/>
                <a:gd name="T37" fmla="*/ 75 h 101"/>
                <a:gd name="T38" fmla="*/ 11 w 133"/>
                <a:gd name="T39" fmla="*/ 75 h 101"/>
                <a:gd name="T40" fmla="*/ 3 w 133"/>
                <a:gd name="T41" fmla="*/ 86 h 101"/>
                <a:gd name="T42" fmla="*/ 3 w 133"/>
                <a:gd name="T43" fmla="*/ 86 h 101"/>
                <a:gd name="T44" fmla="*/ 0 w 133"/>
                <a:gd name="T45" fmla="*/ 90 h 101"/>
                <a:gd name="T46" fmla="*/ 0 w 133"/>
                <a:gd name="T47" fmla="*/ 93 h 101"/>
                <a:gd name="T48" fmla="*/ 0 w 133"/>
                <a:gd name="T49" fmla="*/ 93 h 101"/>
                <a:gd name="T50" fmla="*/ 0 w 133"/>
                <a:gd name="T51" fmla="*/ 101 h 101"/>
                <a:gd name="T52" fmla="*/ 66 w 133"/>
                <a:gd name="T53" fmla="*/ 101 h 101"/>
                <a:gd name="T54" fmla="*/ 66 w 133"/>
                <a:gd name="T55" fmla="*/ 71 h 101"/>
                <a:gd name="T56" fmla="*/ 66 w 133"/>
                <a:gd name="T57" fmla="*/ 67 h 101"/>
                <a:gd name="T58" fmla="*/ 70 w 133"/>
                <a:gd name="T59" fmla="*/ 67 h 101"/>
                <a:gd name="T60" fmla="*/ 74 w 133"/>
                <a:gd name="T61" fmla="*/ 64 h 101"/>
                <a:gd name="T62" fmla="*/ 81 w 133"/>
                <a:gd name="T63" fmla="*/ 64 h 101"/>
                <a:gd name="T64" fmla="*/ 81 w 133"/>
                <a:gd name="T65" fmla="*/ 26 h 101"/>
                <a:gd name="T66" fmla="*/ 133 w 133"/>
                <a:gd name="T67" fmla="*/ 26 h 101"/>
                <a:gd name="T68" fmla="*/ 133 w 133"/>
                <a:gd name="T69" fmla="*/ 4 h 101"/>
                <a:gd name="T70" fmla="*/ 133 w 133"/>
                <a:gd name="T71" fmla="*/ 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" h="101">
                  <a:moveTo>
                    <a:pt x="133" y="4"/>
                  </a:moveTo>
                  <a:lnTo>
                    <a:pt x="133" y="0"/>
                  </a:lnTo>
                  <a:lnTo>
                    <a:pt x="66" y="0"/>
                  </a:lnTo>
                  <a:lnTo>
                    <a:pt x="63" y="8"/>
                  </a:lnTo>
                  <a:lnTo>
                    <a:pt x="63" y="15"/>
                  </a:lnTo>
                  <a:lnTo>
                    <a:pt x="59" y="15"/>
                  </a:lnTo>
                  <a:lnTo>
                    <a:pt x="48" y="19"/>
                  </a:lnTo>
                  <a:lnTo>
                    <a:pt x="44" y="23"/>
                  </a:lnTo>
                  <a:lnTo>
                    <a:pt x="40" y="26"/>
                  </a:lnTo>
                  <a:lnTo>
                    <a:pt x="44" y="30"/>
                  </a:lnTo>
                  <a:lnTo>
                    <a:pt x="33" y="41"/>
                  </a:lnTo>
                  <a:lnTo>
                    <a:pt x="33" y="45"/>
                  </a:lnTo>
                  <a:lnTo>
                    <a:pt x="26" y="52"/>
                  </a:lnTo>
                  <a:lnTo>
                    <a:pt x="22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1" y="71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1" y="75"/>
                  </a:lnTo>
                  <a:lnTo>
                    <a:pt x="3" y="86"/>
                  </a:lnTo>
                  <a:lnTo>
                    <a:pt x="3" y="86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101"/>
                  </a:lnTo>
                  <a:lnTo>
                    <a:pt x="66" y="101"/>
                  </a:lnTo>
                  <a:lnTo>
                    <a:pt x="66" y="71"/>
                  </a:lnTo>
                  <a:lnTo>
                    <a:pt x="66" y="67"/>
                  </a:lnTo>
                  <a:lnTo>
                    <a:pt x="70" y="67"/>
                  </a:lnTo>
                  <a:lnTo>
                    <a:pt x="74" y="64"/>
                  </a:lnTo>
                  <a:lnTo>
                    <a:pt x="81" y="64"/>
                  </a:lnTo>
                  <a:lnTo>
                    <a:pt x="81" y="26"/>
                  </a:lnTo>
                  <a:lnTo>
                    <a:pt x="133" y="26"/>
                  </a:lnTo>
                  <a:lnTo>
                    <a:pt x="133" y="4"/>
                  </a:lnTo>
                  <a:lnTo>
                    <a:pt x="13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3945629" y="2636870"/>
              <a:ext cx="247033" cy="253467"/>
            </a:xfrm>
            <a:custGeom>
              <a:avLst/>
              <a:gdLst>
                <a:gd name="T0" fmla="*/ 66 w 192"/>
                <a:gd name="T1" fmla="*/ 97 h 197"/>
                <a:gd name="T2" fmla="*/ 66 w 192"/>
                <a:gd name="T3" fmla="*/ 63 h 197"/>
                <a:gd name="T4" fmla="*/ 74 w 192"/>
                <a:gd name="T5" fmla="*/ 60 h 197"/>
                <a:gd name="T6" fmla="*/ 81 w 192"/>
                <a:gd name="T7" fmla="*/ 22 h 197"/>
                <a:gd name="T8" fmla="*/ 133 w 192"/>
                <a:gd name="T9" fmla="*/ 0 h 197"/>
                <a:gd name="T10" fmla="*/ 192 w 192"/>
                <a:gd name="T11" fmla="*/ 37 h 197"/>
                <a:gd name="T12" fmla="*/ 174 w 192"/>
                <a:gd name="T13" fmla="*/ 37 h 197"/>
                <a:gd name="T14" fmla="*/ 192 w 192"/>
                <a:gd name="T15" fmla="*/ 171 h 197"/>
                <a:gd name="T16" fmla="*/ 126 w 192"/>
                <a:gd name="T17" fmla="*/ 186 h 197"/>
                <a:gd name="T18" fmla="*/ 122 w 192"/>
                <a:gd name="T19" fmla="*/ 182 h 197"/>
                <a:gd name="T20" fmla="*/ 118 w 192"/>
                <a:gd name="T21" fmla="*/ 186 h 197"/>
                <a:gd name="T22" fmla="*/ 118 w 192"/>
                <a:gd name="T23" fmla="*/ 178 h 197"/>
                <a:gd name="T24" fmla="*/ 103 w 192"/>
                <a:gd name="T25" fmla="*/ 182 h 197"/>
                <a:gd name="T26" fmla="*/ 100 w 192"/>
                <a:gd name="T27" fmla="*/ 189 h 197"/>
                <a:gd name="T28" fmla="*/ 96 w 192"/>
                <a:gd name="T29" fmla="*/ 178 h 197"/>
                <a:gd name="T30" fmla="*/ 85 w 192"/>
                <a:gd name="T31" fmla="*/ 182 h 197"/>
                <a:gd name="T32" fmla="*/ 85 w 192"/>
                <a:gd name="T33" fmla="*/ 189 h 197"/>
                <a:gd name="T34" fmla="*/ 81 w 192"/>
                <a:gd name="T35" fmla="*/ 193 h 197"/>
                <a:gd name="T36" fmla="*/ 77 w 192"/>
                <a:gd name="T37" fmla="*/ 197 h 197"/>
                <a:gd name="T38" fmla="*/ 70 w 192"/>
                <a:gd name="T39" fmla="*/ 189 h 197"/>
                <a:gd name="T40" fmla="*/ 66 w 192"/>
                <a:gd name="T41" fmla="*/ 186 h 197"/>
                <a:gd name="T42" fmla="*/ 63 w 192"/>
                <a:gd name="T43" fmla="*/ 182 h 197"/>
                <a:gd name="T44" fmla="*/ 59 w 192"/>
                <a:gd name="T45" fmla="*/ 175 h 197"/>
                <a:gd name="T46" fmla="*/ 55 w 192"/>
                <a:gd name="T47" fmla="*/ 175 h 197"/>
                <a:gd name="T48" fmla="*/ 52 w 192"/>
                <a:gd name="T49" fmla="*/ 175 h 197"/>
                <a:gd name="T50" fmla="*/ 48 w 192"/>
                <a:gd name="T51" fmla="*/ 175 h 197"/>
                <a:gd name="T52" fmla="*/ 40 w 192"/>
                <a:gd name="T53" fmla="*/ 167 h 197"/>
                <a:gd name="T54" fmla="*/ 29 w 192"/>
                <a:gd name="T55" fmla="*/ 167 h 197"/>
                <a:gd name="T56" fmla="*/ 15 w 192"/>
                <a:gd name="T57" fmla="*/ 171 h 197"/>
                <a:gd name="T58" fmla="*/ 7 w 192"/>
                <a:gd name="T59" fmla="*/ 175 h 197"/>
                <a:gd name="T60" fmla="*/ 7 w 192"/>
                <a:gd name="T61" fmla="*/ 167 h 197"/>
                <a:gd name="T62" fmla="*/ 11 w 192"/>
                <a:gd name="T63" fmla="*/ 156 h 197"/>
                <a:gd name="T64" fmla="*/ 11 w 192"/>
                <a:gd name="T65" fmla="*/ 130 h 197"/>
                <a:gd name="T66" fmla="*/ 7 w 192"/>
                <a:gd name="T67" fmla="*/ 123 h 197"/>
                <a:gd name="T68" fmla="*/ 11 w 192"/>
                <a:gd name="T69" fmla="*/ 115 h 197"/>
                <a:gd name="T70" fmla="*/ 11 w 192"/>
                <a:gd name="T71" fmla="*/ 111 h 197"/>
                <a:gd name="T72" fmla="*/ 3 w 192"/>
                <a:gd name="T73" fmla="*/ 104 h 197"/>
                <a:gd name="T74" fmla="*/ 3 w 192"/>
                <a:gd name="T75" fmla="*/ 100 h 197"/>
                <a:gd name="T76" fmla="*/ 0 w 192"/>
                <a:gd name="T77" fmla="*/ 100 h 197"/>
                <a:gd name="T78" fmla="*/ 0 w 192"/>
                <a:gd name="T79" fmla="*/ 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197">
                  <a:moveTo>
                    <a:pt x="0" y="97"/>
                  </a:moveTo>
                  <a:lnTo>
                    <a:pt x="66" y="97"/>
                  </a:lnTo>
                  <a:lnTo>
                    <a:pt x="66" y="67"/>
                  </a:lnTo>
                  <a:lnTo>
                    <a:pt x="66" y="63"/>
                  </a:lnTo>
                  <a:lnTo>
                    <a:pt x="70" y="63"/>
                  </a:lnTo>
                  <a:lnTo>
                    <a:pt x="74" y="60"/>
                  </a:lnTo>
                  <a:lnTo>
                    <a:pt x="81" y="60"/>
                  </a:lnTo>
                  <a:lnTo>
                    <a:pt x="81" y="22"/>
                  </a:lnTo>
                  <a:lnTo>
                    <a:pt x="133" y="22"/>
                  </a:lnTo>
                  <a:lnTo>
                    <a:pt x="133" y="0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174" y="37"/>
                  </a:lnTo>
                  <a:lnTo>
                    <a:pt x="185" y="171"/>
                  </a:lnTo>
                  <a:lnTo>
                    <a:pt x="192" y="171"/>
                  </a:lnTo>
                  <a:lnTo>
                    <a:pt x="185" y="186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18" y="178"/>
                  </a:lnTo>
                  <a:lnTo>
                    <a:pt x="111" y="178"/>
                  </a:lnTo>
                  <a:lnTo>
                    <a:pt x="103" y="182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6" y="182"/>
                  </a:lnTo>
                  <a:lnTo>
                    <a:pt x="96" y="178"/>
                  </a:lnTo>
                  <a:lnTo>
                    <a:pt x="92" y="178"/>
                  </a:lnTo>
                  <a:lnTo>
                    <a:pt x="85" y="182"/>
                  </a:lnTo>
                  <a:lnTo>
                    <a:pt x="85" y="186"/>
                  </a:lnTo>
                  <a:lnTo>
                    <a:pt x="85" y="189"/>
                  </a:lnTo>
                  <a:lnTo>
                    <a:pt x="85" y="193"/>
                  </a:lnTo>
                  <a:lnTo>
                    <a:pt x="81" y="193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74" y="193"/>
                  </a:lnTo>
                  <a:lnTo>
                    <a:pt x="70" y="189"/>
                  </a:lnTo>
                  <a:lnTo>
                    <a:pt x="66" y="189"/>
                  </a:lnTo>
                  <a:lnTo>
                    <a:pt x="66" y="186"/>
                  </a:lnTo>
                  <a:lnTo>
                    <a:pt x="63" y="186"/>
                  </a:lnTo>
                  <a:lnTo>
                    <a:pt x="63" y="182"/>
                  </a:lnTo>
                  <a:lnTo>
                    <a:pt x="59" y="178"/>
                  </a:lnTo>
                  <a:lnTo>
                    <a:pt x="59" y="175"/>
                  </a:lnTo>
                  <a:lnTo>
                    <a:pt x="59" y="175"/>
                  </a:lnTo>
                  <a:lnTo>
                    <a:pt x="55" y="175"/>
                  </a:lnTo>
                  <a:lnTo>
                    <a:pt x="55" y="175"/>
                  </a:lnTo>
                  <a:lnTo>
                    <a:pt x="52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4" y="171"/>
                  </a:lnTo>
                  <a:lnTo>
                    <a:pt x="40" y="167"/>
                  </a:lnTo>
                  <a:lnTo>
                    <a:pt x="33" y="167"/>
                  </a:lnTo>
                  <a:lnTo>
                    <a:pt x="29" y="167"/>
                  </a:lnTo>
                  <a:lnTo>
                    <a:pt x="22" y="167"/>
                  </a:lnTo>
                  <a:lnTo>
                    <a:pt x="15" y="171"/>
                  </a:lnTo>
                  <a:lnTo>
                    <a:pt x="11" y="175"/>
                  </a:lnTo>
                  <a:lnTo>
                    <a:pt x="7" y="175"/>
                  </a:lnTo>
                  <a:lnTo>
                    <a:pt x="3" y="175"/>
                  </a:lnTo>
                  <a:lnTo>
                    <a:pt x="7" y="167"/>
                  </a:lnTo>
                  <a:lnTo>
                    <a:pt x="7" y="160"/>
                  </a:lnTo>
                  <a:lnTo>
                    <a:pt x="11" y="156"/>
                  </a:lnTo>
                  <a:lnTo>
                    <a:pt x="15" y="145"/>
                  </a:lnTo>
                  <a:lnTo>
                    <a:pt x="11" y="130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11" y="123"/>
                  </a:lnTo>
                  <a:lnTo>
                    <a:pt x="11" y="115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7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0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4044701" y="2684476"/>
              <a:ext cx="343531" cy="292066"/>
            </a:xfrm>
            <a:custGeom>
              <a:avLst/>
              <a:gdLst>
                <a:gd name="T0" fmla="*/ 8 w 267"/>
                <a:gd name="T1" fmla="*/ 156 h 227"/>
                <a:gd name="T2" fmla="*/ 8 w 267"/>
                <a:gd name="T3" fmla="*/ 145 h 227"/>
                <a:gd name="T4" fmla="*/ 19 w 267"/>
                <a:gd name="T5" fmla="*/ 145 h 227"/>
                <a:gd name="T6" fmla="*/ 26 w 267"/>
                <a:gd name="T7" fmla="*/ 145 h 227"/>
                <a:gd name="T8" fmla="*/ 41 w 267"/>
                <a:gd name="T9" fmla="*/ 149 h 227"/>
                <a:gd name="T10" fmla="*/ 45 w 267"/>
                <a:gd name="T11" fmla="*/ 145 h 227"/>
                <a:gd name="T12" fmla="*/ 108 w 267"/>
                <a:gd name="T13" fmla="*/ 149 h 227"/>
                <a:gd name="T14" fmla="*/ 97 w 267"/>
                <a:gd name="T15" fmla="*/ 0 h 227"/>
                <a:gd name="T16" fmla="*/ 226 w 267"/>
                <a:gd name="T17" fmla="*/ 74 h 227"/>
                <a:gd name="T18" fmla="*/ 241 w 267"/>
                <a:gd name="T19" fmla="*/ 78 h 227"/>
                <a:gd name="T20" fmla="*/ 249 w 267"/>
                <a:gd name="T21" fmla="*/ 82 h 227"/>
                <a:gd name="T22" fmla="*/ 249 w 267"/>
                <a:gd name="T23" fmla="*/ 93 h 227"/>
                <a:gd name="T24" fmla="*/ 267 w 267"/>
                <a:gd name="T25" fmla="*/ 93 h 227"/>
                <a:gd name="T26" fmla="*/ 263 w 267"/>
                <a:gd name="T27" fmla="*/ 134 h 227"/>
                <a:gd name="T28" fmla="*/ 260 w 267"/>
                <a:gd name="T29" fmla="*/ 145 h 227"/>
                <a:gd name="T30" fmla="*/ 241 w 267"/>
                <a:gd name="T31" fmla="*/ 149 h 227"/>
                <a:gd name="T32" fmla="*/ 226 w 267"/>
                <a:gd name="T33" fmla="*/ 152 h 227"/>
                <a:gd name="T34" fmla="*/ 208 w 267"/>
                <a:gd name="T35" fmla="*/ 156 h 227"/>
                <a:gd name="T36" fmla="*/ 204 w 267"/>
                <a:gd name="T37" fmla="*/ 156 h 227"/>
                <a:gd name="T38" fmla="*/ 189 w 267"/>
                <a:gd name="T39" fmla="*/ 152 h 227"/>
                <a:gd name="T40" fmla="*/ 174 w 267"/>
                <a:gd name="T41" fmla="*/ 160 h 227"/>
                <a:gd name="T42" fmla="*/ 152 w 267"/>
                <a:gd name="T43" fmla="*/ 175 h 227"/>
                <a:gd name="T44" fmla="*/ 134 w 267"/>
                <a:gd name="T45" fmla="*/ 178 h 227"/>
                <a:gd name="T46" fmla="*/ 130 w 267"/>
                <a:gd name="T47" fmla="*/ 186 h 227"/>
                <a:gd name="T48" fmla="*/ 119 w 267"/>
                <a:gd name="T49" fmla="*/ 201 h 227"/>
                <a:gd name="T50" fmla="*/ 115 w 267"/>
                <a:gd name="T51" fmla="*/ 208 h 227"/>
                <a:gd name="T52" fmla="*/ 112 w 267"/>
                <a:gd name="T53" fmla="*/ 215 h 227"/>
                <a:gd name="T54" fmla="*/ 112 w 267"/>
                <a:gd name="T55" fmla="*/ 223 h 227"/>
                <a:gd name="T56" fmla="*/ 100 w 267"/>
                <a:gd name="T57" fmla="*/ 223 h 227"/>
                <a:gd name="T58" fmla="*/ 93 w 267"/>
                <a:gd name="T59" fmla="*/ 223 h 227"/>
                <a:gd name="T60" fmla="*/ 82 w 267"/>
                <a:gd name="T61" fmla="*/ 227 h 227"/>
                <a:gd name="T62" fmla="*/ 75 w 267"/>
                <a:gd name="T63" fmla="*/ 227 h 227"/>
                <a:gd name="T64" fmla="*/ 67 w 267"/>
                <a:gd name="T65" fmla="*/ 223 h 227"/>
                <a:gd name="T66" fmla="*/ 67 w 267"/>
                <a:gd name="T67" fmla="*/ 215 h 227"/>
                <a:gd name="T68" fmla="*/ 60 w 267"/>
                <a:gd name="T69" fmla="*/ 219 h 227"/>
                <a:gd name="T70" fmla="*/ 63 w 267"/>
                <a:gd name="T71" fmla="*/ 208 h 227"/>
                <a:gd name="T72" fmla="*/ 60 w 267"/>
                <a:gd name="T73" fmla="*/ 204 h 227"/>
                <a:gd name="T74" fmla="*/ 52 w 267"/>
                <a:gd name="T75" fmla="*/ 197 h 227"/>
                <a:gd name="T76" fmla="*/ 45 w 267"/>
                <a:gd name="T77" fmla="*/ 197 h 227"/>
                <a:gd name="T78" fmla="*/ 37 w 267"/>
                <a:gd name="T79" fmla="*/ 201 h 227"/>
                <a:gd name="T80" fmla="*/ 26 w 267"/>
                <a:gd name="T81" fmla="*/ 201 h 227"/>
                <a:gd name="T82" fmla="*/ 19 w 267"/>
                <a:gd name="T83" fmla="*/ 201 h 227"/>
                <a:gd name="T84" fmla="*/ 19 w 267"/>
                <a:gd name="T85" fmla="*/ 193 h 227"/>
                <a:gd name="T86" fmla="*/ 15 w 267"/>
                <a:gd name="T87" fmla="*/ 189 h 227"/>
                <a:gd name="T88" fmla="*/ 12 w 267"/>
                <a:gd name="T89" fmla="*/ 182 h 227"/>
                <a:gd name="T90" fmla="*/ 8 w 267"/>
                <a:gd name="T91" fmla="*/ 178 h 227"/>
                <a:gd name="T92" fmla="*/ 0 w 267"/>
                <a:gd name="T93" fmla="*/ 171 h 227"/>
                <a:gd name="T94" fmla="*/ 0 w 267"/>
                <a:gd name="T95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7" h="227">
                  <a:moveTo>
                    <a:pt x="0" y="160"/>
                  </a:moveTo>
                  <a:lnTo>
                    <a:pt x="4" y="156"/>
                  </a:lnTo>
                  <a:lnTo>
                    <a:pt x="8" y="156"/>
                  </a:lnTo>
                  <a:lnTo>
                    <a:pt x="8" y="152"/>
                  </a:lnTo>
                  <a:lnTo>
                    <a:pt x="8" y="149"/>
                  </a:lnTo>
                  <a:lnTo>
                    <a:pt x="8" y="145"/>
                  </a:lnTo>
                  <a:lnTo>
                    <a:pt x="15" y="141"/>
                  </a:lnTo>
                  <a:lnTo>
                    <a:pt x="19" y="141"/>
                  </a:lnTo>
                  <a:lnTo>
                    <a:pt x="19" y="145"/>
                  </a:lnTo>
                  <a:lnTo>
                    <a:pt x="23" y="152"/>
                  </a:lnTo>
                  <a:lnTo>
                    <a:pt x="23" y="152"/>
                  </a:lnTo>
                  <a:lnTo>
                    <a:pt x="26" y="145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1" y="149"/>
                  </a:lnTo>
                  <a:lnTo>
                    <a:pt x="41" y="149"/>
                  </a:lnTo>
                  <a:lnTo>
                    <a:pt x="45" y="145"/>
                  </a:lnTo>
                  <a:lnTo>
                    <a:pt x="45" y="145"/>
                  </a:lnTo>
                  <a:lnTo>
                    <a:pt x="49" y="149"/>
                  </a:lnTo>
                  <a:lnTo>
                    <a:pt x="49" y="149"/>
                  </a:lnTo>
                  <a:lnTo>
                    <a:pt x="108" y="149"/>
                  </a:lnTo>
                  <a:lnTo>
                    <a:pt x="115" y="134"/>
                  </a:lnTo>
                  <a:lnTo>
                    <a:pt x="108" y="134"/>
                  </a:lnTo>
                  <a:lnTo>
                    <a:pt x="97" y="0"/>
                  </a:lnTo>
                  <a:lnTo>
                    <a:pt x="115" y="0"/>
                  </a:lnTo>
                  <a:lnTo>
                    <a:pt x="223" y="67"/>
                  </a:lnTo>
                  <a:lnTo>
                    <a:pt x="226" y="74"/>
                  </a:lnTo>
                  <a:lnTo>
                    <a:pt x="230" y="74"/>
                  </a:lnTo>
                  <a:lnTo>
                    <a:pt x="234" y="74"/>
                  </a:lnTo>
                  <a:lnTo>
                    <a:pt x="241" y="78"/>
                  </a:lnTo>
                  <a:lnTo>
                    <a:pt x="241" y="78"/>
                  </a:lnTo>
                  <a:lnTo>
                    <a:pt x="245" y="82"/>
                  </a:lnTo>
                  <a:lnTo>
                    <a:pt x="249" y="82"/>
                  </a:lnTo>
                  <a:lnTo>
                    <a:pt x="249" y="86"/>
                  </a:lnTo>
                  <a:lnTo>
                    <a:pt x="249" y="89"/>
                  </a:lnTo>
                  <a:lnTo>
                    <a:pt x="249" y="93"/>
                  </a:lnTo>
                  <a:lnTo>
                    <a:pt x="252" y="93"/>
                  </a:lnTo>
                  <a:lnTo>
                    <a:pt x="260" y="93"/>
                  </a:lnTo>
                  <a:lnTo>
                    <a:pt x="267" y="93"/>
                  </a:lnTo>
                  <a:lnTo>
                    <a:pt x="267" y="93"/>
                  </a:lnTo>
                  <a:lnTo>
                    <a:pt x="267" y="119"/>
                  </a:lnTo>
                  <a:lnTo>
                    <a:pt x="263" y="134"/>
                  </a:lnTo>
                  <a:lnTo>
                    <a:pt x="263" y="134"/>
                  </a:lnTo>
                  <a:lnTo>
                    <a:pt x="263" y="141"/>
                  </a:lnTo>
                  <a:lnTo>
                    <a:pt x="260" y="145"/>
                  </a:lnTo>
                  <a:lnTo>
                    <a:pt x="252" y="149"/>
                  </a:lnTo>
                  <a:lnTo>
                    <a:pt x="249" y="149"/>
                  </a:lnTo>
                  <a:lnTo>
                    <a:pt x="241" y="149"/>
                  </a:lnTo>
                  <a:lnTo>
                    <a:pt x="237" y="152"/>
                  </a:lnTo>
                  <a:lnTo>
                    <a:pt x="234" y="152"/>
                  </a:lnTo>
                  <a:lnTo>
                    <a:pt x="226" y="152"/>
                  </a:lnTo>
                  <a:lnTo>
                    <a:pt x="223" y="156"/>
                  </a:lnTo>
                  <a:lnTo>
                    <a:pt x="219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2"/>
                  </a:lnTo>
                  <a:lnTo>
                    <a:pt x="197" y="152"/>
                  </a:lnTo>
                  <a:lnTo>
                    <a:pt x="189" y="152"/>
                  </a:lnTo>
                  <a:lnTo>
                    <a:pt x="182" y="156"/>
                  </a:lnTo>
                  <a:lnTo>
                    <a:pt x="178" y="156"/>
                  </a:lnTo>
                  <a:lnTo>
                    <a:pt x="174" y="160"/>
                  </a:lnTo>
                  <a:lnTo>
                    <a:pt x="160" y="167"/>
                  </a:lnTo>
                  <a:lnTo>
                    <a:pt x="152" y="171"/>
                  </a:lnTo>
                  <a:lnTo>
                    <a:pt x="152" y="175"/>
                  </a:lnTo>
                  <a:lnTo>
                    <a:pt x="141" y="178"/>
                  </a:lnTo>
                  <a:lnTo>
                    <a:pt x="141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0" y="186"/>
                  </a:lnTo>
                  <a:lnTo>
                    <a:pt x="130" y="186"/>
                  </a:lnTo>
                  <a:lnTo>
                    <a:pt x="126" y="193"/>
                  </a:lnTo>
                  <a:lnTo>
                    <a:pt x="119" y="201"/>
                  </a:lnTo>
                  <a:lnTo>
                    <a:pt x="115" y="204"/>
                  </a:lnTo>
                  <a:lnTo>
                    <a:pt x="115" y="204"/>
                  </a:lnTo>
                  <a:lnTo>
                    <a:pt x="115" y="208"/>
                  </a:lnTo>
                  <a:lnTo>
                    <a:pt x="115" y="212"/>
                  </a:lnTo>
                  <a:lnTo>
                    <a:pt x="112" y="212"/>
                  </a:lnTo>
                  <a:lnTo>
                    <a:pt x="112" y="215"/>
                  </a:lnTo>
                  <a:lnTo>
                    <a:pt x="112" y="219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08" y="227"/>
                  </a:lnTo>
                  <a:lnTo>
                    <a:pt x="100" y="227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97" y="223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89" y="227"/>
                  </a:lnTo>
                  <a:lnTo>
                    <a:pt x="82" y="227"/>
                  </a:lnTo>
                  <a:lnTo>
                    <a:pt x="78" y="223"/>
                  </a:lnTo>
                  <a:lnTo>
                    <a:pt x="78" y="223"/>
                  </a:lnTo>
                  <a:lnTo>
                    <a:pt x="75" y="227"/>
                  </a:lnTo>
                  <a:lnTo>
                    <a:pt x="75" y="223"/>
                  </a:lnTo>
                  <a:lnTo>
                    <a:pt x="71" y="223"/>
                  </a:lnTo>
                  <a:lnTo>
                    <a:pt x="67" y="223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7" y="215"/>
                  </a:lnTo>
                  <a:lnTo>
                    <a:pt x="63" y="215"/>
                  </a:lnTo>
                  <a:lnTo>
                    <a:pt x="63" y="219"/>
                  </a:lnTo>
                  <a:lnTo>
                    <a:pt x="60" y="219"/>
                  </a:lnTo>
                  <a:lnTo>
                    <a:pt x="60" y="215"/>
                  </a:lnTo>
                  <a:lnTo>
                    <a:pt x="63" y="212"/>
                  </a:lnTo>
                  <a:lnTo>
                    <a:pt x="63" y="208"/>
                  </a:lnTo>
                  <a:lnTo>
                    <a:pt x="60" y="208"/>
                  </a:lnTo>
                  <a:lnTo>
                    <a:pt x="60" y="208"/>
                  </a:lnTo>
                  <a:lnTo>
                    <a:pt x="60" y="204"/>
                  </a:lnTo>
                  <a:lnTo>
                    <a:pt x="56" y="201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52" y="197"/>
                  </a:lnTo>
                  <a:lnTo>
                    <a:pt x="49" y="197"/>
                  </a:lnTo>
                  <a:lnTo>
                    <a:pt x="45" y="197"/>
                  </a:lnTo>
                  <a:lnTo>
                    <a:pt x="41" y="197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4" y="201"/>
                  </a:lnTo>
                  <a:lnTo>
                    <a:pt x="30" y="201"/>
                  </a:lnTo>
                  <a:lnTo>
                    <a:pt x="26" y="201"/>
                  </a:lnTo>
                  <a:lnTo>
                    <a:pt x="23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201"/>
                  </a:lnTo>
                  <a:lnTo>
                    <a:pt x="19" y="197"/>
                  </a:lnTo>
                  <a:lnTo>
                    <a:pt x="19" y="193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15" y="186"/>
                  </a:lnTo>
                  <a:lnTo>
                    <a:pt x="12" y="186"/>
                  </a:lnTo>
                  <a:lnTo>
                    <a:pt x="12" y="182"/>
                  </a:lnTo>
                  <a:lnTo>
                    <a:pt x="12" y="182"/>
                  </a:lnTo>
                  <a:lnTo>
                    <a:pt x="8" y="182"/>
                  </a:lnTo>
                  <a:lnTo>
                    <a:pt x="8" y="178"/>
                  </a:lnTo>
                  <a:lnTo>
                    <a:pt x="4" y="175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188802" y="2880044"/>
              <a:ext cx="160829" cy="105504"/>
            </a:xfrm>
            <a:custGeom>
              <a:avLst/>
              <a:gdLst>
                <a:gd name="T0" fmla="*/ 0 w 125"/>
                <a:gd name="T1" fmla="*/ 67 h 82"/>
                <a:gd name="T2" fmla="*/ 0 w 125"/>
                <a:gd name="T3" fmla="*/ 60 h 82"/>
                <a:gd name="T4" fmla="*/ 3 w 125"/>
                <a:gd name="T5" fmla="*/ 56 h 82"/>
                <a:gd name="T6" fmla="*/ 3 w 125"/>
                <a:gd name="T7" fmla="*/ 52 h 82"/>
                <a:gd name="T8" fmla="*/ 14 w 125"/>
                <a:gd name="T9" fmla="*/ 41 h 82"/>
                <a:gd name="T10" fmla="*/ 18 w 125"/>
                <a:gd name="T11" fmla="*/ 34 h 82"/>
                <a:gd name="T12" fmla="*/ 22 w 125"/>
                <a:gd name="T13" fmla="*/ 26 h 82"/>
                <a:gd name="T14" fmla="*/ 29 w 125"/>
                <a:gd name="T15" fmla="*/ 26 h 82"/>
                <a:gd name="T16" fmla="*/ 40 w 125"/>
                <a:gd name="T17" fmla="*/ 23 h 82"/>
                <a:gd name="T18" fmla="*/ 48 w 125"/>
                <a:gd name="T19" fmla="*/ 15 h 82"/>
                <a:gd name="T20" fmla="*/ 66 w 125"/>
                <a:gd name="T21" fmla="*/ 4 h 82"/>
                <a:gd name="T22" fmla="*/ 77 w 125"/>
                <a:gd name="T23" fmla="*/ 0 h 82"/>
                <a:gd name="T24" fmla="*/ 88 w 125"/>
                <a:gd name="T25" fmla="*/ 0 h 82"/>
                <a:gd name="T26" fmla="*/ 92 w 125"/>
                <a:gd name="T27" fmla="*/ 4 h 82"/>
                <a:gd name="T28" fmla="*/ 92 w 125"/>
                <a:gd name="T29" fmla="*/ 8 h 82"/>
                <a:gd name="T30" fmla="*/ 88 w 125"/>
                <a:gd name="T31" fmla="*/ 15 h 82"/>
                <a:gd name="T32" fmla="*/ 103 w 125"/>
                <a:gd name="T33" fmla="*/ 30 h 82"/>
                <a:gd name="T34" fmla="*/ 118 w 125"/>
                <a:gd name="T35" fmla="*/ 34 h 82"/>
                <a:gd name="T36" fmla="*/ 118 w 125"/>
                <a:gd name="T37" fmla="*/ 34 h 82"/>
                <a:gd name="T38" fmla="*/ 122 w 125"/>
                <a:gd name="T39" fmla="*/ 37 h 82"/>
                <a:gd name="T40" fmla="*/ 122 w 125"/>
                <a:gd name="T41" fmla="*/ 45 h 82"/>
                <a:gd name="T42" fmla="*/ 125 w 125"/>
                <a:gd name="T43" fmla="*/ 49 h 82"/>
                <a:gd name="T44" fmla="*/ 118 w 125"/>
                <a:gd name="T45" fmla="*/ 52 h 82"/>
                <a:gd name="T46" fmla="*/ 111 w 125"/>
                <a:gd name="T47" fmla="*/ 52 h 82"/>
                <a:gd name="T48" fmla="*/ 107 w 125"/>
                <a:gd name="T49" fmla="*/ 56 h 82"/>
                <a:gd name="T50" fmla="*/ 107 w 125"/>
                <a:gd name="T51" fmla="*/ 63 h 82"/>
                <a:gd name="T52" fmla="*/ 100 w 125"/>
                <a:gd name="T53" fmla="*/ 63 h 82"/>
                <a:gd name="T54" fmla="*/ 81 w 125"/>
                <a:gd name="T55" fmla="*/ 60 h 82"/>
                <a:gd name="T56" fmla="*/ 81 w 125"/>
                <a:gd name="T57" fmla="*/ 60 h 82"/>
                <a:gd name="T58" fmla="*/ 74 w 125"/>
                <a:gd name="T59" fmla="*/ 63 h 82"/>
                <a:gd name="T60" fmla="*/ 59 w 125"/>
                <a:gd name="T61" fmla="*/ 63 h 82"/>
                <a:gd name="T62" fmla="*/ 44 w 125"/>
                <a:gd name="T63" fmla="*/ 63 h 82"/>
                <a:gd name="T64" fmla="*/ 40 w 125"/>
                <a:gd name="T65" fmla="*/ 67 h 82"/>
                <a:gd name="T66" fmla="*/ 40 w 125"/>
                <a:gd name="T67" fmla="*/ 75 h 82"/>
                <a:gd name="T68" fmla="*/ 44 w 125"/>
                <a:gd name="T69" fmla="*/ 82 h 82"/>
                <a:gd name="T70" fmla="*/ 37 w 125"/>
                <a:gd name="T71" fmla="*/ 78 h 82"/>
                <a:gd name="T72" fmla="*/ 33 w 125"/>
                <a:gd name="T73" fmla="*/ 82 h 82"/>
                <a:gd name="T74" fmla="*/ 22 w 125"/>
                <a:gd name="T75" fmla="*/ 78 h 82"/>
                <a:gd name="T76" fmla="*/ 18 w 125"/>
                <a:gd name="T77" fmla="*/ 75 h 82"/>
                <a:gd name="T78" fmla="*/ 14 w 125"/>
                <a:gd name="T79" fmla="*/ 75 h 82"/>
                <a:gd name="T80" fmla="*/ 7 w 125"/>
                <a:gd name="T81" fmla="*/ 71 h 82"/>
                <a:gd name="T82" fmla="*/ 0 w 125"/>
                <a:gd name="T83" fmla="*/ 7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5" h="82">
                  <a:moveTo>
                    <a:pt x="0" y="71"/>
                  </a:moveTo>
                  <a:lnTo>
                    <a:pt x="0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3" y="60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7" y="49"/>
                  </a:lnTo>
                  <a:lnTo>
                    <a:pt x="14" y="41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40" y="23"/>
                  </a:lnTo>
                  <a:lnTo>
                    <a:pt x="40" y="19"/>
                  </a:lnTo>
                  <a:lnTo>
                    <a:pt x="48" y="15"/>
                  </a:lnTo>
                  <a:lnTo>
                    <a:pt x="62" y="8"/>
                  </a:lnTo>
                  <a:lnTo>
                    <a:pt x="66" y="4"/>
                  </a:lnTo>
                  <a:lnTo>
                    <a:pt x="70" y="4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8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2" y="8"/>
                  </a:lnTo>
                  <a:lnTo>
                    <a:pt x="88" y="12"/>
                  </a:lnTo>
                  <a:lnTo>
                    <a:pt x="88" y="15"/>
                  </a:lnTo>
                  <a:lnTo>
                    <a:pt x="103" y="26"/>
                  </a:lnTo>
                  <a:lnTo>
                    <a:pt x="103" y="30"/>
                  </a:lnTo>
                  <a:lnTo>
                    <a:pt x="111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8" y="41"/>
                  </a:lnTo>
                  <a:lnTo>
                    <a:pt x="122" y="45"/>
                  </a:lnTo>
                  <a:lnTo>
                    <a:pt x="125" y="45"/>
                  </a:lnTo>
                  <a:lnTo>
                    <a:pt x="125" y="49"/>
                  </a:lnTo>
                  <a:lnTo>
                    <a:pt x="122" y="52"/>
                  </a:lnTo>
                  <a:lnTo>
                    <a:pt x="118" y="52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07" y="56"/>
                  </a:lnTo>
                  <a:lnTo>
                    <a:pt x="107" y="56"/>
                  </a:lnTo>
                  <a:lnTo>
                    <a:pt x="103" y="60"/>
                  </a:lnTo>
                  <a:lnTo>
                    <a:pt x="107" y="63"/>
                  </a:lnTo>
                  <a:lnTo>
                    <a:pt x="100" y="63"/>
                  </a:lnTo>
                  <a:lnTo>
                    <a:pt x="100" y="63"/>
                  </a:lnTo>
                  <a:lnTo>
                    <a:pt x="85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77" y="63"/>
                  </a:lnTo>
                  <a:lnTo>
                    <a:pt x="74" y="63"/>
                  </a:lnTo>
                  <a:lnTo>
                    <a:pt x="66" y="63"/>
                  </a:lnTo>
                  <a:lnTo>
                    <a:pt x="59" y="63"/>
                  </a:lnTo>
                  <a:lnTo>
                    <a:pt x="59" y="63"/>
                  </a:lnTo>
                  <a:lnTo>
                    <a:pt x="44" y="63"/>
                  </a:lnTo>
                  <a:lnTo>
                    <a:pt x="40" y="63"/>
                  </a:lnTo>
                  <a:lnTo>
                    <a:pt x="40" y="67"/>
                  </a:lnTo>
                  <a:lnTo>
                    <a:pt x="40" y="71"/>
                  </a:lnTo>
                  <a:lnTo>
                    <a:pt x="40" y="75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0" y="82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33" y="82"/>
                  </a:lnTo>
                  <a:lnTo>
                    <a:pt x="29" y="82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8" y="75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1" y="75"/>
                  </a:lnTo>
                  <a:lnTo>
                    <a:pt x="7" y="71"/>
                  </a:lnTo>
                  <a:lnTo>
                    <a:pt x="0" y="67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3931478" y="2851738"/>
              <a:ext cx="137670" cy="91351"/>
            </a:xfrm>
            <a:custGeom>
              <a:avLst/>
              <a:gdLst>
                <a:gd name="T0" fmla="*/ 18 w 107"/>
                <a:gd name="T1" fmla="*/ 8 h 71"/>
                <a:gd name="T2" fmla="*/ 26 w 107"/>
                <a:gd name="T3" fmla="*/ 4 h 71"/>
                <a:gd name="T4" fmla="*/ 40 w 107"/>
                <a:gd name="T5" fmla="*/ 0 h 71"/>
                <a:gd name="T6" fmla="*/ 51 w 107"/>
                <a:gd name="T7" fmla="*/ 0 h 71"/>
                <a:gd name="T8" fmla="*/ 59 w 107"/>
                <a:gd name="T9" fmla="*/ 8 h 71"/>
                <a:gd name="T10" fmla="*/ 63 w 107"/>
                <a:gd name="T11" fmla="*/ 8 h 71"/>
                <a:gd name="T12" fmla="*/ 66 w 107"/>
                <a:gd name="T13" fmla="*/ 8 h 71"/>
                <a:gd name="T14" fmla="*/ 70 w 107"/>
                <a:gd name="T15" fmla="*/ 8 h 71"/>
                <a:gd name="T16" fmla="*/ 74 w 107"/>
                <a:gd name="T17" fmla="*/ 15 h 71"/>
                <a:gd name="T18" fmla="*/ 77 w 107"/>
                <a:gd name="T19" fmla="*/ 19 h 71"/>
                <a:gd name="T20" fmla="*/ 81 w 107"/>
                <a:gd name="T21" fmla="*/ 22 h 71"/>
                <a:gd name="T22" fmla="*/ 88 w 107"/>
                <a:gd name="T23" fmla="*/ 30 h 71"/>
                <a:gd name="T24" fmla="*/ 88 w 107"/>
                <a:gd name="T25" fmla="*/ 34 h 71"/>
                <a:gd name="T26" fmla="*/ 88 w 107"/>
                <a:gd name="T27" fmla="*/ 41 h 71"/>
                <a:gd name="T28" fmla="*/ 92 w 107"/>
                <a:gd name="T29" fmla="*/ 45 h 71"/>
                <a:gd name="T30" fmla="*/ 96 w 107"/>
                <a:gd name="T31" fmla="*/ 52 h 71"/>
                <a:gd name="T32" fmla="*/ 100 w 107"/>
                <a:gd name="T33" fmla="*/ 52 h 71"/>
                <a:gd name="T34" fmla="*/ 103 w 107"/>
                <a:gd name="T35" fmla="*/ 56 h 71"/>
                <a:gd name="T36" fmla="*/ 103 w 107"/>
                <a:gd name="T37" fmla="*/ 59 h 71"/>
                <a:gd name="T38" fmla="*/ 107 w 107"/>
                <a:gd name="T39" fmla="*/ 63 h 71"/>
                <a:gd name="T40" fmla="*/ 107 w 107"/>
                <a:gd name="T41" fmla="*/ 71 h 71"/>
                <a:gd name="T42" fmla="*/ 103 w 107"/>
                <a:gd name="T43" fmla="*/ 67 h 71"/>
                <a:gd name="T44" fmla="*/ 96 w 107"/>
                <a:gd name="T45" fmla="*/ 63 h 71"/>
                <a:gd name="T46" fmla="*/ 88 w 107"/>
                <a:gd name="T47" fmla="*/ 63 h 71"/>
                <a:gd name="T48" fmla="*/ 81 w 107"/>
                <a:gd name="T49" fmla="*/ 63 h 71"/>
                <a:gd name="T50" fmla="*/ 63 w 107"/>
                <a:gd name="T51" fmla="*/ 59 h 71"/>
                <a:gd name="T52" fmla="*/ 63 w 107"/>
                <a:gd name="T53" fmla="*/ 59 h 71"/>
                <a:gd name="T54" fmla="*/ 40 w 107"/>
                <a:gd name="T55" fmla="*/ 59 h 71"/>
                <a:gd name="T56" fmla="*/ 33 w 107"/>
                <a:gd name="T57" fmla="*/ 63 h 71"/>
                <a:gd name="T58" fmla="*/ 18 w 107"/>
                <a:gd name="T59" fmla="*/ 67 h 71"/>
                <a:gd name="T60" fmla="*/ 14 w 107"/>
                <a:gd name="T61" fmla="*/ 63 h 71"/>
                <a:gd name="T62" fmla="*/ 14 w 107"/>
                <a:gd name="T63" fmla="*/ 63 h 71"/>
                <a:gd name="T64" fmla="*/ 18 w 107"/>
                <a:gd name="T65" fmla="*/ 59 h 71"/>
                <a:gd name="T66" fmla="*/ 11 w 107"/>
                <a:gd name="T67" fmla="*/ 59 h 71"/>
                <a:gd name="T68" fmla="*/ 11 w 107"/>
                <a:gd name="T69" fmla="*/ 59 h 71"/>
                <a:gd name="T70" fmla="*/ 14 w 107"/>
                <a:gd name="T71" fmla="*/ 52 h 71"/>
                <a:gd name="T72" fmla="*/ 26 w 107"/>
                <a:gd name="T73" fmla="*/ 48 h 71"/>
                <a:gd name="T74" fmla="*/ 33 w 107"/>
                <a:gd name="T75" fmla="*/ 48 h 71"/>
                <a:gd name="T76" fmla="*/ 37 w 107"/>
                <a:gd name="T77" fmla="*/ 48 h 71"/>
                <a:gd name="T78" fmla="*/ 40 w 107"/>
                <a:gd name="T79" fmla="*/ 45 h 71"/>
                <a:gd name="T80" fmla="*/ 48 w 107"/>
                <a:gd name="T81" fmla="*/ 48 h 71"/>
                <a:gd name="T82" fmla="*/ 55 w 107"/>
                <a:gd name="T83" fmla="*/ 52 h 71"/>
                <a:gd name="T84" fmla="*/ 63 w 107"/>
                <a:gd name="T85" fmla="*/ 48 h 71"/>
                <a:gd name="T86" fmla="*/ 59 w 107"/>
                <a:gd name="T87" fmla="*/ 48 h 71"/>
                <a:gd name="T88" fmla="*/ 48 w 107"/>
                <a:gd name="T89" fmla="*/ 45 h 71"/>
                <a:gd name="T90" fmla="*/ 40 w 107"/>
                <a:gd name="T91" fmla="*/ 41 h 71"/>
                <a:gd name="T92" fmla="*/ 33 w 107"/>
                <a:gd name="T93" fmla="*/ 41 h 71"/>
                <a:gd name="T94" fmla="*/ 22 w 107"/>
                <a:gd name="T95" fmla="*/ 45 h 71"/>
                <a:gd name="T96" fmla="*/ 14 w 107"/>
                <a:gd name="T97" fmla="*/ 48 h 71"/>
                <a:gd name="T98" fmla="*/ 14 w 107"/>
                <a:gd name="T99" fmla="*/ 45 h 71"/>
                <a:gd name="T100" fmla="*/ 14 w 107"/>
                <a:gd name="T101" fmla="*/ 41 h 71"/>
                <a:gd name="T102" fmla="*/ 11 w 107"/>
                <a:gd name="T103" fmla="*/ 37 h 71"/>
                <a:gd name="T104" fmla="*/ 0 w 107"/>
                <a:gd name="T105" fmla="*/ 30 h 71"/>
                <a:gd name="T106" fmla="*/ 14 w 107"/>
                <a:gd name="T107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" h="71">
                  <a:moveTo>
                    <a:pt x="14" y="8"/>
                  </a:moveTo>
                  <a:lnTo>
                    <a:pt x="18" y="8"/>
                  </a:lnTo>
                  <a:lnTo>
                    <a:pt x="22" y="8"/>
                  </a:lnTo>
                  <a:lnTo>
                    <a:pt x="26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5" y="4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0" y="11"/>
                  </a:lnTo>
                  <a:lnTo>
                    <a:pt x="74" y="15"/>
                  </a:lnTo>
                  <a:lnTo>
                    <a:pt x="74" y="19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92" y="45"/>
                  </a:lnTo>
                  <a:lnTo>
                    <a:pt x="96" y="48"/>
                  </a:lnTo>
                  <a:lnTo>
                    <a:pt x="96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6"/>
                  </a:lnTo>
                  <a:lnTo>
                    <a:pt x="103" y="56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103" y="63"/>
                  </a:lnTo>
                  <a:lnTo>
                    <a:pt x="107" y="63"/>
                  </a:lnTo>
                  <a:lnTo>
                    <a:pt x="107" y="67"/>
                  </a:lnTo>
                  <a:lnTo>
                    <a:pt x="107" y="71"/>
                  </a:lnTo>
                  <a:lnTo>
                    <a:pt x="107" y="67"/>
                  </a:lnTo>
                  <a:lnTo>
                    <a:pt x="103" y="67"/>
                  </a:lnTo>
                  <a:lnTo>
                    <a:pt x="100" y="67"/>
                  </a:lnTo>
                  <a:lnTo>
                    <a:pt x="96" y="63"/>
                  </a:lnTo>
                  <a:lnTo>
                    <a:pt x="96" y="67"/>
                  </a:lnTo>
                  <a:lnTo>
                    <a:pt x="88" y="63"/>
                  </a:lnTo>
                  <a:lnTo>
                    <a:pt x="85" y="63"/>
                  </a:lnTo>
                  <a:lnTo>
                    <a:pt x="81" y="63"/>
                  </a:lnTo>
                  <a:lnTo>
                    <a:pt x="74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55" y="59"/>
                  </a:lnTo>
                  <a:lnTo>
                    <a:pt x="40" y="59"/>
                  </a:lnTo>
                  <a:lnTo>
                    <a:pt x="37" y="59"/>
                  </a:lnTo>
                  <a:lnTo>
                    <a:pt x="33" y="63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14" y="67"/>
                  </a:lnTo>
                  <a:lnTo>
                    <a:pt x="14" y="63"/>
                  </a:lnTo>
                  <a:lnTo>
                    <a:pt x="11" y="59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8" y="59"/>
                  </a:lnTo>
                  <a:lnTo>
                    <a:pt x="14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4" y="52"/>
                  </a:lnTo>
                  <a:lnTo>
                    <a:pt x="22" y="52"/>
                  </a:lnTo>
                  <a:lnTo>
                    <a:pt x="26" y="48"/>
                  </a:lnTo>
                  <a:lnTo>
                    <a:pt x="29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40" y="45"/>
                  </a:lnTo>
                  <a:lnTo>
                    <a:pt x="44" y="48"/>
                  </a:lnTo>
                  <a:lnTo>
                    <a:pt x="48" y="48"/>
                  </a:lnTo>
                  <a:lnTo>
                    <a:pt x="51" y="48"/>
                  </a:lnTo>
                  <a:lnTo>
                    <a:pt x="55" y="52"/>
                  </a:lnTo>
                  <a:lnTo>
                    <a:pt x="59" y="52"/>
                  </a:lnTo>
                  <a:lnTo>
                    <a:pt x="63" y="48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1" y="45"/>
                  </a:lnTo>
                  <a:lnTo>
                    <a:pt x="48" y="45"/>
                  </a:lnTo>
                  <a:lnTo>
                    <a:pt x="44" y="41"/>
                  </a:lnTo>
                  <a:lnTo>
                    <a:pt x="40" y="41"/>
                  </a:lnTo>
                  <a:lnTo>
                    <a:pt x="37" y="41"/>
                  </a:lnTo>
                  <a:lnTo>
                    <a:pt x="33" y="41"/>
                  </a:lnTo>
                  <a:lnTo>
                    <a:pt x="26" y="45"/>
                  </a:lnTo>
                  <a:lnTo>
                    <a:pt x="22" y="45"/>
                  </a:lnTo>
                  <a:lnTo>
                    <a:pt x="22" y="48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1" y="41"/>
                  </a:lnTo>
                  <a:lnTo>
                    <a:pt x="14" y="41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14" y="11"/>
                  </a:ln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3945629" y="2904490"/>
              <a:ext cx="66905" cy="19300"/>
            </a:xfrm>
            <a:custGeom>
              <a:avLst/>
              <a:gdLst>
                <a:gd name="T0" fmla="*/ 0 w 52"/>
                <a:gd name="T1" fmla="*/ 15 h 15"/>
                <a:gd name="T2" fmla="*/ 3 w 52"/>
                <a:gd name="T3" fmla="*/ 11 h 15"/>
                <a:gd name="T4" fmla="*/ 11 w 52"/>
                <a:gd name="T5" fmla="*/ 11 h 15"/>
                <a:gd name="T6" fmla="*/ 15 w 52"/>
                <a:gd name="T7" fmla="*/ 7 h 15"/>
                <a:gd name="T8" fmla="*/ 18 w 52"/>
                <a:gd name="T9" fmla="*/ 7 h 15"/>
                <a:gd name="T10" fmla="*/ 22 w 52"/>
                <a:gd name="T11" fmla="*/ 7 h 15"/>
                <a:gd name="T12" fmla="*/ 22 w 52"/>
                <a:gd name="T13" fmla="*/ 7 h 15"/>
                <a:gd name="T14" fmla="*/ 26 w 52"/>
                <a:gd name="T15" fmla="*/ 7 h 15"/>
                <a:gd name="T16" fmla="*/ 26 w 52"/>
                <a:gd name="T17" fmla="*/ 7 h 15"/>
                <a:gd name="T18" fmla="*/ 29 w 52"/>
                <a:gd name="T19" fmla="*/ 4 h 15"/>
                <a:gd name="T20" fmla="*/ 33 w 52"/>
                <a:gd name="T21" fmla="*/ 7 h 15"/>
                <a:gd name="T22" fmla="*/ 37 w 52"/>
                <a:gd name="T23" fmla="*/ 7 h 15"/>
                <a:gd name="T24" fmla="*/ 40 w 52"/>
                <a:gd name="T25" fmla="*/ 7 h 15"/>
                <a:gd name="T26" fmla="*/ 44 w 52"/>
                <a:gd name="T27" fmla="*/ 11 h 15"/>
                <a:gd name="T28" fmla="*/ 48 w 52"/>
                <a:gd name="T29" fmla="*/ 11 h 15"/>
                <a:gd name="T30" fmla="*/ 52 w 52"/>
                <a:gd name="T31" fmla="*/ 7 h 15"/>
                <a:gd name="T32" fmla="*/ 48 w 52"/>
                <a:gd name="T33" fmla="*/ 7 h 15"/>
                <a:gd name="T34" fmla="*/ 48 w 52"/>
                <a:gd name="T35" fmla="*/ 7 h 15"/>
                <a:gd name="T36" fmla="*/ 40 w 52"/>
                <a:gd name="T37" fmla="*/ 4 h 15"/>
                <a:gd name="T38" fmla="*/ 37 w 52"/>
                <a:gd name="T39" fmla="*/ 4 h 15"/>
                <a:gd name="T40" fmla="*/ 33 w 52"/>
                <a:gd name="T41" fmla="*/ 0 h 15"/>
                <a:gd name="T42" fmla="*/ 29 w 52"/>
                <a:gd name="T43" fmla="*/ 0 h 15"/>
                <a:gd name="T44" fmla="*/ 26 w 52"/>
                <a:gd name="T45" fmla="*/ 0 h 15"/>
                <a:gd name="T46" fmla="*/ 22 w 52"/>
                <a:gd name="T47" fmla="*/ 0 h 15"/>
                <a:gd name="T48" fmla="*/ 15 w 52"/>
                <a:gd name="T49" fmla="*/ 4 h 15"/>
                <a:gd name="T50" fmla="*/ 11 w 52"/>
                <a:gd name="T51" fmla="*/ 4 h 15"/>
                <a:gd name="T52" fmla="*/ 11 w 52"/>
                <a:gd name="T53" fmla="*/ 7 h 15"/>
                <a:gd name="T54" fmla="*/ 3 w 52"/>
                <a:gd name="T55" fmla="*/ 7 h 15"/>
                <a:gd name="T56" fmla="*/ 3 w 52"/>
                <a:gd name="T57" fmla="*/ 7 h 15"/>
                <a:gd name="T58" fmla="*/ 7 w 52"/>
                <a:gd name="T59" fmla="*/ 11 h 15"/>
                <a:gd name="T60" fmla="*/ 11 w 52"/>
                <a:gd name="T61" fmla="*/ 7 h 15"/>
                <a:gd name="T62" fmla="*/ 7 w 52"/>
                <a:gd name="T63" fmla="*/ 11 h 15"/>
                <a:gd name="T64" fmla="*/ 3 w 52"/>
                <a:gd name="T65" fmla="*/ 11 h 15"/>
                <a:gd name="T66" fmla="*/ 0 w 52"/>
                <a:gd name="T67" fmla="*/ 7 h 15"/>
                <a:gd name="T68" fmla="*/ 0 w 52"/>
                <a:gd name="T69" fmla="*/ 11 h 15"/>
                <a:gd name="T70" fmla="*/ 0 w 52"/>
                <a:gd name="T71" fmla="*/ 11 h 15"/>
                <a:gd name="T72" fmla="*/ 0 w 52"/>
                <a:gd name="T7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" h="15">
                  <a:moveTo>
                    <a:pt x="0" y="15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3949489" y="2927649"/>
              <a:ext cx="63045" cy="33452"/>
            </a:xfrm>
            <a:custGeom>
              <a:avLst/>
              <a:gdLst>
                <a:gd name="T0" fmla="*/ 0 w 49"/>
                <a:gd name="T1" fmla="*/ 8 h 26"/>
                <a:gd name="T2" fmla="*/ 4 w 49"/>
                <a:gd name="T3" fmla="*/ 8 h 26"/>
                <a:gd name="T4" fmla="*/ 8 w 49"/>
                <a:gd name="T5" fmla="*/ 4 h 26"/>
                <a:gd name="T6" fmla="*/ 19 w 49"/>
                <a:gd name="T7" fmla="*/ 4 h 26"/>
                <a:gd name="T8" fmla="*/ 23 w 49"/>
                <a:gd name="T9" fmla="*/ 0 h 26"/>
                <a:gd name="T10" fmla="*/ 26 w 49"/>
                <a:gd name="T11" fmla="*/ 0 h 26"/>
                <a:gd name="T12" fmla="*/ 41 w 49"/>
                <a:gd name="T13" fmla="*/ 0 h 26"/>
                <a:gd name="T14" fmla="*/ 49 w 49"/>
                <a:gd name="T15" fmla="*/ 0 h 26"/>
                <a:gd name="T16" fmla="*/ 49 w 49"/>
                <a:gd name="T17" fmla="*/ 4 h 26"/>
                <a:gd name="T18" fmla="*/ 49 w 49"/>
                <a:gd name="T19" fmla="*/ 8 h 26"/>
                <a:gd name="T20" fmla="*/ 49 w 49"/>
                <a:gd name="T21" fmla="*/ 12 h 26"/>
                <a:gd name="T22" fmla="*/ 49 w 49"/>
                <a:gd name="T23" fmla="*/ 15 h 26"/>
                <a:gd name="T24" fmla="*/ 49 w 49"/>
                <a:gd name="T25" fmla="*/ 19 h 26"/>
                <a:gd name="T26" fmla="*/ 45 w 49"/>
                <a:gd name="T27" fmla="*/ 19 h 26"/>
                <a:gd name="T28" fmla="*/ 41 w 49"/>
                <a:gd name="T29" fmla="*/ 19 h 26"/>
                <a:gd name="T30" fmla="*/ 37 w 49"/>
                <a:gd name="T31" fmla="*/ 23 h 26"/>
                <a:gd name="T32" fmla="*/ 34 w 49"/>
                <a:gd name="T33" fmla="*/ 23 h 26"/>
                <a:gd name="T34" fmla="*/ 30 w 49"/>
                <a:gd name="T35" fmla="*/ 26 h 26"/>
                <a:gd name="T36" fmla="*/ 26 w 49"/>
                <a:gd name="T37" fmla="*/ 26 h 26"/>
                <a:gd name="T38" fmla="*/ 26 w 49"/>
                <a:gd name="T39" fmla="*/ 26 h 26"/>
                <a:gd name="T40" fmla="*/ 26 w 49"/>
                <a:gd name="T41" fmla="*/ 23 h 26"/>
                <a:gd name="T42" fmla="*/ 19 w 49"/>
                <a:gd name="T43" fmla="*/ 26 h 26"/>
                <a:gd name="T44" fmla="*/ 23 w 49"/>
                <a:gd name="T45" fmla="*/ 23 h 26"/>
                <a:gd name="T46" fmla="*/ 23 w 49"/>
                <a:gd name="T47" fmla="*/ 23 h 26"/>
                <a:gd name="T48" fmla="*/ 23 w 49"/>
                <a:gd name="T49" fmla="*/ 19 h 26"/>
                <a:gd name="T50" fmla="*/ 19 w 49"/>
                <a:gd name="T51" fmla="*/ 19 h 26"/>
                <a:gd name="T52" fmla="*/ 19 w 49"/>
                <a:gd name="T53" fmla="*/ 19 h 26"/>
                <a:gd name="T54" fmla="*/ 15 w 49"/>
                <a:gd name="T55" fmla="*/ 15 h 26"/>
                <a:gd name="T56" fmla="*/ 26 w 49"/>
                <a:gd name="T57" fmla="*/ 15 h 26"/>
                <a:gd name="T58" fmla="*/ 26 w 49"/>
                <a:gd name="T59" fmla="*/ 15 h 26"/>
                <a:gd name="T60" fmla="*/ 23 w 49"/>
                <a:gd name="T61" fmla="*/ 15 h 26"/>
                <a:gd name="T62" fmla="*/ 19 w 49"/>
                <a:gd name="T63" fmla="*/ 15 h 26"/>
                <a:gd name="T64" fmla="*/ 15 w 49"/>
                <a:gd name="T65" fmla="*/ 15 h 26"/>
                <a:gd name="T66" fmla="*/ 12 w 49"/>
                <a:gd name="T67" fmla="*/ 15 h 26"/>
                <a:gd name="T68" fmla="*/ 12 w 49"/>
                <a:gd name="T69" fmla="*/ 15 h 26"/>
                <a:gd name="T70" fmla="*/ 8 w 49"/>
                <a:gd name="T71" fmla="*/ 15 h 26"/>
                <a:gd name="T72" fmla="*/ 4 w 49"/>
                <a:gd name="T73" fmla="*/ 12 h 26"/>
                <a:gd name="T74" fmla="*/ 8 w 49"/>
                <a:gd name="T75" fmla="*/ 8 h 26"/>
                <a:gd name="T76" fmla="*/ 4 w 49"/>
                <a:gd name="T77" fmla="*/ 8 h 26"/>
                <a:gd name="T78" fmla="*/ 0 w 49"/>
                <a:gd name="T79" fmla="*/ 8 h 26"/>
                <a:gd name="T80" fmla="*/ 0 w 49"/>
                <a:gd name="T81" fmla="*/ 8 h 26"/>
                <a:gd name="T82" fmla="*/ 0 w 49"/>
                <a:gd name="T83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26">
                  <a:moveTo>
                    <a:pt x="0" y="8"/>
                  </a:moveTo>
                  <a:lnTo>
                    <a:pt x="4" y="8"/>
                  </a:lnTo>
                  <a:lnTo>
                    <a:pt x="8" y="4"/>
                  </a:lnTo>
                  <a:lnTo>
                    <a:pt x="19" y="4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8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9" y="19"/>
                  </a:lnTo>
                  <a:lnTo>
                    <a:pt x="45" y="19"/>
                  </a:lnTo>
                  <a:lnTo>
                    <a:pt x="41" y="19"/>
                  </a:lnTo>
                  <a:lnTo>
                    <a:pt x="37" y="23"/>
                  </a:lnTo>
                  <a:lnTo>
                    <a:pt x="34" y="23"/>
                  </a:lnTo>
                  <a:lnTo>
                    <a:pt x="30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3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5" y="1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3" y="15"/>
                  </a:lnTo>
                  <a:lnTo>
                    <a:pt x="19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4" y="12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3988089" y="2927649"/>
              <a:ext cx="153109" cy="133810"/>
            </a:xfrm>
            <a:custGeom>
              <a:avLst/>
              <a:gdLst>
                <a:gd name="T0" fmla="*/ 4 w 119"/>
                <a:gd name="T1" fmla="*/ 23 h 104"/>
                <a:gd name="T2" fmla="*/ 11 w 119"/>
                <a:gd name="T3" fmla="*/ 19 h 104"/>
                <a:gd name="T4" fmla="*/ 19 w 119"/>
                <a:gd name="T5" fmla="*/ 19 h 104"/>
                <a:gd name="T6" fmla="*/ 19 w 119"/>
                <a:gd name="T7" fmla="*/ 12 h 104"/>
                <a:gd name="T8" fmla="*/ 19 w 119"/>
                <a:gd name="T9" fmla="*/ 4 h 104"/>
                <a:gd name="T10" fmla="*/ 19 w 119"/>
                <a:gd name="T11" fmla="*/ 0 h 104"/>
                <a:gd name="T12" fmla="*/ 37 w 119"/>
                <a:gd name="T13" fmla="*/ 4 h 104"/>
                <a:gd name="T14" fmla="*/ 44 w 119"/>
                <a:gd name="T15" fmla="*/ 4 h 104"/>
                <a:gd name="T16" fmla="*/ 52 w 119"/>
                <a:gd name="T17" fmla="*/ 4 h 104"/>
                <a:gd name="T18" fmla="*/ 59 w 119"/>
                <a:gd name="T19" fmla="*/ 8 h 104"/>
                <a:gd name="T20" fmla="*/ 63 w 119"/>
                <a:gd name="T21" fmla="*/ 12 h 104"/>
                <a:gd name="T22" fmla="*/ 67 w 119"/>
                <a:gd name="T23" fmla="*/ 12 h 104"/>
                <a:gd name="T24" fmla="*/ 74 w 119"/>
                <a:gd name="T25" fmla="*/ 12 h 104"/>
                <a:gd name="T26" fmla="*/ 81 w 119"/>
                <a:gd name="T27" fmla="*/ 12 h 104"/>
                <a:gd name="T28" fmla="*/ 85 w 119"/>
                <a:gd name="T29" fmla="*/ 8 h 104"/>
                <a:gd name="T30" fmla="*/ 93 w 119"/>
                <a:gd name="T31" fmla="*/ 8 h 104"/>
                <a:gd name="T32" fmla="*/ 96 w 119"/>
                <a:gd name="T33" fmla="*/ 8 h 104"/>
                <a:gd name="T34" fmla="*/ 100 w 119"/>
                <a:gd name="T35" fmla="*/ 12 h 104"/>
                <a:gd name="T36" fmla="*/ 104 w 119"/>
                <a:gd name="T37" fmla="*/ 19 h 104"/>
                <a:gd name="T38" fmla="*/ 107 w 119"/>
                <a:gd name="T39" fmla="*/ 19 h 104"/>
                <a:gd name="T40" fmla="*/ 104 w 119"/>
                <a:gd name="T41" fmla="*/ 26 h 104"/>
                <a:gd name="T42" fmla="*/ 107 w 119"/>
                <a:gd name="T43" fmla="*/ 30 h 104"/>
                <a:gd name="T44" fmla="*/ 111 w 119"/>
                <a:gd name="T45" fmla="*/ 26 h 104"/>
                <a:gd name="T46" fmla="*/ 111 w 119"/>
                <a:gd name="T47" fmla="*/ 30 h 104"/>
                <a:gd name="T48" fmla="*/ 115 w 119"/>
                <a:gd name="T49" fmla="*/ 34 h 104"/>
                <a:gd name="T50" fmla="*/ 119 w 119"/>
                <a:gd name="T51" fmla="*/ 38 h 104"/>
                <a:gd name="T52" fmla="*/ 111 w 119"/>
                <a:gd name="T53" fmla="*/ 41 h 104"/>
                <a:gd name="T54" fmla="*/ 111 w 119"/>
                <a:gd name="T55" fmla="*/ 41 h 104"/>
                <a:gd name="T56" fmla="*/ 111 w 119"/>
                <a:gd name="T57" fmla="*/ 52 h 104"/>
                <a:gd name="T58" fmla="*/ 111 w 119"/>
                <a:gd name="T59" fmla="*/ 60 h 104"/>
                <a:gd name="T60" fmla="*/ 115 w 119"/>
                <a:gd name="T61" fmla="*/ 64 h 104"/>
                <a:gd name="T62" fmla="*/ 111 w 119"/>
                <a:gd name="T63" fmla="*/ 64 h 104"/>
                <a:gd name="T64" fmla="*/ 111 w 119"/>
                <a:gd name="T65" fmla="*/ 71 h 104"/>
                <a:gd name="T66" fmla="*/ 115 w 119"/>
                <a:gd name="T67" fmla="*/ 75 h 104"/>
                <a:gd name="T68" fmla="*/ 107 w 119"/>
                <a:gd name="T69" fmla="*/ 82 h 104"/>
                <a:gd name="T70" fmla="*/ 107 w 119"/>
                <a:gd name="T71" fmla="*/ 90 h 104"/>
                <a:gd name="T72" fmla="*/ 100 w 119"/>
                <a:gd name="T73" fmla="*/ 97 h 104"/>
                <a:gd name="T74" fmla="*/ 78 w 119"/>
                <a:gd name="T75" fmla="*/ 104 h 104"/>
                <a:gd name="T76" fmla="*/ 67 w 119"/>
                <a:gd name="T77" fmla="*/ 101 h 104"/>
                <a:gd name="T78" fmla="*/ 63 w 119"/>
                <a:gd name="T79" fmla="*/ 93 h 104"/>
                <a:gd name="T80" fmla="*/ 63 w 119"/>
                <a:gd name="T81" fmla="*/ 93 h 104"/>
                <a:gd name="T82" fmla="*/ 70 w 119"/>
                <a:gd name="T83" fmla="*/ 67 h 104"/>
                <a:gd name="T84" fmla="*/ 70 w 119"/>
                <a:gd name="T85" fmla="*/ 64 h 104"/>
                <a:gd name="T86" fmla="*/ 70 w 119"/>
                <a:gd name="T87" fmla="*/ 60 h 104"/>
                <a:gd name="T88" fmla="*/ 67 w 119"/>
                <a:gd name="T89" fmla="*/ 56 h 104"/>
                <a:gd name="T90" fmla="*/ 63 w 119"/>
                <a:gd name="T91" fmla="*/ 49 h 104"/>
                <a:gd name="T92" fmla="*/ 59 w 119"/>
                <a:gd name="T93" fmla="*/ 41 h 104"/>
                <a:gd name="T94" fmla="*/ 41 w 119"/>
                <a:gd name="T95" fmla="*/ 41 h 104"/>
                <a:gd name="T96" fmla="*/ 37 w 119"/>
                <a:gd name="T97" fmla="*/ 49 h 104"/>
                <a:gd name="T98" fmla="*/ 30 w 119"/>
                <a:gd name="T99" fmla="*/ 52 h 104"/>
                <a:gd name="T100" fmla="*/ 26 w 119"/>
                <a:gd name="T101" fmla="*/ 52 h 104"/>
                <a:gd name="T102" fmla="*/ 19 w 119"/>
                <a:gd name="T103" fmla="*/ 45 h 104"/>
                <a:gd name="T104" fmla="*/ 15 w 119"/>
                <a:gd name="T105" fmla="*/ 45 h 104"/>
                <a:gd name="T106" fmla="*/ 15 w 119"/>
                <a:gd name="T107" fmla="*/ 41 h 104"/>
                <a:gd name="T108" fmla="*/ 11 w 119"/>
                <a:gd name="T109" fmla="*/ 41 h 104"/>
                <a:gd name="T110" fmla="*/ 7 w 119"/>
                <a:gd name="T111" fmla="*/ 41 h 104"/>
                <a:gd name="T112" fmla="*/ 4 w 119"/>
                <a:gd name="T113" fmla="*/ 30 h 104"/>
                <a:gd name="T114" fmla="*/ 0 w 119"/>
                <a:gd name="T115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" h="104">
                  <a:moveTo>
                    <a:pt x="0" y="26"/>
                  </a:moveTo>
                  <a:lnTo>
                    <a:pt x="4" y="23"/>
                  </a:lnTo>
                  <a:lnTo>
                    <a:pt x="7" y="23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15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19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30" y="0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6" y="8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5" y="8"/>
                  </a:lnTo>
                  <a:lnTo>
                    <a:pt x="89" y="8"/>
                  </a:lnTo>
                  <a:lnTo>
                    <a:pt x="93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0" y="12"/>
                  </a:lnTo>
                  <a:lnTo>
                    <a:pt x="104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7" y="19"/>
                  </a:lnTo>
                  <a:lnTo>
                    <a:pt x="107" y="23"/>
                  </a:lnTo>
                  <a:lnTo>
                    <a:pt x="104" y="26"/>
                  </a:lnTo>
                  <a:lnTo>
                    <a:pt x="104" y="30"/>
                  </a:lnTo>
                  <a:lnTo>
                    <a:pt x="107" y="30"/>
                  </a:lnTo>
                  <a:lnTo>
                    <a:pt x="107" y="26"/>
                  </a:lnTo>
                  <a:lnTo>
                    <a:pt x="111" y="26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8"/>
                  </a:lnTo>
                  <a:lnTo>
                    <a:pt x="115" y="38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49"/>
                  </a:lnTo>
                  <a:lnTo>
                    <a:pt x="111" y="52"/>
                  </a:lnTo>
                  <a:lnTo>
                    <a:pt x="111" y="56"/>
                  </a:lnTo>
                  <a:lnTo>
                    <a:pt x="111" y="60"/>
                  </a:lnTo>
                  <a:lnTo>
                    <a:pt x="115" y="60"/>
                  </a:lnTo>
                  <a:lnTo>
                    <a:pt x="115" y="64"/>
                  </a:lnTo>
                  <a:lnTo>
                    <a:pt x="111" y="64"/>
                  </a:lnTo>
                  <a:lnTo>
                    <a:pt x="111" y="64"/>
                  </a:lnTo>
                  <a:lnTo>
                    <a:pt x="111" y="67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75"/>
                  </a:lnTo>
                  <a:lnTo>
                    <a:pt x="107" y="82"/>
                  </a:lnTo>
                  <a:lnTo>
                    <a:pt x="107" y="82"/>
                  </a:lnTo>
                  <a:lnTo>
                    <a:pt x="104" y="86"/>
                  </a:lnTo>
                  <a:lnTo>
                    <a:pt x="107" y="90"/>
                  </a:lnTo>
                  <a:lnTo>
                    <a:pt x="104" y="93"/>
                  </a:lnTo>
                  <a:lnTo>
                    <a:pt x="100" y="97"/>
                  </a:lnTo>
                  <a:lnTo>
                    <a:pt x="104" y="97"/>
                  </a:lnTo>
                  <a:lnTo>
                    <a:pt x="78" y="104"/>
                  </a:lnTo>
                  <a:lnTo>
                    <a:pt x="70" y="101"/>
                  </a:lnTo>
                  <a:lnTo>
                    <a:pt x="67" y="101"/>
                  </a:lnTo>
                  <a:lnTo>
                    <a:pt x="63" y="97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70" y="86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70" y="64"/>
                  </a:lnTo>
                  <a:lnTo>
                    <a:pt x="70" y="64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67" y="56"/>
                  </a:lnTo>
                  <a:lnTo>
                    <a:pt x="70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59" y="41"/>
                  </a:lnTo>
                  <a:lnTo>
                    <a:pt x="48" y="41"/>
                  </a:lnTo>
                  <a:lnTo>
                    <a:pt x="41" y="41"/>
                  </a:lnTo>
                  <a:lnTo>
                    <a:pt x="41" y="45"/>
                  </a:lnTo>
                  <a:lnTo>
                    <a:pt x="37" y="49"/>
                  </a:lnTo>
                  <a:lnTo>
                    <a:pt x="37" y="52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2"/>
                  </a:lnTo>
                  <a:lnTo>
                    <a:pt x="22" y="49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3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/>
            <p:cNvSpPr>
              <a:spLocks noEditPoints="1"/>
            </p:cNvSpPr>
            <p:nvPr/>
          </p:nvSpPr>
          <p:spPr bwMode="auto">
            <a:xfrm>
              <a:off x="4021540" y="2980401"/>
              <a:ext cx="56612" cy="66905"/>
            </a:xfrm>
            <a:custGeom>
              <a:avLst/>
              <a:gdLst>
                <a:gd name="T0" fmla="*/ 11 w 44"/>
                <a:gd name="T1" fmla="*/ 45 h 52"/>
                <a:gd name="T2" fmla="*/ 11 w 44"/>
                <a:gd name="T3" fmla="*/ 41 h 52"/>
                <a:gd name="T4" fmla="*/ 11 w 44"/>
                <a:gd name="T5" fmla="*/ 41 h 52"/>
                <a:gd name="T6" fmla="*/ 7 w 44"/>
                <a:gd name="T7" fmla="*/ 41 h 52"/>
                <a:gd name="T8" fmla="*/ 7 w 44"/>
                <a:gd name="T9" fmla="*/ 41 h 52"/>
                <a:gd name="T10" fmla="*/ 7 w 44"/>
                <a:gd name="T11" fmla="*/ 41 h 52"/>
                <a:gd name="T12" fmla="*/ 11 w 44"/>
                <a:gd name="T13" fmla="*/ 45 h 52"/>
                <a:gd name="T14" fmla="*/ 11 w 44"/>
                <a:gd name="T15" fmla="*/ 45 h 52"/>
                <a:gd name="T16" fmla="*/ 11 w 44"/>
                <a:gd name="T17" fmla="*/ 45 h 52"/>
                <a:gd name="T18" fmla="*/ 4 w 44"/>
                <a:gd name="T19" fmla="*/ 11 h 52"/>
                <a:gd name="T20" fmla="*/ 4 w 44"/>
                <a:gd name="T21" fmla="*/ 11 h 52"/>
                <a:gd name="T22" fmla="*/ 11 w 44"/>
                <a:gd name="T23" fmla="*/ 11 h 52"/>
                <a:gd name="T24" fmla="*/ 11 w 44"/>
                <a:gd name="T25" fmla="*/ 8 h 52"/>
                <a:gd name="T26" fmla="*/ 15 w 44"/>
                <a:gd name="T27" fmla="*/ 4 h 52"/>
                <a:gd name="T28" fmla="*/ 15 w 44"/>
                <a:gd name="T29" fmla="*/ 0 h 52"/>
                <a:gd name="T30" fmla="*/ 22 w 44"/>
                <a:gd name="T31" fmla="*/ 0 h 52"/>
                <a:gd name="T32" fmla="*/ 33 w 44"/>
                <a:gd name="T33" fmla="*/ 0 h 52"/>
                <a:gd name="T34" fmla="*/ 37 w 44"/>
                <a:gd name="T35" fmla="*/ 4 h 52"/>
                <a:gd name="T36" fmla="*/ 37 w 44"/>
                <a:gd name="T37" fmla="*/ 8 h 52"/>
                <a:gd name="T38" fmla="*/ 44 w 44"/>
                <a:gd name="T39" fmla="*/ 11 h 52"/>
                <a:gd name="T40" fmla="*/ 41 w 44"/>
                <a:gd name="T41" fmla="*/ 15 h 52"/>
                <a:gd name="T42" fmla="*/ 44 w 44"/>
                <a:gd name="T43" fmla="*/ 19 h 52"/>
                <a:gd name="T44" fmla="*/ 44 w 44"/>
                <a:gd name="T45" fmla="*/ 19 h 52"/>
                <a:gd name="T46" fmla="*/ 44 w 44"/>
                <a:gd name="T47" fmla="*/ 23 h 52"/>
                <a:gd name="T48" fmla="*/ 44 w 44"/>
                <a:gd name="T49" fmla="*/ 23 h 52"/>
                <a:gd name="T50" fmla="*/ 44 w 44"/>
                <a:gd name="T51" fmla="*/ 26 h 52"/>
                <a:gd name="T52" fmla="*/ 44 w 44"/>
                <a:gd name="T53" fmla="*/ 26 h 52"/>
                <a:gd name="T54" fmla="*/ 44 w 44"/>
                <a:gd name="T55" fmla="*/ 45 h 52"/>
                <a:gd name="T56" fmla="*/ 37 w 44"/>
                <a:gd name="T57" fmla="*/ 52 h 52"/>
                <a:gd name="T58" fmla="*/ 33 w 44"/>
                <a:gd name="T59" fmla="*/ 49 h 52"/>
                <a:gd name="T60" fmla="*/ 30 w 44"/>
                <a:gd name="T61" fmla="*/ 49 h 52"/>
                <a:gd name="T62" fmla="*/ 18 w 44"/>
                <a:gd name="T63" fmla="*/ 45 h 52"/>
                <a:gd name="T64" fmla="*/ 15 w 44"/>
                <a:gd name="T65" fmla="*/ 45 h 52"/>
                <a:gd name="T66" fmla="*/ 15 w 44"/>
                <a:gd name="T67" fmla="*/ 45 h 52"/>
                <a:gd name="T68" fmla="*/ 15 w 44"/>
                <a:gd name="T69" fmla="*/ 41 h 52"/>
                <a:gd name="T70" fmla="*/ 11 w 44"/>
                <a:gd name="T71" fmla="*/ 37 h 52"/>
                <a:gd name="T72" fmla="*/ 15 w 44"/>
                <a:gd name="T73" fmla="*/ 37 h 52"/>
                <a:gd name="T74" fmla="*/ 15 w 44"/>
                <a:gd name="T75" fmla="*/ 37 h 52"/>
                <a:gd name="T76" fmla="*/ 11 w 44"/>
                <a:gd name="T77" fmla="*/ 37 h 52"/>
                <a:gd name="T78" fmla="*/ 7 w 44"/>
                <a:gd name="T79" fmla="*/ 34 h 52"/>
                <a:gd name="T80" fmla="*/ 7 w 44"/>
                <a:gd name="T81" fmla="*/ 30 h 52"/>
                <a:gd name="T82" fmla="*/ 4 w 44"/>
                <a:gd name="T83" fmla="*/ 26 h 52"/>
                <a:gd name="T84" fmla="*/ 0 w 44"/>
                <a:gd name="T85" fmla="*/ 26 h 52"/>
                <a:gd name="T86" fmla="*/ 0 w 44"/>
                <a:gd name="T87" fmla="*/ 23 h 52"/>
                <a:gd name="T88" fmla="*/ 4 w 44"/>
                <a:gd name="T89" fmla="*/ 19 h 52"/>
                <a:gd name="T90" fmla="*/ 0 w 44"/>
                <a:gd name="T91" fmla="*/ 19 h 52"/>
                <a:gd name="T92" fmla="*/ 0 w 44"/>
                <a:gd name="T93" fmla="*/ 15 h 52"/>
                <a:gd name="T94" fmla="*/ 4 w 44"/>
                <a:gd name="T95" fmla="*/ 11 h 52"/>
                <a:gd name="T96" fmla="*/ 4 w 44"/>
                <a:gd name="T9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" h="52">
                  <a:moveTo>
                    <a:pt x="11" y="45"/>
                  </a:moveTo>
                  <a:lnTo>
                    <a:pt x="11" y="41"/>
                  </a:lnTo>
                  <a:lnTo>
                    <a:pt x="11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4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5" y="4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4"/>
                  </a:lnTo>
                  <a:lnTo>
                    <a:pt x="37" y="8"/>
                  </a:lnTo>
                  <a:lnTo>
                    <a:pt x="44" y="11"/>
                  </a:lnTo>
                  <a:lnTo>
                    <a:pt x="41" y="15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45"/>
                  </a:lnTo>
                  <a:lnTo>
                    <a:pt x="37" y="52"/>
                  </a:lnTo>
                  <a:lnTo>
                    <a:pt x="33" y="49"/>
                  </a:lnTo>
                  <a:lnTo>
                    <a:pt x="30" y="49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4060141" y="3009994"/>
              <a:ext cx="84918" cy="81058"/>
            </a:xfrm>
            <a:custGeom>
              <a:avLst/>
              <a:gdLst>
                <a:gd name="T0" fmla="*/ 0 w 66"/>
                <a:gd name="T1" fmla="*/ 26 h 63"/>
                <a:gd name="T2" fmla="*/ 0 w 66"/>
                <a:gd name="T3" fmla="*/ 26 h 63"/>
                <a:gd name="T4" fmla="*/ 3 w 66"/>
                <a:gd name="T5" fmla="*/ 22 h 63"/>
                <a:gd name="T6" fmla="*/ 7 w 66"/>
                <a:gd name="T7" fmla="*/ 18 h 63"/>
                <a:gd name="T8" fmla="*/ 11 w 66"/>
                <a:gd name="T9" fmla="*/ 14 h 63"/>
                <a:gd name="T10" fmla="*/ 11 w 66"/>
                <a:gd name="T11" fmla="*/ 14 h 63"/>
                <a:gd name="T12" fmla="*/ 11 w 66"/>
                <a:gd name="T13" fmla="*/ 11 h 63"/>
                <a:gd name="T14" fmla="*/ 14 w 66"/>
                <a:gd name="T15" fmla="*/ 7 h 63"/>
                <a:gd name="T16" fmla="*/ 14 w 66"/>
                <a:gd name="T17" fmla="*/ 7 h 63"/>
                <a:gd name="T18" fmla="*/ 14 w 66"/>
                <a:gd name="T19" fmla="*/ 3 h 63"/>
                <a:gd name="T20" fmla="*/ 18 w 66"/>
                <a:gd name="T21" fmla="*/ 0 h 63"/>
                <a:gd name="T22" fmla="*/ 18 w 66"/>
                <a:gd name="T23" fmla="*/ 3 h 63"/>
                <a:gd name="T24" fmla="*/ 25 w 66"/>
                <a:gd name="T25" fmla="*/ 0 h 63"/>
                <a:gd name="T26" fmla="*/ 29 w 66"/>
                <a:gd name="T27" fmla="*/ 0 h 63"/>
                <a:gd name="T28" fmla="*/ 33 w 66"/>
                <a:gd name="T29" fmla="*/ 3 h 63"/>
                <a:gd name="T30" fmla="*/ 37 w 66"/>
                <a:gd name="T31" fmla="*/ 7 h 63"/>
                <a:gd name="T32" fmla="*/ 33 w 66"/>
                <a:gd name="T33" fmla="*/ 11 h 63"/>
                <a:gd name="T34" fmla="*/ 33 w 66"/>
                <a:gd name="T35" fmla="*/ 14 h 63"/>
                <a:gd name="T36" fmla="*/ 37 w 66"/>
                <a:gd name="T37" fmla="*/ 18 h 63"/>
                <a:gd name="T38" fmla="*/ 40 w 66"/>
                <a:gd name="T39" fmla="*/ 18 h 63"/>
                <a:gd name="T40" fmla="*/ 44 w 66"/>
                <a:gd name="T41" fmla="*/ 14 h 63"/>
                <a:gd name="T42" fmla="*/ 48 w 66"/>
                <a:gd name="T43" fmla="*/ 14 h 63"/>
                <a:gd name="T44" fmla="*/ 48 w 66"/>
                <a:gd name="T45" fmla="*/ 18 h 63"/>
                <a:gd name="T46" fmla="*/ 51 w 66"/>
                <a:gd name="T47" fmla="*/ 18 h 63"/>
                <a:gd name="T48" fmla="*/ 48 w 66"/>
                <a:gd name="T49" fmla="*/ 22 h 63"/>
                <a:gd name="T50" fmla="*/ 51 w 66"/>
                <a:gd name="T51" fmla="*/ 26 h 63"/>
                <a:gd name="T52" fmla="*/ 48 w 66"/>
                <a:gd name="T53" fmla="*/ 29 h 63"/>
                <a:gd name="T54" fmla="*/ 44 w 66"/>
                <a:gd name="T55" fmla="*/ 33 h 63"/>
                <a:gd name="T56" fmla="*/ 48 w 66"/>
                <a:gd name="T57" fmla="*/ 33 h 63"/>
                <a:gd name="T58" fmla="*/ 48 w 66"/>
                <a:gd name="T59" fmla="*/ 37 h 63"/>
                <a:gd name="T60" fmla="*/ 51 w 66"/>
                <a:gd name="T61" fmla="*/ 33 h 63"/>
                <a:gd name="T62" fmla="*/ 51 w 66"/>
                <a:gd name="T63" fmla="*/ 33 h 63"/>
                <a:gd name="T64" fmla="*/ 55 w 66"/>
                <a:gd name="T65" fmla="*/ 37 h 63"/>
                <a:gd name="T66" fmla="*/ 59 w 66"/>
                <a:gd name="T67" fmla="*/ 37 h 63"/>
                <a:gd name="T68" fmla="*/ 59 w 66"/>
                <a:gd name="T69" fmla="*/ 37 h 63"/>
                <a:gd name="T70" fmla="*/ 59 w 66"/>
                <a:gd name="T71" fmla="*/ 40 h 63"/>
                <a:gd name="T72" fmla="*/ 63 w 66"/>
                <a:gd name="T73" fmla="*/ 40 h 63"/>
                <a:gd name="T74" fmla="*/ 66 w 66"/>
                <a:gd name="T75" fmla="*/ 40 h 63"/>
                <a:gd name="T76" fmla="*/ 66 w 66"/>
                <a:gd name="T77" fmla="*/ 44 h 63"/>
                <a:gd name="T78" fmla="*/ 63 w 66"/>
                <a:gd name="T79" fmla="*/ 48 h 63"/>
                <a:gd name="T80" fmla="*/ 66 w 66"/>
                <a:gd name="T81" fmla="*/ 48 h 63"/>
                <a:gd name="T82" fmla="*/ 63 w 66"/>
                <a:gd name="T83" fmla="*/ 51 h 63"/>
                <a:gd name="T84" fmla="*/ 63 w 66"/>
                <a:gd name="T85" fmla="*/ 51 h 63"/>
                <a:gd name="T86" fmla="*/ 63 w 66"/>
                <a:gd name="T87" fmla="*/ 55 h 63"/>
                <a:gd name="T88" fmla="*/ 63 w 66"/>
                <a:gd name="T89" fmla="*/ 59 h 63"/>
                <a:gd name="T90" fmla="*/ 63 w 66"/>
                <a:gd name="T91" fmla="*/ 63 h 63"/>
                <a:gd name="T92" fmla="*/ 63 w 66"/>
                <a:gd name="T93" fmla="*/ 63 h 63"/>
                <a:gd name="T94" fmla="*/ 48 w 66"/>
                <a:gd name="T95" fmla="*/ 59 h 63"/>
                <a:gd name="T96" fmla="*/ 37 w 66"/>
                <a:gd name="T97" fmla="*/ 51 h 63"/>
                <a:gd name="T98" fmla="*/ 33 w 66"/>
                <a:gd name="T99" fmla="*/ 51 h 63"/>
                <a:gd name="T100" fmla="*/ 22 w 66"/>
                <a:gd name="T101" fmla="*/ 40 h 63"/>
                <a:gd name="T102" fmla="*/ 14 w 66"/>
                <a:gd name="T103" fmla="*/ 37 h 63"/>
                <a:gd name="T104" fmla="*/ 11 w 66"/>
                <a:gd name="T105" fmla="*/ 37 h 63"/>
                <a:gd name="T106" fmla="*/ 7 w 66"/>
                <a:gd name="T107" fmla="*/ 33 h 63"/>
                <a:gd name="T108" fmla="*/ 7 w 66"/>
                <a:gd name="T109" fmla="*/ 29 h 63"/>
                <a:gd name="T110" fmla="*/ 7 w 66"/>
                <a:gd name="T111" fmla="*/ 29 h 63"/>
                <a:gd name="T112" fmla="*/ 3 w 66"/>
                <a:gd name="T113" fmla="*/ 26 h 63"/>
                <a:gd name="T114" fmla="*/ 0 w 66"/>
                <a:gd name="T115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" h="63">
                  <a:moveTo>
                    <a:pt x="0" y="26"/>
                  </a:moveTo>
                  <a:lnTo>
                    <a:pt x="0" y="26"/>
                  </a:lnTo>
                  <a:lnTo>
                    <a:pt x="3" y="22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3" y="11"/>
                  </a:lnTo>
                  <a:lnTo>
                    <a:pt x="33" y="14"/>
                  </a:lnTo>
                  <a:lnTo>
                    <a:pt x="37" y="18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1" y="18"/>
                  </a:lnTo>
                  <a:lnTo>
                    <a:pt x="48" y="22"/>
                  </a:lnTo>
                  <a:lnTo>
                    <a:pt x="51" y="26"/>
                  </a:lnTo>
                  <a:lnTo>
                    <a:pt x="48" y="29"/>
                  </a:lnTo>
                  <a:lnTo>
                    <a:pt x="44" y="33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55" y="37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66" y="40"/>
                  </a:lnTo>
                  <a:lnTo>
                    <a:pt x="66" y="44"/>
                  </a:lnTo>
                  <a:lnTo>
                    <a:pt x="63" y="48"/>
                  </a:lnTo>
                  <a:lnTo>
                    <a:pt x="66" y="48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63" y="55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48" y="59"/>
                  </a:lnTo>
                  <a:lnTo>
                    <a:pt x="37" y="51"/>
                  </a:lnTo>
                  <a:lnTo>
                    <a:pt x="33" y="51"/>
                  </a:lnTo>
                  <a:lnTo>
                    <a:pt x="22" y="40"/>
                  </a:lnTo>
                  <a:lnTo>
                    <a:pt x="14" y="37"/>
                  </a:lnTo>
                  <a:lnTo>
                    <a:pt x="11" y="37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4116751" y="2966247"/>
              <a:ext cx="133810" cy="128663"/>
            </a:xfrm>
            <a:custGeom>
              <a:avLst/>
              <a:gdLst>
                <a:gd name="T0" fmla="*/ 19 w 104"/>
                <a:gd name="T1" fmla="*/ 97 h 100"/>
                <a:gd name="T2" fmla="*/ 19 w 104"/>
                <a:gd name="T3" fmla="*/ 89 h 100"/>
                <a:gd name="T4" fmla="*/ 19 w 104"/>
                <a:gd name="T5" fmla="*/ 85 h 100"/>
                <a:gd name="T6" fmla="*/ 19 w 104"/>
                <a:gd name="T7" fmla="*/ 82 h 100"/>
                <a:gd name="T8" fmla="*/ 22 w 104"/>
                <a:gd name="T9" fmla="*/ 74 h 100"/>
                <a:gd name="T10" fmla="*/ 15 w 104"/>
                <a:gd name="T11" fmla="*/ 74 h 100"/>
                <a:gd name="T12" fmla="*/ 15 w 104"/>
                <a:gd name="T13" fmla="*/ 71 h 100"/>
                <a:gd name="T14" fmla="*/ 7 w 104"/>
                <a:gd name="T15" fmla="*/ 67 h 100"/>
                <a:gd name="T16" fmla="*/ 4 w 104"/>
                <a:gd name="T17" fmla="*/ 71 h 100"/>
                <a:gd name="T18" fmla="*/ 0 w 104"/>
                <a:gd name="T19" fmla="*/ 67 h 100"/>
                <a:gd name="T20" fmla="*/ 7 w 104"/>
                <a:gd name="T21" fmla="*/ 60 h 100"/>
                <a:gd name="T22" fmla="*/ 7 w 104"/>
                <a:gd name="T23" fmla="*/ 52 h 100"/>
                <a:gd name="T24" fmla="*/ 15 w 104"/>
                <a:gd name="T25" fmla="*/ 45 h 100"/>
                <a:gd name="T26" fmla="*/ 11 w 104"/>
                <a:gd name="T27" fmla="*/ 41 h 100"/>
                <a:gd name="T28" fmla="*/ 11 w 104"/>
                <a:gd name="T29" fmla="*/ 34 h 100"/>
                <a:gd name="T30" fmla="*/ 15 w 104"/>
                <a:gd name="T31" fmla="*/ 34 h 100"/>
                <a:gd name="T32" fmla="*/ 11 w 104"/>
                <a:gd name="T33" fmla="*/ 30 h 100"/>
                <a:gd name="T34" fmla="*/ 11 w 104"/>
                <a:gd name="T35" fmla="*/ 22 h 100"/>
                <a:gd name="T36" fmla="*/ 11 w 104"/>
                <a:gd name="T37" fmla="*/ 11 h 100"/>
                <a:gd name="T38" fmla="*/ 11 w 104"/>
                <a:gd name="T39" fmla="*/ 11 h 100"/>
                <a:gd name="T40" fmla="*/ 22 w 104"/>
                <a:gd name="T41" fmla="*/ 4 h 100"/>
                <a:gd name="T42" fmla="*/ 26 w 104"/>
                <a:gd name="T43" fmla="*/ 8 h 100"/>
                <a:gd name="T44" fmla="*/ 37 w 104"/>
                <a:gd name="T45" fmla="*/ 4 h 100"/>
                <a:gd name="T46" fmla="*/ 41 w 104"/>
                <a:gd name="T47" fmla="*/ 4 h 100"/>
                <a:gd name="T48" fmla="*/ 44 w 104"/>
                <a:gd name="T49" fmla="*/ 4 h 100"/>
                <a:gd name="T50" fmla="*/ 52 w 104"/>
                <a:gd name="T51" fmla="*/ 8 h 100"/>
                <a:gd name="T52" fmla="*/ 56 w 104"/>
                <a:gd name="T53" fmla="*/ 0 h 100"/>
                <a:gd name="T54" fmla="*/ 67 w 104"/>
                <a:gd name="T55" fmla="*/ 8 h 100"/>
                <a:gd name="T56" fmla="*/ 70 w 104"/>
                <a:gd name="T57" fmla="*/ 8 h 100"/>
                <a:gd name="T58" fmla="*/ 78 w 104"/>
                <a:gd name="T59" fmla="*/ 11 h 100"/>
                <a:gd name="T60" fmla="*/ 85 w 104"/>
                <a:gd name="T61" fmla="*/ 15 h 100"/>
                <a:gd name="T62" fmla="*/ 93 w 104"/>
                <a:gd name="T63" fmla="*/ 11 h 100"/>
                <a:gd name="T64" fmla="*/ 96 w 104"/>
                <a:gd name="T65" fmla="*/ 15 h 100"/>
                <a:gd name="T66" fmla="*/ 100 w 104"/>
                <a:gd name="T67" fmla="*/ 15 h 100"/>
                <a:gd name="T68" fmla="*/ 100 w 104"/>
                <a:gd name="T69" fmla="*/ 22 h 100"/>
                <a:gd name="T70" fmla="*/ 104 w 104"/>
                <a:gd name="T71" fmla="*/ 30 h 100"/>
                <a:gd name="T72" fmla="*/ 104 w 104"/>
                <a:gd name="T73" fmla="*/ 37 h 100"/>
                <a:gd name="T74" fmla="*/ 100 w 104"/>
                <a:gd name="T75" fmla="*/ 41 h 100"/>
                <a:gd name="T76" fmla="*/ 93 w 104"/>
                <a:gd name="T77" fmla="*/ 52 h 100"/>
                <a:gd name="T78" fmla="*/ 93 w 104"/>
                <a:gd name="T79" fmla="*/ 56 h 100"/>
                <a:gd name="T80" fmla="*/ 93 w 104"/>
                <a:gd name="T81" fmla="*/ 63 h 100"/>
                <a:gd name="T82" fmla="*/ 89 w 104"/>
                <a:gd name="T83" fmla="*/ 67 h 100"/>
                <a:gd name="T84" fmla="*/ 93 w 104"/>
                <a:gd name="T85" fmla="*/ 74 h 100"/>
                <a:gd name="T86" fmla="*/ 100 w 104"/>
                <a:gd name="T87" fmla="*/ 78 h 100"/>
                <a:gd name="T88" fmla="*/ 100 w 104"/>
                <a:gd name="T89" fmla="*/ 85 h 100"/>
                <a:gd name="T90" fmla="*/ 93 w 104"/>
                <a:gd name="T91" fmla="*/ 85 h 100"/>
                <a:gd name="T92" fmla="*/ 93 w 104"/>
                <a:gd name="T93" fmla="*/ 82 h 100"/>
                <a:gd name="T94" fmla="*/ 89 w 104"/>
                <a:gd name="T95" fmla="*/ 89 h 100"/>
                <a:gd name="T96" fmla="*/ 70 w 104"/>
                <a:gd name="T97" fmla="*/ 85 h 100"/>
                <a:gd name="T98" fmla="*/ 44 w 104"/>
                <a:gd name="T99" fmla="*/ 89 h 100"/>
                <a:gd name="T100" fmla="*/ 33 w 104"/>
                <a:gd name="T101" fmla="*/ 93 h 100"/>
                <a:gd name="T102" fmla="*/ 26 w 104"/>
                <a:gd name="T103" fmla="*/ 93 h 100"/>
                <a:gd name="T104" fmla="*/ 19 w 104"/>
                <a:gd name="T105" fmla="*/ 9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100">
                  <a:moveTo>
                    <a:pt x="19" y="97"/>
                  </a:moveTo>
                  <a:lnTo>
                    <a:pt x="19" y="97"/>
                  </a:lnTo>
                  <a:lnTo>
                    <a:pt x="19" y="93"/>
                  </a:lnTo>
                  <a:lnTo>
                    <a:pt x="19" y="89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22" y="82"/>
                  </a:lnTo>
                  <a:lnTo>
                    <a:pt x="19" y="82"/>
                  </a:lnTo>
                  <a:lnTo>
                    <a:pt x="22" y="78"/>
                  </a:lnTo>
                  <a:lnTo>
                    <a:pt x="22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1" y="71"/>
                  </a:lnTo>
                  <a:lnTo>
                    <a:pt x="7" y="67"/>
                  </a:lnTo>
                  <a:lnTo>
                    <a:pt x="7" y="67"/>
                  </a:lnTo>
                  <a:lnTo>
                    <a:pt x="4" y="71"/>
                  </a:lnTo>
                  <a:lnTo>
                    <a:pt x="4" y="67"/>
                  </a:lnTo>
                  <a:lnTo>
                    <a:pt x="0" y="67"/>
                  </a:lnTo>
                  <a:lnTo>
                    <a:pt x="4" y="63"/>
                  </a:lnTo>
                  <a:lnTo>
                    <a:pt x="7" y="60"/>
                  </a:lnTo>
                  <a:lnTo>
                    <a:pt x="4" y="56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5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6" y="8"/>
                  </a:lnTo>
                  <a:lnTo>
                    <a:pt x="33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0" y="8"/>
                  </a:lnTo>
                  <a:lnTo>
                    <a:pt x="74" y="8"/>
                  </a:lnTo>
                  <a:lnTo>
                    <a:pt x="78" y="11"/>
                  </a:lnTo>
                  <a:lnTo>
                    <a:pt x="78" y="11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6" y="15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6"/>
                  </a:lnTo>
                  <a:lnTo>
                    <a:pt x="104" y="30"/>
                  </a:lnTo>
                  <a:lnTo>
                    <a:pt x="104" y="34"/>
                  </a:lnTo>
                  <a:lnTo>
                    <a:pt x="104" y="37"/>
                  </a:lnTo>
                  <a:lnTo>
                    <a:pt x="104" y="37"/>
                  </a:lnTo>
                  <a:lnTo>
                    <a:pt x="100" y="41"/>
                  </a:lnTo>
                  <a:lnTo>
                    <a:pt x="93" y="48"/>
                  </a:lnTo>
                  <a:lnTo>
                    <a:pt x="93" y="52"/>
                  </a:lnTo>
                  <a:lnTo>
                    <a:pt x="93" y="52"/>
                  </a:lnTo>
                  <a:lnTo>
                    <a:pt x="93" y="56"/>
                  </a:lnTo>
                  <a:lnTo>
                    <a:pt x="93" y="60"/>
                  </a:lnTo>
                  <a:lnTo>
                    <a:pt x="93" y="63"/>
                  </a:lnTo>
                  <a:lnTo>
                    <a:pt x="89" y="67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74"/>
                  </a:lnTo>
                  <a:lnTo>
                    <a:pt x="96" y="78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5"/>
                  </a:lnTo>
                  <a:lnTo>
                    <a:pt x="96" y="85"/>
                  </a:lnTo>
                  <a:lnTo>
                    <a:pt x="93" y="85"/>
                  </a:lnTo>
                  <a:lnTo>
                    <a:pt x="93" y="85"/>
                  </a:lnTo>
                  <a:lnTo>
                    <a:pt x="93" y="82"/>
                  </a:lnTo>
                  <a:lnTo>
                    <a:pt x="89" y="85"/>
                  </a:lnTo>
                  <a:lnTo>
                    <a:pt x="89" y="89"/>
                  </a:lnTo>
                  <a:lnTo>
                    <a:pt x="78" y="85"/>
                  </a:lnTo>
                  <a:lnTo>
                    <a:pt x="70" y="85"/>
                  </a:lnTo>
                  <a:lnTo>
                    <a:pt x="48" y="85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33" y="93"/>
                  </a:lnTo>
                  <a:lnTo>
                    <a:pt x="30" y="93"/>
                  </a:lnTo>
                  <a:lnTo>
                    <a:pt x="26" y="93"/>
                  </a:lnTo>
                  <a:lnTo>
                    <a:pt x="22" y="100"/>
                  </a:lnTo>
                  <a:lnTo>
                    <a:pt x="19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231263" y="2957242"/>
              <a:ext cx="90064" cy="128663"/>
            </a:xfrm>
            <a:custGeom>
              <a:avLst/>
              <a:gdLst>
                <a:gd name="T0" fmla="*/ 4 w 70"/>
                <a:gd name="T1" fmla="*/ 92 h 100"/>
                <a:gd name="T2" fmla="*/ 11 w 70"/>
                <a:gd name="T3" fmla="*/ 92 h 100"/>
                <a:gd name="T4" fmla="*/ 11 w 70"/>
                <a:gd name="T5" fmla="*/ 85 h 100"/>
                <a:gd name="T6" fmla="*/ 4 w 70"/>
                <a:gd name="T7" fmla="*/ 81 h 100"/>
                <a:gd name="T8" fmla="*/ 0 w 70"/>
                <a:gd name="T9" fmla="*/ 74 h 100"/>
                <a:gd name="T10" fmla="*/ 4 w 70"/>
                <a:gd name="T11" fmla="*/ 70 h 100"/>
                <a:gd name="T12" fmla="*/ 4 w 70"/>
                <a:gd name="T13" fmla="*/ 63 h 100"/>
                <a:gd name="T14" fmla="*/ 4 w 70"/>
                <a:gd name="T15" fmla="*/ 59 h 100"/>
                <a:gd name="T16" fmla="*/ 11 w 70"/>
                <a:gd name="T17" fmla="*/ 48 h 100"/>
                <a:gd name="T18" fmla="*/ 15 w 70"/>
                <a:gd name="T19" fmla="*/ 44 h 100"/>
                <a:gd name="T20" fmla="*/ 15 w 70"/>
                <a:gd name="T21" fmla="*/ 37 h 100"/>
                <a:gd name="T22" fmla="*/ 11 w 70"/>
                <a:gd name="T23" fmla="*/ 29 h 100"/>
                <a:gd name="T24" fmla="*/ 11 w 70"/>
                <a:gd name="T25" fmla="*/ 22 h 100"/>
                <a:gd name="T26" fmla="*/ 7 w 70"/>
                <a:gd name="T27" fmla="*/ 15 h 100"/>
                <a:gd name="T28" fmla="*/ 7 w 70"/>
                <a:gd name="T29" fmla="*/ 7 h 100"/>
                <a:gd name="T30" fmla="*/ 11 w 70"/>
                <a:gd name="T31" fmla="*/ 3 h 100"/>
                <a:gd name="T32" fmla="*/ 26 w 70"/>
                <a:gd name="T33" fmla="*/ 3 h 100"/>
                <a:gd name="T34" fmla="*/ 41 w 70"/>
                <a:gd name="T35" fmla="*/ 3 h 100"/>
                <a:gd name="T36" fmla="*/ 48 w 70"/>
                <a:gd name="T37" fmla="*/ 0 h 100"/>
                <a:gd name="T38" fmla="*/ 52 w 70"/>
                <a:gd name="T39" fmla="*/ 3 h 100"/>
                <a:gd name="T40" fmla="*/ 52 w 70"/>
                <a:gd name="T41" fmla="*/ 7 h 100"/>
                <a:gd name="T42" fmla="*/ 59 w 70"/>
                <a:gd name="T43" fmla="*/ 15 h 100"/>
                <a:gd name="T44" fmla="*/ 59 w 70"/>
                <a:gd name="T45" fmla="*/ 18 h 100"/>
                <a:gd name="T46" fmla="*/ 63 w 70"/>
                <a:gd name="T47" fmla="*/ 26 h 100"/>
                <a:gd name="T48" fmla="*/ 63 w 70"/>
                <a:gd name="T49" fmla="*/ 33 h 100"/>
                <a:gd name="T50" fmla="*/ 63 w 70"/>
                <a:gd name="T51" fmla="*/ 37 h 100"/>
                <a:gd name="T52" fmla="*/ 63 w 70"/>
                <a:gd name="T53" fmla="*/ 41 h 100"/>
                <a:gd name="T54" fmla="*/ 63 w 70"/>
                <a:gd name="T55" fmla="*/ 44 h 100"/>
                <a:gd name="T56" fmla="*/ 63 w 70"/>
                <a:gd name="T57" fmla="*/ 52 h 100"/>
                <a:gd name="T58" fmla="*/ 63 w 70"/>
                <a:gd name="T59" fmla="*/ 63 h 100"/>
                <a:gd name="T60" fmla="*/ 63 w 70"/>
                <a:gd name="T61" fmla="*/ 70 h 100"/>
                <a:gd name="T62" fmla="*/ 63 w 70"/>
                <a:gd name="T63" fmla="*/ 78 h 100"/>
                <a:gd name="T64" fmla="*/ 67 w 70"/>
                <a:gd name="T65" fmla="*/ 78 h 100"/>
                <a:gd name="T66" fmla="*/ 63 w 70"/>
                <a:gd name="T67" fmla="*/ 81 h 100"/>
                <a:gd name="T68" fmla="*/ 44 w 70"/>
                <a:gd name="T69" fmla="*/ 92 h 100"/>
                <a:gd name="T70" fmla="*/ 22 w 70"/>
                <a:gd name="T71" fmla="*/ 100 h 100"/>
                <a:gd name="T72" fmla="*/ 4 w 70"/>
                <a:gd name="T7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100">
                  <a:moveTo>
                    <a:pt x="4" y="92"/>
                  </a:moveTo>
                  <a:lnTo>
                    <a:pt x="4" y="92"/>
                  </a:lnTo>
                  <a:lnTo>
                    <a:pt x="7" y="92"/>
                  </a:lnTo>
                  <a:lnTo>
                    <a:pt x="11" y="92"/>
                  </a:lnTo>
                  <a:lnTo>
                    <a:pt x="11" y="89"/>
                  </a:lnTo>
                  <a:lnTo>
                    <a:pt x="11" y="85"/>
                  </a:lnTo>
                  <a:lnTo>
                    <a:pt x="7" y="85"/>
                  </a:lnTo>
                  <a:lnTo>
                    <a:pt x="4" y="81"/>
                  </a:lnTo>
                  <a:lnTo>
                    <a:pt x="4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4" y="55"/>
                  </a:lnTo>
                  <a:lnTo>
                    <a:pt x="11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1"/>
                  </a:lnTo>
                  <a:lnTo>
                    <a:pt x="15" y="37"/>
                  </a:lnTo>
                  <a:lnTo>
                    <a:pt x="11" y="3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7"/>
                  </a:lnTo>
                  <a:lnTo>
                    <a:pt x="7" y="3"/>
                  </a:lnTo>
                  <a:lnTo>
                    <a:pt x="11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3" y="3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2" y="3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59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3" y="44"/>
                  </a:lnTo>
                  <a:lnTo>
                    <a:pt x="63" y="48"/>
                  </a:lnTo>
                  <a:lnTo>
                    <a:pt x="63" y="52"/>
                  </a:lnTo>
                  <a:lnTo>
                    <a:pt x="67" y="59"/>
                  </a:lnTo>
                  <a:lnTo>
                    <a:pt x="63" y="63"/>
                  </a:lnTo>
                  <a:lnTo>
                    <a:pt x="63" y="67"/>
                  </a:lnTo>
                  <a:lnTo>
                    <a:pt x="63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70" y="81"/>
                  </a:lnTo>
                  <a:lnTo>
                    <a:pt x="63" y="81"/>
                  </a:lnTo>
                  <a:lnTo>
                    <a:pt x="52" y="85"/>
                  </a:lnTo>
                  <a:lnTo>
                    <a:pt x="44" y="92"/>
                  </a:lnTo>
                  <a:lnTo>
                    <a:pt x="33" y="92"/>
                  </a:lnTo>
                  <a:lnTo>
                    <a:pt x="22" y="100"/>
                  </a:lnTo>
                  <a:lnTo>
                    <a:pt x="15" y="96"/>
                  </a:lnTo>
                  <a:lnTo>
                    <a:pt x="4" y="96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4293020" y="2957242"/>
              <a:ext cx="42459" cy="104218"/>
            </a:xfrm>
            <a:custGeom>
              <a:avLst/>
              <a:gdLst>
                <a:gd name="T0" fmla="*/ 19 w 33"/>
                <a:gd name="T1" fmla="*/ 3 h 81"/>
                <a:gd name="T2" fmla="*/ 4 w 33"/>
                <a:gd name="T3" fmla="*/ 0 h 81"/>
                <a:gd name="T4" fmla="*/ 0 w 33"/>
                <a:gd name="T5" fmla="*/ 0 h 81"/>
                <a:gd name="T6" fmla="*/ 4 w 33"/>
                <a:gd name="T7" fmla="*/ 3 h 81"/>
                <a:gd name="T8" fmla="*/ 4 w 33"/>
                <a:gd name="T9" fmla="*/ 7 h 81"/>
                <a:gd name="T10" fmla="*/ 4 w 33"/>
                <a:gd name="T11" fmla="*/ 7 h 81"/>
                <a:gd name="T12" fmla="*/ 7 w 33"/>
                <a:gd name="T13" fmla="*/ 11 h 81"/>
                <a:gd name="T14" fmla="*/ 11 w 33"/>
                <a:gd name="T15" fmla="*/ 15 h 81"/>
                <a:gd name="T16" fmla="*/ 11 w 33"/>
                <a:gd name="T17" fmla="*/ 15 h 81"/>
                <a:gd name="T18" fmla="*/ 11 w 33"/>
                <a:gd name="T19" fmla="*/ 18 h 81"/>
                <a:gd name="T20" fmla="*/ 11 w 33"/>
                <a:gd name="T21" fmla="*/ 26 h 81"/>
                <a:gd name="T22" fmla="*/ 15 w 33"/>
                <a:gd name="T23" fmla="*/ 26 h 81"/>
                <a:gd name="T24" fmla="*/ 15 w 33"/>
                <a:gd name="T25" fmla="*/ 26 h 81"/>
                <a:gd name="T26" fmla="*/ 15 w 33"/>
                <a:gd name="T27" fmla="*/ 33 h 81"/>
                <a:gd name="T28" fmla="*/ 15 w 33"/>
                <a:gd name="T29" fmla="*/ 33 h 81"/>
                <a:gd name="T30" fmla="*/ 15 w 33"/>
                <a:gd name="T31" fmla="*/ 37 h 81"/>
                <a:gd name="T32" fmla="*/ 15 w 33"/>
                <a:gd name="T33" fmla="*/ 37 h 81"/>
                <a:gd name="T34" fmla="*/ 15 w 33"/>
                <a:gd name="T35" fmla="*/ 41 h 81"/>
                <a:gd name="T36" fmla="*/ 15 w 33"/>
                <a:gd name="T37" fmla="*/ 41 h 81"/>
                <a:gd name="T38" fmla="*/ 15 w 33"/>
                <a:gd name="T39" fmla="*/ 44 h 81"/>
                <a:gd name="T40" fmla="*/ 15 w 33"/>
                <a:gd name="T41" fmla="*/ 48 h 81"/>
                <a:gd name="T42" fmla="*/ 15 w 33"/>
                <a:gd name="T43" fmla="*/ 52 h 81"/>
                <a:gd name="T44" fmla="*/ 19 w 33"/>
                <a:gd name="T45" fmla="*/ 59 h 81"/>
                <a:gd name="T46" fmla="*/ 15 w 33"/>
                <a:gd name="T47" fmla="*/ 63 h 81"/>
                <a:gd name="T48" fmla="*/ 15 w 33"/>
                <a:gd name="T49" fmla="*/ 67 h 81"/>
                <a:gd name="T50" fmla="*/ 15 w 33"/>
                <a:gd name="T51" fmla="*/ 70 h 81"/>
                <a:gd name="T52" fmla="*/ 15 w 33"/>
                <a:gd name="T53" fmla="*/ 74 h 81"/>
                <a:gd name="T54" fmla="*/ 15 w 33"/>
                <a:gd name="T55" fmla="*/ 78 h 81"/>
                <a:gd name="T56" fmla="*/ 19 w 33"/>
                <a:gd name="T57" fmla="*/ 78 h 81"/>
                <a:gd name="T58" fmla="*/ 19 w 33"/>
                <a:gd name="T59" fmla="*/ 78 h 81"/>
                <a:gd name="T60" fmla="*/ 22 w 33"/>
                <a:gd name="T61" fmla="*/ 81 h 81"/>
                <a:gd name="T62" fmla="*/ 22 w 33"/>
                <a:gd name="T63" fmla="*/ 81 h 81"/>
                <a:gd name="T64" fmla="*/ 33 w 33"/>
                <a:gd name="T65" fmla="*/ 78 h 81"/>
                <a:gd name="T66" fmla="*/ 33 w 33"/>
                <a:gd name="T67" fmla="*/ 78 h 81"/>
                <a:gd name="T68" fmla="*/ 33 w 33"/>
                <a:gd name="T69" fmla="*/ 74 h 81"/>
                <a:gd name="T70" fmla="*/ 33 w 33"/>
                <a:gd name="T71" fmla="*/ 70 h 81"/>
                <a:gd name="T72" fmla="*/ 33 w 33"/>
                <a:gd name="T73" fmla="*/ 67 h 81"/>
                <a:gd name="T74" fmla="*/ 30 w 33"/>
                <a:gd name="T75" fmla="*/ 63 h 81"/>
                <a:gd name="T76" fmla="*/ 30 w 33"/>
                <a:gd name="T77" fmla="*/ 44 h 81"/>
                <a:gd name="T78" fmla="*/ 33 w 33"/>
                <a:gd name="T79" fmla="*/ 41 h 81"/>
                <a:gd name="T80" fmla="*/ 33 w 33"/>
                <a:gd name="T81" fmla="*/ 41 h 81"/>
                <a:gd name="T82" fmla="*/ 33 w 33"/>
                <a:gd name="T83" fmla="*/ 37 h 81"/>
                <a:gd name="T84" fmla="*/ 33 w 33"/>
                <a:gd name="T85" fmla="*/ 33 h 81"/>
                <a:gd name="T86" fmla="*/ 33 w 33"/>
                <a:gd name="T87" fmla="*/ 29 h 81"/>
                <a:gd name="T88" fmla="*/ 30 w 33"/>
                <a:gd name="T89" fmla="*/ 22 h 81"/>
                <a:gd name="T90" fmla="*/ 26 w 33"/>
                <a:gd name="T91" fmla="*/ 15 h 81"/>
                <a:gd name="T92" fmla="*/ 26 w 33"/>
                <a:gd name="T93" fmla="*/ 15 h 81"/>
                <a:gd name="T94" fmla="*/ 22 w 33"/>
                <a:gd name="T95" fmla="*/ 15 h 81"/>
                <a:gd name="T96" fmla="*/ 19 w 33"/>
                <a:gd name="T97" fmla="*/ 11 h 81"/>
                <a:gd name="T98" fmla="*/ 19 w 33"/>
                <a:gd name="T99" fmla="*/ 7 h 81"/>
                <a:gd name="T100" fmla="*/ 19 w 33"/>
                <a:gd name="T10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" h="81">
                  <a:moveTo>
                    <a:pt x="19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11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5" y="48"/>
                  </a:lnTo>
                  <a:lnTo>
                    <a:pt x="15" y="52"/>
                  </a:lnTo>
                  <a:lnTo>
                    <a:pt x="19" y="59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4"/>
                  </a:lnTo>
                  <a:lnTo>
                    <a:pt x="33" y="70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30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37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30" y="2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2" y="15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317467" y="2932796"/>
              <a:ext cx="65619" cy="124804"/>
            </a:xfrm>
            <a:custGeom>
              <a:avLst/>
              <a:gdLst>
                <a:gd name="T0" fmla="*/ 25 w 51"/>
                <a:gd name="T1" fmla="*/ 8 h 97"/>
                <a:gd name="T2" fmla="*/ 18 w 51"/>
                <a:gd name="T3" fmla="*/ 11 h 97"/>
                <a:gd name="T4" fmla="*/ 11 w 51"/>
                <a:gd name="T5" fmla="*/ 11 h 97"/>
                <a:gd name="T6" fmla="*/ 7 w 51"/>
                <a:gd name="T7" fmla="*/ 15 h 97"/>
                <a:gd name="T8" fmla="*/ 7 w 51"/>
                <a:gd name="T9" fmla="*/ 22 h 97"/>
                <a:gd name="T10" fmla="*/ 0 w 51"/>
                <a:gd name="T11" fmla="*/ 26 h 97"/>
                <a:gd name="T12" fmla="*/ 3 w 51"/>
                <a:gd name="T13" fmla="*/ 34 h 97"/>
                <a:gd name="T14" fmla="*/ 7 w 51"/>
                <a:gd name="T15" fmla="*/ 34 h 97"/>
                <a:gd name="T16" fmla="*/ 14 w 51"/>
                <a:gd name="T17" fmla="*/ 48 h 97"/>
                <a:gd name="T18" fmla="*/ 14 w 51"/>
                <a:gd name="T19" fmla="*/ 56 h 97"/>
                <a:gd name="T20" fmla="*/ 14 w 51"/>
                <a:gd name="T21" fmla="*/ 60 h 97"/>
                <a:gd name="T22" fmla="*/ 11 w 51"/>
                <a:gd name="T23" fmla="*/ 82 h 97"/>
                <a:gd name="T24" fmla="*/ 14 w 51"/>
                <a:gd name="T25" fmla="*/ 89 h 97"/>
                <a:gd name="T26" fmla="*/ 14 w 51"/>
                <a:gd name="T27" fmla="*/ 97 h 97"/>
                <a:gd name="T28" fmla="*/ 33 w 51"/>
                <a:gd name="T29" fmla="*/ 93 h 97"/>
                <a:gd name="T30" fmla="*/ 33 w 51"/>
                <a:gd name="T31" fmla="*/ 89 h 97"/>
                <a:gd name="T32" fmla="*/ 33 w 51"/>
                <a:gd name="T33" fmla="*/ 78 h 97"/>
                <a:gd name="T34" fmla="*/ 33 w 51"/>
                <a:gd name="T35" fmla="*/ 71 h 97"/>
                <a:gd name="T36" fmla="*/ 33 w 51"/>
                <a:gd name="T37" fmla="*/ 67 h 97"/>
                <a:gd name="T38" fmla="*/ 33 w 51"/>
                <a:gd name="T39" fmla="*/ 67 h 97"/>
                <a:gd name="T40" fmla="*/ 33 w 51"/>
                <a:gd name="T41" fmla="*/ 63 h 97"/>
                <a:gd name="T42" fmla="*/ 33 w 51"/>
                <a:gd name="T43" fmla="*/ 56 h 97"/>
                <a:gd name="T44" fmla="*/ 33 w 51"/>
                <a:gd name="T45" fmla="*/ 52 h 97"/>
                <a:gd name="T46" fmla="*/ 37 w 51"/>
                <a:gd name="T47" fmla="*/ 52 h 97"/>
                <a:gd name="T48" fmla="*/ 40 w 51"/>
                <a:gd name="T49" fmla="*/ 48 h 97"/>
                <a:gd name="T50" fmla="*/ 44 w 51"/>
                <a:gd name="T51" fmla="*/ 41 h 97"/>
                <a:gd name="T52" fmla="*/ 48 w 51"/>
                <a:gd name="T53" fmla="*/ 41 h 97"/>
                <a:gd name="T54" fmla="*/ 44 w 51"/>
                <a:gd name="T55" fmla="*/ 34 h 97"/>
                <a:gd name="T56" fmla="*/ 48 w 51"/>
                <a:gd name="T57" fmla="*/ 30 h 97"/>
                <a:gd name="T58" fmla="*/ 51 w 51"/>
                <a:gd name="T59" fmla="*/ 30 h 97"/>
                <a:gd name="T60" fmla="*/ 48 w 51"/>
                <a:gd name="T61" fmla="*/ 19 h 97"/>
                <a:gd name="T62" fmla="*/ 44 w 51"/>
                <a:gd name="T63" fmla="*/ 15 h 97"/>
                <a:gd name="T64" fmla="*/ 44 w 51"/>
                <a:gd name="T65" fmla="*/ 11 h 97"/>
                <a:gd name="T66" fmla="*/ 37 w 51"/>
                <a:gd name="T67" fmla="*/ 8 h 97"/>
                <a:gd name="T68" fmla="*/ 29 w 51"/>
                <a:gd name="T69" fmla="*/ 0 h 97"/>
                <a:gd name="T70" fmla="*/ 29 w 51"/>
                <a:gd name="T71" fmla="*/ 4 h 97"/>
                <a:gd name="T72" fmla="*/ 25 w 51"/>
                <a:gd name="T73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" h="97">
                  <a:moveTo>
                    <a:pt x="25" y="4"/>
                  </a:moveTo>
                  <a:lnTo>
                    <a:pt x="25" y="8"/>
                  </a:lnTo>
                  <a:lnTo>
                    <a:pt x="22" y="11"/>
                  </a:lnTo>
                  <a:lnTo>
                    <a:pt x="18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3" y="19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3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11" y="41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11" y="82"/>
                  </a:lnTo>
                  <a:lnTo>
                    <a:pt x="14" y="86"/>
                  </a:lnTo>
                  <a:lnTo>
                    <a:pt x="14" y="89"/>
                  </a:lnTo>
                  <a:lnTo>
                    <a:pt x="14" y="93"/>
                  </a:lnTo>
                  <a:lnTo>
                    <a:pt x="14" y="97"/>
                  </a:lnTo>
                  <a:lnTo>
                    <a:pt x="22" y="97"/>
                  </a:lnTo>
                  <a:lnTo>
                    <a:pt x="33" y="93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3" y="82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1"/>
                  </a:lnTo>
                  <a:lnTo>
                    <a:pt x="33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0"/>
                  </a:lnTo>
                  <a:lnTo>
                    <a:pt x="33" y="56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4" y="45"/>
                  </a:lnTo>
                  <a:lnTo>
                    <a:pt x="44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48" y="22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0" y="8"/>
                  </a:lnTo>
                  <a:lnTo>
                    <a:pt x="37" y="8"/>
                  </a:lnTo>
                  <a:lnTo>
                    <a:pt x="37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8"/>
            <p:cNvSpPr>
              <a:spLocks noEditPoints="1"/>
            </p:cNvSpPr>
            <p:nvPr/>
          </p:nvSpPr>
          <p:spPr bwMode="auto">
            <a:xfrm>
              <a:off x="4550346" y="2714068"/>
              <a:ext cx="247033" cy="319084"/>
            </a:xfrm>
            <a:custGeom>
              <a:avLst/>
              <a:gdLst>
                <a:gd name="T0" fmla="*/ 189 w 192"/>
                <a:gd name="T1" fmla="*/ 63 h 248"/>
                <a:gd name="T2" fmla="*/ 185 w 192"/>
                <a:gd name="T3" fmla="*/ 122 h 248"/>
                <a:gd name="T4" fmla="*/ 174 w 192"/>
                <a:gd name="T5" fmla="*/ 126 h 248"/>
                <a:gd name="T6" fmla="*/ 174 w 192"/>
                <a:gd name="T7" fmla="*/ 133 h 248"/>
                <a:gd name="T8" fmla="*/ 167 w 192"/>
                <a:gd name="T9" fmla="*/ 141 h 248"/>
                <a:gd name="T10" fmla="*/ 167 w 192"/>
                <a:gd name="T11" fmla="*/ 148 h 248"/>
                <a:gd name="T12" fmla="*/ 167 w 192"/>
                <a:gd name="T13" fmla="*/ 155 h 248"/>
                <a:gd name="T14" fmla="*/ 159 w 192"/>
                <a:gd name="T15" fmla="*/ 166 h 248"/>
                <a:gd name="T16" fmla="*/ 163 w 192"/>
                <a:gd name="T17" fmla="*/ 166 h 248"/>
                <a:gd name="T18" fmla="*/ 163 w 192"/>
                <a:gd name="T19" fmla="*/ 170 h 248"/>
                <a:gd name="T20" fmla="*/ 167 w 192"/>
                <a:gd name="T21" fmla="*/ 178 h 248"/>
                <a:gd name="T22" fmla="*/ 174 w 192"/>
                <a:gd name="T23" fmla="*/ 185 h 248"/>
                <a:gd name="T24" fmla="*/ 174 w 192"/>
                <a:gd name="T25" fmla="*/ 192 h 248"/>
                <a:gd name="T26" fmla="*/ 167 w 192"/>
                <a:gd name="T27" fmla="*/ 196 h 248"/>
                <a:gd name="T28" fmla="*/ 155 w 192"/>
                <a:gd name="T29" fmla="*/ 200 h 248"/>
                <a:gd name="T30" fmla="*/ 152 w 192"/>
                <a:gd name="T31" fmla="*/ 204 h 248"/>
                <a:gd name="T32" fmla="*/ 148 w 192"/>
                <a:gd name="T33" fmla="*/ 207 h 248"/>
                <a:gd name="T34" fmla="*/ 144 w 192"/>
                <a:gd name="T35" fmla="*/ 215 h 248"/>
                <a:gd name="T36" fmla="*/ 141 w 192"/>
                <a:gd name="T37" fmla="*/ 218 h 248"/>
                <a:gd name="T38" fmla="*/ 130 w 192"/>
                <a:gd name="T39" fmla="*/ 226 h 248"/>
                <a:gd name="T40" fmla="*/ 118 w 192"/>
                <a:gd name="T41" fmla="*/ 222 h 248"/>
                <a:gd name="T42" fmla="*/ 111 w 192"/>
                <a:gd name="T43" fmla="*/ 226 h 248"/>
                <a:gd name="T44" fmla="*/ 115 w 192"/>
                <a:gd name="T45" fmla="*/ 230 h 248"/>
                <a:gd name="T46" fmla="*/ 107 w 192"/>
                <a:gd name="T47" fmla="*/ 237 h 248"/>
                <a:gd name="T48" fmla="*/ 89 w 192"/>
                <a:gd name="T49" fmla="*/ 241 h 248"/>
                <a:gd name="T50" fmla="*/ 78 w 192"/>
                <a:gd name="T51" fmla="*/ 248 h 248"/>
                <a:gd name="T52" fmla="*/ 74 w 192"/>
                <a:gd name="T53" fmla="*/ 241 h 248"/>
                <a:gd name="T54" fmla="*/ 70 w 192"/>
                <a:gd name="T55" fmla="*/ 248 h 248"/>
                <a:gd name="T56" fmla="*/ 59 w 192"/>
                <a:gd name="T57" fmla="*/ 248 h 248"/>
                <a:gd name="T58" fmla="*/ 55 w 192"/>
                <a:gd name="T59" fmla="*/ 241 h 248"/>
                <a:gd name="T60" fmla="*/ 48 w 192"/>
                <a:gd name="T61" fmla="*/ 233 h 248"/>
                <a:gd name="T62" fmla="*/ 33 w 192"/>
                <a:gd name="T63" fmla="*/ 222 h 248"/>
                <a:gd name="T64" fmla="*/ 33 w 192"/>
                <a:gd name="T65" fmla="*/ 215 h 248"/>
                <a:gd name="T66" fmla="*/ 33 w 192"/>
                <a:gd name="T67" fmla="*/ 211 h 248"/>
                <a:gd name="T68" fmla="*/ 41 w 192"/>
                <a:gd name="T69" fmla="*/ 211 h 248"/>
                <a:gd name="T70" fmla="*/ 48 w 192"/>
                <a:gd name="T71" fmla="*/ 211 h 248"/>
                <a:gd name="T72" fmla="*/ 55 w 192"/>
                <a:gd name="T73" fmla="*/ 211 h 248"/>
                <a:gd name="T74" fmla="*/ 52 w 192"/>
                <a:gd name="T75" fmla="*/ 207 h 248"/>
                <a:gd name="T76" fmla="*/ 44 w 192"/>
                <a:gd name="T77" fmla="*/ 200 h 248"/>
                <a:gd name="T78" fmla="*/ 48 w 192"/>
                <a:gd name="T79" fmla="*/ 189 h 248"/>
                <a:gd name="T80" fmla="*/ 48 w 192"/>
                <a:gd name="T81" fmla="*/ 185 h 248"/>
                <a:gd name="T82" fmla="*/ 44 w 192"/>
                <a:gd name="T83" fmla="*/ 178 h 248"/>
                <a:gd name="T84" fmla="*/ 37 w 192"/>
                <a:gd name="T85" fmla="*/ 166 h 248"/>
                <a:gd name="T86" fmla="*/ 26 w 192"/>
                <a:gd name="T87" fmla="*/ 159 h 248"/>
                <a:gd name="T88" fmla="*/ 18 w 192"/>
                <a:gd name="T89" fmla="*/ 137 h 248"/>
                <a:gd name="T90" fmla="*/ 22 w 192"/>
                <a:gd name="T91" fmla="*/ 133 h 248"/>
                <a:gd name="T92" fmla="*/ 52 w 192"/>
                <a:gd name="T93" fmla="*/ 85 h 248"/>
                <a:gd name="T94" fmla="*/ 59 w 192"/>
                <a:gd name="T95" fmla="*/ 48 h 248"/>
                <a:gd name="T96" fmla="*/ 48 w 192"/>
                <a:gd name="T97" fmla="*/ 29 h 248"/>
                <a:gd name="T98" fmla="*/ 41 w 192"/>
                <a:gd name="T99" fmla="*/ 7 h 248"/>
                <a:gd name="T100" fmla="*/ 0 w 192"/>
                <a:gd name="T101" fmla="*/ 16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248">
                  <a:moveTo>
                    <a:pt x="41" y="7"/>
                  </a:moveTo>
                  <a:lnTo>
                    <a:pt x="59" y="0"/>
                  </a:lnTo>
                  <a:lnTo>
                    <a:pt x="189" y="63"/>
                  </a:lnTo>
                  <a:lnTo>
                    <a:pt x="192" y="122"/>
                  </a:lnTo>
                  <a:lnTo>
                    <a:pt x="189" y="122"/>
                  </a:lnTo>
                  <a:lnTo>
                    <a:pt x="185" y="122"/>
                  </a:lnTo>
                  <a:lnTo>
                    <a:pt x="181" y="122"/>
                  </a:lnTo>
                  <a:lnTo>
                    <a:pt x="178" y="122"/>
                  </a:lnTo>
                  <a:lnTo>
                    <a:pt x="174" y="126"/>
                  </a:lnTo>
                  <a:lnTo>
                    <a:pt x="174" y="129"/>
                  </a:lnTo>
                  <a:lnTo>
                    <a:pt x="178" y="129"/>
                  </a:lnTo>
                  <a:lnTo>
                    <a:pt x="174" y="133"/>
                  </a:lnTo>
                  <a:lnTo>
                    <a:pt x="170" y="141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7" y="144"/>
                  </a:lnTo>
                  <a:lnTo>
                    <a:pt x="167" y="144"/>
                  </a:lnTo>
                  <a:lnTo>
                    <a:pt x="167" y="148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7" y="155"/>
                  </a:lnTo>
                  <a:lnTo>
                    <a:pt x="167" y="159"/>
                  </a:lnTo>
                  <a:lnTo>
                    <a:pt x="163" y="159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59" y="170"/>
                  </a:lnTo>
                  <a:lnTo>
                    <a:pt x="163" y="166"/>
                  </a:lnTo>
                  <a:lnTo>
                    <a:pt x="167" y="166"/>
                  </a:lnTo>
                  <a:lnTo>
                    <a:pt x="167" y="170"/>
                  </a:lnTo>
                  <a:lnTo>
                    <a:pt x="163" y="170"/>
                  </a:lnTo>
                  <a:lnTo>
                    <a:pt x="167" y="174"/>
                  </a:lnTo>
                  <a:lnTo>
                    <a:pt x="167" y="174"/>
                  </a:lnTo>
                  <a:lnTo>
                    <a:pt x="167" y="178"/>
                  </a:lnTo>
                  <a:lnTo>
                    <a:pt x="167" y="181"/>
                  </a:lnTo>
                  <a:lnTo>
                    <a:pt x="167" y="185"/>
                  </a:lnTo>
                  <a:lnTo>
                    <a:pt x="174" y="185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0" y="196"/>
                  </a:lnTo>
                  <a:lnTo>
                    <a:pt x="167" y="196"/>
                  </a:lnTo>
                  <a:lnTo>
                    <a:pt x="163" y="196"/>
                  </a:lnTo>
                  <a:lnTo>
                    <a:pt x="159" y="196"/>
                  </a:lnTo>
                  <a:lnTo>
                    <a:pt x="155" y="200"/>
                  </a:lnTo>
                  <a:lnTo>
                    <a:pt x="155" y="200"/>
                  </a:lnTo>
                  <a:lnTo>
                    <a:pt x="155" y="204"/>
                  </a:lnTo>
                  <a:lnTo>
                    <a:pt x="152" y="204"/>
                  </a:lnTo>
                  <a:lnTo>
                    <a:pt x="152" y="207"/>
                  </a:lnTo>
                  <a:lnTo>
                    <a:pt x="148" y="207"/>
                  </a:lnTo>
                  <a:lnTo>
                    <a:pt x="148" y="207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44" y="215"/>
                  </a:lnTo>
                  <a:lnTo>
                    <a:pt x="141" y="215"/>
                  </a:lnTo>
                  <a:lnTo>
                    <a:pt x="144" y="218"/>
                  </a:lnTo>
                  <a:lnTo>
                    <a:pt x="141" y="218"/>
                  </a:lnTo>
                  <a:lnTo>
                    <a:pt x="141" y="222"/>
                  </a:lnTo>
                  <a:lnTo>
                    <a:pt x="137" y="222"/>
                  </a:lnTo>
                  <a:lnTo>
                    <a:pt x="130" y="226"/>
                  </a:lnTo>
                  <a:lnTo>
                    <a:pt x="126" y="226"/>
                  </a:lnTo>
                  <a:lnTo>
                    <a:pt x="122" y="226"/>
                  </a:lnTo>
                  <a:lnTo>
                    <a:pt x="118" y="222"/>
                  </a:lnTo>
                  <a:lnTo>
                    <a:pt x="115" y="222"/>
                  </a:lnTo>
                  <a:lnTo>
                    <a:pt x="111" y="222"/>
                  </a:lnTo>
                  <a:lnTo>
                    <a:pt x="111" y="226"/>
                  </a:lnTo>
                  <a:lnTo>
                    <a:pt x="111" y="226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5" y="233"/>
                  </a:lnTo>
                  <a:lnTo>
                    <a:pt x="111" y="233"/>
                  </a:lnTo>
                  <a:lnTo>
                    <a:pt x="107" y="237"/>
                  </a:lnTo>
                  <a:lnTo>
                    <a:pt x="104" y="237"/>
                  </a:lnTo>
                  <a:lnTo>
                    <a:pt x="93" y="241"/>
                  </a:lnTo>
                  <a:lnTo>
                    <a:pt x="89" y="241"/>
                  </a:lnTo>
                  <a:lnTo>
                    <a:pt x="85" y="244"/>
                  </a:lnTo>
                  <a:lnTo>
                    <a:pt x="81" y="244"/>
                  </a:lnTo>
                  <a:lnTo>
                    <a:pt x="78" y="248"/>
                  </a:lnTo>
                  <a:lnTo>
                    <a:pt x="78" y="244"/>
                  </a:lnTo>
                  <a:lnTo>
                    <a:pt x="74" y="241"/>
                  </a:lnTo>
                  <a:lnTo>
                    <a:pt x="74" y="241"/>
                  </a:lnTo>
                  <a:lnTo>
                    <a:pt x="70" y="241"/>
                  </a:lnTo>
                  <a:lnTo>
                    <a:pt x="70" y="244"/>
                  </a:lnTo>
                  <a:lnTo>
                    <a:pt x="70" y="248"/>
                  </a:lnTo>
                  <a:lnTo>
                    <a:pt x="67" y="248"/>
                  </a:lnTo>
                  <a:lnTo>
                    <a:pt x="63" y="248"/>
                  </a:lnTo>
                  <a:lnTo>
                    <a:pt x="59" y="248"/>
                  </a:lnTo>
                  <a:lnTo>
                    <a:pt x="59" y="244"/>
                  </a:lnTo>
                  <a:lnTo>
                    <a:pt x="55" y="244"/>
                  </a:lnTo>
                  <a:lnTo>
                    <a:pt x="55" y="241"/>
                  </a:lnTo>
                  <a:lnTo>
                    <a:pt x="55" y="237"/>
                  </a:lnTo>
                  <a:lnTo>
                    <a:pt x="52" y="233"/>
                  </a:lnTo>
                  <a:lnTo>
                    <a:pt x="48" y="233"/>
                  </a:lnTo>
                  <a:lnTo>
                    <a:pt x="44" y="226"/>
                  </a:lnTo>
                  <a:lnTo>
                    <a:pt x="37" y="222"/>
                  </a:lnTo>
                  <a:lnTo>
                    <a:pt x="33" y="222"/>
                  </a:lnTo>
                  <a:lnTo>
                    <a:pt x="33" y="218"/>
                  </a:lnTo>
                  <a:lnTo>
                    <a:pt x="33" y="218"/>
                  </a:lnTo>
                  <a:lnTo>
                    <a:pt x="33" y="215"/>
                  </a:lnTo>
                  <a:lnTo>
                    <a:pt x="33" y="215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37" y="211"/>
                  </a:lnTo>
                  <a:lnTo>
                    <a:pt x="37" y="211"/>
                  </a:lnTo>
                  <a:lnTo>
                    <a:pt x="41" y="211"/>
                  </a:lnTo>
                  <a:lnTo>
                    <a:pt x="44" y="211"/>
                  </a:lnTo>
                  <a:lnTo>
                    <a:pt x="44" y="211"/>
                  </a:lnTo>
                  <a:lnTo>
                    <a:pt x="48" y="211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5" y="211"/>
                  </a:lnTo>
                  <a:lnTo>
                    <a:pt x="52" y="207"/>
                  </a:lnTo>
                  <a:lnTo>
                    <a:pt x="48" y="204"/>
                  </a:lnTo>
                  <a:lnTo>
                    <a:pt x="48" y="204"/>
                  </a:lnTo>
                  <a:lnTo>
                    <a:pt x="44" y="200"/>
                  </a:lnTo>
                  <a:lnTo>
                    <a:pt x="44" y="196"/>
                  </a:lnTo>
                  <a:lnTo>
                    <a:pt x="44" y="192"/>
                  </a:lnTo>
                  <a:lnTo>
                    <a:pt x="48" y="189"/>
                  </a:lnTo>
                  <a:lnTo>
                    <a:pt x="44" y="189"/>
                  </a:lnTo>
                  <a:lnTo>
                    <a:pt x="44" y="185"/>
                  </a:lnTo>
                  <a:lnTo>
                    <a:pt x="48" y="185"/>
                  </a:lnTo>
                  <a:lnTo>
                    <a:pt x="48" y="181"/>
                  </a:lnTo>
                  <a:lnTo>
                    <a:pt x="44" y="178"/>
                  </a:lnTo>
                  <a:lnTo>
                    <a:pt x="44" y="178"/>
                  </a:lnTo>
                  <a:lnTo>
                    <a:pt x="44" y="174"/>
                  </a:lnTo>
                  <a:lnTo>
                    <a:pt x="41" y="170"/>
                  </a:lnTo>
                  <a:lnTo>
                    <a:pt x="37" y="166"/>
                  </a:lnTo>
                  <a:lnTo>
                    <a:pt x="30" y="163"/>
                  </a:lnTo>
                  <a:lnTo>
                    <a:pt x="30" y="163"/>
                  </a:lnTo>
                  <a:lnTo>
                    <a:pt x="26" y="159"/>
                  </a:lnTo>
                  <a:lnTo>
                    <a:pt x="22" y="155"/>
                  </a:lnTo>
                  <a:lnTo>
                    <a:pt x="22" y="155"/>
                  </a:lnTo>
                  <a:lnTo>
                    <a:pt x="18" y="137"/>
                  </a:lnTo>
                  <a:lnTo>
                    <a:pt x="18" y="133"/>
                  </a:lnTo>
                  <a:lnTo>
                    <a:pt x="22" y="133"/>
                  </a:lnTo>
                  <a:lnTo>
                    <a:pt x="22" y="133"/>
                  </a:lnTo>
                  <a:lnTo>
                    <a:pt x="26" y="129"/>
                  </a:lnTo>
                  <a:lnTo>
                    <a:pt x="52" y="107"/>
                  </a:lnTo>
                  <a:lnTo>
                    <a:pt x="52" y="85"/>
                  </a:lnTo>
                  <a:lnTo>
                    <a:pt x="55" y="55"/>
                  </a:lnTo>
                  <a:lnTo>
                    <a:pt x="59" y="55"/>
                  </a:lnTo>
                  <a:lnTo>
                    <a:pt x="59" y="48"/>
                  </a:lnTo>
                  <a:lnTo>
                    <a:pt x="48" y="37"/>
                  </a:lnTo>
                  <a:lnTo>
                    <a:pt x="48" y="33"/>
                  </a:lnTo>
                  <a:lnTo>
                    <a:pt x="48" y="29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close/>
                  <a:moveTo>
                    <a:pt x="4" y="163"/>
                  </a:moveTo>
                  <a:lnTo>
                    <a:pt x="4" y="16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4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302026" y="2717929"/>
              <a:ext cx="324231" cy="229020"/>
            </a:xfrm>
            <a:custGeom>
              <a:avLst/>
              <a:gdLst>
                <a:gd name="T0" fmla="*/ 52 w 252"/>
                <a:gd name="T1" fmla="*/ 175 h 178"/>
                <a:gd name="T2" fmla="*/ 49 w 252"/>
                <a:gd name="T3" fmla="*/ 171 h 178"/>
                <a:gd name="T4" fmla="*/ 41 w 252"/>
                <a:gd name="T5" fmla="*/ 167 h 178"/>
                <a:gd name="T6" fmla="*/ 37 w 252"/>
                <a:gd name="T7" fmla="*/ 171 h 178"/>
                <a:gd name="T8" fmla="*/ 30 w 252"/>
                <a:gd name="T9" fmla="*/ 167 h 178"/>
                <a:gd name="T10" fmla="*/ 34 w 252"/>
                <a:gd name="T11" fmla="*/ 163 h 178"/>
                <a:gd name="T12" fmla="*/ 30 w 252"/>
                <a:gd name="T13" fmla="*/ 160 h 178"/>
                <a:gd name="T14" fmla="*/ 23 w 252"/>
                <a:gd name="T15" fmla="*/ 160 h 178"/>
                <a:gd name="T16" fmla="*/ 15 w 252"/>
                <a:gd name="T17" fmla="*/ 152 h 178"/>
                <a:gd name="T18" fmla="*/ 0 w 252"/>
                <a:gd name="T19" fmla="*/ 138 h 178"/>
                <a:gd name="T20" fmla="*/ 4 w 252"/>
                <a:gd name="T21" fmla="*/ 130 h 178"/>
                <a:gd name="T22" fmla="*/ 8 w 252"/>
                <a:gd name="T23" fmla="*/ 130 h 178"/>
                <a:gd name="T24" fmla="*/ 23 w 252"/>
                <a:gd name="T25" fmla="*/ 130 h 178"/>
                <a:gd name="T26" fmla="*/ 34 w 252"/>
                <a:gd name="T27" fmla="*/ 126 h 178"/>
                <a:gd name="T28" fmla="*/ 41 w 252"/>
                <a:gd name="T29" fmla="*/ 123 h 178"/>
                <a:gd name="T30" fmla="*/ 52 w 252"/>
                <a:gd name="T31" fmla="*/ 123 h 178"/>
                <a:gd name="T32" fmla="*/ 63 w 252"/>
                <a:gd name="T33" fmla="*/ 115 h 178"/>
                <a:gd name="T34" fmla="*/ 63 w 252"/>
                <a:gd name="T35" fmla="*/ 108 h 178"/>
                <a:gd name="T36" fmla="*/ 67 w 252"/>
                <a:gd name="T37" fmla="*/ 67 h 178"/>
                <a:gd name="T38" fmla="*/ 111 w 252"/>
                <a:gd name="T39" fmla="*/ 45 h 178"/>
                <a:gd name="T40" fmla="*/ 215 w 252"/>
                <a:gd name="T41" fmla="*/ 8 h 178"/>
                <a:gd name="T42" fmla="*/ 234 w 252"/>
                <a:gd name="T43" fmla="*/ 4 h 178"/>
                <a:gd name="T44" fmla="*/ 241 w 252"/>
                <a:gd name="T45" fmla="*/ 26 h 178"/>
                <a:gd name="T46" fmla="*/ 241 w 252"/>
                <a:gd name="T47" fmla="*/ 34 h 178"/>
                <a:gd name="T48" fmla="*/ 252 w 252"/>
                <a:gd name="T49" fmla="*/ 52 h 178"/>
                <a:gd name="T50" fmla="*/ 245 w 252"/>
                <a:gd name="T51" fmla="*/ 82 h 178"/>
                <a:gd name="T52" fmla="*/ 219 w 252"/>
                <a:gd name="T53" fmla="*/ 126 h 178"/>
                <a:gd name="T54" fmla="*/ 215 w 252"/>
                <a:gd name="T55" fmla="*/ 130 h 178"/>
                <a:gd name="T56" fmla="*/ 211 w 252"/>
                <a:gd name="T57" fmla="*/ 134 h 178"/>
                <a:gd name="T58" fmla="*/ 211 w 252"/>
                <a:gd name="T59" fmla="*/ 149 h 178"/>
                <a:gd name="T60" fmla="*/ 208 w 252"/>
                <a:gd name="T61" fmla="*/ 156 h 178"/>
                <a:gd name="T62" fmla="*/ 204 w 252"/>
                <a:gd name="T63" fmla="*/ 156 h 178"/>
                <a:gd name="T64" fmla="*/ 200 w 252"/>
                <a:gd name="T65" fmla="*/ 156 h 178"/>
                <a:gd name="T66" fmla="*/ 197 w 252"/>
                <a:gd name="T67" fmla="*/ 160 h 178"/>
                <a:gd name="T68" fmla="*/ 189 w 252"/>
                <a:gd name="T69" fmla="*/ 160 h 178"/>
                <a:gd name="T70" fmla="*/ 182 w 252"/>
                <a:gd name="T71" fmla="*/ 156 h 178"/>
                <a:gd name="T72" fmla="*/ 171 w 252"/>
                <a:gd name="T73" fmla="*/ 156 h 178"/>
                <a:gd name="T74" fmla="*/ 156 w 252"/>
                <a:gd name="T75" fmla="*/ 156 h 178"/>
                <a:gd name="T76" fmla="*/ 149 w 252"/>
                <a:gd name="T77" fmla="*/ 163 h 178"/>
                <a:gd name="T78" fmla="*/ 141 w 252"/>
                <a:gd name="T79" fmla="*/ 163 h 178"/>
                <a:gd name="T80" fmla="*/ 130 w 252"/>
                <a:gd name="T81" fmla="*/ 160 h 178"/>
                <a:gd name="T82" fmla="*/ 126 w 252"/>
                <a:gd name="T83" fmla="*/ 156 h 178"/>
                <a:gd name="T84" fmla="*/ 123 w 252"/>
                <a:gd name="T85" fmla="*/ 156 h 178"/>
                <a:gd name="T86" fmla="*/ 115 w 252"/>
                <a:gd name="T87" fmla="*/ 156 h 178"/>
                <a:gd name="T88" fmla="*/ 111 w 252"/>
                <a:gd name="T89" fmla="*/ 156 h 178"/>
                <a:gd name="T90" fmla="*/ 108 w 252"/>
                <a:gd name="T91" fmla="*/ 160 h 178"/>
                <a:gd name="T92" fmla="*/ 100 w 252"/>
                <a:gd name="T93" fmla="*/ 152 h 178"/>
                <a:gd name="T94" fmla="*/ 97 w 252"/>
                <a:gd name="T95" fmla="*/ 149 h 178"/>
                <a:gd name="T96" fmla="*/ 89 w 252"/>
                <a:gd name="T97" fmla="*/ 149 h 178"/>
                <a:gd name="T98" fmla="*/ 86 w 252"/>
                <a:gd name="T99" fmla="*/ 149 h 178"/>
                <a:gd name="T100" fmla="*/ 82 w 252"/>
                <a:gd name="T101" fmla="*/ 149 h 178"/>
                <a:gd name="T102" fmla="*/ 74 w 252"/>
                <a:gd name="T103" fmla="*/ 149 h 178"/>
                <a:gd name="T104" fmla="*/ 67 w 252"/>
                <a:gd name="T105" fmla="*/ 149 h 178"/>
                <a:gd name="T106" fmla="*/ 63 w 252"/>
                <a:gd name="T107" fmla="*/ 152 h 178"/>
                <a:gd name="T108" fmla="*/ 60 w 252"/>
                <a:gd name="T109" fmla="*/ 156 h 178"/>
                <a:gd name="T110" fmla="*/ 60 w 252"/>
                <a:gd name="T111" fmla="*/ 156 h 178"/>
                <a:gd name="T112" fmla="*/ 60 w 252"/>
                <a:gd name="T113" fmla="*/ 160 h 178"/>
                <a:gd name="T114" fmla="*/ 63 w 252"/>
                <a:gd name="T115" fmla="*/ 163 h 178"/>
                <a:gd name="T116" fmla="*/ 56 w 252"/>
                <a:gd name="T117" fmla="*/ 167 h 178"/>
                <a:gd name="T118" fmla="*/ 56 w 252"/>
                <a:gd name="T119" fmla="*/ 171 h 178"/>
                <a:gd name="T120" fmla="*/ 60 w 252"/>
                <a:gd name="T121" fmla="*/ 175 h 178"/>
                <a:gd name="T122" fmla="*/ 56 w 252"/>
                <a:gd name="T12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2" h="178">
                  <a:moveTo>
                    <a:pt x="56" y="178"/>
                  </a:moveTo>
                  <a:lnTo>
                    <a:pt x="52" y="175"/>
                  </a:lnTo>
                  <a:lnTo>
                    <a:pt x="49" y="175"/>
                  </a:lnTo>
                  <a:lnTo>
                    <a:pt x="49" y="171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1" y="171"/>
                  </a:lnTo>
                  <a:lnTo>
                    <a:pt x="37" y="171"/>
                  </a:lnTo>
                  <a:lnTo>
                    <a:pt x="34" y="171"/>
                  </a:lnTo>
                  <a:lnTo>
                    <a:pt x="30" y="167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30" y="160"/>
                  </a:lnTo>
                  <a:lnTo>
                    <a:pt x="23" y="160"/>
                  </a:lnTo>
                  <a:lnTo>
                    <a:pt x="15" y="156"/>
                  </a:lnTo>
                  <a:lnTo>
                    <a:pt x="15" y="152"/>
                  </a:lnTo>
                  <a:lnTo>
                    <a:pt x="0" y="141"/>
                  </a:lnTo>
                  <a:lnTo>
                    <a:pt x="0" y="138"/>
                  </a:lnTo>
                  <a:lnTo>
                    <a:pt x="4" y="134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8" y="130"/>
                  </a:lnTo>
                  <a:lnTo>
                    <a:pt x="19" y="130"/>
                  </a:lnTo>
                  <a:lnTo>
                    <a:pt x="23" y="130"/>
                  </a:lnTo>
                  <a:lnTo>
                    <a:pt x="26" y="126"/>
                  </a:lnTo>
                  <a:lnTo>
                    <a:pt x="34" y="126"/>
                  </a:lnTo>
                  <a:lnTo>
                    <a:pt x="37" y="126"/>
                  </a:lnTo>
                  <a:lnTo>
                    <a:pt x="41" y="123"/>
                  </a:lnTo>
                  <a:lnTo>
                    <a:pt x="49" y="123"/>
                  </a:lnTo>
                  <a:lnTo>
                    <a:pt x="52" y="123"/>
                  </a:lnTo>
                  <a:lnTo>
                    <a:pt x="60" y="119"/>
                  </a:lnTo>
                  <a:lnTo>
                    <a:pt x="63" y="115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7" y="93"/>
                  </a:lnTo>
                  <a:lnTo>
                    <a:pt x="67" y="67"/>
                  </a:lnTo>
                  <a:lnTo>
                    <a:pt x="93" y="60"/>
                  </a:lnTo>
                  <a:lnTo>
                    <a:pt x="111" y="45"/>
                  </a:lnTo>
                  <a:lnTo>
                    <a:pt x="186" y="0"/>
                  </a:lnTo>
                  <a:lnTo>
                    <a:pt x="215" y="8"/>
                  </a:lnTo>
                  <a:lnTo>
                    <a:pt x="219" y="11"/>
                  </a:lnTo>
                  <a:lnTo>
                    <a:pt x="234" y="4"/>
                  </a:lnTo>
                  <a:lnTo>
                    <a:pt x="234" y="8"/>
                  </a:lnTo>
                  <a:lnTo>
                    <a:pt x="241" y="26"/>
                  </a:lnTo>
                  <a:lnTo>
                    <a:pt x="241" y="30"/>
                  </a:lnTo>
                  <a:lnTo>
                    <a:pt x="241" y="34"/>
                  </a:lnTo>
                  <a:lnTo>
                    <a:pt x="252" y="45"/>
                  </a:lnTo>
                  <a:lnTo>
                    <a:pt x="252" y="52"/>
                  </a:lnTo>
                  <a:lnTo>
                    <a:pt x="248" y="52"/>
                  </a:lnTo>
                  <a:lnTo>
                    <a:pt x="245" y="82"/>
                  </a:lnTo>
                  <a:lnTo>
                    <a:pt x="245" y="104"/>
                  </a:lnTo>
                  <a:lnTo>
                    <a:pt x="219" y="126"/>
                  </a:lnTo>
                  <a:lnTo>
                    <a:pt x="215" y="130"/>
                  </a:lnTo>
                  <a:lnTo>
                    <a:pt x="215" y="130"/>
                  </a:lnTo>
                  <a:lnTo>
                    <a:pt x="211" y="130"/>
                  </a:lnTo>
                  <a:lnTo>
                    <a:pt x="211" y="134"/>
                  </a:lnTo>
                  <a:lnTo>
                    <a:pt x="215" y="152"/>
                  </a:lnTo>
                  <a:lnTo>
                    <a:pt x="211" y="149"/>
                  </a:lnTo>
                  <a:lnTo>
                    <a:pt x="208" y="152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04" y="156"/>
                  </a:lnTo>
                  <a:lnTo>
                    <a:pt x="204" y="156"/>
                  </a:lnTo>
                  <a:lnTo>
                    <a:pt x="200" y="156"/>
                  </a:lnTo>
                  <a:lnTo>
                    <a:pt x="197" y="156"/>
                  </a:lnTo>
                  <a:lnTo>
                    <a:pt x="197" y="160"/>
                  </a:lnTo>
                  <a:lnTo>
                    <a:pt x="193" y="160"/>
                  </a:lnTo>
                  <a:lnTo>
                    <a:pt x="189" y="160"/>
                  </a:lnTo>
                  <a:lnTo>
                    <a:pt x="186" y="160"/>
                  </a:lnTo>
                  <a:lnTo>
                    <a:pt x="182" y="156"/>
                  </a:lnTo>
                  <a:lnTo>
                    <a:pt x="174" y="156"/>
                  </a:lnTo>
                  <a:lnTo>
                    <a:pt x="171" y="156"/>
                  </a:lnTo>
                  <a:lnTo>
                    <a:pt x="160" y="156"/>
                  </a:lnTo>
                  <a:lnTo>
                    <a:pt x="156" y="156"/>
                  </a:lnTo>
                  <a:lnTo>
                    <a:pt x="152" y="163"/>
                  </a:lnTo>
                  <a:lnTo>
                    <a:pt x="149" y="163"/>
                  </a:lnTo>
                  <a:lnTo>
                    <a:pt x="145" y="163"/>
                  </a:lnTo>
                  <a:lnTo>
                    <a:pt x="141" y="163"/>
                  </a:lnTo>
                  <a:lnTo>
                    <a:pt x="137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56"/>
                  </a:lnTo>
                  <a:lnTo>
                    <a:pt x="126" y="156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15" y="156"/>
                  </a:lnTo>
                  <a:lnTo>
                    <a:pt x="115" y="156"/>
                  </a:lnTo>
                  <a:lnTo>
                    <a:pt x="111" y="156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4" y="160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7" y="149"/>
                  </a:lnTo>
                  <a:lnTo>
                    <a:pt x="93" y="149"/>
                  </a:lnTo>
                  <a:lnTo>
                    <a:pt x="89" y="149"/>
                  </a:lnTo>
                  <a:lnTo>
                    <a:pt x="86" y="149"/>
                  </a:lnTo>
                  <a:lnTo>
                    <a:pt x="86" y="149"/>
                  </a:lnTo>
                  <a:lnTo>
                    <a:pt x="82" y="149"/>
                  </a:lnTo>
                  <a:lnTo>
                    <a:pt x="82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71" y="149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63" y="152"/>
                  </a:lnTo>
                  <a:lnTo>
                    <a:pt x="60" y="152"/>
                  </a:lnTo>
                  <a:lnTo>
                    <a:pt x="60" y="156"/>
                  </a:lnTo>
                  <a:lnTo>
                    <a:pt x="63" y="156"/>
                  </a:lnTo>
                  <a:lnTo>
                    <a:pt x="60" y="156"/>
                  </a:lnTo>
                  <a:lnTo>
                    <a:pt x="60" y="160"/>
                  </a:lnTo>
                  <a:lnTo>
                    <a:pt x="60" y="160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0" y="163"/>
                  </a:lnTo>
                  <a:lnTo>
                    <a:pt x="56" y="167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60" y="175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359925" y="2909636"/>
              <a:ext cx="238027" cy="185275"/>
            </a:xfrm>
            <a:custGeom>
              <a:avLst/>
              <a:gdLst>
                <a:gd name="T0" fmla="*/ 174 w 185"/>
                <a:gd name="T1" fmla="*/ 7 h 144"/>
                <a:gd name="T2" fmla="*/ 163 w 185"/>
                <a:gd name="T3" fmla="*/ 3 h 144"/>
                <a:gd name="T4" fmla="*/ 159 w 185"/>
                <a:gd name="T5" fmla="*/ 7 h 144"/>
                <a:gd name="T6" fmla="*/ 152 w 185"/>
                <a:gd name="T7" fmla="*/ 7 h 144"/>
                <a:gd name="T8" fmla="*/ 144 w 185"/>
                <a:gd name="T9" fmla="*/ 11 h 144"/>
                <a:gd name="T10" fmla="*/ 129 w 185"/>
                <a:gd name="T11" fmla="*/ 7 h 144"/>
                <a:gd name="T12" fmla="*/ 111 w 185"/>
                <a:gd name="T13" fmla="*/ 7 h 144"/>
                <a:gd name="T14" fmla="*/ 100 w 185"/>
                <a:gd name="T15" fmla="*/ 14 h 144"/>
                <a:gd name="T16" fmla="*/ 85 w 185"/>
                <a:gd name="T17" fmla="*/ 11 h 144"/>
                <a:gd name="T18" fmla="*/ 81 w 185"/>
                <a:gd name="T19" fmla="*/ 7 h 144"/>
                <a:gd name="T20" fmla="*/ 70 w 185"/>
                <a:gd name="T21" fmla="*/ 7 h 144"/>
                <a:gd name="T22" fmla="*/ 66 w 185"/>
                <a:gd name="T23" fmla="*/ 11 h 144"/>
                <a:gd name="T24" fmla="*/ 55 w 185"/>
                <a:gd name="T25" fmla="*/ 3 h 144"/>
                <a:gd name="T26" fmla="*/ 48 w 185"/>
                <a:gd name="T27" fmla="*/ 0 h 144"/>
                <a:gd name="T28" fmla="*/ 41 w 185"/>
                <a:gd name="T29" fmla="*/ 0 h 144"/>
                <a:gd name="T30" fmla="*/ 29 w 185"/>
                <a:gd name="T31" fmla="*/ 0 h 144"/>
                <a:gd name="T32" fmla="*/ 22 w 185"/>
                <a:gd name="T33" fmla="*/ 0 h 144"/>
                <a:gd name="T34" fmla="*/ 15 w 185"/>
                <a:gd name="T35" fmla="*/ 3 h 144"/>
                <a:gd name="T36" fmla="*/ 15 w 185"/>
                <a:gd name="T37" fmla="*/ 7 h 144"/>
                <a:gd name="T38" fmla="*/ 18 w 185"/>
                <a:gd name="T39" fmla="*/ 14 h 144"/>
                <a:gd name="T40" fmla="*/ 11 w 185"/>
                <a:gd name="T41" fmla="*/ 18 h 144"/>
                <a:gd name="T42" fmla="*/ 15 w 185"/>
                <a:gd name="T43" fmla="*/ 26 h 144"/>
                <a:gd name="T44" fmla="*/ 11 w 185"/>
                <a:gd name="T45" fmla="*/ 29 h 144"/>
                <a:gd name="T46" fmla="*/ 15 w 185"/>
                <a:gd name="T47" fmla="*/ 37 h 144"/>
                <a:gd name="T48" fmla="*/ 18 w 185"/>
                <a:gd name="T49" fmla="*/ 48 h 144"/>
                <a:gd name="T50" fmla="*/ 11 w 185"/>
                <a:gd name="T51" fmla="*/ 52 h 144"/>
                <a:gd name="T52" fmla="*/ 15 w 185"/>
                <a:gd name="T53" fmla="*/ 59 h 144"/>
                <a:gd name="T54" fmla="*/ 7 w 185"/>
                <a:gd name="T55" fmla="*/ 66 h 144"/>
                <a:gd name="T56" fmla="*/ 4 w 185"/>
                <a:gd name="T57" fmla="*/ 70 h 144"/>
                <a:gd name="T58" fmla="*/ 0 w 185"/>
                <a:gd name="T59" fmla="*/ 74 h 144"/>
                <a:gd name="T60" fmla="*/ 0 w 185"/>
                <a:gd name="T61" fmla="*/ 81 h 144"/>
                <a:gd name="T62" fmla="*/ 0 w 185"/>
                <a:gd name="T63" fmla="*/ 85 h 144"/>
                <a:gd name="T64" fmla="*/ 0 w 185"/>
                <a:gd name="T65" fmla="*/ 96 h 144"/>
                <a:gd name="T66" fmla="*/ 0 w 185"/>
                <a:gd name="T67" fmla="*/ 107 h 144"/>
                <a:gd name="T68" fmla="*/ 11 w 185"/>
                <a:gd name="T69" fmla="*/ 111 h 144"/>
                <a:gd name="T70" fmla="*/ 33 w 185"/>
                <a:gd name="T71" fmla="*/ 129 h 144"/>
                <a:gd name="T72" fmla="*/ 37 w 185"/>
                <a:gd name="T73" fmla="*/ 141 h 144"/>
                <a:gd name="T74" fmla="*/ 63 w 185"/>
                <a:gd name="T75" fmla="*/ 144 h 144"/>
                <a:gd name="T76" fmla="*/ 78 w 185"/>
                <a:gd name="T77" fmla="*/ 141 h 144"/>
                <a:gd name="T78" fmla="*/ 85 w 185"/>
                <a:gd name="T79" fmla="*/ 137 h 144"/>
                <a:gd name="T80" fmla="*/ 89 w 185"/>
                <a:gd name="T81" fmla="*/ 141 h 144"/>
                <a:gd name="T82" fmla="*/ 96 w 185"/>
                <a:gd name="T83" fmla="*/ 129 h 144"/>
                <a:gd name="T84" fmla="*/ 96 w 185"/>
                <a:gd name="T85" fmla="*/ 122 h 144"/>
                <a:gd name="T86" fmla="*/ 104 w 185"/>
                <a:gd name="T87" fmla="*/ 115 h 144"/>
                <a:gd name="T88" fmla="*/ 107 w 185"/>
                <a:gd name="T89" fmla="*/ 107 h 144"/>
                <a:gd name="T90" fmla="*/ 115 w 185"/>
                <a:gd name="T91" fmla="*/ 104 h 144"/>
                <a:gd name="T92" fmla="*/ 122 w 185"/>
                <a:gd name="T93" fmla="*/ 104 h 144"/>
                <a:gd name="T94" fmla="*/ 129 w 185"/>
                <a:gd name="T95" fmla="*/ 111 h 144"/>
                <a:gd name="T96" fmla="*/ 137 w 185"/>
                <a:gd name="T97" fmla="*/ 107 h 144"/>
                <a:gd name="T98" fmla="*/ 141 w 185"/>
                <a:gd name="T99" fmla="*/ 104 h 144"/>
                <a:gd name="T100" fmla="*/ 144 w 185"/>
                <a:gd name="T101" fmla="*/ 96 h 144"/>
                <a:gd name="T102" fmla="*/ 148 w 185"/>
                <a:gd name="T103" fmla="*/ 85 h 144"/>
                <a:gd name="T104" fmla="*/ 159 w 185"/>
                <a:gd name="T105" fmla="*/ 78 h 144"/>
                <a:gd name="T106" fmla="*/ 159 w 185"/>
                <a:gd name="T107" fmla="*/ 66 h 144"/>
                <a:gd name="T108" fmla="*/ 166 w 185"/>
                <a:gd name="T109" fmla="*/ 63 h 144"/>
                <a:gd name="T110" fmla="*/ 170 w 185"/>
                <a:gd name="T111" fmla="*/ 52 h 144"/>
                <a:gd name="T112" fmla="*/ 174 w 185"/>
                <a:gd name="T113" fmla="*/ 44 h 144"/>
                <a:gd name="T114" fmla="*/ 181 w 185"/>
                <a:gd name="T115" fmla="*/ 40 h 144"/>
                <a:gd name="T116" fmla="*/ 185 w 185"/>
                <a:gd name="T117" fmla="*/ 33 h 144"/>
                <a:gd name="T118" fmla="*/ 185 w 185"/>
                <a:gd name="T119" fmla="*/ 26 h 144"/>
                <a:gd name="T120" fmla="*/ 181 w 185"/>
                <a:gd name="T121" fmla="*/ 18 h 144"/>
                <a:gd name="T122" fmla="*/ 178 w 185"/>
                <a:gd name="T123" fmla="*/ 1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144">
                  <a:moveTo>
                    <a:pt x="178" y="11"/>
                  </a:moveTo>
                  <a:lnTo>
                    <a:pt x="178" y="11"/>
                  </a:lnTo>
                  <a:lnTo>
                    <a:pt x="174" y="7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3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5" y="7"/>
                  </a:lnTo>
                  <a:lnTo>
                    <a:pt x="152" y="7"/>
                  </a:lnTo>
                  <a:lnTo>
                    <a:pt x="152" y="11"/>
                  </a:lnTo>
                  <a:lnTo>
                    <a:pt x="148" y="11"/>
                  </a:lnTo>
                  <a:lnTo>
                    <a:pt x="144" y="11"/>
                  </a:lnTo>
                  <a:lnTo>
                    <a:pt x="141" y="11"/>
                  </a:lnTo>
                  <a:lnTo>
                    <a:pt x="137" y="7"/>
                  </a:lnTo>
                  <a:lnTo>
                    <a:pt x="129" y="7"/>
                  </a:lnTo>
                  <a:lnTo>
                    <a:pt x="126" y="7"/>
                  </a:lnTo>
                  <a:lnTo>
                    <a:pt x="115" y="7"/>
                  </a:lnTo>
                  <a:lnTo>
                    <a:pt x="111" y="7"/>
                  </a:lnTo>
                  <a:lnTo>
                    <a:pt x="107" y="14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4"/>
                  </a:lnTo>
                  <a:lnTo>
                    <a:pt x="85" y="11"/>
                  </a:lnTo>
                  <a:lnTo>
                    <a:pt x="81" y="11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66" y="7"/>
                  </a:lnTo>
                  <a:lnTo>
                    <a:pt x="66" y="11"/>
                  </a:lnTo>
                  <a:lnTo>
                    <a:pt x="63" y="11"/>
                  </a:lnTo>
                  <a:lnTo>
                    <a:pt x="59" y="11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15" y="7"/>
                  </a:lnTo>
                  <a:lnTo>
                    <a:pt x="18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9"/>
                  </a:lnTo>
                  <a:lnTo>
                    <a:pt x="11" y="29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15" y="37"/>
                  </a:lnTo>
                  <a:lnTo>
                    <a:pt x="15" y="40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5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0" y="107"/>
                  </a:lnTo>
                  <a:lnTo>
                    <a:pt x="0" y="111"/>
                  </a:lnTo>
                  <a:lnTo>
                    <a:pt x="7" y="111"/>
                  </a:lnTo>
                  <a:lnTo>
                    <a:pt x="11" y="111"/>
                  </a:lnTo>
                  <a:lnTo>
                    <a:pt x="22" y="115"/>
                  </a:lnTo>
                  <a:lnTo>
                    <a:pt x="29" y="122"/>
                  </a:lnTo>
                  <a:lnTo>
                    <a:pt x="33" y="129"/>
                  </a:lnTo>
                  <a:lnTo>
                    <a:pt x="33" y="133"/>
                  </a:lnTo>
                  <a:lnTo>
                    <a:pt x="37" y="133"/>
                  </a:lnTo>
                  <a:lnTo>
                    <a:pt x="37" y="141"/>
                  </a:lnTo>
                  <a:lnTo>
                    <a:pt x="41" y="144"/>
                  </a:lnTo>
                  <a:lnTo>
                    <a:pt x="48" y="144"/>
                  </a:lnTo>
                  <a:lnTo>
                    <a:pt x="63" y="144"/>
                  </a:lnTo>
                  <a:lnTo>
                    <a:pt x="66" y="141"/>
                  </a:lnTo>
                  <a:lnTo>
                    <a:pt x="70" y="144"/>
                  </a:lnTo>
                  <a:lnTo>
                    <a:pt x="78" y="141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89" y="137"/>
                  </a:lnTo>
                  <a:lnTo>
                    <a:pt x="96" y="133"/>
                  </a:lnTo>
                  <a:lnTo>
                    <a:pt x="96" y="129"/>
                  </a:lnTo>
                  <a:lnTo>
                    <a:pt x="96" y="12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18"/>
                  </a:lnTo>
                  <a:lnTo>
                    <a:pt x="100" y="118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7" y="111"/>
                  </a:lnTo>
                  <a:lnTo>
                    <a:pt x="107" y="107"/>
                  </a:lnTo>
                  <a:lnTo>
                    <a:pt x="111" y="107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5" y="104"/>
                  </a:lnTo>
                  <a:lnTo>
                    <a:pt x="118" y="107"/>
                  </a:lnTo>
                  <a:lnTo>
                    <a:pt x="122" y="104"/>
                  </a:lnTo>
                  <a:lnTo>
                    <a:pt x="126" y="107"/>
                  </a:lnTo>
                  <a:lnTo>
                    <a:pt x="126" y="111"/>
                  </a:lnTo>
                  <a:lnTo>
                    <a:pt x="129" y="111"/>
                  </a:lnTo>
                  <a:lnTo>
                    <a:pt x="129" y="111"/>
                  </a:lnTo>
                  <a:lnTo>
                    <a:pt x="133" y="111"/>
                  </a:lnTo>
                  <a:lnTo>
                    <a:pt x="137" y="107"/>
                  </a:lnTo>
                  <a:lnTo>
                    <a:pt x="137" y="107"/>
                  </a:lnTo>
                  <a:lnTo>
                    <a:pt x="137" y="104"/>
                  </a:lnTo>
                  <a:lnTo>
                    <a:pt x="141" y="104"/>
                  </a:lnTo>
                  <a:lnTo>
                    <a:pt x="144" y="100"/>
                  </a:lnTo>
                  <a:lnTo>
                    <a:pt x="144" y="100"/>
                  </a:lnTo>
                  <a:lnTo>
                    <a:pt x="144" y="96"/>
                  </a:lnTo>
                  <a:lnTo>
                    <a:pt x="148" y="89"/>
                  </a:lnTo>
                  <a:lnTo>
                    <a:pt x="148" y="89"/>
                  </a:lnTo>
                  <a:lnTo>
                    <a:pt x="148" y="85"/>
                  </a:lnTo>
                  <a:lnTo>
                    <a:pt x="152" y="85"/>
                  </a:lnTo>
                  <a:lnTo>
                    <a:pt x="155" y="81"/>
                  </a:lnTo>
                  <a:lnTo>
                    <a:pt x="159" y="78"/>
                  </a:lnTo>
                  <a:lnTo>
                    <a:pt x="159" y="74"/>
                  </a:lnTo>
                  <a:lnTo>
                    <a:pt x="159" y="74"/>
                  </a:lnTo>
                  <a:lnTo>
                    <a:pt x="159" y="66"/>
                  </a:lnTo>
                  <a:lnTo>
                    <a:pt x="163" y="6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70" y="59"/>
                  </a:lnTo>
                  <a:lnTo>
                    <a:pt x="170" y="55"/>
                  </a:lnTo>
                  <a:lnTo>
                    <a:pt x="170" y="52"/>
                  </a:lnTo>
                  <a:lnTo>
                    <a:pt x="170" y="48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74" y="40"/>
                  </a:lnTo>
                  <a:lnTo>
                    <a:pt x="178" y="40"/>
                  </a:lnTo>
                  <a:lnTo>
                    <a:pt x="181" y="40"/>
                  </a:lnTo>
                  <a:lnTo>
                    <a:pt x="181" y="37"/>
                  </a:lnTo>
                  <a:lnTo>
                    <a:pt x="185" y="37"/>
                  </a:lnTo>
                  <a:lnTo>
                    <a:pt x="185" y="33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6"/>
                  </a:lnTo>
                  <a:lnTo>
                    <a:pt x="181" y="26"/>
                  </a:lnTo>
                  <a:lnTo>
                    <a:pt x="181" y="22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78" y="11"/>
                  </a:lnTo>
                  <a:lnTo>
                    <a:pt x="178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430689" y="3172109"/>
              <a:ext cx="5147" cy="3860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0 w 4"/>
                <a:gd name="T5" fmla="*/ 0 h 3"/>
                <a:gd name="T6" fmla="*/ 4 w 4"/>
                <a:gd name="T7" fmla="*/ 0 h 3"/>
                <a:gd name="T8" fmla="*/ 4 w 4"/>
                <a:gd name="T9" fmla="*/ 3 h 3"/>
                <a:gd name="T10" fmla="*/ 0 w 4"/>
                <a:gd name="T11" fmla="*/ 3 h 3"/>
                <a:gd name="T12" fmla="*/ 0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469289" y="3105203"/>
              <a:ext cx="9007" cy="14153"/>
            </a:xfrm>
            <a:custGeom>
              <a:avLst/>
              <a:gdLst>
                <a:gd name="T0" fmla="*/ 0 w 7"/>
                <a:gd name="T1" fmla="*/ 7 h 11"/>
                <a:gd name="T2" fmla="*/ 0 w 7"/>
                <a:gd name="T3" fmla="*/ 3 h 11"/>
                <a:gd name="T4" fmla="*/ 4 w 7"/>
                <a:gd name="T5" fmla="*/ 3 h 11"/>
                <a:gd name="T6" fmla="*/ 4 w 7"/>
                <a:gd name="T7" fmla="*/ 0 h 11"/>
                <a:gd name="T8" fmla="*/ 7 w 7"/>
                <a:gd name="T9" fmla="*/ 0 h 11"/>
                <a:gd name="T10" fmla="*/ 7 w 7"/>
                <a:gd name="T11" fmla="*/ 0 h 11"/>
                <a:gd name="T12" fmla="*/ 7 w 7"/>
                <a:gd name="T13" fmla="*/ 3 h 11"/>
                <a:gd name="T14" fmla="*/ 7 w 7"/>
                <a:gd name="T15" fmla="*/ 11 h 11"/>
                <a:gd name="T16" fmla="*/ 4 w 7"/>
                <a:gd name="T17" fmla="*/ 7 h 11"/>
                <a:gd name="T18" fmla="*/ 0 w 7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1">
                  <a:moveTo>
                    <a:pt x="0" y="7"/>
                  </a:moveTo>
                  <a:lnTo>
                    <a:pt x="0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474436" y="2923790"/>
              <a:ext cx="162115" cy="218727"/>
            </a:xfrm>
            <a:custGeom>
              <a:avLst/>
              <a:gdLst>
                <a:gd name="T0" fmla="*/ 7 w 126"/>
                <a:gd name="T1" fmla="*/ 122 h 170"/>
                <a:gd name="T2" fmla="*/ 7 w 126"/>
                <a:gd name="T3" fmla="*/ 111 h 170"/>
                <a:gd name="T4" fmla="*/ 11 w 126"/>
                <a:gd name="T5" fmla="*/ 107 h 170"/>
                <a:gd name="T6" fmla="*/ 18 w 126"/>
                <a:gd name="T7" fmla="*/ 100 h 170"/>
                <a:gd name="T8" fmla="*/ 26 w 126"/>
                <a:gd name="T9" fmla="*/ 93 h 170"/>
                <a:gd name="T10" fmla="*/ 29 w 126"/>
                <a:gd name="T11" fmla="*/ 96 h 170"/>
                <a:gd name="T12" fmla="*/ 37 w 126"/>
                <a:gd name="T13" fmla="*/ 100 h 170"/>
                <a:gd name="T14" fmla="*/ 44 w 126"/>
                <a:gd name="T15" fmla="*/ 100 h 170"/>
                <a:gd name="T16" fmla="*/ 48 w 126"/>
                <a:gd name="T17" fmla="*/ 93 h 170"/>
                <a:gd name="T18" fmla="*/ 55 w 126"/>
                <a:gd name="T19" fmla="*/ 89 h 170"/>
                <a:gd name="T20" fmla="*/ 59 w 126"/>
                <a:gd name="T21" fmla="*/ 78 h 170"/>
                <a:gd name="T22" fmla="*/ 66 w 126"/>
                <a:gd name="T23" fmla="*/ 70 h 170"/>
                <a:gd name="T24" fmla="*/ 70 w 126"/>
                <a:gd name="T25" fmla="*/ 63 h 170"/>
                <a:gd name="T26" fmla="*/ 77 w 126"/>
                <a:gd name="T27" fmla="*/ 52 h 170"/>
                <a:gd name="T28" fmla="*/ 81 w 126"/>
                <a:gd name="T29" fmla="*/ 44 h 170"/>
                <a:gd name="T30" fmla="*/ 85 w 126"/>
                <a:gd name="T31" fmla="*/ 33 h 170"/>
                <a:gd name="T32" fmla="*/ 89 w 126"/>
                <a:gd name="T33" fmla="*/ 29 h 170"/>
                <a:gd name="T34" fmla="*/ 96 w 126"/>
                <a:gd name="T35" fmla="*/ 26 h 170"/>
                <a:gd name="T36" fmla="*/ 96 w 126"/>
                <a:gd name="T37" fmla="*/ 18 h 170"/>
                <a:gd name="T38" fmla="*/ 92 w 126"/>
                <a:gd name="T39" fmla="*/ 11 h 170"/>
                <a:gd name="T40" fmla="*/ 89 w 126"/>
                <a:gd name="T41" fmla="*/ 0 h 170"/>
                <a:gd name="T42" fmla="*/ 103 w 126"/>
                <a:gd name="T43" fmla="*/ 11 h 170"/>
                <a:gd name="T44" fmla="*/ 107 w 126"/>
                <a:gd name="T45" fmla="*/ 18 h 170"/>
                <a:gd name="T46" fmla="*/ 103 w 126"/>
                <a:gd name="T47" fmla="*/ 26 h 170"/>
                <a:gd name="T48" fmla="*/ 103 w 126"/>
                <a:gd name="T49" fmla="*/ 33 h 170"/>
                <a:gd name="T50" fmla="*/ 107 w 126"/>
                <a:gd name="T51" fmla="*/ 41 h 170"/>
                <a:gd name="T52" fmla="*/ 114 w 126"/>
                <a:gd name="T53" fmla="*/ 48 h 170"/>
                <a:gd name="T54" fmla="*/ 111 w 126"/>
                <a:gd name="T55" fmla="*/ 48 h 170"/>
                <a:gd name="T56" fmla="*/ 103 w 126"/>
                <a:gd name="T57" fmla="*/ 48 h 170"/>
                <a:gd name="T58" fmla="*/ 96 w 126"/>
                <a:gd name="T59" fmla="*/ 48 h 170"/>
                <a:gd name="T60" fmla="*/ 92 w 126"/>
                <a:gd name="T61" fmla="*/ 52 h 170"/>
                <a:gd name="T62" fmla="*/ 92 w 126"/>
                <a:gd name="T63" fmla="*/ 55 h 170"/>
                <a:gd name="T64" fmla="*/ 103 w 126"/>
                <a:gd name="T65" fmla="*/ 63 h 170"/>
                <a:gd name="T66" fmla="*/ 114 w 126"/>
                <a:gd name="T67" fmla="*/ 74 h 170"/>
                <a:gd name="T68" fmla="*/ 114 w 126"/>
                <a:gd name="T69" fmla="*/ 85 h 170"/>
                <a:gd name="T70" fmla="*/ 107 w 126"/>
                <a:gd name="T71" fmla="*/ 96 h 170"/>
                <a:gd name="T72" fmla="*/ 100 w 126"/>
                <a:gd name="T73" fmla="*/ 104 h 170"/>
                <a:gd name="T74" fmla="*/ 100 w 126"/>
                <a:gd name="T75" fmla="*/ 111 h 170"/>
                <a:gd name="T76" fmla="*/ 100 w 126"/>
                <a:gd name="T77" fmla="*/ 122 h 170"/>
                <a:gd name="T78" fmla="*/ 107 w 126"/>
                <a:gd name="T79" fmla="*/ 133 h 170"/>
                <a:gd name="T80" fmla="*/ 114 w 126"/>
                <a:gd name="T81" fmla="*/ 144 h 170"/>
                <a:gd name="T82" fmla="*/ 126 w 126"/>
                <a:gd name="T83" fmla="*/ 152 h 170"/>
                <a:gd name="T84" fmla="*/ 126 w 126"/>
                <a:gd name="T85" fmla="*/ 159 h 170"/>
                <a:gd name="T86" fmla="*/ 126 w 126"/>
                <a:gd name="T87" fmla="*/ 163 h 170"/>
                <a:gd name="T88" fmla="*/ 122 w 126"/>
                <a:gd name="T89" fmla="*/ 170 h 170"/>
                <a:gd name="T90" fmla="*/ 122 w 126"/>
                <a:gd name="T91" fmla="*/ 170 h 170"/>
                <a:gd name="T92" fmla="*/ 118 w 126"/>
                <a:gd name="T93" fmla="*/ 170 h 170"/>
                <a:gd name="T94" fmla="*/ 111 w 126"/>
                <a:gd name="T95" fmla="*/ 167 h 170"/>
                <a:gd name="T96" fmla="*/ 107 w 126"/>
                <a:gd name="T97" fmla="*/ 170 h 170"/>
                <a:gd name="T98" fmla="*/ 100 w 126"/>
                <a:gd name="T99" fmla="*/ 167 h 170"/>
                <a:gd name="T100" fmla="*/ 96 w 126"/>
                <a:gd name="T101" fmla="*/ 167 h 170"/>
                <a:gd name="T102" fmla="*/ 74 w 126"/>
                <a:gd name="T103" fmla="*/ 163 h 170"/>
                <a:gd name="T104" fmla="*/ 66 w 126"/>
                <a:gd name="T105" fmla="*/ 163 h 170"/>
                <a:gd name="T106" fmla="*/ 63 w 126"/>
                <a:gd name="T107" fmla="*/ 163 h 170"/>
                <a:gd name="T108" fmla="*/ 55 w 126"/>
                <a:gd name="T109" fmla="*/ 163 h 170"/>
                <a:gd name="T110" fmla="*/ 48 w 126"/>
                <a:gd name="T111" fmla="*/ 163 h 170"/>
                <a:gd name="T112" fmla="*/ 44 w 126"/>
                <a:gd name="T113" fmla="*/ 167 h 170"/>
                <a:gd name="T114" fmla="*/ 22 w 126"/>
                <a:gd name="T115" fmla="*/ 167 h 170"/>
                <a:gd name="T116" fmla="*/ 18 w 126"/>
                <a:gd name="T117" fmla="*/ 163 h 170"/>
                <a:gd name="T118" fmla="*/ 18 w 126"/>
                <a:gd name="T119" fmla="*/ 148 h 170"/>
                <a:gd name="T120" fmla="*/ 18 w 126"/>
                <a:gd name="T121" fmla="*/ 137 h 170"/>
                <a:gd name="T122" fmla="*/ 7 w 126"/>
                <a:gd name="T123" fmla="*/ 137 h 170"/>
                <a:gd name="T124" fmla="*/ 0 w 126"/>
                <a:gd name="T125" fmla="*/ 13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70">
                  <a:moveTo>
                    <a:pt x="0" y="130"/>
                  </a:moveTo>
                  <a:lnTo>
                    <a:pt x="0" y="126"/>
                  </a:lnTo>
                  <a:lnTo>
                    <a:pt x="7" y="122"/>
                  </a:lnTo>
                  <a:lnTo>
                    <a:pt x="7" y="118"/>
                  </a:lnTo>
                  <a:lnTo>
                    <a:pt x="7" y="115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07"/>
                  </a:lnTo>
                  <a:lnTo>
                    <a:pt x="11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3" y="93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100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3"/>
                  </a:lnTo>
                  <a:lnTo>
                    <a:pt x="52" y="93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5"/>
                  </a:lnTo>
                  <a:lnTo>
                    <a:pt x="59" y="78"/>
                  </a:lnTo>
                  <a:lnTo>
                    <a:pt x="59" y="78"/>
                  </a:lnTo>
                  <a:lnTo>
                    <a:pt x="59" y="74"/>
                  </a:lnTo>
                  <a:lnTo>
                    <a:pt x="63" y="74"/>
                  </a:lnTo>
                  <a:lnTo>
                    <a:pt x="66" y="70"/>
                  </a:lnTo>
                  <a:lnTo>
                    <a:pt x="70" y="67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70" y="55"/>
                  </a:lnTo>
                  <a:lnTo>
                    <a:pt x="74" y="55"/>
                  </a:lnTo>
                  <a:lnTo>
                    <a:pt x="77" y="52"/>
                  </a:lnTo>
                  <a:lnTo>
                    <a:pt x="77" y="52"/>
                  </a:lnTo>
                  <a:lnTo>
                    <a:pt x="81" y="48"/>
                  </a:lnTo>
                  <a:lnTo>
                    <a:pt x="81" y="44"/>
                  </a:lnTo>
                  <a:lnTo>
                    <a:pt x="81" y="41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2" y="26"/>
                  </a:lnTo>
                  <a:lnTo>
                    <a:pt x="96" y="26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6" y="18"/>
                  </a:lnTo>
                  <a:lnTo>
                    <a:pt x="96" y="15"/>
                  </a:lnTo>
                  <a:lnTo>
                    <a:pt x="92" y="15"/>
                  </a:lnTo>
                  <a:lnTo>
                    <a:pt x="92" y="11"/>
                  </a:lnTo>
                  <a:lnTo>
                    <a:pt x="92" y="7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96" y="3"/>
                  </a:lnTo>
                  <a:lnTo>
                    <a:pt x="100" y="7"/>
                  </a:lnTo>
                  <a:lnTo>
                    <a:pt x="103" y="11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7" y="18"/>
                  </a:lnTo>
                  <a:lnTo>
                    <a:pt x="107" y="22"/>
                  </a:lnTo>
                  <a:lnTo>
                    <a:pt x="103" y="22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03" y="29"/>
                  </a:lnTo>
                  <a:lnTo>
                    <a:pt x="103" y="33"/>
                  </a:lnTo>
                  <a:lnTo>
                    <a:pt x="103" y="37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11" y="44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11" y="48"/>
                  </a:lnTo>
                  <a:lnTo>
                    <a:pt x="111" y="48"/>
                  </a:lnTo>
                  <a:lnTo>
                    <a:pt x="107" y="48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00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92" y="55"/>
                  </a:lnTo>
                  <a:lnTo>
                    <a:pt x="92" y="55"/>
                  </a:lnTo>
                  <a:lnTo>
                    <a:pt x="92" y="59"/>
                  </a:lnTo>
                  <a:lnTo>
                    <a:pt x="96" y="59"/>
                  </a:lnTo>
                  <a:lnTo>
                    <a:pt x="103" y="63"/>
                  </a:lnTo>
                  <a:lnTo>
                    <a:pt x="107" y="70"/>
                  </a:lnTo>
                  <a:lnTo>
                    <a:pt x="111" y="70"/>
                  </a:lnTo>
                  <a:lnTo>
                    <a:pt x="114" y="74"/>
                  </a:lnTo>
                  <a:lnTo>
                    <a:pt x="114" y="78"/>
                  </a:lnTo>
                  <a:lnTo>
                    <a:pt x="114" y="81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11" y="89"/>
                  </a:lnTo>
                  <a:lnTo>
                    <a:pt x="107" y="96"/>
                  </a:lnTo>
                  <a:lnTo>
                    <a:pt x="103" y="100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100" y="107"/>
                  </a:lnTo>
                  <a:lnTo>
                    <a:pt x="100" y="111"/>
                  </a:lnTo>
                  <a:lnTo>
                    <a:pt x="100" y="115"/>
                  </a:lnTo>
                  <a:lnTo>
                    <a:pt x="100" y="118"/>
                  </a:lnTo>
                  <a:lnTo>
                    <a:pt x="100" y="122"/>
                  </a:lnTo>
                  <a:lnTo>
                    <a:pt x="100" y="130"/>
                  </a:lnTo>
                  <a:lnTo>
                    <a:pt x="103" y="130"/>
                  </a:lnTo>
                  <a:lnTo>
                    <a:pt x="107" y="133"/>
                  </a:lnTo>
                  <a:lnTo>
                    <a:pt x="111" y="137"/>
                  </a:lnTo>
                  <a:lnTo>
                    <a:pt x="111" y="137"/>
                  </a:lnTo>
                  <a:lnTo>
                    <a:pt x="114" y="144"/>
                  </a:lnTo>
                  <a:lnTo>
                    <a:pt x="118" y="148"/>
                  </a:lnTo>
                  <a:lnTo>
                    <a:pt x="118" y="152"/>
                  </a:lnTo>
                  <a:lnTo>
                    <a:pt x="126" y="152"/>
                  </a:lnTo>
                  <a:lnTo>
                    <a:pt x="126" y="156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59"/>
                  </a:lnTo>
                  <a:lnTo>
                    <a:pt x="126" y="163"/>
                  </a:lnTo>
                  <a:lnTo>
                    <a:pt x="122" y="167"/>
                  </a:lnTo>
                  <a:lnTo>
                    <a:pt x="122" y="167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22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14" y="170"/>
                  </a:lnTo>
                  <a:lnTo>
                    <a:pt x="111" y="170"/>
                  </a:lnTo>
                  <a:lnTo>
                    <a:pt x="111" y="167"/>
                  </a:lnTo>
                  <a:lnTo>
                    <a:pt x="107" y="167"/>
                  </a:lnTo>
                  <a:lnTo>
                    <a:pt x="107" y="170"/>
                  </a:lnTo>
                  <a:lnTo>
                    <a:pt x="107" y="170"/>
                  </a:lnTo>
                  <a:lnTo>
                    <a:pt x="103" y="167"/>
                  </a:lnTo>
                  <a:lnTo>
                    <a:pt x="103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96" y="167"/>
                  </a:lnTo>
                  <a:lnTo>
                    <a:pt x="96" y="167"/>
                  </a:lnTo>
                  <a:lnTo>
                    <a:pt x="74" y="167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0" y="167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3" y="163"/>
                  </a:lnTo>
                  <a:lnTo>
                    <a:pt x="59" y="163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8" y="167"/>
                  </a:lnTo>
                  <a:lnTo>
                    <a:pt x="22" y="163"/>
                  </a:lnTo>
                  <a:lnTo>
                    <a:pt x="18" y="163"/>
                  </a:lnTo>
                  <a:lnTo>
                    <a:pt x="22" y="156"/>
                  </a:lnTo>
                  <a:lnTo>
                    <a:pt x="22" y="152"/>
                  </a:lnTo>
                  <a:lnTo>
                    <a:pt x="18" y="148"/>
                  </a:lnTo>
                  <a:lnTo>
                    <a:pt x="18" y="141"/>
                  </a:lnTo>
                  <a:lnTo>
                    <a:pt x="18" y="141"/>
                  </a:lnTo>
                  <a:lnTo>
                    <a:pt x="18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7" y="137"/>
                  </a:lnTo>
                  <a:lnTo>
                    <a:pt x="7" y="126"/>
                  </a:lnTo>
                  <a:lnTo>
                    <a:pt x="3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4478295" y="3133509"/>
              <a:ext cx="119657" cy="119657"/>
            </a:xfrm>
            <a:custGeom>
              <a:avLst/>
              <a:gdLst>
                <a:gd name="T0" fmla="*/ 41 w 93"/>
                <a:gd name="T1" fmla="*/ 4 h 93"/>
                <a:gd name="T2" fmla="*/ 45 w 93"/>
                <a:gd name="T3" fmla="*/ 0 h 93"/>
                <a:gd name="T4" fmla="*/ 52 w 93"/>
                <a:gd name="T5" fmla="*/ 0 h 93"/>
                <a:gd name="T6" fmla="*/ 56 w 93"/>
                <a:gd name="T7" fmla="*/ 0 h 93"/>
                <a:gd name="T8" fmla="*/ 63 w 93"/>
                <a:gd name="T9" fmla="*/ 0 h 93"/>
                <a:gd name="T10" fmla="*/ 63 w 93"/>
                <a:gd name="T11" fmla="*/ 0 h 93"/>
                <a:gd name="T12" fmla="*/ 71 w 93"/>
                <a:gd name="T13" fmla="*/ 0 h 93"/>
                <a:gd name="T14" fmla="*/ 71 w 93"/>
                <a:gd name="T15" fmla="*/ 4 h 93"/>
                <a:gd name="T16" fmla="*/ 71 w 93"/>
                <a:gd name="T17" fmla="*/ 7 h 93"/>
                <a:gd name="T18" fmla="*/ 71 w 93"/>
                <a:gd name="T19" fmla="*/ 11 h 93"/>
                <a:gd name="T20" fmla="*/ 71 w 93"/>
                <a:gd name="T21" fmla="*/ 15 h 93"/>
                <a:gd name="T22" fmla="*/ 74 w 93"/>
                <a:gd name="T23" fmla="*/ 15 h 93"/>
                <a:gd name="T24" fmla="*/ 82 w 93"/>
                <a:gd name="T25" fmla="*/ 15 h 93"/>
                <a:gd name="T26" fmla="*/ 89 w 93"/>
                <a:gd name="T27" fmla="*/ 15 h 93"/>
                <a:gd name="T28" fmla="*/ 93 w 93"/>
                <a:gd name="T29" fmla="*/ 19 h 93"/>
                <a:gd name="T30" fmla="*/ 93 w 93"/>
                <a:gd name="T31" fmla="*/ 22 h 93"/>
                <a:gd name="T32" fmla="*/ 89 w 93"/>
                <a:gd name="T33" fmla="*/ 26 h 93"/>
                <a:gd name="T34" fmla="*/ 86 w 93"/>
                <a:gd name="T35" fmla="*/ 30 h 93"/>
                <a:gd name="T36" fmla="*/ 86 w 93"/>
                <a:gd name="T37" fmla="*/ 33 h 93"/>
                <a:gd name="T38" fmla="*/ 86 w 93"/>
                <a:gd name="T39" fmla="*/ 33 h 93"/>
                <a:gd name="T40" fmla="*/ 82 w 93"/>
                <a:gd name="T41" fmla="*/ 37 h 93"/>
                <a:gd name="T42" fmla="*/ 86 w 93"/>
                <a:gd name="T43" fmla="*/ 41 h 93"/>
                <a:gd name="T44" fmla="*/ 89 w 93"/>
                <a:gd name="T45" fmla="*/ 41 h 93"/>
                <a:gd name="T46" fmla="*/ 89 w 93"/>
                <a:gd name="T47" fmla="*/ 45 h 93"/>
                <a:gd name="T48" fmla="*/ 93 w 93"/>
                <a:gd name="T49" fmla="*/ 48 h 93"/>
                <a:gd name="T50" fmla="*/ 86 w 93"/>
                <a:gd name="T51" fmla="*/ 67 h 93"/>
                <a:gd name="T52" fmla="*/ 86 w 93"/>
                <a:gd name="T53" fmla="*/ 70 h 93"/>
                <a:gd name="T54" fmla="*/ 86 w 93"/>
                <a:gd name="T55" fmla="*/ 70 h 93"/>
                <a:gd name="T56" fmla="*/ 78 w 93"/>
                <a:gd name="T57" fmla="*/ 67 h 93"/>
                <a:gd name="T58" fmla="*/ 74 w 93"/>
                <a:gd name="T59" fmla="*/ 70 h 93"/>
                <a:gd name="T60" fmla="*/ 67 w 93"/>
                <a:gd name="T61" fmla="*/ 67 h 93"/>
                <a:gd name="T62" fmla="*/ 63 w 93"/>
                <a:gd name="T63" fmla="*/ 63 h 93"/>
                <a:gd name="T64" fmla="*/ 60 w 93"/>
                <a:gd name="T65" fmla="*/ 67 h 93"/>
                <a:gd name="T66" fmla="*/ 56 w 93"/>
                <a:gd name="T67" fmla="*/ 70 h 93"/>
                <a:gd name="T68" fmla="*/ 52 w 93"/>
                <a:gd name="T69" fmla="*/ 70 h 93"/>
                <a:gd name="T70" fmla="*/ 45 w 93"/>
                <a:gd name="T71" fmla="*/ 70 h 93"/>
                <a:gd name="T72" fmla="*/ 41 w 93"/>
                <a:gd name="T73" fmla="*/ 74 h 93"/>
                <a:gd name="T74" fmla="*/ 41 w 93"/>
                <a:gd name="T75" fmla="*/ 78 h 93"/>
                <a:gd name="T76" fmla="*/ 49 w 93"/>
                <a:gd name="T77" fmla="*/ 78 h 93"/>
                <a:gd name="T78" fmla="*/ 52 w 93"/>
                <a:gd name="T79" fmla="*/ 78 h 93"/>
                <a:gd name="T80" fmla="*/ 52 w 93"/>
                <a:gd name="T81" fmla="*/ 89 h 93"/>
                <a:gd name="T82" fmla="*/ 45 w 93"/>
                <a:gd name="T83" fmla="*/ 85 h 93"/>
                <a:gd name="T84" fmla="*/ 41 w 93"/>
                <a:gd name="T85" fmla="*/ 89 h 93"/>
                <a:gd name="T86" fmla="*/ 41 w 93"/>
                <a:gd name="T87" fmla="*/ 89 h 93"/>
                <a:gd name="T88" fmla="*/ 37 w 93"/>
                <a:gd name="T89" fmla="*/ 93 h 93"/>
                <a:gd name="T90" fmla="*/ 34 w 93"/>
                <a:gd name="T91" fmla="*/ 89 h 93"/>
                <a:gd name="T92" fmla="*/ 26 w 93"/>
                <a:gd name="T93" fmla="*/ 82 h 93"/>
                <a:gd name="T94" fmla="*/ 15 w 93"/>
                <a:gd name="T95" fmla="*/ 74 h 93"/>
                <a:gd name="T96" fmla="*/ 12 w 93"/>
                <a:gd name="T97" fmla="*/ 70 h 93"/>
                <a:gd name="T98" fmla="*/ 8 w 93"/>
                <a:gd name="T99" fmla="*/ 63 h 93"/>
                <a:gd name="T100" fmla="*/ 4 w 93"/>
                <a:gd name="T101" fmla="*/ 56 h 93"/>
                <a:gd name="T102" fmla="*/ 4 w 93"/>
                <a:gd name="T103" fmla="*/ 52 h 93"/>
                <a:gd name="T104" fmla="*/ 0 w 93"/>
                <a:gd name="T105" fmla="*/ 45 h 93"/>
                <a:gd name="T106" fmla="*/ 8 w 93"/>
                <a:gd name="T107" fmla="*/ 45 h 93"/>
                <a:gd name="T108" fmla="*/ 8 w 93"/>
                <a:gd name="T109" fmla="*/ 30 h 93"/>
                <a:gd name="T110" fmla="*/ 15 w 93"/>
                <a:gd name="T111" fmla="*/ 30 h 93"/>
                <a:gd name="T112" fmla="*/ 8 w 93"/>
                <a:gd name="T113" fmla="*/ 26 h 93"/>
                <a:gd name="T114" fmla="*/ 12 w 93"/>
                <a:gd name="T115" fmla="*/ 22 h 93"/>
                <a:gd name="T116" fmla="*/ 15 w 93"/>
                <a:gd name="T117" fmla="*/ 19 h 93"/>
                <a:gd name="T118" fmla="*/ 19 w 93"/>
                <a:gd name="T119" fmla="*/ 22 h 93"/>
                <a:gd name="T120" fmla="*/ 41 w 93"/>
                <a:gd name="T121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" h="93">
                  <a:moveTo>
                    <a:pt x="41" y="4"/>
                  </a:moveTo>
                  <a:lnTo>
                    <a:pt x="41" y="4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4" y="15"/>
                  </a:lnTo>
                  <a:lnTo>
                    <a:pt x="78" y="15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3" y="19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2" y="37"/>
                  </a:lnTo>
                  <a:lnTo>
                    <a:pt x="82" y="37"/>
                  </a:lnTo>
                  <a:lnTo>
                    <a:pt x="86" y="37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89" y="41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93" y="45"/>
                  </a:lnTo>
                  <a:lnTo>
                    <a:pt x="93" y="48"/>
                  </a:lnTo>
                  <a:lnTo>
                    <a:pt x="89" y="56"/>
                  </a:lnTo>
                  <a:lnTo>
                    <a:pt x="86" y="67"/>
                  </a:lnTo>
                  <a:lnTo>
                    <a:pt x="89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2" y="67"/>
                  </a:lnTo>
                  <a:lnTo>
                    <a:pt x="78" y="67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1" y="70"/>
                  </a:lnTo>
                  <a:lnTo>
                    <a:pt x="67" y="67"/>
                  </a:lnTo>
                  <a:lnTo>
                    <a:pt x="67" y="63"/>
                  </a:lnTo>
                  <a:lnTo>
                    <a:pt x="63" y="63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70"/>
                  </a:lnTo>
                  <a:lnTo>
                    <a:pt x="56" y="70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5" y="70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78"/>
                  </a:lnTo>
                  <a:lnTo>
                    <a:pt x="45" y="78"/>
                  </a:lnTo>
                  <a:lnTo>
                    <a:pt x="49" y="78"/>
                  </a:lnTo>
                  <a:lnTo>
                    <a:pt x="49" y="78"/>
                  </a:lnTo>
                  <a:lnTo>
                    <a:pt x="52" y="78"/>
                  </a:lnTo>
                  <a:lnTo>
                    <a:pt x="52" y="85"/>
                  </a:lnTo>
                  <a:lnTo>
                    <a:pt x="52" y="89"/>
                  </a:lnTo>
                  <a:lnTo>
                    <a:pt x="49" y="85"/>
                  </a:lnTo>
                  <a:lnTo>
                    <a:pt x="45" y="85"/>
                  </a:lnTo>
                  <a:lnTo>
                    <a:pt x="45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41" y="89"/>
                  </a:lnTo>
                  <a:lnTo>
                    <a:pt x="37" y="93"/>
                  </a:lnTo>
                  <a:lnTo>
                    <a:pt x="37" y="93"/>
                  </a:lnTo>
                  <a:lnTo>
                    <a:pt x="34" y="93"/>
                  </a:lnTo>
                  <a:lnTo>
                    <a:pt x="34" y="89"/>
                  </a:lnTo>
                  <a:lnTo>
                    <a:pt x="26" y="85"/>
                  </a:lnTo>
                  <a:lnTo>
                    <a:pt x="26" y="82"/>
                  </a:lnTo>
                  <a:lnTo>
                    <a:pt x="19" y="78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2" y="70"/>
                  </a:lnTo>
                  <a:lnTo>
                    <a:pt x="8" y="67"/>
                  </a:lnTo>
                  <a:lnTo>
                    <a:pt x="8" y="63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8" y="45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33"/>
                  </a:lnTo>
                  <a:lnTo>
                    <a:pt x="15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19" y="22"/>
                  </a:lnTo>
                  <a:lnTo>
                    <a:pt x="41" y="22"/>
                  </a:lnTo>
                  <a:lnTo>
                    <a:pt x="4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4488588" y="3138657"/>
              <a:ext cx="42459" cy="23159"/>
            </a:xfrm>
            <a:custGeom>
              <a:avLst/>
              <a:gdLst>
                <a:gd name="T0" fmla="*/ 4 w 33"/>
                <a:gd name="T1" fmla="*/ 18 h 18"/>
                <a:gd name="T2" fmla="*/ 7 w 33"/>
                <a:gd name="T3" fmla="*/ 18 h 18"/>
                <a:gd name="T4" fmla="*/ 7 w 33"/>
                <a:gd name="T5" fmla="*/ 15 h 18"/>
                <a:gd name="T6" fmla="*/ 11 w 33"/>
                <a:gd name="T7" fmla="*/ 15 h 18"/>
                <a:gd name="T8" fmla="*/ 11 w 33"/>
                <a:gd name="T9" fmla="*/ 18 h 18"/>
                <a:gd name="T10" fmla="*/ 33 w 33"/>
                <a:gd name="T11" fmla="*/ 18 h 18"/>
                <a:gd name="T12" fmla="*/ 33 w 33"/>
                <a:gd name="T13" fmla="*/ 0 h 18"/>
                <a:gd name="T14" fmla="*/ 15 w 33"/>
                <a:gd name="T15" fmla="*/ 0 h 18"/>
                <a:gd name="T16" fmla="*/ 11 w 33"/>
                <a:gd name="T17" fmla="*/ 0 h 18"/>
                <a:gd name="T18" fmla="*/ 11 w 33"/>
                <a:gd name="T19" fmla="*/ 0 h 18"/>
                <a:gd name="T20" fmla="*/ 7 w 33"/>
                <a:gd name="T21" fmla="*/ 0 h 18"/>
                <a:gd name="T22" fmla="*/ 7 w 33"/>
                <a:gd name="T23" fmla="*/ 0 h 18"/>
                <a:gd name="T24" fmla="*/ 11 w 33"/>
                <a:gd name="T25" fmla="*/ 3 h 18"/>
                <a:gd name="T26" fmla="*/ 4 w 33"/>
                <a:gd name="T27" fmla="*/ 7 h 18"/>
                <a:gd name="T28" fmla="*/ 0 w 33"/>
                <a:gd name="T29" fmla="*/ 15 h 18"/>
                <a:gd name="T30" fmla="*/ 4 w 33"/>
                <a:gd name="T31" fmla="*/ 15 h 18"/>
                <a:gd name="T32" fmla="*/ 4 w 33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8">
                  <a:moveTo>
                    <a:pt x="4" y="18"/>
                  </a:moveTo>
                  <a:lnTo>
                    <a:pt x="7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1" y="18"/>
                  </a:lnTo>
                  <a:lnTo>
                    <a:pt x="33" y="18"/>
                  </a:lnTo>
                  <a:lnTo>
                    <a:pt x="33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4" y="7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525901" y="3105204"/>
              <a:ext cx="162115" cy="171122"/>
            </a:xfrm>
            <a:custGeom>
              <a:avLst/>
              <a:gdLst>
                <a:gd name="T0" fmla="*/ 4 w 126"/>
                <a:gd name="T1" fmla="*/ 111 h 133"/>
                <a:gd name="T2" fmla="*/ 8 w 126"/>
                <a:gd name="T3" fmla="*/ 107 h 133"/>
                <a:gd name="T4" fmla="*/ 15 w 126"/>
                <a:gd name="T5" fmla="*/ 107 h 133"/>
                <a:gd name="T6" fmla="*/ 12 w 126"/>
                <a:gd name="T7" fmla="*/ 100 h 133"/>
                <a:gd name="T8" fmla="*/ 4 w 126"/>
                <a:gd name="T9" fmla="*/ 96 h 133"/>
                <a:gd name="T10" fmla="*/ 8 w 126"/>
                <a:gd name="T11" fmla="*/ 92 h 133"/>
                <a:gd name="T12" fmla="*/ 15 w 126"/>
                <a:gd name="T13" fmla="*/ 92 h 133"/>
                <a:gd name="T14" fmla="*/ 23 w 126"/>
                <a:gd name="T15" fmla="*/ 89 h 133"/>
                <a:gd name="T16" fmla="*/ 30 w 126"/>
                <a:gd name="T17" fmla="*/ 85 h 133"/>
                <a:gd name="T18" fmla="*/ 37 w 126"/>
                <a:gd name="T19" fmla="*/ 92 h 133"/>
                <a:gd name="T20" fmla="*/ 45 w 126"/>
                <a:gd name="T21" fmla="*/ 89 h 133"/>
                <a:gd name="T22" fmla="*/ 49 w 126"/>
                <a:gd name="T23" fmla="*/ 92 h 133"/>
                <a:gd name="T24" fmla="*/ 52 w 126"/>
                <a:gd name="T25" fmla="*/ 78 h 133"/>
                <a:gd name="T26" fmla="*/ 52 w 126"/>
                <a:gd name="T27" fmla="*/ 67 h 133"/>
                <a:gd name="T28" fmla="*/ 49 w 126"/>
                <a:gd name="T29" fmla="*/ 63 h 133"/>
                <a:gd name="T30" fmla="*/ 45 w 126"/>
                <a:gd name="T31" fmla="*/ 59 h 133"/>
                <a:gd name="T32" fmla="*/ 49 w 126"/>
                <a:gd name="T33" fmla="*/ 55 h 133"/>
                <a:gd name="T34" fmla="*/ 49 w 126"/>
                <a:gd name="T35" fmla="*/ 52 h 133"/>
                <a:gd name="T36" fmla="*/ 56 w 126"/>
                <a:gd name="T37" fmla="*/ 48 h 133"/>
                <a:gd name="T38" fmla="*/ 56 w 126"/>
                <a:gd name="T39" fmla="*/ 41 h 133"/>
                <a:gd name="T40" fmla="*/ 49 w 126"/>
                <a:gd name="T41" fmla="*/ 37 h 133"/>
                <a:gd name="T42" fmla="*/ 37 w 126"/>
                <a:gd name="T43" fmla="*/ 37 h 133"/>
                <a:gd name="T44" fmla="*/ 34 w 126"/>
                <a:gd name="T45" fmla="*/ 37 h 133"/>
                <a:gd name="T46" fmla="*/ 34 w 126"/>
                <a:gd name="T47" fmla="*/ 29 h 133"/>
                <a:gd name="T48" fmla="*/ 56 w 126"/>
                <a:gd name="T49" fmla="*/ 26 h 133"/>
                <a:gd name="T50" fmla="*/ 60 w 126"/>
                <a:gd name="T51" fmla="*/ 26 h 133"/>
                <a:gd name="T52" fmla="*/ 67 w 126"/>
                <a:gd name="T53" fmla="*/ 29 h 133"/>
                <a:gd name="T54" fmla="*/ 71 w 126"/>
                <a:gd name="T55" fmla="*/ 26 h 133"/>
                <a:gd name="T56" fmla="*/ 78 w 126"/>
                <a:gd name="T57" fmla="*/ 29 h 133"/>
                <a:gd name="T58" fmla="*/ 82 w 126"/>
                <a:gd name="T59" fmla="*/ 29 h 133"/>
                <a:gd name="T60" fmla="*/ 82 w 126"/>
                <a:gd name="T61" fmla="*/ 29 h 133"/>
                <a:gd name="T62" fmla="*/ 86 w 126"/>
                <a:gd name="T63" fmla="*/ 22 h 133"/>
                <a:gd name="T64" fmla="*/ 97 w 126"/>
                <a:gd name="T65" fmla="*/ 3 h 133"/>
                <a:gd name="T66" fmla="*/ 108 w 126"/>
                <a:gd name="T67" fmla="*/ 0 h 133"/>
                <a:gd name="T68" fmla="*/ 115 w 126"/>
                <a:gd name="T69" fmla="*/ 0 h 133"/>
                <a:gd name="T70" fmla="*/ 123 w 126"/>
                <a:gd name="T71" fmla="*/ 3 h 133"/>
                <a:gd name="T72" fmla="*/ 126 w 126"/>
                <a:gd name="T73" fmla="*/ 3 h 133"/>
                <a:gd name="T74" fmla="*/ 123 w 126"/>
                <a:gd name="T75" fmla="*/ 11 h 133"/>
                <a:gd name="T76" fmla="*/ 119 w 126"/>
                <a:gd name="T77" fmla="*/ 29 h 133"/>
                <a:gd name="T78" fmla="*/ 115 w 126"/>
                <a:gd name="T79" fmla="*/ 37 h 133"/>
                <a:gd name="T80" fmla="*/ 112 w 126"/>
                <a:gd name="T81" fmla="*/ 48 h 133"/>
                <a:gd name="T82" fmla="*/ 112 w 126"/>
                <a:gd name="T83" fmla="*/ 55 h 133"/>
                <a:gd name="T84" fmla="*/ 104 w 126"/>
                <a:gd name="T85" fmla="*/ 70 h 133"/>
                <a:gd name="T86" fmla="*/ 97 w 126"/>
                <a:gd name="T87" fmla="*/ 74 h 133"/>
                <a:gd name="T88" fmla="*/ 89 w 126"/>
                <a:gd name="T89" fmla="*/ 85 h 133"/>
                <a:gd name="T90" fmla="*/ 82 w 126"/>
                <a:gd name="T91" fmla="*/ 96 h 133"/>
                <a:gd name="T92" fmla="*/ 82 w 126"/>
                <a:gd name="T93" fmla="*/ 107 h 133"/>
                <a:gd name="T94" fmla="*/ 78 w 126"/>
                <a:gd name="T95" fmla="*/ 115 h 133"/>
                <a:gd name="T96" fmla="*/ 67 w 126"/>
                <a:gd name="T97" fmla="*/ 126 h 133"/>
                <a:gd name="T98" fmla="*/ 56 w 126"/>
                <a:gd name="T99" fmla="*/ 130 h 133"/>
                <a:gd name="T100" fmla="*/ 56 w 126"/>
                <a:gd name="T101" fmla="*/ 122 h 133"/>
                <a:gd name="T102" fmla="*/ 49 w 126"/>
                <a:gd name="T103" fmla="*/ 126 h 133"/>
                <a:gd name="T104" fmla="*/ 45 w 126"/>
                <a:gd name="T105" fmla="*/ 126 h 133"/>
                <a:gd name="T106" fmla="*/ 37 w 126"/>
                <a:gd name="T107" fmla="*/ 130 h 133"/>
                <a:gd name="T108" fmla="*/ 34 w 126"/>
                <a:gd name="T109" fmla="*/ 126 h 133"/>
                <a:gd name="T110" fmla="*/ 30 w 126"/>
                <a:gd name="T111" fmla="*/ 122 h 133"/>
                <a:gd name="T112" fmla="*/ 26 w 126"/>
                <a:gd name="T113" fmla="*/ 126 h 133"/>
                <a:gd name="T114" fmla="*/ 19 w 126"/>
                <a:gd name="T115" fmla="*/ 130 h 133"/>
                <a:gd name="T116" fmla="*/ 15 w 126"/>
                <a:gd name="T117" fmla="*/ 133 h 133"/>
                <a:gd name="T118" fmla="*/ 12 w 126"/>
                <a:gd name="T119" fmla="*/ 126 h 133"/>
                <a:gd name="T120" fmla="*/ 4 w 126"/>
                <a:gd name="T121" fmla="*/ 1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3">
                  <a:moveTo>
                    <a:pt x="0" y="115"/>
                  </a:moveTo>
                  <a:lnTo>
                    <a:pt x="4" y="111"/>
                  </a:lnTo>
                  <a:lnTo>
                    <a:pt x="4" y="111"/>
                  </a:lnTo>
                  <a:lnTo>
                    <a:pt x="4" y="111"/>
                  </a:lnTo>
                  <a:lnTo>
                    <a:pt x="8" y="111"/>
                  </a:lnTo>
                  <a:lnTo>
                    <a:pt x="8" y="107"/>
                  </a:lnTo>
                  <a:lnTo>
                    <a:pt x="12" y="107"/>
                  </a:lnTo>
                  <a:lnTo>
                    <a:pt x="15" y="111"/>
                  </a:lnTo>
                  <a:lnTo>
                    <a:pt x="15" y="107"/>
                  </a:lnTo>
                  <a:lnTo>
                    <a:pt x="15" y="100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100"/>
                  </a:ln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5" y="92"/>
                  </a:lnTo>
                  <a:lnTo>
                    <a:pt x="15" y="92"/>
                  </a:lnTo>
                  <a:lnTo>
                    <a:pt x="19" y="92"/>
                  </a:lnTo>
                  <a:lnTo>
                    <a:pt x="23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0" y="89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9"/>
                  </a:lnTo>
                  <a:lnTo>
                    <a:pt x="45" y="89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52" y="92"/>
                  </a:lnTo>
                  <a:lnTo>
                    <a:pt x="49" y="89"/>
                  </a:lnTo>
                  <a:lnTo>
                    <a:pt x="52" y="78"/>
                  </a:lnTo>
                  <a:lnTo>
                    <a:pt x="56" y="70"/>
                  </a:lnTo>
                  <a:lnTo>
                    <a:pt x="56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9" y="59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1"/>
                  </a:lnTo>
                  <a:lnTo>
                    <a:pt x="56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37" y="37"/>
                  </a:lnTo>
                  <a:lnTo>
                    <a:pt x="37" y="41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6"/>
                  </a:lnTo>
                  <a:lnTo>
                    <a:pt x="71" y="26"/>
                  </a:lnTo>
                  <a:lnTo>
                    <a:pt x="71" y="29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93" y="7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5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3" y="3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26" y="3"/>
                  </a:lnTo>
                  <a:lnTo>
                    <a:pt x="126" y="3"/>
                  </a:lnTo>
                  <a:lnTo>
                    <a:pt x="126" y="11"/>
                  </a:lnTo>
                  <a:lnTo>
                    <a:pt x="123" y="11"/>
                  </a:lnTo>
                  <a:lnTo>
                    <a:pt x="123" y="15"/>
                  </a:lnTo>
                  <a:lnTo>
                    <a:pt x="115" y="22"/>
                  </a:lnTo>
                  <a:lnTo>
                    <a:pt x="119" y="29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5" y="37"/>
                  </a:lnTo>
                  <a:lnTo>
                    <a:pt x="112" y="41"/>
                  </a:lnTo>
                  <a:lnTo>
                    <a:pt x="115" y="44"/>
                  </a:lnTo>
                  <a:lnTo>
                    <a:pt x="112" y="48"/>
                  </a:lnTo>
                  <a:lnTo>
                    <a:pt x="115" y="48"/>
                  </a:lnTo>
                  <a:lnTo>
                    <a:pt x="112" y="52"/>
                  </a:lnTo>
                  <a:lnTo>
                    <a:pt x="112" y="55"/>
                  </a:lnTo>
                  <a:lnTo>
                    <a:pt x="108" y="59"/>
                  </a:lnTo>
                  <a:lnTo>
                    <a:pt x="108" y="63"/>
                  </a:lnTo>
                  <a:lnTo>
                    <a:pt x="104" y="70"/>
                  </a:lnTo>
                  <a:lnTo>
                    <a:pt x="100" y="74"/>
                  </a:lnTo>
                  <a:lnTo>
                    <a:pt x="97" y="74"/>
                  </a:lnTo>
                  <a:lnTo>
                    <a:pt x="97" y="74"/>
                  </a:lnTo>
                  <a:lnTo>
                    <a:pt x="93" y="78"/>
                  </a:lnTo>
                  <a:lnTo>
                    <a:pt x="89" y="81"/>
                  </a:lnTo>
                  <a:lnTo>
                    <a:pt x="89" y="85"/>
                  </a:lnTo>
                  <a:lnTo>
                    <a:pt x="86" y="89"/>
                  </a:lnTo>
                  <a:lnTo>
                    <a:pt x="82" y="92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2" y="104"/>
                  </a:lnTo>
                  <a:lnTo>
                    <a:pt x="82" y="107"/>
                  </a:lnTo>
                  <a:lnTo>
                    <a:pt x="82" y="111"/>
                  </a:lnTo>
                  <a:lnTo>
                    <a:pt x="78" y="115"/>
                  </a:lnTo>
                  <a:lnTo>
                    <a:pt x="78" y="115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67" y="126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6" y="130"/>
                  </a:lnTo>
                  <a:lnTo>
                    <a:pt x="56" y="126"/>
                  </a:lnTo>
                  <a:lnTo>
                    <a:pt x="52" y="126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2" y="122"/>
                  </a:lnTo>
                  <a:lnTo>
                    <a:pt x="49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26"/>
                  </a:lnTo>
                  <a:lnTo>
                    <a:pt x="34" y="126"/>
                  </a:lnTo>
                  <a:lnTo>
                    <a:pt x="34" y="126"/>
                  </a:lnTo>
                  <a:lnTo>
                    <a:pt x="34" y="130"/>
                  </a:lnTo>
                  <a:lnTo>
                    <a:pt x="34" y="126"/>
                  </a:lnTo>
                  <a:lnTo>
                    <a:pt x="30" y="122"/>
                  </a:lnTo>
                  <a:lnTo>
                    <a:pt x="30" y="122"/>
                  </a:lnTo>
                  <a:lnTo>
                    <a:pt x="26" y="122"/>
                  </a:lnTo>
                  <a:lnTo>
                    <a:pt x="26" y="126"/>
                  </a:lnTo>
                  <a:lnTo>
                    <a:pt x="23" y="126"/>
                  </a:lnTo>
                  <a:lnTo>
                    <a:pt x="23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3"/>
                  </a:lnTo>
                  <a:lnTo>
                    <a:pt x="15" y="133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12" y="122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4545201" y="3262173"/>
              <a:ext cx="24446" cy="28306"/>
            </a:xfrm>
            <a:custGeom>
              <a:avLst/>
              <a:gdLst>
                <a:gd name="T0" fmla="*/ 19 w 19"/>
                <a:gd name="T1" fmla="*/ 8 h 22"/>
                <a:gd name="T2" fmla="*/ 19 w 19"/>
                <a:gd name="T3" fmla="*/ 4 h 22"/>
                <a:gd name="T4" fmla="*/ 15 w 19"/>
                <a:gd name="T5" fmla="*/ 0 h 22"/>
                <a:gd name="T6" fmla="*/ 15 w 19"/>
                <a:gd name="T7" fmla="*/ 0 h 22"/>
                <a:gd name="T8" fmla="*/ 11 w 19"/>
                <a:gd name="T9" fmla="*/ 0 h 22"/>
                <a:gd name="T10" fmla="*/ 11 w 19"/>
                <a:gd name="T11" fmla="*/ 4 h 22"/>
                <a:gd name="T12" fmla="*/ 8 w 19"/>
                <a:gd name="T13" fmla="*/ 4 h 22"/>
                <a:gd name="T14" fmla="*/ 8 w 19"/>
                <a:gd name="T15" fmla="*/ 4 h 22"/>
                <a:gd name="T16" fmla="*/ 4 w 19"/>
                <a:gd name="T17" fmla="*/ 8 h 22"/>
                <a:gd name="T18" fmla="*/ 4 w 19"/>
                <a:gd name="T19" fmla="*/ 8 h 22"/>
                <a:gd name="T20" fmla="*/ 0 w 19"/>
                <a:gd name="T21" fmla="*/ 11 h 22"/>
                <a:gd name="T22" fmla="*/ 0 w 19"/>
                <a:gd name="T23" fmla="*/ 11 h 22"/>
                <a:gd name="T24" fmla="*/ 0 w 19"/>
                <a:gd name="T25" fmla="*/ 11 h 22"/>
                <a:gd name="T26" fmla="*/ 4 w 19"/>
                <a:gd name="T27" fmla="*/ 19 h 22"/>
                <a:gd name="T28" fmla="*/ 0 w 19"/>
                <a:gd name="T29" fmla="*/ 19 h 22"/>
                <a:gd name="T30" fmla="*/ 0 w 19"/>
                <a:gd name="T31" fmla="*/ 22 h 22"/>
                <a:gd name="T32" fmla="*/ 4 w 19"/>
                <a:gd name="T33" fmla="*/ 19 h 22"/>
                <a:gd name="T34" fmla="*/ 8 w 19"/>
                <a:gd name="T35" fmla="*/ 19 h 22"/>
                <a:gd name="T36" fmla="*/ 11 w 19"/>
                <a:gd name="T37" fmla="*/ 19 h 22"/>
                <a:gd name="T38" fmla="*/ 8 w 19"/>
                <a:gd name="T39" fmla="*/ 11 h 22"/>
                <a:gd name="T40" fmla="*/ 11 w 19"/>
                <a:gd name="T41" fmla="*/ 11 h 22"/>
                <a:gd name="T42" fmla="*/ 15 w 19"/>
                <a:gd name="T43" fmla="*/ 8 h 22"/>
                <a:gd name="T44" fmla="*/ 19 w 19"/>
                <a:gd name="T4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2">
                  <a:moveTo>
                    <a:pt x="19" y="8"/>
                  </a:moveTo>
                  <a:lnTo>
                    <a:pt x="19" y="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5" y="8"/>
                  </a:ln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911889" y="3195268"/>
              <a:ext cx="238027" cy="220014"/>
            </a:xfrm>
            <a:custGeom>
              <a:avLst/>
              <a:gdLst>
                <a:gd name="T0" fmla="*/ 23 w 185"/>
                <a:gd name="T1" fmla="*/ 4 h 171"/>
                <a:gd name="T2" fmla="*/ 78 w 185"/>
                <a:gd name="T3" fmla="*/ 0 h 171"/>
                <a:gd name="T4" fmla="*/ 141 w 185"/>
                <a:gd name="T5" fmla="*/ 37 h 171"/>
                <a:gd name="T6" fmla="*/ 163 w 185"/>
                <a:gd name="T7" fmla="*/ 56 h 171"/>
                <a:gd name="T8" fmla="*/ 163 w 185"/>
                <a:gd name="T9" fmla="*/ 60 h 171"/>
                <a:gd name="T10" fmla="*/ 156 w 185"/>
                <a:gd name="T11" fmla="*/ 74 h 171"/>
                <a:gd name="T12" fmla="*/ 163 w 185"/>
                <a:gd name="T13" fmla="*/ 86 h 171"/>
                <a:gd name="T14" fmla="*/ 167 w 185"/>
                <a:gd name="T15" fmla="*/ 93 h 171"/>
                <a:gd name="T16" fmla="*/ 163 w 185"/>
                <a:gd name="T17" fmla="*/ 97 h 171"/>
                <a:gd name="T18" fmla="*/ 167 w 185"/>
                <a:gd name="T19" fmla="*/ 108 h 171"/>
                <a:gd name="T20" fmla="*/ 167 w 185"/>
                <a:gd name="T21" fmla="*/ 119 h 171"/>
                <a:gd name="T22" fmla="*/ 167 w 185"/>
                <a:gd name="T23" fmla="*/ 123 h 171"/>
                <a:gd name="T24" fmla="*/ 171 w 185"/>
                <a:gd name="T25" fmla="*/ 126 h 171"/>
                <a:gd name="T26" fmla="*/ 174 w 185"/>
                <a:gd name="T27" fmla="*/ 141 h 171"/>
                <a:gd name="T28" fmla="*/ 185 w 185"/>
                <a:gd name="T29" fmla="*/ 145 h 171"/>
                <a:gd name="T30" fmla="*/ 182 w 185"/>
                <a:gd name="T31" fmla="*/ 145 h 171"/>
                <a:gd name="T32" fmla="*/ 174 w 185"/>
                <a:gd name="T33" fmla="*/ 149 h 171"/>
                <a:gd name="T34" fmla="*/ 167 w 185"/>
                <a:gd name="T35" fmla="*/ 152 h 171"/>
                <a:gd name="T36" fmla="*/ 160 w 185"/>
                <a:gd name="T37" fmla="*/ 152 h 171"/>
                <a:gd name="T38" fmla="*/ 148 w 185"/>
                <a:gd name="T39" fmla="*/ 156 h 171"/>
                <a:gd name="T40" fmla="*/ 141 w 185"/>
                <a:gd name="T41" fmla="*/ 156 h 171"/>
                <a:gd name="T42" fmla="*/ 141 w 185"/>
                <a:gd name="T43" fmla="*/ 160 h 171"/>
                <a:gd name="T44" fmla="*/ 130 w 185"/>
                <a:gd name="T45" fmla="*/ 160 h 171"/>
                <a:gd name="T46" fmla="*/ 126 w 185"/>
                <a:gd name="T47" fmla="*/ 160 h 171"/>
                <a:gd name="T48" fmla="*/ 119 w 185"/>
                <a:gd name="T49" fmla="*/ 163 h 171"/>
                <a:gd name="T50" fmla="*/ 111 w 185"/>
                <a:gd name="T51" fmla="*/ 160 h 171"/>
                <a:gd name="T52" fmla="*/ 108 w 185"/>
                <a:gd name="T53" fmla="*/ 160 h 171"/>
                <a:gd name="T54" fmla="*/ 104 w 185"/>
                <a:gd name="T55" fmla="*/ 160 h 171"/>
                <a:gd name="T56" fmla="*/ 82 w 185"/>
                <a:gd name="T57" fmla="*/ 171 h 171"/>
                <a:gd name="T58" fmla="*/ 74 w 185"/>
                <a:gd name="T59" fmla="*/ 134 h 171"/>
                <a:gd name="T60" fmla="*/ 71 w 185"/>
                <a:gd name="T61" fmla="*/ 130 h 171"/>
                <a:gd name="T62" fmla="*/ 67 w 185"/>
                <a:gd name="T63" fmla="*/ 130 h 171"/>
                <a:gd name="T64" fmla="*/ 63 w 185"/>
                <a:gd name="T65" fmla="*/ 130 h 171"/>
                <a:gd name="T66" fmla="*/ 60 w 185"/>
                <a:gd name="T67" fmla="*/ 126 h 171"/>
                <a:gd name="T68" fmla="*/ 56 w 185"/>
                <a:gd name="T69" fmla="*/ 123 h 171"/>
                <a:gd name="T70" fmla="*/ 52 w 185"/>
                <a:gd name="T71" fmla="*/ 119 h 171"/>
                <a:gd name="T72" fmla="*/ 37 w 185"/>
                <a:gd name="T73" fmla="*/ 119 h 171"/>
                <a:gd name="T74" fmla="*/ 34 w 185"/>
                <a:gd name="T75" fmla="*/ 112 h 171"/>
                <a:gd name="T76" fmla="*/ 26 w 185"/>
                <a:gd name="T77" fmla="*/ 112 h 171"/>
                <a:gd name="T78" fmla="*/ 8 w 185"/>
                <a:gd name="T79" fmla="*/ 86 h 171"/>
                <a:gd name="T80" fmla="*/ 8 w 185"/>
                <a:gd name="T81" fmla="*/ 52 h 171"/>
                <a:gd name="T82" fmla="*/ 23 w 185"/>
                <a:gd name="T83" fmla="*/ 45 h 171"/>
                <a:gd name="T84" fmla="*/ 26 w 185"/>
                <a:gd name="T85" fmla="*/ 37 h 171"/>
                <a:gd name="T86" fmla="*/ 26 w 185"/>
                <a:gd name="T87" fmla="*/ 34 h 171"/>
                <a:gd name="T88" fmla="*/ 23 w 185"/>
                <a:gd name="T89" fmla="*/ 26 h 171"/>
                <a:gd name="T90" fmla="*/ 23 w 185"/>
                <a:gd name="T91" fmla="*/ 26 h 171"/>
                <a:gd name="T92" fmla="*/ 26 w 185"/>
                <a:gd name="T93" fmla="*/ 22 h 171"/>
                <a:gd name="T94" fmla="*/ 26 w 185"/>
                <a:gd name="T95" fmla="*/ 15 h 171"/>
                <a:gd name="T96" fmla="*/ 26 w 185"/>
                <a:gd name="T97" fmla="*/ 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5" h="171">
                  <a:moveTo>
                    <a:pt x="23" y="4"/>
                  </a:moveTo>
                  <a:lnTo>
                    <a:pt x="23" y="4"/>
                  </a:lnTo>
                  <a:lnTo>
                    <a:pt x="23" y="4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78" y="0"/>
                  </a:lnTo>
                  <a:lnTo>
                    <a:pt x="137" y="34"/>
                  </a:lnTo>
                  <a:lnTo>
                    <a:pt x="141" y="37"/>
                  </a:lnTo>
                  <a:lnTo>
                    <a:pt x="141" y="37"/>
                  </a:lnTo>
                  <a:lnTo>
                    <a:pt x="141" y="41"/>
                  </a:lnTo>
                  <a:lnTo>
                    <a:pt x="145" y="41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60"/>
                  </a:lnTo>
                  <a:lnTo>
                    <a:pt x="163" y="60"/>
                  </a:lnTo>
                  <a:lnTo>
                    <a:pt x="160" y="71"/>
                  </a:lnTo>
                  <a:lnTo>
                    <a:pt x="156" y="74"/>
                  </a:lnTo>
                  <a:lnTo>
                    <a:pt x="156" y="78"/>
                  </a:lnTo>
                  <a:lnTo>
                    <a:pt x="163" y="82"/>
                  </a:lnTo>
                  <a:lnTo>
                    <a:pt x="163" y="86"/>
                  </a:lnTo>
                  <a:lnTo>
                    <a:pt x="167" y="86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63" y="93"/>
                  </a:lnTo>
                  <a:lnTo>
                    <a:pt x="163" y="97"/>
                  </a:lnTo>
                  <a:lnTo>
                    <a:pt x="163" y="104"/>
                  </a:lnTo>
                  <a:lnTo>
                    <a:pt x="167" y="104"/>
                  </a:lnTo>
                  <a:lnTo>
                    <a:pt x="167" y="108"/>
                  </a:lnTo>
                  <a:lnTo>
                    <a:pt x="163" y="112"/>
                  </a:lnTo>
                  <a:lnTo>
                    <a:pt x="163" y="115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67" y="123"/>
                  </a:lnTo>
                  <a:lnTo>
                    <a:pt x="171" y="123"/>
                  </a:lnTo>
                  <a:lnTo>
                    <a:pt x="167" y="126"/>
                  </a:lnTo>
                  <a:lnTo>
                    <a:pt x="171" y="126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85" y="141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5" y="145"/>
                  </a:lnTo>
                  <a:lnTo>
                    <a:pt x="182" y="145"/>
                  </a:lnTo>
                  <a:lnTo>
                    <a:pt x="178" y="145"/>
                  </a:lnTo>
                  <a:lnTo>
                    <a:pt x="178" y="149"/>
                  </a:lnTo>
                  <a:lnTo>
                    <a:pt x="174" y="149"/>
                  </a:lnTo>
                  <a:lnTo>
                    <a:pt x="171" y="149"/>
                  </a:lnTo>
                  <a:lnTo>
                    <a:pt x="171" y="152"/>
                  </a:lnTo>
                  <a:lnTo>
                    <a:pt x="167" y="152"/>
                  </a:lnTo>
                  <a:lnTo>
                    <a:pt x="163" y="152"/>
                  </a:lnTo>
                  <a:lnTo>
                    <a:pt x="163" y="156"/>
                  </a:lnTo>
                  <a:lnTo>
                    <a:pt x="160" y="152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48" y="156"/>
                  </a:lnTo>
                  <a:lnTo>
                    <a:pt x="145" y="156"/>
                  </a:lnTo>
                  <a:lnTo>
                    <a:pt x="145" y="156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1" y="160"/>
                  </a:lnTo>
                  <a:lnTo>
                    <a:pt x="141" y="160"/>
                  </a:lnTo>
                  <a:lnTo>
                    <a:pt x="134" y="160"/>
                  </a:lnTo>
                  <a:lnTo>
                    <a:pt x="130" y="163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6" y="160"/>
                  </a:lnTo>
                  <a:lnTo>
                    <a:pt x="123" y="160"/>
                  </a:lnTo>
                  <a:lnTo>
                    <a:pt x="123" y="160"/>
                  </a:lnTo>
                  <a:lnTo>
                    <a:pt x="119" y="16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11" y="160"/>
                  </a:lnTo>
                  <a:lnTo>
                    <a:pt x="111" y="160"/>
                  </a:lnTo>
                  <a:lnTo>
                    <a:pt x="108" y="160"/>
                  </a:lnTo>
                  <a:lnTo>
                    <a:pt x="108" y="160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4" y="160"/>
                  </a:lnTo>
                  <a:lnTo>
                    <a:pt x="100" y="160"/>
                  </a:lnTo>
                  <a:lnTo>
                    <a:pt x="86" y="160"/>
                  </a:lnTo>
                  <a:lnTo>
                    <a:pt x="82" y="171"/>
                  </a:lnTo>
                  <a:lnTo>
                    <a:pt x="82" y="145"/>
                  </a:lnTo>
                  <a:lnTo>
                    <a:pt x="82" y="141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71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2" y="123"/>
                  </a:lnTo>
                  <a:lnTo>
                    <a:pt x="52" y="119"/>
                  </a:lnTo>
                  <a:lnTo>
                    <a:pt x="48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5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0" y="112"/>
                  </a:lnTo>
                  <a:lnTo>
                    <a:pt x="26" y="112"/>
                  </a:lnTo>
                  <a:lnTo>
                    <a:pt x="23" y="112"/>
                  </a:lnTo>
                  <a:lnTo>
                    <a:pt x="19" y="97"/>
                  </a:lnTo>
                  <a:lnTo>
                    <a:pt x="8" y="86"/>
                  </a:lnTo>
                  <a:lnTo>
                    <a:pt x="4" y="67"/>
                  </a:lnTo>
                  <a:lnTo>
                    <a:pt x="0" y="52"/>
                  </a:lnTo>
                  <a:lnTo>
                    <a:pt x="8" y="52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6" y="41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0"/>
                  </a:lnTo>
                  <a:lnTo>
                    <a:pt x="23" y="30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19"/>
                  </a:lnTo>
                  <a:lnTo>
                    <a:pt x="26" y="15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3" y="8"/>
                  </a:ln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908029" y="3200415"/>
              <a:ext cx="42459" cy="33452"/>
            </a:xfrm>
            <a:custGeom>
              <a:avLst/>
              <a:gdLst>
                <a:gd name="T0" fmla="*/ 7 w 33"/>
                <a:gd name="T1" fmla="*/ 4 h 26"/>
                <a:gd name="T2" fmla="*/ 7 w 33"/>
                <a:gd name="T3" fmla="*/ 4 h 26"/>
                <a:gd name="T4" fmla="*/ 11 w 33"/>
                <a:gd name="T5" fmla="*/ 4 h 26"/>
                <a:gd name="T6" fmla="*/ 14 w 33"/>
                <a:gd name="T7" fmla="*/ 0 h 26"/>
                <a:gd name="T8" fmla="*/ 14 w 33"/>
                <a:gd name="T9" fmla="*/ 0 h 26"/>
                <a:gd name="T10" fmla="*/ 18 w 33"/>
                <a:gd name="T11" fmla="*/ 4 h 26"/>
                <a:gd name="T12" fmla="*/ 18 w 33"/>
                <a:gd name="T13" fmla="*/ 4 h 26"/>
                <a:gd name="T14" fmla="*/ 22 w 33"/>
                <a:gd name="T15" fmla="*/ 0 h 26"/>
                <a:gd name="T16" fmla="*/ 22 w 33"/>
                <a:gd name="T17" fmla="*/ 0 h 26"/>
                <a:gd name="T18" fmla="*/ 22 w 33"/>
                <a:gd name="T19" fmla="*/ 0 h 26"/>
                <a:gd name="T20" fmla="*/ 26 w 33"/>
                <a:gd name="T21" fmla="*/ 4 h 26"/>
                <a:gd name="T22" fmla="*/ 29 w 33"/>
                <a:gd name="T23" fmla="*/ 4 h 26"/>
                <a:gd name="T24" fmla="*/ 29 w 33"/>
                <a:gd name="T25" fmla="*/ 7 h 26"/>
                <a:gd name="T26" fmla="*/ 29 w 33"/>
                <a:gd name="T27" fmla="*/ 7 h 26"/>
                <a:gd name="T28" fmla="*/ 29 w 33"/>
                <a:gd name="T29" fmla="*/ 11 h 26"/>
                <a:gd name="T30" fmla="*/ 33 w 33"/>
                <a:gd name="T31" fmla="*/ 15 h 26"/>
                <a:gd name="T32" fmla="*/ 29 w 33"/>
                <a:gd name="T33" fmla="*/ 18 h 26"/>
                <a:gd name="T34" fmla="*/ 29 w 33"/>
                <a:gd name="T35" fmla="*/ 18 h 26"/>
                <a:gd name="T36" fmla="*/ 29 w 33"/>
                <a:gd name="T37" fmla="*/ 18 h 26"/>
                <a:gd name="T38" fmla="*/ 26 w 33"/>
                <a:gd name="T39" fmla="*/ 22 h 26"/>
                <a:gd name="T40" fmla="*/ 26 w 33"/>
                <a:gd name="T41" fmla="*/ 22 h 26"/>
                <a:gd name="T42" fmla="*/ 26 w 33"/>
                <a:gd name="T43" fmla="*/ 18 h 26"/>
                <a:gd name="T44" fmla="*/ 26 w 33"/>
                <a:gd name="T45" fmla="*/ 18 h 26"/>
                <a:gd name="T46" fmla="*/ 22 w 33"/>
                <a:gd name="T47" fmla="*/ 18 h 26"/>
                <a:gd name="T48" fmla="*/ 22 w 33"/>
                <a:gd name="T49" fmla="*/ 15 h 26"/>
                <a:gd name="T50" fmla="*/ 18 w 33"/>
                <a:gd name="T51" fmla="*/ 15 h 26"/>
                <a:gd name="T52" fmla="*/ 18 w 33"/>
                <a:gd name="T53" fmla="*/ 15 h 26"/>
                <a:gd name="T54" fmla="*/ 18 w 33"/>
                <a:gd name="T55" fmla="*/ 15 h 26"/>
                <a:gd name="T56" fmla="*/ 18 w 33"/>
                <a:gd name="T57" fmla="*/ 18 h 26"/>
                <a:gd name="T58" fmla="*/ 14 w 33"/>
                <a:gd name="T59" fmla="*/ 22 h 26"/>
                <a:gd name="T60" fmla="*/ 14 w 33"/>
                <a:gd name="T61" fmla="*/ 22 h 26"/>
                <a:gd name="T62" fmla="*/ 11 w 33"/>
                <a:gd name="T63" fmla="*/ 26 h 26"/>
                <a:gd name="T64" fmla="*/ 11 w 33"/>
                <a:gd name="T65" fmla="*/ 22 h 26"/>
                <a:gd name="T66" fmla="*/ 11 w 33"/>
                <a:gd name="T67" fmla="*/ 22 h 26"/>
                <a:gd name="T68" fmla="*/ 7 w 33"/>
                <a:gd name="T69" fmla="*/ 26 h 26"/>
                <a:gd name="T70" fmla="*/ 7 w 33"/>
                <a:gd name="T71" fmla="*/ 22 h 26"/>
                <a:gd name="T72" fmla="*/ 3 w 33"/>
                <a:gd name="T73" fmla="*/ 22 h 26"/>
                <a:gd name="T74" fmla="*/ 3 w 33"/>
                <a:gd name="T75" fmla="*/ 18 h 26"/>
                <a:gd name="T76" fmla="*/ 0 w 33"/>
                <a:gd name="T77" fmla="*/ 18 h 26"/>
                <a:gd name="T78" fmla="*/ 0 w 33"/>
                <a:gd name="T79" fmla="*/ 22 h 26"/>
                <a:gd name="T80" fmla="*/ 0 w 33"/>
                <a:gd name="T81" fmla="*/ 18 h 26"/>
                <a:gd name="T82" fmla="*/ 0 w 33"/>
                <a:gd name="T83" fmla="*/ 7 h 26"/>
                <a:gd name="T84" fmla="*/ 3 w 33"/>
                <a:gd name="T85" fmla="*/ 7 h 26"/>
                <a:gd name="T86" fmla="*/ 7 w 33"/>
                <a:gd name="T8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26">
                  <a:moveTo>
                    <a:pt x="7" y="4"/>
                  </a:moveTo>
                  <a:lnTo>
                    <a:pt x="7" y="4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8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7" y="22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908029" y="3219715"/>
              <a:ext cx="42459" cy="42459"/>
            </a:xfrm>
            <a:custGeom>
              <a:avLst/>
              <a:gdLst>
                <a:gd name="T0" fmla="*/ 3 w 33"/>
                <a:gd name="T1" fmla="*/ 33 h 33"/>
                <a:gd name="T2" fmla="*/ 11 w 33"/>
                <a:gd name="T3" fmla="*/ 33 h 33"/>
                <a:gd name="T4" fmla="*/ 18 w 33"/>
                <a:gd name="T5" fmla="*/ 33 h 33"/>
                <a:gd name="T6" fmla="*/ 18 w 33"/>
                <a:gd name="T7" fmla="*/ 29 h 33"/>
                <a:gd name="T8" fmla="*/ 26 w 33"/>
                <a:gd name="T9" fmla="*/ 26 h 33"/>
                <a:gd name="T10" fmla="*/ 26 w 33"/>
                <a:gd name="T11" fmla="*/ 26 h 33"/>
                <a:gd name="T12" fmla="*/ 29 w 33"/>
                <a:gd name="T13" fmla="*/ 22 h 33"/>
                <a:gd name="T14" fmla="*/ 29 w 33"/>
                <a:gd name="T15" fmla="*/ 18 h 33"/>
                <a:gd name="T16" fmla="*/ 33 w 33"/>
                <a:gd name="T17" fmla="*/ 18 h 33"/>
                <a:gd name="T18" fmla="*/ 29 w 33"/>
                <a:gd name="T19" fmla="*/ 15 h 33"/>
                <a:gd name="T20" fmla="*/ 29 w 33"/>
                <a:gd name="T21" fmla="*/ 15 h 33"/>
                <a:gd name="T22" fmla="*/ 29 w 33"/>
                <a:gd name="T23" fmla="*/ 11 h 33"/>
                <a:gd name="T24" fmla="*/ 26 w 33"/>
                <a:gd name="T25" fmla="*/ 11 h 33"/>
                <a:gd name="T26" fmla="*/ 26 w 33"/>
                <a:gd name="T27" fmla="*/ 7 h 33"/>
                <a:gd name="T28" fmla="*/ 26 w 33"/>
                <a:gd name="T29" fmla="*/ 7 h 33"/>
                <a:gd name="T30" fmla="*/ 26 w 33"/>
                <a:gd name="T31" fmla="*/ 3 h 33"/>
                <a:gd name="T32" fmla="*/ 22 w 33"/>
                <a:gd name="T33" fmla="*/ 3 h 33"/>
                <a:gd name="T34" fmla="*/ 22 w 33"/>
                <a:gd name="T35" fmla="*/ 0 h 33"/>
                <a:gd name="T36" fmla="*/ 18 w 33"/>
                <a:gd name="T37" fmla="*/ 0 h 33"/>
                <a:gd name="T38" fmla="*/ 18 w 33"/>
                <a:gd name="T39" fmla="*/ 0 h 33"/>
                <a:gd name="T40" fmla="*/ 18 w 33"/>
                <a:gd name="T41" fmla="*/ 0 h 33"/>
                <a:gd name="T42" fmla="*/ 18 w 33"/>
                <a:gd name="T43" fmla="*/ 3 h 33"/>
                <a:gd name="T44" fmla="*/ 14 w 33"/>
                <a:gd name="T45" fmla="*/ 7 h 33"/>
                <a:gd name="T46" fmla="*/ 14 w 33"/>
                <a:gd name="T47" fmla="*/ 7 h 33"/>
                <a:gd name="T48" fmla="*/ 11 w 33"/>
                <a:gd name="T49" fmla="*/ 11 h 33"/>
                <a:gd name="T50" fmla="*/ 11 w 33"/>
                <a:gd name="T51" fmla="*/ 7 h 33"/>
                <a:gd name="T52" fmla="*/ 11 w 33"/>
                <a:gd name="T53" fmla="*/ 7 h 33"/>
                <a:gd name="T54" fmla="*/ 7 w 33"/>
                <a:gd name="T55" fmla="*/ 11 h 33"/>
                <a:gd name="T56" fmla="*/ 7 w 33"/>
                <a:gd name="T57" fmla="*/ 7 h 33"/>
                <a:gd name="T58" fmla="*/ 3 w 33"/>
                <a:gd name="T59" fmla="*/ 7 h 33"/>
                <a:gd name="T60" fmla="*/ 3 w 33"/>
                <a:gd name="T61" fmla="*/ 3 h 33"/>
                <a:gd name="T62" fmla="*/ 0 w 33"/>
                <a:gd name="T63" fmla="*/ 3 h 33"/>
                <a:gd name="T64" fmla="*/ 0 w 33"/>
                <a:gd name="T65" fmla="*/ 7 h 33"/>
                <a:gd name="T66" fmla="*/ 0 w 33"/>
                <a:gd name="T67" fmla="*/ 7 h 33"/>
                <a:gd name="T68" fmla="*/ 0 w 33"/>
                <a:gd name="T69" fmla="*/ 11 h 33"/>
                <a:gd name="T70" fmla="*/ 0 w 33"/>
                <a:gd name="T71" fmla="*/ 15 h 33"/>
                <a:gd name="T72" fmla="*/ 0 w 33"/>
                <a:gd name="T73" fmla="*/ 18 h 33"/>
                <a:gd name="T74" fmla="*/ 3 w 33"/>
                <a:gd name="T7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33">
                  <a:moveTo>
                    <a:pt x="3" y="33"/>
                  </a:moveTo>
                  <a:lnTo>
                    <a:pt x="11" y="33"/>
                  </a:lnTo>
                  <a:lnTo>
                    <a:pt x="18" y="33"/>
                  </a:lnTo>
                  <a:lnTo>
                    <a:pt x="18" y="29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9" y="22"/>
                  </a:lnTo>
                  <a:lnTo>
                    <a:pt x="29" y="18"/>
                  </a:lnTo>
                  <a:lnTo>
                    <a:pt x="33" y="18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6" y="11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3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3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545201" y="3075612"/>
              <a:ext cx="405289" cy="362830"/>
            </a:xfrm>
            <a:custGeom>
              <a:avLst/>
              <a:gdLst>
                <a:gd name="T0" fmla="*/ 11 w 315"/>
                <a:gd name="T1" fmla="*/ 156 h 282"/>
                <a:gd name="T2" fmla="*/ 22 w 315"/>
                <a:gd name="T3" fmla="*/ 153 h 282"/>
                <a:gd name="T4" fmla="*/ 37 w 315"/>
                <a:gd name="T5" fmla="*/ 145 h 282"/>
                <a:gd name="T6" fmla="*/ 45 w 315"/>
                <a:gd name="T7" fmla="*/ 153 h 282"/>
                <a:gd name="T8" fmla="*/ 63 w 315"/>
                <a:gd name="T9" fmla="*/ 138 h 282"/>
                <a:gd name="T10" fmla="*/ 67 w 315"/>
                <a:gd name="T11" fmla="*/ 115 h 282"/>
                <a:gd name="T12" fmla="*/ 82 w 315"/>
                <a:gd name="T13" fmla="*/ 97 h 282"/>
                <a:gd name="T14" fmla="*/ 97 w 315"/>
                <a:gd name="T15" fmla="*/ 75 h 282"/>
                <a:gd name="T16" fmla="*/ 100 w 315"/>
                <a:gd name="T17" fmla="*/ 56 h 282"/>
                <a:gd name="T18" fmla="*/ 111 w 315"/>
                <a:gd name="T19" fmla="*/ 34 h 282"/>
                <a:gd name="T20" fmla="*/ 111 w 315"/>
                <a:gd name="T21" fmla="*/ 15 h 282"/>
                <a:gd name="T22" fmla="*/ 115 w 315"/>
                <a:gd name="T23" fmla="*/ 8 h 282"/>
                <a:gd name="T24" fmla="*/ 126 w 315"/>
                <a:gd name="T25" fmla="*/ 4 h 282"/>
                <a:gd name="T26" fmla="*/ 141 w 315"/>
                <a:gd name="T27" fmla="*/ 12 h 282"/>
                <a:gd name="T28" fmla="*/ 159 w 315"/>
                <a:gd name="T29" fmla="*/ 15 h 282"/>
                <a:gd name="T30" fmla="*/ 171 w 315"/>
                <a:gd name="T31" fmla="*/ 15 h 282"/>
                <a:gd name="T32" fmla="*/ 185 w 315"/>
                <a:gd name="T33" fmla="*/ 8 h 282"/>
                <a:gd name="T34" fmla="*/ 208 w 315"/>
                <a:gd name="T35" fmla="*/ 4 h 282"/>
                <a:gd name="T36" fmla="*/ 215 w 315"/>
                <a:gd name="T37" fmla="*/ 4 h 282"/>
                <a:gd name="T38" fmla="*/ 222 w 315"/>
                <a:gd name="T39" fmla="*/ 0 h 282"/>
                <a:gd name="T40" fmla="*/ 237 w 315"/>
                <a:gd name="T41" fmla="*/ 4 h 282"/>
                <a:gd name="T42" fmla="*/ 256 w 315"/>
                <a:gd name="T43" fmla="*/ 4 h 282"/>
                <a:gd name="T44" fmla="*/ 271 w 315"/>
                <a:gd name="T45" fmla="*/ 15 h 282"/>
                <a:gd name="T46" fmla="*/ 282 w 315"/>
                <a:gd name="T47" fmla="*/ 12 h 282"/>
                <a:gd name="T48" fmla="*/ 293 w 315"/>
                <a:gd name="T49" fmla="*/ 8 h 282"/>
                <a:gd name="T50" fmla="*/ 308 w 315"/>
                <a:gd name="T51" fmla="*/ 19 h 282"/>
                <a:gd name="T52" fmla="*/ 315 w 315"/>
                <a:gd name="T53" fmla="*/ 26 h 282"/>
                <a:gd name="T54" fmla="*/ 311 w 315"/>
                <a:gd name="T55" fmla="*/ 45 h 282"/>
                <a:gd name="T56" fmla="*/ 300 w 315"/>
                <a:gd name="T57" fmla="*/ 67 h 282"/>
                <a:gd name="T58" fmla="*/ 289 w 315"/>
                <a:gd name="T59" fmla="*/ 101 h 282"/>
                <a:gd name="T60" fmla="*/ 282 w 315"/>
                <a:gd name="T61" fmla="*/ 127 h 282"/>
                <a:gd name="T62" fmla="*/ 304 w 315"/>
                <a:gd name="T63" fmla="*/ 201 h 282"/>
                <a:gd name="T64" fmla="*/ 274 w 315"/>
                <a:gd name="T65" fmla="*/ 227 h 282"/>
                <a:gd name="T66" fmla="*/ 274 w 315"/>
                <a:gd name="T67" fmla="*/ 238 h 282"/>
                <a:gd name="T68" fmla="*/ 271 w 315"/>
                <a:gd name="T69" fmla="*/ 256 h 282"/>
                <a:gd name="T70" fmla="*/ 285 w 315"/>
                <a:gd name="T71" fmla="*/ 268 h 282"/>
                <a:gd name="T72" fmla="*/ 289 w 315"/>
                <a:gd name="T73" fmla="*/ 282 h 282"/>
                <a:gd name="T74" fmla="*/ 278 w 315"/>
                <a:gd name="T75" fmla="*/ 282 h 282"/>
                <a:gd name="T76" fmla="*/ 256 w 315"/>
                <a:gd name="T77" fmla="*/ 264 h 282"/>
                <a:gd name="T78" fmla="*/ 245 w 315"/>
                <a:gd name="T79" fmla="*/ 253 h 282"/>
                <a:gd name="T80" fmla="*/ 234 w 315"/>
                <a:gd name="T81" fmla="*/ 260 h 282"/>
                <a:gd name="T82" fmla="*/ 219 w 315"/>
                <a:gd name="T83" fmla="*/ 256 h 282"/>
                <a:gd name="T84" fmla="*/ 211 w 315"/>
                <a:gd name="T85" fmla="*/ 249 h 282"/>
                <a:gd name="T86" fmla="*/ 204 w 315"/>
                <a:gd name="T87" fmla="*/ 253 h 282"/>
                <a:gd name="T88" fmla="*/ 196 w 315"/>
                <a:gd name="T89" fmla="*/ 245 h 282"/>
                <a:gd name="T90" fmla="*/ 182 w 315"/>
                <a:gd name="T91" fmla="*/ 249 h 282"/>
                <a:gd name="T92" fmla="*/ 171 w 315"/>
                <a:gd name="T93" fmla="*/ 249 h 282"/>
                <a:gd name="T94" fmla="*/ 167 w 315"/>
                <a:gd name="T95" fmla="*/ 242 h 282"/>
                <a:gd name="T96" fmla="*/ 163 w 315"/>
                <a:gd name="T97" fmla="*/ 230 h 282"/>
                <a:gd name="T98" fmla="*/ 163 w 315"/>
                <a:gd name="T99" fmla="*/ 223 h 282"/>
                <a:gd name="T100" fmla="*/ 159 w 315"/>
                <a:gd name="T101" fmla="*/ 208 h 282"/>
                <a:gd name="T102" fmla="*/ 159 w 315"/>
                <a:gd name="T103" fmla="*/ 197 h 282"/>
                <a:gd name="T104" fmla="*/ 141 w 315"/>
                <a:gd name="T105" fmla="*/ 186 h 282"/>
                <a:gd name="T106" fmla="*/ 122 w 315"/>
                <a:gd name="T107" fmla="*/ 190 h 282"/>
                <a:gd name="T108" fmla="*/ 104 w 315"/>
                <a:gd name="T109" fmla="*/ 201 h 282"/>
                <a:gd name="T110" fmla="*/ 85 w 315"/>
                <a:gd name="T111" fmla="*/ 193 h 282"/>
                <a:gd name="T112" fmla="*/ 82 w 315"/>
                <a:gd name="T113" fmla="*/ 182 h 282"/>
                <a:gd name="T114" fmla="*/ 78 w 315"/>
                <a:gd name="T115" fmla="*/ 171 h 282"/>
                <a:gd name="T116" fmla="*/ 37 w 315"/>
                <a:gd name="T117" fmla="*/ 167 h 282"/>
                <a:gd name="T118" fmla="*/ 19 w 315"/>
                <a:gd name="T119" fmla="*/ 167 h 282"/>
                <a:gd name="T120" fmla="*/ 11 w 315"/>
                <a:gd name="T121" fmla="*/ 1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" h="282">
                  <a:moveTo>
                    <a:pt x="0" y="167"/>
                  </a:moveTo>
                  <a:lnTo>
                    <a:pt x="4" y="164"/>
                  </a:lnTo>
                  <a:lnTo>
                    <a:pt x="8" y="164"/>
                  </a:lnTo>
                  <a:lnTo>
                    <a:pt x="11" y="164"/>
                  </a:lnTo>
                  <a:lnTo>
                    <a:pt x="8" y="156"/>
                  </a:lnTo>
                  <a:lnTo>
                    <a:pt x="11" y="156"/>
                  </a:lnTo>
                  <a:lnTo>
                    <a:pt x="15" y="153"/>
                  </a:lnTo>
                  <a:lnTo>
                    <a:pt x="19" y="149"/>
                  </a:lnTo>
                  <a:lnTo>
                    <a:pt x="19" y="149"/>
                  </a:lnTo>
                  <a:lnTo>
                    <a:pt x="22" y="149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3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0" y="149"/>
                  </a:lnTo>
                  <a:lnTo>
                    <a:pt x="34" y="149"/>
                  </a:lnTo>
                  <a:lnTo>
                    <a:pt x="37" y="145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37" y="149"/>
                  </a:lnTo>
                  <a:lnTo>
                    <a:pt x="41" y="149"/>
                  </a:lnTo>
                  <a:lnTo>
                    <a:pt x="41" y="153"/>
                  </a:lnTo>
                  <a:lnTo>
                    <a:pt x="45" y="153"/>
                  </a:lnTo>
                  <a:lnTo>
                    <a:pt x="48" y="153"/>
                  </a:lnTo>
                  <a:lnTo>
                    <a:pt x="52" y="149"/>
                  </a:lnTo>
                  <a:lnTo>
                    <a:pt x="59" y="141"/>
                  </a:lnTo>
                  <a:lnTo>
                    <a:pt x="59" y="141"/>
                  </a:lnTo>
                  <a:lnTo>
                    <a:pt x="63" y="138"/>
                  </a:lnTo>
                  <a:lnTo>
                    <a:pt x="63" y="138"/>
                  </a:lnTo>
                  <a:lnTo>
                    <a:pt x="67" y="134"/>
                  </a:lnTo>
                  <a:lnTo>
                    <a:pt x="67" y="130"/>
                  </a:lnTo>
                  <a:lnTo>
                    <a:pt x="67" y="127"/>
                  </a:lnTo>
                  <a:lnTo>
                    <a:pt x="67" y="119"/>
                  </a:lnTo>
                  <a:lnTo>
                    <a:pt x="67" y="119"/>
                  </a:lnTo>
                  <a:lnTo>
                    <a:pt x="67" y="115"/>
                  </a:lnTo>
                  <a:lnTo>
                    <a:pt x="71" y="112"/>
                  </a:lnTo>
                  <a:lnTo>
                    <a:pt x="74" y="108"/>
                  </a:lnTo>
                  <a:lnTo>
                    <a:pt x="74" y="104"/>
                  </a:lnTo>
                  <a:lnTo>
                    <a:pt x="78" y="101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5" y="97"/>
                  </a:lnTo>
                  <a:lnTo>
                    <a:pt x="89" y="93"/>
                  </a:lnTo>
                  <a:lnTo>
                    <a:pt x="93" y="86"/>
                  </a:lnTo>
                  <a:lnTo>
                    <a:pt x="93" y="82"/>
                  </a:lnTo>
                  <a:lnTo>
                    <a:pt x="97" y="78"/>
                  </a:lnTo>
                  <a:lnTo>
                    <a:pt x="97" y="75"/>
                  </a:lnTo>
                  <a:lnTo>
                    <a:pt x="100" y="71"/>
                  </a:lnTo>
                  <a:lnTo>
                    <a:pt x="97" y="71"/>
                  </a:lnTo>
                  <a:lnTo>
                    <a:pt x="100" y="67"/>
                  </a:lnTo>
                  <a:lnTo>
                    <a:pt x="97" y="64"/>
                  </a:lnTo>
                  <a:lnTo>
                    <a:pt x="100" y="60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104" y="52"/>
                  </a:lnTo>
                  <a:lnTo>
                    <a:pt x="100" y="45"/>
                  </a:lnTo>
                  <a:lnTo>
                    <a:pt x="108" y="38"/>
                  </a:lnTo>
                  <a:lnTo>
                    <a:pt x="108" y="34"/>
                  </a:lnTo>
                  <a:lnTo>
                    <a:pt x="111" y="34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11" y="23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11" y="15"/>
                  </a:lnTo>
                  <a:lnTo>
                    <a:pt x="111" y="12"/>
                  </a:lnTo>
                  <a:lnTo>
                    <a:pt x="111" y="12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4"/>
                  </a:lnTo>
                  <a:lnTo>
                    <a:pt x="119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0" y="4"/>
                  </a:lnTo>
                  <a:lnTo>
                    <a:pt x="130" y="4"/>
                  </a:lnTo>
                  <a:lnTo>
                    <a:pt x="134" y="8"/>
                  </a:lnTo>
                  <a:lnTo>
                    <a:pt x="137" y="8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45" y="12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6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71" y="15"/>
                  </a:lnTo>
                  <a:lnTo>
                    <a:pt x="174" y="15"/>
                  </a:lnTo>
                  <a:lnTo>
                    <a:pt x="171" y="15"/>
                  </a:lnTo>
                  <a:lnTo>
                    <a:pt x="171" y="12"/>
                  </a:lnTo>
                  <a:lnTo>
                    <a:pt x="174" y="8"/>
                  </a:lnTo>
                  <a:lnTo>
                    <a:pt x="174" y="8"/>
                  </a:lnTo>
                  <a:lnTo>
                    <a:pt x="178" y="8"/>
                  </a:lnTo>
                  <a:lnTo>
                    <a:pt x="182" y="8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193" y="8"/>
                  </a:lnTo>
                  <a:lnTo>
                    <a:pt x="196" y="4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5" y="4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8" y="0"/>
                  </a:lnTo>
                  <a:lnTo>
                    <a:pt x="252" y="0"/>
                  </a:lnTo>
                  <a:lnTo>
                    <a:pt x="256" y="4"/>
                  </a:lnTo>
                  <a:lnTo>
                    <a:pt x="256" y="4"/>
                  </a:lnTo>
                  <a:lnTo>
                    <a:pt x="259" y="8"/>
                  </a:lnTo>
                  <a:lnTo>
                    <a:pt x="259" y="8"/>
                  </a:lnTo>
                  <a:lnTo>
                    <a:pt x="263" y="8"/>
                  </a:lnTo>
                  <a:lnTo>
                    <a:pt x="263" y="12"/>
                  </a:lnTo>
                  <a:lnTo>
                    <a:pt x="267" y="12"/>
                  </a:lnTo>
                  <a:lnTo>
                    <a:pt x="271" y="15"/>
                  </a:lnTo>
                  <a:lnTo>
                    <a:pt x="271" y="15"/>
                  </a:lnTo>
                  <a:lnTo>
                    <a:pt x="274" y="12"/>
                  </a:lnTo>
                  <a:lnTo>
                    <a:pt x="274" y="12"/>
                  </a:lnTo>
                  <a:lnTo>
                    <a:pt x="278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2" y="12"/>
                  </a:lnTo>
                  <a:lnTo>
                    <a:pt x="285" y="12"/>
                  </a:lnTo>
                  <a:lnTo>
                    <a:pt x="289" y="8"/>
                  </a:lnTo>
                  <a:lnTo>
                    <a:pt x="289" y="8"/>
                  </a:lnTo>
                  <a:lnTo>
                    <a:pt x="293" y="8"/>
                  </a:lnTo>
                  <a:lnTo>
                    <a:pt x="293" y="8"/>
                  </a:lnTo>
                  <a:lnTo>
                    <a:pt x="296" y="12"/>
                  </a:lnTo>
                  <a:lnTo>
                    <a:pt x="300" y="15"/>
                  </a:lnTo>
                  <a:lnTo>
                    <a:pt x="300" y="15"/>
                  </a:lnTo>
                  <a:lnTo>
                    <a:pt x="304" y="15"/>
                  </a:lnTo>
                  <a:lnTo>
                    <a:pt x="304" y="19"/>
                  </a:lnTo>
                  <a:lnTo>
                    <a:pt x="308" y="19"/>
                  </a:lnTo>
                  <a:lnTo>
                    <a:pt x="308" y="23"/>
                  </a:lnTo>
                  <a:lnTo>
                    <a:pt x="308" y="23"/>
                  </a:lnTo>
                  <a:lnTo>
                    <a:pt x="308" y="26"/>
                  </a:lnTo>
                  <a:lnTo>
                    <a:pt x="311" y="26"/>
                  </a:lnTo>
                  <a:lnTo>
                    <a:pt x="315" y="26"/>
                  </a:lnTo>
                  <a:lnTo>
                    <a:pt x="315" y="26"/>
                  </a:lnTo>
                  <a:lnTo>
                    <a:pt x="315" y="30"/>
                  </a:lnTo>
                  <a:lnTo>
                    <a:pt x="311" y="30"/>
                  </a:lnTo>
                  <a:lnTo>
                    <a:pt x="311" y="34"/>
                  </a:lnTo>
                  <a:lnTo>
                    <a:pt x="311" y="41"/>
                  </a:lnTo>
                  <a:lnTo>
                    <a:pt x="311" y="45"/>
                  </a:lnTo>
                  <a:lnTo>
                    <a:pt x="311" y="45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315" y="52"/>
                  </a:lnTo>
                  <a:lnTo>
                    <a:pt x="308" y="60"/>
                  </a:lnTo>
                  <a:lnTo>
                    <a:pt x="300" y="67"/>
                  </a:lnTo>
                  <a:lnTo>
                    <a:pt x="300" y="67"/>
                  </a:lnTo>
                  <a:lnTo>
                    <a:pt x="293" y="78"/>
                  </a:lnTo>
                  <a:lnTo>
                    <a:pt x="293" y="82"/>
                  </a:lnTo>
                  <a:lnTo>
                    <a:pt x="293" y="86"/>
                  </a:lnTo>
                  <a:lnTo>
                    <a:pt x="293" y="90"/>
                  </a:lnTo>
                  <a:lnTo>
                    <a:pt x="289" y="97"/>
                  </a:lnTo>
                  <a:lnTo>
                    <a:pt x="289" y="101"/>
                  </a:lnTo>
                  <a:lnTo>
                    <a:pt x="285" y="104"/>
                  </a:lnTo>
                  <a:lnTo>
                    <a:pt x="282" y="104"/>
                  </a:lnTo>
                  <a:lnTo>
                    <a:pt x="282" y="115"/>
                  </a:lnTo>
                  <a:lnTo>
                    <a:pt x="282" y="119"/>
                  </a:lnTo>
                  <a:lnTo>
                    <a:pt x="282" y="123"/>
                  </a:lnTo>
                  <a:lnTo>
                    <a:pt x="282" y="127"/>
                  </a:lnTo>
                  <a:lnTo>
                    <a:pt x="282" y="130"/>
                  </a:lnTo>
                  <a:lnTo>
                    <a:pt x="289" y="160"/>
                  </a:lnTo>
                  <a:lnTo>
                    <a:pt x="293" y="179"/>
                  </a:lnTo>
                  <a:lnTo>
                    <a:pt x="304" y="190"/>
                  </a:lnTo>
                  <a:lnTo>
                    <a:pt x="308" y="205"/>
                  </a:lnTo>
                  <a:lnTo>
                    <a:pt x="304" y="201"/>
                  </a:lnTo>
                  <a:lnTo>
                    <a:pt x="278" y="208"/>
                  </a:lnTo>
                  <a:lnTo>
                    <a:pt x="271" y="219"/>
                  </a:lnTo>
                  <a:lnTo>
                    <a:pt x="271" y="223"/>
                  </a:lnTo>
                  <a:lnTo>
                    <a:pt x="274" y="223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27"/>
                  </a:lnTo>
                  <a:lnTo>
                    <a:pt x="274" y="230"/>
                  </a:lnTo>
                  <a:lnTo>
                    <a:pt x="274" y="230"/>
                  </a:lnTo>
                  <a:lnTo>
                    <a:pt x="274" y="234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4" y="238"/>
                  </a:lnTo>
                  <a:lnTo>
                    <a:pt x="271" y="242"/>
                  </a:lnTo>
                  <a:lnTo>
                    <a:pt x="271" y="242"/>
                  </a:lnTo>
                  <a:lnTo>
                    <a:pt x="271" y="245"/>
                  </a:lnTo>
                  <a:lnTo>
                    <a:pt x="271" y="253"/>
                  </a:lnTo>
                  <a:lnTo>
                    <a:pt x="271" y="256"/>
                  </a:lnTo>
                  <a:lnTo>
                    <a:pt x="271" y="260"/>
                  </a:lnTo>
                  <a:lnTo>
                    <a:pt x="274" y="264"/>
                  </a:lnTo>
                  <a:lnTo>
                    <a:pt x="278" y="264"/>
                  </a:lnTo>
                  <a:lnTo>
                    <a:pt x="278" y="268"/>
                  </a:lnTo>
                  <a:lnTo>
                    <a:pt x="285" y="268"/>
                  </a:lnTo>
                  <a:lnTo>
                    <a:pt x="285" y="268"/>
                  </a:lnTo>
                  <a:lnTo>
                    <a:pt x="285" y="264"/>
                  </a:lnTo>
                  <a:lnTo>
                    <a:pt x="285" y="264"/>
                  </a:lnTo>
                  <a:lnTo>
                    <a:pt x="289" y="264"/>
                  </a:lnTo>
                  <a:lnTo>
                    <a:pt x="289" y="264"/>
                  </a:lnTo>
                  <a:lnTo>
                    <a:pt x="293" y="279"/>
                  </a:lnTo>
                  <a:lnTo>
                    <a:pt x="289" y="282"/>
                  </a:lnTo>
                  <a:lnTo>
                    <a:pt x="289" y="282"/>
                  </a:lnTo>
                  <a:lnTo>
                    <a:pt x="289" y="279"/>
                  </a:lnTo>
                  <a:lnTo>
                    <a:pt x="285" y="279"/>
                  </a:lnTo>
                  <a:lnTo>
                    <a:pt x="285" y="279"/>
                  </a:lnTo>
                  <a:lnTo>
                    <a:pt x="282" y="282"/>
                  </a:lnTo>
                  <a:lnTo>
                    <a:pt x="278" y="282"/>
                  </a:lnTo>
                  <a:lnTo>
                    <a:pt x="274" y="279"/>
                  </a:lnTo>
                  <a:lnTo>
                    <a:pt x="271" y="275"/>
                  </a:lnTo>
                  <a:lnTo>
                    <a:pt x="271" y="271"/>
                  </a:lnTo>
                  <a:lnTo>
                    <a:pt x="267" y="268"/>
                  </a:lnTo>
                  <a:lnTo>
                    <a:pt x="263" y="268"/>
                  </a:lnTo>
                  <a:lnTo>
                    <a:pt x="256" y="264"/>
                  </a:lnTo>
                  <a:lnTo>
                    <a:pt x="252" y="264"/>
                  </a:lnTo>
                  <a:lnTo>
                    <a:pt x="252" y="260"/>
                  </a:lnTo>
                  <a:lnTo>
                    <a:pt x="248" y="256"/>
                  </a:lnTo>
                  <a:lnTo>
                    <a:pt x="248" y="253"/>
                  </a:lnTo>
                  <a:lnTo>
                    <a:pt x="248" y="253"/>
                  </a:lnTo>
                  <a:lnTo>
                    <a:pt x="245" y="253"/>
                  </a:lnTo>
                  <a:lnTo>
                    <a:pt x="245" y="253"/>
                  </a:lnTo>
                  <a:lnTo>
                    <a:pt x="241" y="256"/>
                  </a:lnTo>
                  <a:lnTo>
                    <a:pt x="241" y="260"/>
                  </a:lnTo>
                  <a:lnTo>
                    <a:pt x="237" y="260"/>
                  </a:lnTo>
                  <a:lnTo>
                    <a:pt x="234" y="260"/>
                  </a:lnTo>
                  <a:lnTo>
                    <a:pt x="234" y="260"/>
                  </a:lnTo>
                  <a:lnTo>
                    <a:pt x="230" y="260"/>
                  </a:lnTo>
                  <a:lnTo>
                    <a:pt x="226" y="260"/>
                  </a:lnTo>
                  <a:lnTo>
                    <a:pt x="222" y="256"/>
                  </a:lnTo>
                  <a:lnTo>
                    <a:pt x="222" y="256"/>
                  </a:lnTo>
                  <a:lnTo>
                    <a:pt x="219" y="256"/>
                  </a:lnTo>
                  <a:lnTo>
                    <a:pt x="219" y="256"/>
                  </a:lnTo>
                  <a:lnTo>
                    <a:pt x="219" y="253"/>
                  </a:lnTo>
                  <a:lnTo>
                    <a:pt x="219" y="253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11" y="249"/>
                  </a:lnTo>
                  <a:lnTo>
                    <a:pt x="211" y="249"/>
                  </a:lnTo>
                  <a:lnTo>
                    <a:pt x="208" y="249"/>
                  </a:lnTo>
                  <a:lnTo>
                    <a:pt x="204" y="249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4" y="253"/>
                  </a:lnTo>
                  <a:lnTo>
                    <a:pt x="200" y="249"/>
                  </a:lnTo>
                  <a:lnTo>
                    <a:pt x="200" y="249"/>
                  </a:lnTo>
                  <a:lnTo>
                    <a:pt x="200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6" y="245"/>
                  </a:lnTo>
                  <a:lnTo>
                    <a:pt x="193" y="245"/>
                  </a:lnTo>
                  <a:lnTo>
                    <a:pt x="189" y="245"/>
                  </a:lnTo>
                  <a:lnTo>
                    <a:pt x="185" y="249"/>
                  </a:lnTo>
                  <a:lnTo>
                    <a:pt x="185" y="249"/>
                  </a:lnTo>
                  <a:lnTo>
                    <a:pt x="182" y="249"/>
                  </a:lnTo>
                  <a:lnTo>
                    <a:pt x="182" y="249"/>
                  </a:lnTo>
                  <a:lnTo>
                    <a:pt x="178" y="249"/>
                  </a:lnTo>
                  <a:lnTo>
                    <a:pt x="174" y="249"/>
                  </a:lnTo>
                  <a:lnTo>
                    <a:pt x="174" y="245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1" y="249"/>
                  </a:lnTo>
                  <a:lnTo>
                    <a:pt x="171" y="249"/>
                  </a:lnTo>
                  <a:lnTo>
                    <a:pt x="167" y="249"/>
                  </a:lnTo>
                  <a:lnTo>
                    <a:pt x="167" y="249"/>
                  </a:lnTo>
                  <a:lnTo>
                    <a:pt x="167" y="245"/>
                  </a:lnTo>
                  <a:lnTo>
                    <a:pt x="167" y="245"/>
                  </a:lnTo>
                  <a:lnTo>
                    <a:pt x="167" y="242"/>
                  </a:lnTo>
                  <a:lnTo>
                    <a:pt x="167" y="242"/>
                  </a:lnTo>
                  <a:lnTo>
                    <a:pt x="167" y="238"/>
                  </a:lnTo>
                  <a:lnTo>
                    <a:pt x="167" y="238"/>
                  </a:lnTo>
                  <a:lnTo>
                    <a:pt x="167" y="234"/>
                  </a:lnTo>
                  <a:lnTo>
                    <a:pt x="167" y="234"/>
                  </a:lnTo>
                  <a:lnTo>
                    <a:pt x="163" y="230"/>
                  </a:lnTo>
                  <a:lnTo>
                    <a:pt x="163" y="230"/>
                  </a:lnTo>
                  <a:lnTo>
                    <a:pt x="167" y="227"/>
                  </a:lnTo>
                  <a:lnTo>
                    <a:pt x="163" y="227"/>
                  </a:lnTo>
                  <a:lnTo>
                    <a:pt x="163" y="227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5"/>
                  </a:lnTo>
                  <a:lnTo>
                    <a:pt x="159" y="201"/>
                  </a:lnTo>
                  <a:lnTo>
                    <a:pt x="159" y="197"/>
                  </a:lnTo>
                  <a:lnTo>
                    <a:pt x="159" y="197"/>
                  </a:lnTo>
                  <a:lnTo>
                    <a:pt x="159" y="193"/>
                  </a:lnTo>
                  <a:lnTo>
                    <a:pt x="159" y="190"/>
                  </a:lnTo>
                  <a:lnTo>
                    <a:pt x="159" y="190"/>
                  </a:lnTo>
                  <a:lnTo>
                    <a:pt x="141" y="190"/>
                  </a:lnTo>
                  <a:lnTo>
                    <a:pt x="141" y="186"/>
                  </a:lnTo>
                  <a:lnTo>
                    <a:pt x="141" y="186"/>
                  </a:lnTo>
                  <a:lnTo>
                    <a:pt x="141" y="182"/>
                  </a:lnTo>
                  <a:lnTo>
                    <a:pt x="137" y="182"/>
                  </a:lnTo>
                  <a:lnTo>
                    <a:pt x="137" y="186"/>
                  </a:lnTo>
                  <a:lnTo>
                    <a:pt x="122" y="186"/>
                  </a:lnTo>
                  <a:lnTo>
                    <a:pt x="122" y="190"/>
                  </a:lnTo>
                  <a:lnTo>
                    <a:pt x="119" y="190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9" y="197"/>
                  </a:lnTo>
                  <a:lnTo>
                    <a:pt x="108" y="201"/>
                  </a:lnTo>
                  <a:lnTo>
                    <a:pt x="104" y="201"/>
                  </a:lnTo>
                  <a:lnTo>
                    <a:pt x="100" y="201"/>
                  </a:lnTo>
                  <a:lnTo>
                    <a:pt x="97" y="201"/>
                  </a:lnTo>
                  <a:lnTo>
                    <a:pt x="93" y="201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5" y="193"/>
                  </a:lnTo>
                  <a:lnTo>
                    <a:pt x="85" y="193"/>
                  </a:lnTo>
                  <a:lnTo>
                    <a:pt x="82" y="190"/>
                  </a:lnTo>
                  <a:lnTo>
                    <a:pt x="82" y="190"/>
                  </a:lnTo>
                  <a:lnTo>
                    <a:pt x="82" y="186"/>
                  </a:lnTo>
                  <a:lnTo>
                    <a:pt x="82" y="186"/>
                  </a:lnTo>
                  <a:lnTo>
                    <a:pt x="82" y="182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78" y="175"/>
                  </a:lnTo>
                  <a:lnTo>
                    <a:pt x="78" y="175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71"/>
                  </a:lnTo>
                  <a:lnTo>
                    <a:pt x="78" y="167"/>
                  </a:lnTo>
                  <a:lnTo>
                    <a:pt x="59" y="167"/>
                  </a:lnTo>
                  <a:lnTo>
                    <a:pt x="48" y="167"/>
                  </a:lnTo>
                  <a:lnTo>
                    <a:pt x="41" y="167"/>
                  </a:lnTo>
                  <a:lnTo>
                    <a:pt x="37" y="167"/>
                  </a:lnTo>
                  <a:lnTo>
                    <a:pt x="34" y="167"/>
                  </a:lnTo>
                  <a:lnTo>
                    <a:pt x="30" y="167"/>
                  </a:lnTo>
                  <a:lnTo>
                    <a:pt x="26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19" y="167"/>
                  </a:lnTo>
                  <a:lnTo>
                    <a:pt x="15" y="167"/>
                  </a:lnTo>
                  <a:lnTo>
                    <a:pt x="11" y="167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11" y="171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4" y="167"/>
                  </a:lnTo>
                  <a:lnTo>
                    <a:pt x="0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983940" y="3357384"/>
              <a:ext cx="66905" cy="153109"/>
            </a:xfrm>
            <a:custGeom>
              <a:avLst/>
              <a:gdLst>
                <a:gd name="T0" fmla="*/ 4 w 52"/>
                <a:gd name="T1" fmla="*/ 0 h 119"/>
                <a:gd name="T2" fmla="*/ 7 w 52"/>
                <a:gd name="T3" fmla="*/ 4 h 119"/>
                <a:gd name="T4" fmla="*/ 11 w 52"/>
                <a:gd name="T5" fmla="*/ 4 h 119"/>
                <a:gd name="T6" fmla="*/ 15 w 52"/>
                <a:gd name="T7" fmla="*/ 4 h 119"/>
                <a:gd name="T8" fmla="*/ 15 w 52"/>
                <a:gd name="T9" fmla="*/ 4 h 119"/>
                <a:gd name="T10" fmla="*/ 18 w 52"/>
                <a:gd name="T11" fmla="*/ 8 h 119"/>
                <a:gd name="T12" fmla="*/ 26 w 52"/>
                <a:gd name="T13" fmla="*/ 15 h 119"/>
                <a:gd name="T14" fmla="*/ 26 w 52"/>
                <a:gd name="T15" fmla="*/ 45 h 119"/>
                <a:gd name="T16" fmla="*/ 26 w 52"/>
                <a:gd name="T17" fmla="*/ 60 h 119"/>
                <a:gd name="T18" fmla="*/ 33 w 52"/>
                <a:gd name="T19" fmla="*/ 63 h 119"/>
                <a:gd name="T20" fmla="*/ 37 w 52"/>
                <a:gd name="T21" fmla="*/ 67 h 119"/>
                <a:gd name="T22" fmla="*/ 44 w 52"/>
                <a:gd name="T23" fmla="*/ 75 h 119"/>
                <a:gd name="T24" fmla="*/ 48 w 52"/>
                <a:gd name="T25" fmla="*/ 82 h 119"/>
                <a:gd name="T26" fmla="*/ 52 w 52"/>
                <a:gd name="T27" fmla="*/ 86 h 119"/>
                <a:gd name="T28" fmla="*/ 48 w 52"/>
                <a:gd name="T29" fmla="*/ 89 h 119"/>
                <a:gd name="T30" fmla="*/ 44 w 52"/>
                <a:gd name="T31" fmla="*/ 89 h 119"/>
                <a:gd name="T32" fmla="*/ 44 w 52"/>
                <a:gd name="T33" fmla="*/ 93 h 119"/>
                <a:gd name="T34" fmla="*/ 48 w 52"/>
                <a:gd name="T35" fmla="*/ 100 h 119"/>
                <a:gd name="T36" fmla="*/ 44 w 52"/>
                <a:gd name="T37" fmla="*/ 104 h 119"/>
                <a:gd name="T38" fmla="*/ 41 w 52"/>
                <a:gd name="T39" fmla="*/ 108 h 119"/>
                <a:gd name="T40" fmla="*/ 37 w 52"/>
                <a:gd name="T41" fmla="*/ 115 h 119"/>
                <a:gd name="T42" fmla="*/ 37 w 52"/>
                <a:gd name="T43" fmla="*/ 119 h 119"/>
                <a:gd name="T44" fmla="*/ 33 w 52"/>
                <a:gd name="T45" fmla="*/ 119 h 119"/>
                <a:gd name="T46" fmla="*/ 33 w 52"/>
                <a:gd name="T47" fmla="*/ 115 h 119"/>
                <a:gd name="T48" fmla="*/ 30 w 52"/>
                <a:gd name="T49" fmla="*/ 112 h 119"/>
                <a:gd name="T50" fmla="*/ 22 w 52"/>
                <a:gd name="T51" fmla="*/ 108 h 119"/>
                <a:gd name="T52" fmla="*/ 22 w 52"/>
                <a:gd name="T53" fmla="*/ 100 h 119"/>
                <a:gd name="T54" fmla="*/ 22 w 52"/>
                <a:gd name="T55" fmla="*/ 97 h 119"/>
                <a:gd name="T56" fmla="*/ 26 w 52"/>
                <a:gd name="T57" fmla="*/ 89 h 119"/>
                <a:gd name="T58" fmla="*/ 30 w 52"/>
                <a:gd name="T59" fmla="*/ 82 h 119"/>
                <a:gd name="T60" fmla="*/ 22 w 52"/>
                <a:gd name="T61" fmla="*/ 78 h 119"/>
                <a:gd name="T62" fmla="*/ 18 w 52"/>
                <a:gd name="T63" fmla="*/ 78 h 119"/>
                <a:gd name="T64" fmla="*/ 15 w 52"/>
                <a:gd name="T65" fmla="*/ 78 h 119"/>
                <a:gd name="T66" fmla="*/ 11 w 52"/>
                <a:gd name="T67" fmla="*/ 78 h 119"/>
                <a:gd name="T68" fmla="*/ 7 w 52"/>
                <a:gd name="T69" fmla="*/ 75 h 119"/>
                <a:gd name="T70" fmla="*/ 4 w 52"/>
                <a:gd name="T71" fmla="*/ 75 h 119"/>
                <a:gd name="T72" fmla="*/ 0 w 52"/>
                <a:gd name="T73" fmla="*/ 67 h 119"/>
                <a:gd name="T74" fmla="*/ 0 w 52"/>
                <a:gd name="T75" fmla="*/ 63 h 119"/>
                <a:gd name="T76" fmla="*/ 4 w 52"/>
                <a:gd name="T77" fmla="*/ 60 h 119"/>
                <a:gd name="T78" fmla="*/ 4 w 52"/>
                <a:gd name="T79" fmla="*/ 56 h 119"/>
                <a:gd name="T80" fmla="*/ 4 w 52"/>
                <a:gd name="T81" fmla="*/ 56 h 119"/>
                <a:gd name="T82" fmla="*/ 7 w 52"/>
                <a:gd name="T83" fmla="*/ 52 h 119"/>
                <a:gd name="T84" fmla="*/ 11 w 52"/>
                <a:gd name="T85" fmla="*/ 49 h 119"/>
                <a:gd name="T86" fmla="*/ 11 w 52"/>
                <a:gd name="T87" fmla="*/ 49 h 119"/>
                <a:gd name="T88" fmla="*/ 11 w 52"/>
                <a:gd name="T89" fmla="*/ 45 h 119"/>
                <a:gd name="T90" fmla="*/ 11 w 52"/>
                <a:gd name="T91" fmla="*/ 41 h 119"/>
                <a:gd name="T92" fmla="*/ 7 w 52"/>
                <a:gd name="T93" fmla="*/ 37 h 119"/>
                <a:gd name="T94" fmla="*/ 11 w 52"/>
                <a:gd name="T95" fmla="*/ 34 h 119"/>
                <a:gd name="T96" fmla="*/ 7 w 52"/>
                <a:gd name="T97" fmla="*/ 30 h 119"/>
                <a:gd name="T98" fmla="*/ 11 w 52"/>
                <a:gd name="T99" fmla="*/ 23 h 119"/>
                <a:gd name="T100" fmla="*/ 15 w 52"/>
                <a:gd name="T101" fmla="*/ 23 h 119"/>
                <a:gd name="T102" fmla="*/ 11 w 52"/>
                <a:gd name="T103" fmla="*/ 15 h 119"/>
                <a:gd name="T104" fmla="*/ 7 w 52"/>
                <a:gd name="T105" fmla="*/ 11 h 119"/>
                <a:gd name="T106" fmla="*/ 11 w 52"/>
                <a:gd name="T107" fmla="*/ 8 h 119"/>
                <a:gd name="T108" fmla="*/ 7 w 52"/>
                <a:gd name="T109" fmla="*/ 8 h 119"/>
                <a:gd name="T110" fmla="*/ 4 w 52"/>
                <a:gd name="T111" fmla="*/ 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" h="119">
                  <a:moveTo>
                    <a:pt x="4" y="0"/>
                  </a:moveTo>
                  <a:lnTo>
                    <a:pt x="4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45"/>
                  </a:lnTo>
                  <a:lnTo>
                    <a:pt x="26" y="49"/>
                  </a:lnTo>
                  <a:lnTo>
                    <a:pt x="26" y="60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44" y="71"/>
                  </a:lnTo>
                  <a:lnTo>
                    <a:pt x="44" y="75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8" y="86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4" y="89"/>
                  </a:lnTo>
                  <a:lnTo>
                    <a:pt x="48" y="89"/>
                  </a:lnTo>
                  <a:lnTo>
                    <a:pt x="44" y="93"/>
                  </a:lnTo>
                  <a:lnTo>
                    <a:pt x="48" y="93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44" y="104"/>
                  </a:lnTo>
                  <a:lnTo>
                    <a:pt x="41" y="104"/>
                  </a:lnTo>
                  <a:lnTo>
                    <a:pt x="41" y="108"/>
                  </a:lnTo>
                  <a:lnTo>
                    <a:pt x="41" y="112"/>
                  </a:lnTo>
                  <a:lnTo>
                    <a:pt x="37" y="115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3" y="119"/>
                  </a:lnTo>
                  <a:lnTo>
                    <a:pt x="33" y="119"/>
                  </a:lnTo>
                  <a:lnTo>
                    <a:pt x="33" y="115"/>
                  </a:lnTo>
                  <a:lnTo>
                    <a:pt x="33" y="115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26" y="108"/>
                  </a:lnTo>
                  <a:lnTo>
                    <a:pt x="22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2" y="93"/>
                  </a:lnTo>
                  <a:lnTo>
                    <a:pt x="26" y="89"/>
                  </a:lnTo>
                  <a:lnTo>
                    <a:pt x="30" y="86"/>
                  </a:lnTo>
                  <a:lnTo>
                    <a:pt x="30" y="82"/>
                  </a:lnTo>
                  <a:lnTo>
                    <a:pt x="26" y="78"/>
                  </a:lnTo>
                  <a:lnTo>
                    <a:pt x="2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7" y="71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2"/>
                  </a:lnTo>
                  <a:lnTo>
                    <a:pt x="7" y="52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37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5" y="1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749773" y="3334224"/>
              <a:ext cx="253467" cy="195568"/>
            </a:xfrm>
            <a:custGeom>
              <a:avLst/>
              <a:gdLst>
                <a:gd name="T0" fmla="*/ 41 w 197"/>
                <a:gd name="T1" fmla="*/ 48 h 152"/>
                <a:gd name="T2" fmla="*/ 45 w 197"/>
                <a:gd name="T3" fmla="*/ 52 h 152"/>
                <a:gd name="T4" fmla="*/ 52 w 197"/>
                <a:gd name="T5" fmla="*/ 48 h 152"/>
                <a:gd name="T6" fmla="*/ 60 w 197"/>
                <a:gd name="T7" fmla="*/ 52 h 152"/>
                <a:gd name="T8" fmla="*/ 63 w 197"/>
                <a:gd name="T9" fmla="*/ 55 h 152"/>
                <a:gd name="T10" fmla="*/ 75 w 197"/>
                <a:gd name="T11" fmla="*/ 59 h 152"/>
                <a:gd name="T12" fmla="*/ 82 w 197"/>
                <a:gd name="T13" fmla="*/ 55 h 152"/>
                <a:gd name="T14" fmla="*/ 89 w 197"/>
                <a:gd name="T15" fmla="*/ 52 h 152"/>
                <a:gd name="T16" fmla="*/ 97 w 197"/>
                <a:gd name="T17" fmla="*/ 63 h 152"/>
                <a:gd name="T18" fmla="*/ 112 w 197"/>
                <a:gd name="T19" fmla="*/ 74 h 152"/>
                <a:gd name="T20" fmla="*/ 126 w 197"/>
                <a:gd name="T21" fmla="*/ 78 h 152"/>
                <a:gd name="T22" fmla="*/ 130 w 197"/>
                <a:gd name="T23" fmla="*/ 81 h 152"/>
                <a:gd name="T24" fmla="*/ 126 w 197"/>
                <a:gd name="T25" fmla="*/ 63 h 152"/>
                <a:gd name="T26" fmla="*/ 119 w 197"/>
                <a:gd name="T27" fmla="*/ 67 h 152"/>
                <a:gd name="T28" fmla="*/ 112 w 197"/>
                <a:gd name="T29" fmla="*/ 55 h 152"/>
                <a:gd name="T30" fmla="*/ 112 w 197"/>
                <a:gd name="T31" fmla="*/ 41 h 152"/>
                <a:gd name="T32" fmla="*/ 115 w 197"/>
                <a:gd name="T33" fmla="*/ 33 h 152"/>
                <a:gd name="T34" fmla="*/ 115 w 197"/>
                <a:gd name="T35" fmla="*/ 26 h 152"/>
                <a:gd name="T36" fmla="*/ 112 w 197"/>
                <a:gd name="T37" fmla="*/ 18 h 152"/>
                <a:gd name="T38" fmla="*/ 156 w 197"/>
                <a:gd name="T39" fmla="*/ 4 h 152"/>
                <a:gd name="T40" fmla="*/ 163 w 197"/>
                <a:gd name="T41" fmla="*/ 7 h 152"/>
                <a:gd name="T42" fmla="*/ 178 w 197"/>
                <a:gd name="T43" fmla="*/ 11 h 152"/>
                <a:gd name="T44" fmla="*/ 186 w 197"/>
                <a:gd name="T45" fmla="*/ 18 h 152"/>
                <a:gd name="T46" fmla="*/ 189 w 197"/>
                <a:gd name="T47" fmla="*/ 26 h 152"/>
                <a:gd name="T48" fmla="*/ 189 w 197"/>
                <a:gd name="T49" fmla="*/ 29 h 152"/>
                <a:gd name="T50" fmla="*/ 197 w 197"/>
                <a:gd name="T51" fmla="*/ 41 h 152"/>
                <a:gd name="T52" fmla="*/ 189 w 197"/>
                <a:gd name="T53" fmla="*/ 48 h 152"/>
                <a:gd name="T54" fmla="*/ 189 w 197"/>
                <a:gd name="T55" fmla="*/ 55 h 152"/>
                <a:gd name="T56" fmla="*/ 193 w 197"/>
                <a:gd name="T57" fmla="*/ 63 h 152"/>
                <a:gd name="T58" fmla="*/ 193 w 197"/>
                <a:gd name="T59" fmla="*/ 67 h 152"/>
                <a:gd name="T60" fmla="*/ 186 w 197"/>
                <a:gd name="T61" fmla="*/ 74 h 152"/>
                <a:gd name="T62" fmla="*/ 186 w 197"/>
                <a:gd name="T63" fmla="*/ 78 h 152"/>
                <a:gd name="T64" fmla="*/ 182 w 197"/>
                <a:gd name="T65" fmla="*/ 85 h 152"/>
                <a:gd name="T66" fmla="*/ 182 w 197"/>
                <a:gd name="T67" fmla="*/ 93 h 152"/>
                <a:gd name="T68" fmla="*/ 149 w 197"/>
                <a:gd name="T69" fmla="*/ 104 h 152"/>
                <a:gd name="T70" fmla="*/ 141 w 197"/>
                <a:gd name="T71" fmla="*/ 115 h 152"/>
                <a:gd name="T72" fmla="*/ 134 w 197"/>
                <a:gd name="T73" fmla="*/ 115 h 152"/>
                <a:gd name="T74" fmla="*/ 123 w 197"/>
                <a:gd name="T75" fmla="*/ 115 h 152"/>
                <a:gd name="T76" fmla="*/ 115 w 197"/>
                <a:gd name="T77" fmla="*/ 122 h 152"/>
                <a:gd name="T78" fmla="*/ 112 w 197"/>
                <a:gd name="T79" fmla="*/ 126 h 152"/>
                <a:gd name="T80" fmla="*/ 86 w 197"/>
                <a:gd name="T81" fmla="*/ 148 h 152"/>
                <a:gd name="T82" fmla="*/ 75 w 197"/>
                <a:gd name="T83" fmla="*/ 148 h 152"/>
                <a:gd name="T84" fmla="*/ 67 w 197"/>
                <a:gd name="T85" fmla="*/ 148 h 152"/>
                <a:gd name="T86" fmla="*/ 60 w 197"/>
                <a:gd name="T87" fmla="*/ 148 h 152"/>
                <a:gd name="T88" fmla="*/ 49 w 197"/>
                <a:gd name="T89" fmla="*/ 144 h 152"/>
                <a:gd name="T90" fmla="*/ 45 w 197"/>
                <a:gd name="T91" fmla="*/ 141 h 152"/>
                <a:gd name="T92" fmla="*/ 23 w 197"/>
                <a:gd name="T93" fmla="*/ 144 h 152"/>
                <a:gd name="T94" fmla="*/ 15 w 197"/>
                <a:gd name="T95" fmla="*/ 137 h 152"/>
                <a:gd name="T96" fmla="*/ 8 w 197"/>
                <a:gd name="T97" fmla="*/ 130 h 152"/>
                <a:gd name="T98" fmla="*/ 0 w 197"/>
                <a:gd name="T99" fmla="*/ 122 h 152"/>
                <a:gd name="T100" fmla="*/ 37 w 197"/>
                <a:gd name="T101" fmla="*/ 70 h 152"/>
                <a:gd name="T102" fmla="*/ 37 w 197"/>
                <a:gd name="T103" fmla="*/ 59 h 152"/>
                <a:gd name="T104" fmla="*/ 37 w 197"/>
                <a:gd name="T105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152">
                  <a:moveTo>
                    <a:pt x="37" y="44"/>
                  </a:moveTo>
                  <a:lnTo>
                    <a:pt x="37" y="44"/>
                  </a:lnTo>
                  <a:lnTo>
                    <a:pt x="41" y="44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48"/>
                  </a:lnTo>
                  <a:lnTo>
                    <a:pt x="49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7" y="59"/>
                  </a:lnTo>
                  <a:lnTo>
                    <a:pt x="71" y="59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8" y="59"/>
                  </a:lnTo>
                  <a:lnTo>
                    <a:pt x="82" y="59"/>
                  </a:lnTo>
                  <a:lnTo>
                    <a:pt x="82" y="5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9" y="52"/>
                  </a:lnTo>
                  <a:lnTo>
                    <a:pt x="89" y="52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3" y="63"/>
                  </a:lnTo>
                  <a:lnTo>
                    <a:pt x="97" y="63"/>
                  </a:lnTo>
                  <a:lnTo>
                    <a:pt x="104" y="67"/>
                  </a:lnTo>
                  <a:lnTo>
                    <a:pt x="108" y="67"/>
                  </a:lnTo>
                  <a:lnTo>
                    <a:pt x="112" y="70"/>
                  </a:lnTo>
                  <a:lnTo>
                    <a:pt x="112" y="74"/>
                  </a:lnTo>
                  <a:lnTo>
                    <a:pt x="115" y="78"/>
                  </a:lnTo>
                  <a:lnTo>
                    <a:pt x="119" y="81"/>
                  </a:lnTo>
                  <a:lnTo>
                    <a:pt x="123" y="81"/>
                  </a:lnTo>
                  <a:lnTo>
                    <a:pt x="126" y="78"/>
                  </a:lnTo>
                  <a:lnTo>
                    <a:pt x="126" y="78"/>
                  </a:lnTo>
                  <a:lnTo>
                    <a:pt x="130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4" y="78"/>
                  </a:lnTo>
                  <a:lnTo>
                    <a:pt x="130" y="63"/>
                  </a:lnTo>
                  <a:lnTo>
                    <a:pt x="130" y="63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6" y="67"/>
                  </a:lnTo>
                  <a:lnTo>
                    <a:pt x="119" y="67"/>
                  </a:lnTo>
                  <a:lnTo>
                    <a:pt x="119" y="63"/>
                  </a:lnTo>
                  <a:lnTo>
                    <a:pt x="115" y="63"/>
                  </a:lnTo>
                  <a:lnTo>
                    <a:pt x="112" y="59"/>
                  </a:lnTo>
                  <a:lnTo>
                    <a:pt x="112" y="55"/>
                  </a:lnTo>
                  <a:lnTo>
                    <a:pt x="112" y="52"/>
                  </a:lnTo>
                  <a:lnTo>
                    <a:pt x="112" y="44"/>
                  </a:lnTo>
                  <a:lnTo>
                    <a:pt x="112" y="41"/>
                  </a:lnTo>
                  <a:lnTo>
                    <a:pt x="112" y="41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3"/>
                  </a:lnTo>
                  <a:lnTo>
                    <a:pt x="115" y="29"/>
                  </a:lnTo>
                  <a:lnTo>
                    <a:pt x="115" y="29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2"/>
                  </a:lnTo>
                  <a:lnTo>
                    <a:pt x="112" y="22"/>
                  </a:lnTo>
                  <a:lnTo>
                    <a:pt x="112" y="18"/>
                  </a:lnTo>
                  <a:lnTo>
                    <a:pt x="119" y="7"/>
                  </a:lnTo>
                  <a:lnTo>
                    <a:pt x="145" y="0"/>
                  </a:lnTo>
                  <a:lnTo>
                    <a:pt x="152" y="4"/>
                  </a:lnTo>
                  <a:lnTo>
                    <a:pt x="156" y="4"/>
                  </a:lnTo>
                  <a:lnTo>
                    <a:pt x="160" y="4"/>
                  </a:lnTo>
                  <a:lnTo>
                    <a:pt x="160" y="4"/>
                  </a:lnTo>
                  <a:lnTo>
                    <a:pt x="163" y="7"/>
                  </a:lnTo>
                  <a:lnTo>
                    <a:pt x="163" y="7"/>
                  </a:lnTo>
                  <a:lnTo>
                    <a:pt x="163" y="11"/>
                  </a:lnTo>
                  <a:lnTo>
                    <a:pt x="167" y="11"/>
                  </a:lnTo>
                  <a:lnTo>
                    <a:pt x="174" y="11"/>
                  </a:lnTo>
                  <a:lnTo>
                    <a:pt x="178" y="11"/>
                  </a:lnTo>
                  <a:lnTo>
                    <a:pt x="178" y="15"/>
                  </a:lnTo>
                  <a:lnTo>
                    <a:pt x="182" y="15"/>
                  </a:lnTo>
                  <a:lnTo>
                    <a:pt x="182" y="15"/>
                  </a:lnTo>
                  <a:lnTo>
                    <a:pt x="186" y="18"/>
                  </a:lnTo>
                  <a:lnTo>
                    <a:pt x="186" y="18"/>
                  </a:lnTo>
                  <a:lnTo>
                    <a:pt x="186" y="22"/>
                  </a:lnTo>
                  <a:lnTo>
                    <a:pt x="189" y="22"/>
                  </a:lnTo>
                  <a:lnTo>
                    <a:pt x="189" y="26"/>
                  </a:lnTo>
                  <a:lnTo>
                    <a:pt x="189" y="26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189" y="29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7" y="37"/>
                  </a:lnTo>
                  <a:lnTo>
                    <a:pt x="197" y="41"/>
                  </a:lnTo>
                  <a:lnTo>
                    <a:pt x="193" y="41"/>
                  </a:lnTo>
                  <a:lnTo>
                    <a:pt x="193" y="41"/>
                  </a:lnTo>
                  <a:lnTo>
                    <a:pt x="189" y="44"/>
                  </a:lnTo>
                  <a:lnTo>
                    <a:pt x="189" y="48"/>
                  </a:lnTo>
                  <a:lnTo>
                    <a:pt x="193" y="52"/>
                  </a:lnTo>
                  <a:lnTo>
                    <a:pt x="193" y="52"/>
                  </a:lnTo>
                  <a:lnTo>
                    <a:pt x="193" y="55"/>
                  </a:lnTo>
                  <a:lnTo>
                    <a:pt x="189" y="55"/>
                  </a:lnTo>
                  <a:lnTo>
                    <a:pt x="193" y="59"/>
                  </a:lnTo>
                  <a:lnTo>
                    <a:pt x="193" y="59"/>
                  </a:lnTo>
                  <a:lnTo>
                    <a:pt x="189" y="59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93" y="67"/>
                  </a:lnTo>
                  <a:lnTo>
                    <a:pt x="189" y="70"/>
                  </a:lnTo>
                  <a:lnTo>
                    <a:pt x="186" y="70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4"/>
                  </a:lnTo>
                  <a:lnTo>
                    <a:pt x="186" y="78"/>
                  </a:lnTo>
                  <a:lnTo>
                    <a:pt x="186" y="78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2" y="85"/>
                  </a:lnTo>
                  <a:lnTo>
                    <a:pt x="182" y="85"/>
                  </a:lnTo>
                  <a:lnTo>
                    <a:pt x="186" y="89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2" y="93"/>
                  </a:lnTo>
                  <a:lnTo>
                    <a:pt x="171" y="96"/>
                  </a:lnTo>
                  <a:lnTo>
                    <a:pt x="167" y="96"/>
                  </a:lnTo>
                  <a:lnTo>
                    <a:pt x="152" y="104"/>
                  </a:lnTo>
                  <a:lnTo>
                    <a:pt x="149" y="104"/>
                  </a:lnTo>
                  <a:lnTo>
                    <a:pt x="141" y="107"/>
                  </a:lnTo>
                  <a:lnTo>
                    <a:pt x="141" y="107"/>
                  </a:lnTo>
                  <a:lnTo>
                    <a:pt x="141" y="111"/>
                  </a:lnTo>
                  <a:lnTo>
                    <a:pt x="141" y="115"/>
                  </a:lnTo>
                  <a:lnTo>
                    <a:pt x="141" y="115"/>
                  </a:lnTo>
                  <a:lnTo>
                    <a:pt x="137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6" y="115"/>
                  </a:lnTo>
                  <a:lnTo>
                    <a:pt x="123" y="115"/>
                  </a:lnTo>
                  <a:lnTo>
                    <a:pt x="119" y="115"/>
                  </a:lnTo>
                  <a:lnTo>
                    <a:pt x="115" y="118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2" y="126"/>
                  </a:lnTo>
                  <a:lnTo>
                    <a:pt x="108" y="130"/>
                  </a:lnTo>
                  <a:lnTo>
                    <a:pt x="97" y="133"/>
                  </a:lnTo>
                  <a:lnTo>
                    <a:pt x="89" y="144"/>
                  </a:lnTo>
                  <a:lnTo>
                    <a:pt x="86" y="148"/>
                  </a:lnTo>
                  <a:lnTo>
                    <a:pt x="82" y="152"/>
                  </a:lnTo>
                  <a:lnTo>
                    <a:pt x="78" y="152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1" y="148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63" y="148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56" y="148"/>
                  </a:lnTo>
                  <a:lnTo>
                    <a:pt x="52" y="148"/>
                  </a:lnTo>
                  <a:lnTo>
                    <a:pt x="52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9" y="144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1" y="144"/>
                  </a:lnTo>
                  <a:lnTo>
                    <a:pt x="37" y="141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8" y="133"/>
                  </a:lnTo>
                  <a:lnTo>
                    <a:pt x="8" y="130"/>
                  </a:lnTo>
                  <a:lnTo>
                    <a:pt x="4" y="130"/>
                  </a:lnTo>
                  <a:lnTo>
                    <a:pt x="4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74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7" y="70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7" y="63"/>
                  </a:lnTo>
                  <a:lnTo>
                    <a:pt x="37" y="59"/>
                  </a:lnTo>
                  <a:lnTo>
                    <a:pt x="37" y="52"/>
                  </a:lnTo>
                  <a:lnTo>
                    <a:pt x="34" y="48"/>
                  </a:lnTo>
                  <a:lnTo>
                    <a:pt x="37" y="48"/>
                  </a:lnTo>
                  <a:lnTo>
                    <a:pt x="37" y="44"/>
                  </a:lnTo>
                  <a:lnTo>
                    <a:pt x="3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531048" y="3290478"/>
              <a:ext cx="266333" cy="239313"/>
            </a:xfrm>
            <a:custGeom>
              <a:avLst/>
              <a:gdLst>
                <a:gd name="T0" fmla="*/ 189 w 207"/>
                <a:gd name="T1" fmla="*/ 175 h 186"/>
                <a:gd name="T2" fmla="*/ 178 w 207"/>
                <a:gd name="T3" fmla="*/ 167 h 186"/>
                <a:gd name="T4" fmla="*/ 170 w 207"/>
                <a:gd name="T5" fmla="*/ 160 h 186"/>
                <a:gd name="T6" fmla="*/ 207 w 207"/>
                <a:gd name="T7" fmla="*/ 108 h 186"/>
                <a:gd name="T8" fmla="*/ 207 w 207"/>
                <a:gd name="T9" fmla="*/ 97 h 186"/>
                <a:gd name="T10" fmla="*/ 207 w 207"/>
                <a:gd name="T11" fmla="*/ 82 h 186"/>
                <a:gd name="T12" fmla="*/ 200 w 207"/>
                <a:gd name="T13" fmla="*/ 78 h 186"/>
                <a:gd name="T14" fmla="*/ 193 w 207"/>
                <a:gd name="T15" fmla="*/ 82 h 186"/>
                <a:gd name="T16" fmla="*/ 182 w 207"/>
                <a:gd name="T17" fmla="*/ 78 h 186"/>
                <a:gd name="T18" fmla="*/ 178 w 207"/>
                <a:gd name="T19" fmla="*/ 82 h 186"/>
                <a:gd name="T20" fmla="*/ 178 w 207"/>
                <a:gd name="T21" fmla="*/ 75 h 186"/>
                <a:gd name="T22" fmla="*/ 178 w 207"/>
                <a:gd name="T23" fmla="*/ 67 h 186"/>
                <a:gd name="T24" fmla="*/ 178 w 207"/>
                <a:gd name="T25" fmla="*/ 60 h 186"/>
                <a:gd name="T26" fmla="*/ 174 w 207"/>
                <a:gd name="T27" fmla="*/ 56 h 186"/>
                <a:gd name="T28" fmla="*/ 170 w 207"/>
                <a:gd name="T29" fmla="*/ 49 h 186"/>
                <a:gd name="T30" fmla="*/ 170 w 207"/>
                <a:gd name="T31" fmla="*/ 38 h 186"/>
                <a:gd name="T32" fmla="*/ 170 w 207"/>
                <a:gd name="T33" fmla="*/ 30 h 186"/>
                <a:gd name="T34" fmla="*/ 170 w 207"/>
                <a:gd name="T35" fmla="*/ 23 h 186"/>
                <a:gd name="T36" fmla="*/ 152 w 207"/>
                <a:gd name="T37" fmla="*/ 15 h 186"/>
                <a:gd name="T38" fmla="*/ 133 w 207"/>
                <a:gd name="T39" fmla="*/ 23 h 186"/>
                <a:gd name="T40" fmla="*/ 130 w 207"/>
                <a:gd name="T41" fmla="*/ 30 h 186"/>
                <a:gd name="T42" fmla="*/ 108 w 207"/>
                <a:gd name="T43" fmla="*/ 34 h 186"/>
                <a:gd name="T44" fmla="*/ 96 w 207"/>
                <a:gd name="T45" fmla="*/ 26 h 186"/>
                <a:gd name="T46" fmla="*/ 93 w 207"/>
                <a:gd name="T47" fmla="*/ 19 h 186"/>
                <a:gd name="T48" fmla="*/ 89 w 207"/>
                <a:gd name="T49" fmla="*/ 12 h 186"/>
                <a:gd name="T50" fmla="*/ 89 w 207"/>
                <a:gd name="T51" fmla="*/ 4 h 186"/>
                <a:gd name="T52" fmla="*/ 59 w 207"/>
                <a:gd name="T53" fmla="*/ 0 h 186"/>
                <a:gd name="T54" fmla="*/ 41 w 207"/>
                <a:gd name="T55" fmla="*/ 0 h 186"/>
                <a:gd name="T56" fmla="*/ 30 w 207"/>
                <a:gd name="T57" fmla="*/ 0 h 186"/>
                <a:gd name="T58" fmla="*/ 22 w 207"/>
                <a:gd name="T59" fmla="*/ 4 h 186"/>
                <a:gd name="T60" fmla="*/ 15 w 207"/>
                <a:gd name="T61" fmla="*/ 4 h 186"/>
                <a:gd name="T62" fmla="*/ 26 w 207"/>
                <a:gd name="T63" fmla="*/ 30 h 186"/>
                <a:gd name="T64" fmla="*/ 30 w 207"/>
                <a:gd name="T65" fmla="*/ 49 h 186"/>
                <a:gd name="T66" fmla="*/ 37 w 207"/>
                <a:gd name="T67" fmla="*/ 71 h 186"/>
                <a:gd name="T68" fmla="*/ 33 w 207"/>
                <a:gd name="T69" fmla="*/ 101 h 186"/>
                <a:gd name="T70" fmla="*/ 15 w 207"/>
                <a:gd name="T71" fmla="*/ 115 h 186"/>
                <a:gd name="T72" fmla="*/ 8 w 207"/>
                <a:gd name="T73" fmla="*/ 141 h 186"/>
                <a:gd name="T74" fmla="*/ 4 w 207"/>
                <a:gd name="T75" fmla="*/ 160 h 186"/>
                <a:gd name="T76" fmla="*/ 0 w 207"/>
                <a:gd name="T77" fmla="*/ 175 h 186"/>
                <a:gd name="T78" fmla="*/ 8 w 207"/>
                <a:gd name="T79" fmla="*/ 171 h 186"/>
                <a:gd name="T80" fmla="*/ 15 w 207"/>
                <a:gd name="T81" fmla="*/ 171 h 186"/>
                <a:gd name="T82" fmla="*/ 26 w 207"/>
                <a:gd name="T83" fmla="*/ 167 h 186"/>
                <a:gd name="T84" fmla="*/ 30 w 207"/>
                <a:gd name="T85" fmla="*/ 167 h 186"/>
                <a:gd name="T86" fmla="*/ 33 w 207"/>
                <a:gd name="T87" fmla="*/ 171 h 186"/>
                <a:gd name="T88" fmla="*/ 45 w 207"/>
                <a:gd name="T89" fmla="*/ 175 h 186"/>
                <a:gd name="T90" fmla="*/ 111 w 207"/>
                <a:gd name="T91" fmla="*/ 175 h 186"/>
                <a:gd name="T92" fmla="*/ 119 w 207"/>
                <a:gd name="T93" fmla="*/ 178 h 186"/>
                <a:gd name="T94" fmla="*/ 126 w 207"/>
                <a:gd name="T95" fmla="*/ 182 h 186"/>
                <a:gd name="T96" fmla="*/ 137 w 207"/>
                <a:gd name="T97" fmla="*/ 182 h 186"/>
                <a:gd name="T98" fmla="*/ 145 w 207"/>
                <a:gd name="T99" fmla="*/ 182 h 186"/>
                <a:gd name="T100" fmla="*/ 156 w 207"/>
                <a:gd name="T101" fmla="*/ 186 h 186"/>
                <a:gd name="T102" fmla="*/ 159 w 207"/>
                <a:gd name="T103" fmla="*/ 182 h 186"/>
                <a:gd name="T104" fmla="*/ 163 w 207"/>
                <a:gd name="T105" fmla="*/ 186 h 186"/>
                <a:gd name="T106" fmla="*/ 193 w 207"/>
                <a:gd name="T107" fmla="*/ 17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7" h="186">
                  <a:moveTo>
                    <a:pt x="193" y="178"/>
                  </a:moveTo>
                  <a:lnTo>
                    <a:pt x="193" y="178"/>
                  </a:lnTo>
                  <a:lnTo>
                    <a:pt x="189" y="175"/>
                  </a:lnTo>
                  <a:lnTo>
                    <a:pt x="189" y="175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82" y="171"/>
                  </a:lnTo>
                  <a:lnTo>
                    <a:pt x="178" y="167"/>
                  </a:lnTo>
                  <a:lnTo>
                    <a:pt x="178" y="164"/>
                  </a:lnTo>
                  <a:lnTo>
                    <a:pt x="174" y="164"/>
                  </a:lnTo>
                  <a:lnTo>
                    <a:pt x="174" y="164"/>
                  </a:lnTo>
                  <a:lnTo>
                    <a:pt x="170" y="160"/>
                  </a:lnTo>
                  <a:lnTo>
                    <a:pt x="170" y="156"/>
                  </a:lnTo>
                  <a:lnTo>
                    <a:pt x="170" y="108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7" y="104"/>
                  </a:lnTo>
                  <a:lnTo>
                    <a:pt x="207" y="101"/>
                  </a:lnTo>
                  <a:lnTo>
                    <a:pt x="207" y="101"/>
                  </a:lnTo>
                  <a:lnTo>
                    <a:pt x="207" y="97"/>
                  </a:lnTo>
                  <a:lnTo>
                    <a:pt x="207" y="93"/>
                  </a:lnTo>
                  <a:lnTo>
                    <a:pt x="207" y="86"/>
                  </a:lnTo>
                  <a:lnTo>
                    <a:pt x="204" y="82"/>
                  </a:lnTo>
                  <a:lnTo>
                    <a:pt x="207" y="82"/>
                  </a:lnTo>
                  <a:lnTo>
                    <a:pt x="207" y="78"/>
                  </a:lnTo>
                  <a:lnTo>
                    <a:pt x="207" y="78"/>
                  </a:lnTo>
                  <a:lnTo>
                    <a:pt x="204" y="78"/>
                  </a:lnTo>
                  <a:lnTo>
                    <a:pt x="200" y="78"/>
                  </a:lnTo>
                  <a:lnTo>
                    <a:pt x="196" y="82"/>
                  </a:lnTo>
                  <a:lnTo>
                    <a:pt x="196" y="82"/>
                  </a:lnTo>
                  <a:lnTo>
                    <a:pt x="193" y="82"/>
                  </a:lnTo>
                  <a:lnTo>
                    <a:pt x="193" y="82"/>
                  </a:lnTo>
                  <a:lnTo>
                    <a:pt x="189" y="82"/>
                  </a:lnTo>
                  <a:lnTo>
                    <a:pt x="185" y="82"/>
                  </a:lnTo>
                  <a:lnTo>
                    <a:pt x="185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82" y="82"/>
                  </a:lnTo>
                  <a:lnTo>
                    <a:pt x="182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78"/>
                  </a:lnTo>
                  <a:lnTo>
                    <a:pt x="178" y="78"/>
                  </a:lnTo>
                  <a:lnTo>
                    <a:pt x="178" y="75"/>
                  </a:lnTo>
                  <a:lnTo>
                    <a:pt x="178" y="75"/>
                  </a:lnTo>
                  <a:lnTo>
                    <a:pt x="178" y="71"/>
                  </a:lnTo>
                  <a:lnTo>
                    <a:pt x="178" y="71"/>
                  </a:lnTo>
                  <a:lnTo>
                    <a:pt x="178" y="67"/>
                  </a:lnTo>
                  <a:lnTo>
                    <a:pt x="178" y="67"/>
                  </a:lnTo>
                  <a:lnTo>
                    <a:pt x="174" y="63"/>
                  </a:lnTo>
                  <a:lnTo>
                    <a:pt x="174" y="63"/>
                  </a:lnTo>
                  <a:lnTo>
                    <a:pt x="178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70" y="49"/>
                  </a:lnTo>
                  <a:lnTo>
                    <a:pt x="170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70" y="34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70" y="2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52" y="23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52" y="15"/>
                  </a:lnTo>
                  <a:lnTo>
                    <a:pt x="148" y="15"/>
                  </a:lnTo>
                  <a:lnTo>
                    <a:pt x="148" y="19"/>
                  </a:lnTo>
                  <a:lnTo>
                    <a:pt x="133" y="19"/>
                  </a:lnTo>
                  <a:lnTo>
                    <a:pt x="133" y="23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30"/>
                  </a:lnTo>
                  <a:lnTo>
                    <a:pt x="119" y="34"/>
                  </a:lnTo>
                  <a:lnTo>
                    <a:pt x="115" y="34"/>
                  </a:lnTo>
                  <a:lnTo>
                    <a:pt x="111" y="34"/>
                  </a:lnTo>
                  <a:lnTo>
                    <a:pt x="108" y="34"/>
                  </a:lnTo>
                  <a:lnTo>
                    <a:pt x="104" y="34"/>
                  </a:lnTo>
                  <a:lnTo>
                    <a:pt x="100" y="34"/>
                  </a:lnTo>
                  <a:lnTo>
                    <a:pt x="100" y="34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5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89" y="8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33" y="38"/>
                  </a:lnTo>
                  <a:lnTo>
                    <a:pt x="30" y="41"/>
                  </a:lnTo>
                  <a:lnTo>
                    <a:pt x="26" y="49"/>
                  </a:lnTo>
                  <a:lnTo>
                    <a:pt x="30" y="49"/>
                  </a:lnTo>
                  <a:lnTo>
                    <a:pt x="30" y="56"/>
                  </a:lnTo>
                  <a:lnTo>
                    <a:pt x="30" y="60"/>
                  </a:lnTo>
                  <a:lnTo>
                    <a:pt x="30" y="63"/>
                  </a:lnTo>
                  <a:lnTo>
                    <a:pt x="37" y="71"/>
                  </a:lnTo>
                  <a:lnTo>
                    <a:pt x="37" y="75"/>
                  </a:lnTo>
                  <a:lnTo>
                    <a:pt x="41" y="78"/>
                  </a:lnTo>
                  <a:lnTo>
                    <a:pt x="41" y="89"/>
                  </a:lnTo>
                  <a:lnTo>
                    <a:pt x="33" y="101"/>
                  </a:lnTo>
                  <a:lnTo>
                    <a:pt x="30" y="101"/>
                  </a:lnTo>
                  <a:lnTo>
                    <a:pt x="22" y="104"/>
                  </a:lnTo>
                  <a:lnTo>
                    <a:pt x="22" y="108"/>
                  </a:lnTo>
                  <a:lnTo>
                    <a:pt x="15" y="115"/>
                  </a:lnTo>
                  <a:lnTo>
                    <a:pt x="15" y="123"/>
                  </a:lnTo>
                  <a:lnTo>
                    <a:pt x="11" y="123"/>
                  </a:lnTo>
                  <a:lnTo>
                    <a:pt x="11" y="134"/>
                  </a:lnTo>
                  <a:lnTo>
                    <a:pt x="8" y="141"/>
                  </a:lnTo>
                  <a:lnTo>
                    <a:pt x="8" y="145"/>
                  </a:lnTo>
                  <a:lnTo>
                    <a:pt x="4" y="149"/>
                  </a:lnTo>
                  <a:lnTo>
                    <a:pt x="4" y="156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4" y="175"/>
                  </a:lnTo>
                  <a:lnTo>
                    <a:pt x="4" y="175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71"/>
                  </a:lnTo>
                  <a:lnTo>
                    <a:pt x="11" y="171"/>
                  </a:lnTo>
                  <a:lnTo>
                    <a:pt x="15" y="175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30" y="167"/>
                  </a:lnTo>
                  <a:lnTo>
                    <a:pt x="30" y="167"/>
                  </a:lnTo>
                  <a:lnTo>
                    <a:pt x="30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3" y="171"/>
                  </a:lnTo>
                  <a:lnTo>
                    <a:pt x="37" y="175"/>
                  </a:lnTo>
                  <a:lnTo>
                    <a:pt x="41" y="175"/>
                  </a:lnTo>
                  <a:lnTo>
                    <a:pt x="45" y="175"/>
                  </a:lnTo>
                  <a:lnTo>
                    <a:pt x="45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15" y="178"/>
                  </a:lnTo>
                  <a:lnTo>
                    <a:pt x="115" y="178"/>
                  </a:lnTo>
                  <a:lnTo>
                    <a:pt x="119" y="178"/>
                  </a:lnTo>
                  <a:lnTo>
                    <a:pt x="122" y="182"/>
                  </a:lnTo>
                  <a:lnTo>
                    <a:pt x="122" y="182"/>
                  </a:lnTo>
                  <a:lnTo>
                    <a:pt x="126" y="182"/>
                  </a:lnTo>
                  <a:lnTo>
                    <a:pt x="126" y="182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3" y="182"/>
                  </a:lnTo>
                  <a:lnTo>
                    <a:pt x="137" y="182"/>
                  </a:lnTo>
                  <a:lnTo>
                    <a:pt x="141" y="182"/>
                  </a:lnTo>
                  <a:lnTo>
                    <a:pt x="141" y="178"/>
                  </a:lnTo>
                  <a:lnTo>
                    <a:pt x="141" y="182"/>
                  </a:lnTo>
                  <a:lnTo>
                    <a:pt x="145" y="182"/>
                  </a:lnTo>
                  <a:lnTo>
                    <a:pt x="148" y="182"/>
                  </a:lnTo>
                  <a:lnTo>
                    <a:pt x="148" y="186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56" y="182"/>
                  </a:lnTo>
                  <a:lnTo>
                    <a:pt x="156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67" y="186"/>
                  </a:ln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816680" y="3482187"/>
              <a:ext cx="167262" cy="133810"/>
            </a:xfrm>
            <a:custGeom>
              <a:avLst/>
              <a:gdLst>
                <a:gd name="T0" fmla="*/ 8 w 130"/>
                <a:gd name="T1" fmla="*/ 33 h 104"/>
                <a:gd name="T2" fmla="*/ 11 w 130"/>
                <a:gd name="T3" fmla="*/ 33 h 104"/>
                <a:gd name="T4" fmla="*/ 23 w 130"/>
                <a:gd name="T5" fmla="*/ 33 h 104"/>
                <a:gd name="T6" fmla="*/ 23 w 130"/>
                <a:gd name="T7" fmla="*/ 33 h 104"/>
                <a:gd name="T8" fmla="*/ 34 w 130"/>
                <a:gd name="T9" fmla="*/ 33 h 104"/>
                <a:gd name="T10" fmla="*/ 56 w 130"/>
                <a:gd name="T11" fmla="*/ 15 h 104"/>
                <a:gd name="T12" fmla="*/ 63 w 130"/>
                <a:gd name="T13" fmla="*/ 11 h 104"/>
                <a:gd name="T14" fmla="*/ 63 w 130"/>
                <a:gd name="T15" fmla="*/ 7 h 104"/>
                <a:gd name="T16" fmla="*/ 71 w 130"/>
                <a:gd name="T17" fmla="*/ 0 h 104"/>
                <a:gd name="T18" fmla="*/ 82 w 130"/>
                <a:gd name="T19" fmla="*/ 0 h 104"/>
                <a:gd name="T20" fmla="*/ 85 w 130"/>
                <a:gd name="T21" fmla="*/ 0 h 104"/>
                <a:gd name="T22" fmla="*/ 89 w 130"/>
                <a:gd name="T23" fmla="*/ 3 h 104"/>
                <a:gd name="T24" fmla="*/ 97 w 130"/>
                <a:gd name="T25" fmla="*/ 7 h 104"/>
                <a:gd name="T26" fmla="*/ 104 w 130"/>
                <a:gd name="T27" fmla="*/ 7 h 104"/>
                <a:gd name="T28" fmla="*/ 115 w 130"/>
                <a:gd name="T29" fmla="*/ 11 h 104"/>
                <a:gd name="T30" fmla="*/ 126 w 130"/>
                <a:gd name="T31" fmla="*/ 18 h 104"/>
                <a:gd name="T32" fmla="*/ 130 w 130"/>
                <a:gd name="T33" fmla="*/ 22 h 104"/>
                <a:gd name="T34" fmla="*/ 130 w 130"/>
                <a:gd name="T35" fmla="*/ 29 h 104"/>
                <a:gd name="T36" fmla="*/ 126 w 130"/>
                <a:gd name="T37" fmla="*/ 37 h 104"/>
                <a:gd name="T38" fmla="*/ 130 w 130"/>
                <a:gd name="T39" fmla="*/ 41 h 104"/>
                <a:gd name="T40" fmla="*/ 126 w 130"/>
                <a:gd name="T41" fmla="*/ 48 h 104"/>
                <a:gd name="T42" fmla="*/ 122 w 130"/>
                <a:gd name="T43" fmla="*/ 52 h 104"/>
                <a:gd name="T44" fmla="*/ 126 w 130"/>
                <a:gd name="T45" fmla="*/ 59 h 104"/>
                <a:gd name="T46" fmla="*/ 126 w 130"/>
                <a:gd name="T47" fmla="*/ 63 h 104"/>
                <a:gd name="T48" fmla="*/ 122 w 130"/>
                <a:gd name="T49" fmla="*/ 70 h 104"/>
                <a:gd name="T50" fmla="*/ 119 w 130"/>
                <a:gd name="T51" fmla="*/ 74 h 104"/>
                <a:gd name="T52" fmla="*/ 119 w 130"/>
                <a:gd name="T53" fmla="*/ 85 h 104"/>
                <a:gd name="T54" fmla="*/ 97 w 130"/>
                <a:gd name="T55" fmla="*/ 104 h 104"/>
                <a:gd name="T56" fmla="*/ 85 w 130"/>
                <a:gd name="T57" fmla="*/ 104 h 104"/>
                <a:gd name="T58" fmla="*/ 78 w 130"/>
                <a:gd name="T59" fmla="*/ 100 h 104"/>
                <a:gd name="T60" fmla="*/ 67 w 130"/>
                <a:gd name="T61" fmla="*/ 100 h 104"/>
                <a:gd name="T62" fmla="*/ 63 w 130"/>
                <a:gd name="T63" fmla="*/ 96 h 104"/>
                <a:gd name="T64" fmla="*/ 56 w 130"/>
                <a:gd name="T65" fmla="*/ 93 h 104"/>
                <a:gd name="T66" fmla="*/ 48 w 130"/>
                <a:gd name="T67" fmla="*/ 93 h 104"/>
                <a:gd name="T68" fmla="*/ 41 w 130"/>
                <a:gd name="T69" fmla="*/ 85 h 104"/>
                <a:gd name="T70" fmla="*/ 37 w 130"/>
                <a:gd name="T71" fmla="*/ 78 h 104"/>
                <a:gd name="T72" fmla="*/ 34 w 130"/>
                <a:gd name="T73" fmla="*/ 74 h 104"/>
                <a:gd name="T74" fmla="*/ 34 w 130"/>
                <a:gd name="T75" fmla="*/ 70 h 104"/>
                <a:gd name="T76" fmla="*/ 26 w 130"/>
                <a:gd name="T77" fmla="*/ 67 h 104"/>
                <a:gd name="T78" fmla="*/ 19 w 130"/>
                <a:gd name="T79" fmla="*/ 55 h 104"/>
                <a:gd name="T80" fmla="*/ 15 w 130"/>
                <a:gd name="T81" fmla="*/ 52 h 104"/>
                <a:gd name="T82" fmla="*/ 11 w 130"/>
                <a:gd name="T83" fmla="*/ 44 h 104"/>
                <a:gd name="T84" fmla="*/ 8 w 130"/>
                <a:gd name="T85" fmla="*/ 41 h 104"/>
                <a:gd name="T86" fmla="*/ 0 w 130"/>
                <a:gd name="T87" fmla="*/ 37 h 104"/>
                <a:gd name="T88" fmla="*/ 0 w 130"/>
                <a:gd name="T89" fmla="*/ 33 h 104"/>
                <a:gd name="T90" fmla="*/ 0 w 130"/>
                <a:gd name="T91" fmla="*/ 3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0" h="104">
                  <a:moveTo>
                    <a:pt x="0" y="33"/>
                  </a:moveTo>
                  <a:lnTo>
                    <a:pt x="4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5" y="33"/>
                  </a:lnTo>
                  <a:lnTo>
                    <a:pt x="19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7"/>
                  </a:lnTo>
                  <a:lnTo>
                    <a:pt x="30" y="37"/>
                  </a:lnTo>
                  <a:lnTo>
                    <a:pt x="34" y="33"/>
                  </a:lnTo>
                  <a:lnTo>
                    <a:pt x="37" y="29"/>
                  </a:lnTo>
                  <a:lnTo>
                    <a:pt x="45" y="18"/>
                  </a:lnTo>
                  <a:lnTo>
                    <a:pt x="56" y="15"/>
                  </a:lnTo>
                  <a:lnTo>
                    <a:pt x="60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3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97" y="3"/>
                  </a:lnTo>
                  <a:lnTo>
                    <a:pt x="97" y="3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0" y="3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1" y="11"/>
                  </a:lnTo>
                  <a:lnTo>
                    <a:pt x="115" y="11"/>
                  </a:lnTo>
                  <a:lnTo>
                    <a:pt x="122" y="11"/>
                  </a:lnTo>
                  <a:lnTo>
                    <a:pt x="122" y="15"/>
                  </a:lnTo>
                  <a:lnTo>
                    <a:pt x="126" y="18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30" y="22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6" y="33"/>
                  </a:lnTo>
                  <a:lnTo>
                    <a:pt x="126" y="37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30" y="41"/>
                  </a:lnTo>
                  <a:lnTo>
                    <a:pt x="126" y="41"/>
                  </a:lnTo>
                  <a:lnTo>
                    <a:pt x="126" y="44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26" y="55"/>
                  </a:lnTo>
                  <a:lnTo>
                    <a:pt x="126" y="55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26" y="67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9" y="78"/>
                  </a:lnTo>
                  <a:lnTo>
                    <a:pt x="119" y="81"/>
                  </a:lnTo>
                  <a:lnTo>
                    <a:pt x="119" y="85"/>
                  </a:lnTo>
                  <a:lnTo>
                    <a:pt x="119" y="89"/>
                  </a:lnTo>
                  <a:lnTo>
                    <a:pt x="100" y="104"/>
                  </a:lnTo>
                  <a:lnTo>
                    <a:pt x="97" y="104"/>
                  </a:lnTo>
                  <a:lnTo>
                    <a:pt x="89" y="100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2" y="104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67" y="100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3" y="93"/>
                  </a:lnTo>
                  <a:lnTo>
                    <a:pt x="60" y="93"/>
                  </a:lnTo>
                  <a:lnTo>
                    <a:pt x="56" y="93"/>
                  </a:lnTo>
                  <a:lnTo>
                    <a:pt x="56" y="93"/>
                  </a:lnTo>
                  <a:lnTo>
                    <a:pt x="52" y="89"/>
                  </a:lnTo>
                  <a:lnTo>
                    <a:pt x="48" y="93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1" y="85"/>
                  </a:lnTo>
                  <a:lnTo>
                    <a:pt x="37" y="81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4" y="74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6" y="67"/>
                  </a:lnTo>
                  <a:lnTo>
                    <a:pt x="23" y="63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15" y="55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1"/>
                  </a:lnTo>
                  <a:lnTo>
                    <a:pt x="4" y="41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702168" y="3524645"/>
              <a:ext cx="200714" cy="176269"/>
            </a:xfrm>
            <a:custGeom>
              <a:avLst/>
              <a:gdLst>
                <a:gd name="T0" fmla="*/ 89 w 156"/>
                <a:gd name="T1" fmla="*/ 0 h 137"/>
                <a:gd name="T2" fmla="*/ 93 w 156"/>
                <a:gd name="T3" fmla="*/ 4 h 137"/>
                <a:gd name="T4" fmla="*/ 97 w 156"/>
                <a:gd name="T5" fmla="*/ 11 h 137"/>
                <a:gd name="T6" fmla="*/ 100 w 156"/>
                <a:gd name="T7" fmla="*/ 15 h 137"/>
                <a:gd name="T8" fmla="*/ 104 w 156"/>
                <a:gd name="T9" fmla="*/ 19 h 137"/>
                <a:gd name="T10" fmla="*/ 108 w 156"/>
                <a:gd name="T11" fmla="*/ 22 h 137"/>
                <a:gd name="T12" fmla="*/ 119 w 156"/>
                <a:gd name="T13" fmla="*/ 34 h 137"/>
                <a:gd name="T14" fmla="*/ 123 w 156"/>
                <a:gd name="T15" fmla="*/ 37 h 137"/>
                <a:gd name="T16" fmla="*/ 126 w 156"/>
                <a:gd name="T17" fmla="*/ 41 h 137"/>
                <a:gd name="T18" fmla="*/ 126 w 156"/>
                <a:gd name="T19" fmla="*/ 48 h 137"/>
                <a:gd name="T20" fmla="*/ 134 w 156"/>
                <a:gd name="T21" fmla="*/ 56 h 137"/>
                <a:gd name="T22" fmla="*/ 141 w 156"/>
                <a:gd name="T23" fmla="*/ 56 h 137"/>
                <a:gd name="T24" fmla="*/ 149 w 156"/>
                <a:gd name="T25" fmla="*/ 60 h 137"/>
                <a:gd name="T26" fmla="*/ 152 w 156"/>
                <a:gd name="T27" fmla="*/ 63 h 137"/>
                <a:gd name="T28" fmla="*/ 152 w 156"/>
                <a:gd name="T29" fmla="*/ 67 h 137"/>
                <a:gd name="T30" fmla="*/ 149 w 156"/>
                <a:gd name="T31" fmla="*/ 67 h 137"/>
                <a:gd name="T32" fmla="*/ 145 w 156"/>
                <a:gd name="T33" fmla="*/ 74 h 137"/>
                <a:gd name="T34" fmla="*/ 137 w 156"/>
                <a:gd name="T35" fmla="*/ 74 h 137"/>
                <a:gd name="T36" fmla="*/ 130 w 156"/>
                <a:gd name="T37" fmla="*/ 78 h 137"/>
                <a:gd name="T38" fmla="*/ 126 w 156"/>
                <a:gd name="T39" fmla="*/ 82 h 137"/>
                <a:gd name="T40" fmla="*/ 119 w 156"/>
                <a:gd name="T41" fmla="*/ 85 h 137"/>
                <a:gd name="T42" fmla="*/ 112 w 156"/>
                <a:gd name="T43" fmla="*/ 93 h 137"/>
                <a:gd name="T44" fmla="*/ 112 w 156"/>
                <a:gd name="T45" fmla="*/ 97 h 137"/>
                <a:gd name="T46" fmla="*/ 108 w 156"/>
                <a:gd name="T47" fmla="*/ 100 h 137"/>
                <a:gd name="T48" fmla="*/ 104 w 156"/>
                <a:gd name="T49" fmla="*/ 104 h 137"/>
                <a:gd name="T50" fmla="*/ 97 w 156"/>
                <a:gd name="T51" fmla="*/ 108 h 137"/>
                <a:gd name="T52" fmla="*/ 93 w 156"/>
                <a:gd name="T53" fmla="*/ 115 h 137"/>
                <a:gd name="T54" fmla="*/ 93 w 156"/>
                <a:gd name="T55" fmla="*/ 123 h 137"/>
                <a:gd name="T56" fmla="*/ 86 w 156"/>
                <a:gd name="T57" fmla="*/ 123 h 137"/>
                <a:gd name="T58" fmla="*/ 74 w 156"/>
                <a:gd name="T59" fmla="*/ 123 h 137"/>
                <a:gd name="T60" fmla="*/ 63 w 156"/>
                <a:gd name="T61" fmla="*/ 119 h 137"/>
                <a:gd name="T62" fmla="*/ 56 w 156"/>
                <a:gd name="T63" fmla="*/ 115 h 137"/>
                <a:gd name="T64" fmla="*/ 45 w 156"/>
                <a:gd name="T65" fmla="*/ 126 h 137"/>
                <a:gd name="T66" fmla="*/ 34 w 156"/>
                <a:gd name="T67" fmla="*/ 134 h 137"/>
                <a:gd name="T68" fmla="*/ 26 w 156"/>
                <a:gd name="T69" fmla="*/ 137 h 137"/>
                <a:gd name="T70" fmla="*/ 15 w 156"/>
                <a:gd name="T71" fmla="*/ 137 h 137"/>
                <a:gd name="T72" fmla="*/ 12 w 156"/>
                <a:gd name="T73" fmla="*/ 130 h 137"/>
                <a:gd name="T74" fmla="*/ 8 w 156"/>
                <a:gd name="T75" fmla="*/ 115 h 137"/>
                <a:gd name="T76" fmla="*/ 0 w 156"/>
                <a:gd name="T77" fmla="*/ 111 h 137"/>
                <a:gd name="T78" fmla="*/ 19 w 156"/>
                <a:gd name="T79" fmla="*/ 63 h 137"/>
                <a:gd name="T80" fmla="*/ 49 w 156"/>
                <a:gd name="T81" fmla="*/ 8 h 137"/>
                <a:gd name="T82" fmla="*/ 56 w 156"/>
                <a:gd name="T83" fmla="*/ 4 h 137"/>
                <a:gd name="T84" fmla="*/ 60 w 156"/>
                <a:gd name="T85" fmla="*/ 8 h 137"/>
                <a:gd name="T86" fmla="*/ 60 w 156"/>
                <a:gd name="T87" fmla="*/ 11 h 137"/>
                <a:gd name="T88" fmla="*/ 74 w 156"/>
                <a:gd name="T89" fmla="*/ 0 h 137"/>
                <a:gd name="T90" fmla="*/ 78 w 156"/>
                <a:gd name="T91" fmla="*/ 4 h 137"/>
                <a:gd name="T92" fmla="*/ 89 w 156"/>
                <a:gd name="T9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37">
                  <a:moveTo>
                    <a:pt x="89" y="0"/>
                  </a:moveTo>
                  <a:lnTo>
                    <a:pt x="89" y="0"/>
                  </a:lnTo>
                  <a:lnTo>
                    <a:pt x="89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93" y="4"/>
                  </a:lnTo>
                  <a:lnTo>
                    <a:pt x="93" y="8"/>
                  </a:lnTo>
                  <a:lnTo>
                    <a:pt x="97" y="8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04" y="22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12" y="30"/>
                  </a:lnTo>
                  <a:lnTo>
                    <a:pt x="115" y="34"/>
                  </a:lnTo>
                  <a:lnTo>
                    <a:pt x="119" y="34"/>
                  </a:lnTo>
                  <a:lnTo>
                    <a:pt x="119" y="34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41"/>
                  </a:lnTo>
                  <a:lnTo>
                    <a:pt x="126" y="41"/>
                  </a:lnTo>
                  <a:lnTo>
                    <a:pt x="126" y="41"/>
                  </a:lnTo>
                  <a:lnTo>
                    <a:pt x="126" y="45"/>
                  </a:lnTo>
                  <a:lnTo>
                    <a:pt x="126" y="48"/>
                  </a:lnTo>
                  <a:lnTo>
                    <a:pt x="126" y="48"/>
                  </a:lnTo>
                  <a:lnTo>
                    <a:pt x="130" y="52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7" y="60"/>
                  </a:lnTo>
                  <a:lnTo>
                    <a:pt x="141" y="56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9" y="60"/>
                  </a:lnTo>
                  <a:lnTo>
                    <a:pt x="152" y="60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2" y="63"/>
                  </a:lnTo>
                  <a:lnTo>
                    <a:pt x="156" y="67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9" y="67"/>
                  </a:lnTo>
                  <a:lnTo>
                    <a:pt x="149" y="67"/>
                  </a:lnTo>
                  <a:lnTo>
                    <a:pt x="149" y="71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41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7" y="74"/>
                  </a:lnTo>
                  <a:lnTo>
                    <a:pt x="134" y="74"/>
                  </a:lnTo>
                  <a:lnTo>
                    <a:pt x="130" y="78"/>
                  </a:lnTo>
                  <a:lnTo>
                    <a:pt x="126" y="78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3" y="82"/>
                  </a:lnTo>
                  <a:lnTo>
                    <a:pt x="123" y="85"/>
                  </a:lnTo>
                  <a:lnTo>
                    <a:pt x="119" y="85"/>
                  </a:lnTo>
                  <a:lnTo>
                    <a:pt x="119" y="85"/>
                  </a:lnTo>
                  <a:lnTo>
                    <a:pt x="112" y="89"/>
                  </a:lnTo>
                  <a:lnTo>
                    <a:pt x="112" y="93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2" y="97"/>
                  </a:lnTo>
                  <a:lnTo>
                    <a:pt x="112" y="100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0" y="108"/>
                  </a:lnTo>
                  <a:lnTo>
                    <a:pt x="100" y="108"/>
                  </a:lnTo>
                  <a:lnTo>
                    <a:pt x="97" y="108"/>
                  </a:lnTo>
                  <a:lnTo>
                    <a:pt x="93" y="111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3" y="119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6" y="123"/>
                  </a:lnTo>
                  <a:lnTo>
                    <a:pt x="86" y="123"/>
                  </a:lnTo>
                  <a:lnTo>
                    <a:pt x="82" y="123"/>
                  </a:lnTo>
                  <a:lnTo>
                    <a:pt x="78" y="123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71" y="123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0" y="115"/>
                  </a:lnTo>
                  <a:lnTo>
                    <a:pt x="56" y="115"/>
                  </a:lnTo>
                  <a:lnTo>
                    <a:pt x="52" y="115"/>
                  </a:lnTo>
                  <a:lnTo>
                    <a:pt x="49" y="119"/>
                  </a:lnTo>
                  <a:lnTo>
                    <a:pt x="45" y="126"/>
                  </a:lnTo>
                  <a:lnTo>
                    <a:pt x="41" y="130"/>
                  </a:lnTo>
                  <a:lnTo>
                    <a:pt x="37" y="130"/>
                  </a:lnTo>
                  <a:lnTo>
                    <a:pt x="34" y="134"/>
                  </a:lnTo>
                  <a:lnTo>
                    <a:pt x="30" y="134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3" y="137"/>
                  </a:lnTo>
                  <a:lnTo>
                    <a:pt x="19" y="137"/>
                  </a:lnTo>
                  <a:lnTo>
                    <a:pt x="15" y="137"/>
                  </a:lnTo>
                  <a:lnTo>
                    <a:pt x="12" y="137"/>
                  </a:lnTo>
                  <a:lnTo>
                    <a:pt x="12" y="134"/>
                  </a:lnTo>
                  <a:lnTo>
                    <a:pt x="12" y="130"/>
                  </a:lnTo>
                  <a:lnTo>
                    <a:pt x="12" y="126"/>
                  </a:lnTo>
                  <a:lnTo>
                    <a:pt x="8" y="119"/>
                  </a:lnTo>
                  <a:lnTo>
                    <a:pt x="8" y="115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4" y="63"/>
                  </a:lnTo>
                  <a:lnTo>
                    <a:pt x="19" y="63"/>
                  </a:lnTo>
                  <a:lnTo>
                    <a:pt x="23" y="8"/>
                  </a:lnTo>
                  <a:lnTo>
                    <a:pt x="34" y="8"/>
                  </a:lnTo>
                  <a:lnTo>
                    <a:pt x="49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60" y="4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7" y="8"/>
                  </a:lnTo>
                  <a:lnTo>
                    <a:pt x="7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531048" y="3505347"/>
              <a:ext cx="285632" cy="244460"/>
            </a:xfrm>
            <a:custGeom>
              <a:avLst/>
              <a:gdLst>
                <a:gd name="T0" fmla="*/ 137 w 222"/>
                <a:gd name="T1" fmla="*/ 78 h 190"/>
                <a:gd name="T2" fmla="*/ 167 w 222"/>
                <a:gd name="T3" fmla="*/ 23 h 190"/>
                <a:gd name="T4" fmla="*/ 189 w 222"/>
                <a:gd name="T5" fmla="*/ 19 h 190"/>
                <a:gd name="T6" fmla="*/ 193 w 222"/>
                <a:gd name="T7" fmla="*/ 23 h 190"/>
                <a:gd name="T8" fmla="*/ 193 w 222"/>
                <a:gd name="T9" fmla="*/ 26 h 190"/>
                <a:gd name="T10" fmla="*/ 204 w 222"/>
                <a:gd name="T11" fmla="*/ 19 h 190"/>
                <a:gd name="T12" fmla="*/ 211 w 222"/>
                <a:gd name="T13" fmla="*/ 19 h 190"/>
                <a:gd name="T14" fmla="*/ 219 w 222"/>
                <a:gd name="T15" fmla="*/ 15 h 190"/>
                <a:gd name="T16" fmla="*/ 219 w 222"/>
                <a:gd name="T17" fmla="*/ 11 h 190"/>
                <a:gd name="T18" fmla="*/ 215 w 222"/>
                <a:gd name="T19" fmla="*/ 8 h 190"/>
                <a:gd name="T20" fmla="*/ 211 w 222"/>
                <a:gd name="T21" fmla="*/ 11 h 190"/>
                <a:gd name="T22" fmla="*/ 167 w 222"/>
                <a:gd name="T23" fmla="*/ 19 h 190"/>
                <a:gd name="T24" fmla="*/ 163 w 222"/>
                <a:gd name="T25" fmla="*/ 19 h 190"/>
                <a:gd name="T26" fmla="*/ 159 w 222"/>
                <a:gd name="T27" fmla="*/ 15 h 190"/>
                <a:gd name="T28" fmla="*/ 156 w 222"/>
                <a:gd name="T29" fmla="*/ 15 h 190"/>
                <a:gd name="T30" fmla="*/ 148 w 222"/>
                <a:gd name="T31" fmla="*/ 19 h 190"/>
                <a:gd name="T32" fmla="*/ 141 w 222"/>
                <a:gd name="T33" fmla="*/ 15 h 190"/>
                <a:gd name="T34" fmla="*/ 137 w 222"/>
                <a:gd name="T35" fmla="*/ 15 h 190"/>
                <a:gd name="T36" fmla="*/ 130 w 222"/>
                <a:gd name="T37" fmla="*/ 15 h 190"/>
                <a:gd name="T38" fmla="*/ 122 w 222"/>
                <a:gd name="T39" fmla="*/ 15 h 190"/>
                <a:gd name="T40" fmla="*/ 115 w 222"/>
                <a:gd name="T41" fmla="*/ 11 h 190"/>
                <a:gd name="T42" fmla="*/ 111 w 222"/>
                <a:gd name="T43" fmla="*/ 8 h 190"/>
                <a:gd name="T44" fmla="*/ 48 w 222"/>
                <a:gd name="T45" fmla="*/ 8 h 190"/>
                <a:gd name="T46" fmla="*/ 41 w 222"/>
                <a:gd name="T47" fmla="*/ 8 h 190"/>
                <a:gd name="T48" fmla="*/ 33 w 222"/>
                <a:gd name="T49" fmla="*/ 4 h 190"/>
                <a:gd name="T50" fmla="*/ 30 w 222"/>
                <a:gd name="T51" fmla="*/ 0 h 190"/>
                <a:gd name="T52" fmla="*/ 26 w 222"/>
                <a:gd name="T53" fmla="*/ 0 h 190"/>
                <a:gd name="T54" fmla="*/ 22 w 222"/>
                <a:gd name="T55" fmla="*/ 0 h 190"/>
                <a:gd name="T56" fmla="*/ 15 w 222"/>
                <a:gd name="T57" fmla="*/ 8 h 190"/>
                <a:gd name="T58" fmla="*/ 8 w 222"/>
                <a:gd name="T59" fmla="*/ 4 h 190"/>
                <a:gd name="T60" fmla="*/ 4 w 222"/>
                <a:gd name="T61" fmla="*/ 8 h 190"/>
                <a:gd name="T62" fmla="*/ 4 w 222"/>
                <a:gd name="T63" fmla="*/ 19 h 190"/>
                <a:gd name="T64" fmla="*/ 26 w 222"/>
                <a:gd name="T65" fmla="*/ 52 h 190"/>
                <a:gd name="T66" fmla="*/ 33 w 222"/>
                <a:gd name="T67" fmla="*/ 75 h 190"/>
                <a:gd name="T68" fmla="*/ 41 w 222"/>
                <a:gd name="T69" fmla="*/ 93 h 190"/>
                <a:gd name="T70" fmla="*/ 48 w 222"/>
                <a:gd name="T71" fmla="*/ 123 h 190"/>
                <a:gd name="T72" fmla="*/ 48 w 222"/>
                <a:gd name="T73" fmla="*/ 134 h 190"/>
                <a:gd name="T74" fmla="*/ 52 w 222"/>
                <a:gd name="T75" fmla="*/ 145 h 190"/>
                <a:gd name="T76" fmla="*/ 52 w 222"/>
                <a:gd name="T77" fmla="*/ 152 h 190"/>
                <a:gd name="T78" fmla="*/ 59 w 222"/>
                <a:gd name="T79" fmla="*/ 167 h 190"/>
                <a:gd name="T80" fmla="*/ 67 w 222"/>
                <a:gd name="T81" fmla="*/ 178 h 190"/>
                <a:gd name="T82" fmla="*/ 78 w 222"/>
                <a:gd name="T83" fmla="*/ 178 h 190"/>
                <a:gd name="T84" fmla="*/ 82 w 222"/>
                <a:gd name="T85" fmla="*/ 175 h 190"/>
                <a:gd name="T86" fmla="*/ 89 w 222"/>
                <a:gd name="T87" fmla="*/ 175 h 190"/>
                <a:gd name="T88" fmla="*/ 96 w 222"/>
                <a:gd name="T89" fmla="*/ 186 h 190"/>
                <a:gd name="T90" fmla="*/ 104 w 222"/>
                <a:gd name="T91" fmla="*/ 186 h 190"/>
                <a:gd name="T92" fmla="*/ 111 w 222"/>
                <a:gd name="T93" fmla="*/ 186 h 190"/>
                <a:gd name="T94" fmla="*/ 115 w 222"/>
                <a:gd name="T95" fmla="*/ 190 h 190"/>
                <a:gd name="T96" fmla="*/ 119 w 222"/>
                <a:gd name="T97" fmla="*/ 182 h 190"/>
                <a:gd name="T98" fmla="*/ 130 w 222"/>
                <a:gd name="T99" fmla="*/ 178 h 190"/>
                <a:gd name="T100" fmla="*/ 133 w 222"/>
                <a:gd name="T101" fmla="*/ 12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2" h="190">
                  <a:moveTo>
                    <a:pt x="133" y="126"/>
                  </a:moveTo>
                  <a:lnTo>
                    <a:pt x="133" y="123"/>
                  </a:lnTo>
                  <a:lnTo>
                    <a:pt x="137" y="78"/>
                  </a:lnTo>
                  <a:lnTo>
                    <a:pt x="152" y="78"/>
                  </a:lnTo>
                  <a:lnTo>
                    <a:pt x="156" y="23"/>
                  </a:lnTo>
                  <a:lnTo>
                    <a:pt x="167" y="23"/>
                  </a:lnTo>
                  <a:lnTo>
                    <a:pt x="182" y="23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93" y="19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6"/>
                  </a:lnTo>
                  <a:lnTo>
                    <a:pt x="193" y="26"/>
                  </a:lnTo>
                  <a:lnTo>
                    <a:pt x="200" y="23"/>
                  </a:lnTo>
                  <a:lnTo>
                    <a:pt x="204" y="19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11" y="19"/>
                  </a:lnTo>
                  <a:lnTo>
                    <a:pt x="211" y="19"/>
                  </a:lnTo>
                  <a:lnTo>
                    <a:pt x="215" y="15"/>
                  </a:lnTo>
                  <a:lnTo>
                    <a:pt x="219" y="15"/>
                  </a:lnTo>
                  <a:lnTo>
                    <a:pt x="222" y="15"/>
                  </a:lnTo>
                  <a:lnTo>
                    <a:pt x="222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9" y="11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5" y="8"/>
                  </a:lnTo>
                  <a:lnTo>
                    <a:pt x="211" y="11"/>
                  </a:lnTo>
                  <a:lnTo>
                    <a:pt x="207" y="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63" y="19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6" y="19"/>
                  </a:lnTo>
                  <a:lnTo>
                    <a:pt x="152" y="19"/>
                  </a:lnTo>
                  <a:lnTo>
                    <a:pt x="148" y="19"/>
                  </a:lnTo>
                  <a:lnTo>
                    <a:pt x="148" y="15"/>
                  </a:lnTo>
                  <a:lnTo>
                    <a:pt x="145" y="15"/>
                  </a:lnTo>
                  <a:lnTo>
                    <a:pt x="141" y="15"/>
                  </a:lnTo>
                  <a:lnTo>
                    <a:pt x="141" y="11"/>
                  </a:lnTo>
                  <a:lnTo>
                    <a:pt x="141" y="15"/>
                  </a:lnTo>
                  <a:lnTo>
                    <a:pt x="137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30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2" y="15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1" y="8"/>
                  </a:lnTo>
                  <a:lnTo>
                    <a:pt x="111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1" y="8"/>
                  </a:lnTo>
                  <a:lnTo>
                    <a:pt x="37" y="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1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9"/>
                  </a:lnTo>
                  <a:lnTo>
                    <a:pt x="11" y="30"/>
                  </a:lnTo>
                  <a:lnTo>
                    <a:pt x="19" y="37"/>
                  </a:lnTo>
                  <a:lnTo>
                    <a:pt x="26" y="52"/>
                  </a:lnTo>
                  <a:lnTo>
                    <a:pt x="26" y="60"/>
                  </a:lnTo>
                  <a:lnTo>
                    <a:pt x="33" y="71"/>
                  </a:lnTo>
                  <a:lnTo>
                    <a:pt x="33" y="75"/>
                  </a:lnTo>
                  <a:lnTo>
                    <a:pt x="45" y="86"/>
                  </a:lnTo>
                  <a:lnTo>
                    <a:pt x="45" y="93"/>
                  </a:lnTo>
                  <a:lnTo>
                    <a:pt x="41" y="93"/>
                  </a:lnTo>
                  <a:lnTo>
                    <a:pt x="45" y="100"/>
                  </a:lnTo>
                  <a:lnTo>
                    <a:pt x="45" y="112"/>
                  </a:lnTo>
                  <a:lnTo>
                    <a:pt x="48" y="123"/>
                  </a:lnTo>
                  <a:lnTo>
                    <a:pt x="48" y="130"/>
                  </a:lnTo>
                  <a:lnTo>
                    <a:pt x="52" y="134"/>
                  </a:lnTo>
                  <a:lnTo>
                    <a:pt x="48" y="134"/>
                  </a:lnTo>
                  <a:lnTo>
                    <a:pt x="52" y="138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6" y="149"/>
                  </a:lnTo>
                  <a:lnTo>
                    <a:pt x="52" y="149"/>
                  </a:lnTo>
                  <a:lnTo>
                    <a:pt x="52" y="152"/>
                  </a:lnTo>
                  <a:lnTo>
                    <a:pt x="56" y="156"/>
                  </a:lnTo>
                  <a:lnTo>
                    <a:pt x="56" y="164"/>
                  </a:lnTo>
                  <a:lnTo>
                    <a:pt x="59" y="167"/>
                  </a:lnTo>
                  <a:lnTo>
                    <a:pt x="63" y="171"/>
                  </a:lnTo>
                  <a:lnTo>
                    <a:pt x="67" y="175"/>
                  </a:lnTo>
                  <a:lnTo>
                    <a:pt x="67" y="178"/>
                  </a:lnTo>
                  <a:lnTo>
                    <a:pt x="74" y="182"/>
                  </a:lnTo>
                  <a:lnTo>
                    <a:pt x="78" y="182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82" y="175"/>
                  </a:lnTo>
                  <a:lnTo>
                    <a:pt x="85" y="175"/>
                  </a:lnTo>
                  <a:lnTo>
                    <a:pt x="85" y="175"/>
                  </a:lnTo>
                  <a:lnTo>
                    <a:pt x="89" y="175"/>
                  </a:lnTo>
                  <a:lnTo>
                    <a:pt x="89" y="178"/>
                  </a:lnTo>
                  <a:lnTo>
                    <a:pt x="89" y="186"/>
                  </a:lnTo>
                  <a:lnTo>
                    <a:pt x="96" y="186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104" y="186"/>
                  </a:lnTo>
                  <a:lnTo>
                    <a:pt x="108" y="186"/>
                  </a:lnTo>
                  <a:lnTo>
                    <a:pt x="108" y="186"/>
                  </a:lnTo>
                  <a:lnTo>
                    <a:pt x="111" y="186"/>
                  </a:lnTo>
                  <a:lnTo>
                    <a:pt x="111" y="190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115" y="186"/>
                  </a:lnTo>
                  <a:lnTo>
                    <a:pt x="119" y="182"/>
                  </a:lnTo>
                  <a:lnTo>
                    <a:pt x="119" y="182"/>
                  </a:lnTo>
                  <a:lnTo>
                    <a:pt x="122" y="182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3" y="178"/>
                  </a:lnTo>
                  <a:lnTo>
                    <a:pt x="133" y="126"/>
                  </a:lnTo>
                  <a:lnTo>
                    <a:pt x="133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5450989" y="3586403"/>
              <a:ext cx="14153" cy="10293"/>
            </a:xfrm>
            <a:custGeom>
              <a:avLst/>
              <a:gdLst>
                <a:gd name="T0" fmla="*/ 0 w 11"/>
                <a:gd name="T1" fmla="*/ 0 h 8"/>
                <a:gd name="T2" fmla="*/ 0 w 11"/>
                <a:gd name="T3" fmla="*/ 4 h 8"/>
                <a:gd name="T4" fmla="*/ 3 w 11"/>
                <a:gd name="T5" fmla="*/ 8 h 8"/>
                <a:gd name="T6" fmla="*/ 3 w 11"/>
                <a:gd name="T7" fmla="*/ 8 h 8"/>
                <a:gd name="T8" fmla="*/ 11 w 11"/>
                <a:gd name="T9" fmla="*/ 4 h 8"/>
                <a:gd name="T10" fmla="*/ 7 w 11"/>
                <a:gd name="T11" fmla="*/ 4 h 8"/>
                <a:gd name="T12" fmla="*/ 7 w 11"/>
                <a:gd name="T13" fmla="*/ 0 h 8"/>
                <a:gd name="T14" fmla="*/ 3 w 11"/>
                <a:gd name="T15" fmla="*/ 0 h 8"/>
                <a:gd name="T16" fmla="*/ 0 w 11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0" y="4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" y="4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9"/>
            <p:cNvSpPr>
              <a:spLocks noEditPoints="1"/>
            </p:cNvSpPr>
            <p:nvPr/>
          </p:nvSpPr>
          <p:spPr bwMode="auto">
            <a:xfrm>
              <a:off x="5188516" y="3410136"/>
              <a:ext cx="162115" cy="272766"/>
            </a:xfrm>
            <a:custGeom>
              <a:avLst/>
              <a:gdLst>
                <a:gd name="T0" fmla="*/ 37 w 126"/>
                <a:gd name="T1" fmla="*/ 208 h 212"/>
                <a:gd name="T2" fmla="*/ 59 w 126"/>
                <a:gd name="T3" fmla="*/ 204 h 212"/>
                <a:gd name="T4" fmla="*/ 67 w 126"/>
                <a:gd name="T5" fmla="*/ 193 h 212"/>
                <a:gd name="T6" fmla="*/ 70 w 126"/>
                <a:gd name="T7" fmla="*/ 182 h 212"/>
                <a:gd name="T8" fmla="*/ 74 w 126"/>
                <a:gd name="T9" fmla="*/ 174 h 212"/>
                <a:gd name="T10" fmla="*/ 85 w 126"/>
                <a:gd name="T11" fmla="*/ 152 h 212"/>
                <a:gd name="T12" fmla="*/ 96 w 126"/>
                <a:gd name="T13" fmla="*/ 123 h 212"/>
                <a:gd name="T14" fmla="*/ 104 w 126"/>
                <a:gd name="T15" fmla="*/ 104 h 212"/>
                <a:gd name="T16" fmla="*/ 111 w 126"/>
                <a:gd name="T17" fmla="*/ 85 h 212"/>
                <a:gd name="T18" fmla="*/ 111 w 126"/>
                <a:gd name="T19" fmla="*/ 71 h 212"/>
                <a:gd name="T20" fmla="*/ 115 w 126"/>
                <a:gd name="T21" fmla="*/ 63 h 212"/>
                <a:gd name="T22" fmla="*/ 115 w 126"/>
                <a:gd name="T23" fmla="*/ 52 h 212"/>
                <a:gd name="T24" fmla="*/ 122 w 126"/>
                <a:gd name="T25" fmla="*/ 59 h 212"/>
                <a:gd name="T26" fmla="*/ 126 w 126"/>
                <a:gd name="T27" fmla="*/ 52 h 212"/>
                <a:gd name="T28" fmla="*/ 122 w 126"/>
                <a:gd name="T29" fmla="*/ 41 h 212"/>
                <a:gd name="T30" fmla="*/ 122 w 126"/>
                <a:gd name="T31" fmla="*/ 34 h 212"/>
                <a:gd name="T32" fmla="*/ 119 w 126"/>
                <a:gd name="T33" fmla="*/ 11 h 212"/>
                <a:gd name="T34" fmla="*/ 111 w 126"/>
                <a:gd name="T35" fmla="*/ 8 h 212"/>
                <a:gd name="T36" fmla="*/ 107 w 126"/>
                <a:gd name="T37" fmla="*/ 4 h 212"/>
                <a:gd name="T38" fmla="*/ 104 w 126"/>
                <a:gd name="T39" fmla="*/ 8 h 212"/>
                <a:gd name="T40" fmla="*/ 104 w 126"/>
                <a:gd name="T41" fmla="*/ 15 h 212"/>
                <a:gd name="T42" fmla="*/ 96 w 126"/>
                <a:gd name="T43" fmla="*/ 26 h 212"/>
                <a:gd name="T44" fmla="*/ 93 w 126"/>
                <a:gd name="T45" fmla="*/ 26 h 212"/>
                <a:gd name="T46" fmla="*/ 93 w 126"/>
                <a:gd name="T47" fmla="*/ 34 h 212"/>
                <a:gd name="T48" fmla="*/ 85 w 126"/>
                <a:gd name="T49" fmla="*/ 37 h 212"/>
                <a:gd name="T50" fmla="*/ 89 w 126"/>
                <a:gd name="T51" fmla="*/ 41 h 212"/>
                <a:gd name="T52" fmla="*/ 78 w 126"/>
                <a:gd name="T53" fmla="*/ 48 h 212"/>
                <a:gd name="T54" fmla="*/ 74 w 126"/>
                <a:gd name="T55" fmla="*/ 45 h 212"/>
                <a:gd name="T56" fmla="*/ 74 w 126"/>
                <a:gd name="T57" fmla="*/ 52 h 212"/>
                <a:gd name="T58" fmla="*/ 70 w 126"/>
                <a:gd name="T59" fmla="*/ 56 h 212"/>
                <a:gd name="T60" fmla="*/ 70 w 126"/>
                <a:gd name="T61" fmla="*/ 48 h 212"/>
                <a:gd name="T62" fmla="*/ 63 w 126"/>
                <a:gd name="T63" fmla="*/ 63 h 212"/>
                <a:gd name="T64" fmla="*/ 59 w 126"/>
                <a:gd name="T65" fmla="*/ 56 h 212"/>
                <a:gd name="T66" fmla="*/ 48 w 126"/>
                <a:gd name="T67" fmla="*/ 59 h 212"/>
                <a:gd name="T68" fmla="*/ 45 w 126"/>
                <a:gd name="T69" fmla="*/ 59 h 212"/>
                <a:gd name="T70" fmla="*/ 33 w 126"/>
                <a:gd name="T71" fmla="*/ 67 h 212"/>
                <a:gd name="T72" fmla="*/ 26 w 126"/>
                <a:gd name="T73" fmla="*/ 67 h 212"/>
                <a:gd name="T74" fmla="*/ 19 w 126"/>
                <a:gd name="T75" fmla="*/ 82 h 212"/>
                <a:gd name="T76" fmla="*/ 19 w 126"/>
                <a:gd name="T77" fmla="*/ 93 h 212"/>
                <a:gd name="T78" fmla="*/ 26 w 126"/>
                <a:gd name="T79" fmla="*/ 111 h 212"/>
                <a:gd name="T80" fmla="*/ 22 w 126"/>
                <a:gd name="T81" fmla="*/ 123 h 212"/>
                <a:gd name="T82" fmla="*/ 15 w 126"/>
                <a:gd name="T83" fmla="*/ 134 h 212"/>
                <a:gd name="T84" fmla="*/ 8 w 126"/>
                <a:gd name="T85" fmla="*/ 141 h 212"/>
                <a:gd name="T86" fmla="*/ 4 w 126"/>
                <a:gd name="T87" fmla="*/ 156 h 212"/>
                <a:gd name="T88" fmla="*/ 8 w 126"/>
                <a:gd name="T89" fmla="*/ 171 h 212"/>
                <a:gd name="T90" fmla="*/ 11 w 126"/>
                <a:gd name="T91" fmla="*/ 174 h 212"/>
                <a:gd name="T92" fmla="*/ 8 w 126"/>
                <a:gd name="T93" fmla="*/ 186 h 212"/>
                <a:gd name="T94" fmla="*/ 8 w 126"/>
                <a:gd name="T95" fmla="*/ 197 h 212"/>
                <a:gd name="T96" fmla="*/ 15 w 126"/>
                <a:gd name="T97" fmla="*/ 204 h 212"/>
                <a:gd name="T98" fmla="*/ 26 w 126"/>
                <a:gd name="T99" fmla="*/ 208 h 212"/>
                <a:gd name="T100" fmla="*/ 26 w 126"/>
                <a:gd name="T101" fmla="*/ 212 h 212"/>
                <a:gd name="T102" fmla="*/ 100 w 126"/>
                <a:gd name="T103" fmla="*/ 11 h 212"/>
                <a:gd name="T104" fmla="*/ 100 w 126"/>
                <a:gd name="T105" fmla="*/ 19 h 212"/>
                <a:gd name="T106" fmla="*/ 100 w 126"/>
                <a:gd name="T107" fmla="*/ 19 h 212"/>
                <a:gd name="T108" fmla="*/ 96 w 126"/>
                <a:gd name="T109" fmla="*/ 19 h 212"/>
                <a:gd name="T110" fmla="*/ 93 w 126"/>
                <a:gd name="T111" fmla="*/ 19 h 212"/>
                <a:gd name="T112" fmla="*/ 115 w 126"/>
                <a:gd name="T113" fmla="*/ 74 h 212"/>
                <a:gd name="T114" fmla="*/ 119 w 126"/>
                <a:gd name="T115" fmla="*/ 7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6" h="212">
                  <a:moveTo>
                    <a:pt x="26" y="212"/>
                  </a:moveTo>
                  <a:lnTo>
                    <a:pt x="30" y="212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1" y="204"/>
                  </a:lnTo>
                  <a:lnTo>
                    <a:pt x="52" y="204"/>
                  </a:lnTo>
                  <a:lnTo>
                    <a:pt x="56" y="204"/>
                  </a:lnTo>
                  <a:lnTo>
                    <a:pt x="59" y="204"/>
                  </a:lnTo>
                  <a:lnTo>
                    <a:pt x="59" y="200"/>
                  </a:lnTo>
                  <a:lnTo>
                    <a:pt x="63" y="200"/>
                  </a:lnTo>
                  <a:lnTo>
                    <a:pt x="67" y="197"/>
                  </a:lnTo>
                  <a:lnTo>
                    <a:pt x="67" y="193"/>
                  </a:lnTo>
                  <a:lnTo>
                    <a:pt x="67" y="189"/>
                  </a:lnTo>
                  <a:lnTo>
                    <a:pt x="70" y="186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0" y="182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78" y="171"/>
                  </a:lnTo>
                  <a:lnTo>
                    <a:pt x="82" y="160"/>
                  </a:lnTo>
                  <a:lnTo>
                    <a:pt x="82" y="156"/>
                  </a:lnTo>
                  <a:lnTo>
                    <a:pt x="85" y="152"/>
                  </a:lnTo>
                  <a:lnTo>
                    <a:pt x="85" y="145"/>
                  </a:lnTo>
                  <a:lnTo>
                    <a:pt x="89" y="137"/>
                  </a:lnTo>
                  <a:lnTo>
                    <a:pt x="93" y="126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04"/>
                  </a:lnTo>
                  <a:lnTo>
                    <a:pt x="107" y="97"/>
                  </a:lnTo>
                  <a:lnTo>
                    <a:pt x="107" y="89"/>
                  </a:lnTo>
                  <a:lnTo>
                    <a:pt x="111" y="89"/>
                  </a:lnTo>
                  <a:lnTo>
                    <a:pt x="111" y="85"/>
                  </a:lnTo>
                  <a:lnTo>
                    <a:pt x="107" y="82"/>
                  </a:lnTo>
                  <a:lnTo>
                    <a:pt x="111" y="78"/>
                  </a:lnTo>
                  <a:lnTo>
                    <a:pt x="115" y="74"/>
                  </a:lnTo>
                  <a:lnTo>
                    <a:pt x="111" y="71"/>
                  </a:lnTo>
                  <a:lnTo>
                    <a:pt x="115" y="71"/>
                  </a:lnTo>
                  <a:lnTo>
                    <a:pt x="115" y="67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115" y="59"/>
                  </a:lnTo>
                  <a:lnTo>
                    <a:pt x="115" y="59"/>
                  </a:lnTo>
                  <a:lnTo>
                    <a:pt x="115" y="56"/>
                  </a:lnTo>
                  <a:lnTo>
                    <a:pt x="115" y="52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9"/>
                  </a:lnTo>
                  <a:lnTo>
                    <a:pt x="122" y="56"/>
                  </a:lnTo>
                  <a:lnTo>
                    <a:pt x="126" y="56"/>
                  </a:lnTo>
                  <a:lnTo>
                    <a:pt x="126" y="52"/>
                  </a:lnTo>
                  <a:lnTo>
                    <a:pt x="126" y="52"/>
                  </a:lnTo>
                  <a:lnTo>
                    <a:pt x="126" y="48"/>
                  </a:lnTo>
                  <a:lnTo>
                    <a:pt x="122" y="45"/>
                  </a:lnTo>
                  <a:lnTo>
                    <a:pt x="122" y="41"/>
                  </a:lnTo>
                  <a:lnTo>
                    <a:pt x="122" y="41"/>
                  </a:lnTo>
                  <a:lnTo>
                    <a:pt x="122" y="37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22" y="26"/>
                  </a:lnTo>
                  <a:lnTo>
                    <a:pt x="122" y="22"/>
                  </a:lnTo>
                  <a:lnTo>
                    <a:pt x="122" y="15"/>
                  </a:lnTo>
                  <a:lnTo>
                    <a:pt x="119" y="11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8"/>
                  </a:lnTo>
                  <a:lnTo>
                    <a:pt x="115" y="4"/>
                  </a:lnTo>
                  <a:lnTo>
                    <a:pt x="111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7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8"/>
                  </a:lnTo>
                  <a:lnTo>
                    <a:pt x="104" y="11"/>
                  </a:lnTo>
                  <a:lnTo>
                    <a:pt x="107" y="11"/>
                  </a:lnTo>
                  <a:lnTo>
                    <a:pt x="107" y="15"/>
                  </a:lnTo>
                  <a:lnTo>
                    <a:pt x="104" y="15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96" y="26"/>
                  </a:lnTo>
                  <a:lnTo>
                    <a:pt x="96" y="3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89" y="30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89" y="34"/>
                  </a:lnTo>
                  <a:lnTo>
                    <a:pt x="89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85" y="41"/>
                  </a:lnTo>
                  <a:lnTo>
                    <a:pt x="85" y="41"/>
                  </a:lnTo>
                  <a:lnTo>
                    <a:pt x="85" y="45"/>
                  </a:lnTo>
                  <a:lnTo>
                    <a:pt x="78" y="48"/>
                  </a:lnTo>
                  <a:lnTo>
                    <a:pt x="78" y="45"/>
                  </a:lnTo>
                  <a:lnTo>
                    <a:pt x="82" y="45"/>
                  </a:lnTo>
                  <a:lnTo>
                    <a:pt x="78" y="41"/>
                  </a:lnTo>
                  <a:lnTo>
                    <a:pt x="74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4" y="48"/>
                  </a:lnTo>
                  <a:lnTo>
                    <a:pt x="74" y="52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3" y="56"/>
                  </a:lnTo>
                  <a:lnTo>
                    <a:pt x="63" y="59"/>
                  </a:lnTo>
                  <a:lnTo>
                    <a:pt x="63" y="59"/>
                  </a:lnTo>
                  <a:lnTo>
                    <a:pt x="63" y="63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6" y="59"/>
                  </a:lnTo>
                  <a:lnTo>
                    <a:pt x="48" y="56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1" y="63"/>
                  </a:lnTo>
                  <a:lnTo>
                    <a:pt x="41" y="59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0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6" y="71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19" y="82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93"/>
                  </a:lnTo>
                  <a:lnTo>
                    <a:pt x="19" y="97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6" y="115"/>
                  </a:lnTo>
                  <a:lnTo>
                    <a:pt x="26" y="115"/>
                  </a:lnTo>
                  <a:lnTo>
                    <a:pt x="22" y="123"/>
                  </a:lnTo>
                  <a:lnTo>
                    <a:pt x="19" y="126"/>
                  </a:lnTo>
                  <a:lnTo>
                    <a:pt x="19" y="130"/>
                  </a:lnTo>
                  <a:lnTo>
                    <a:pt x="19" y="130"/>
                  </a:lnTo>
                  <a:lnTo>
                    <a:pt x="15" y="134"/>
                  </a:lnTo>
                  <a:lnTo>
                    <a:pt x="15" y="134"/>
                  </a:lnTo>
                  <a:lnTo>
                    <a:pt x="15" y="141"/>
                  </a:lnTo>
                  <a:lnTo>
                    <a:pt x="11" y="141"/>
                  </a:lnTo>
                  <a:lnTo>
                    <a:pt x="8" y="141"/>
                  </a:lnTo>
                  <a:lnTo>
                    <a:pt x="4" y="145"/>
                  </a:lnTo>
                  <a:lnTo>
                    <a:pt x="4" y="149"/>
                  </a:lnTo>
                  <a:lnTo>
                    <a:pt x="0" y="152"/>
                  </a:lnTo>
                  <a:lnTo>
                    <a:pt x="4" y="156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4" y="167"/>
                  </a:lnTo>
                  <a:lnTo>
                    <a:pt x="8" y="171"/>
                  </a:lnTo>
                  <a:lnTo>
                    <a:pt x="8" y="174"/>
                  </a:lnTo>
                  <a:lnTo>
                    <a:pt x="8" y="174"/>
                  </a:lnTo>
                  <a:lnTo>
                    <a:pt x="8" y="178"/>
                  </a:lnTo>
                  <a:lnTo>
                    <a:pt x="11" y="174"/>
                  </a:lnTo>
                  <a:lnTo>
                    <a:pt x="8" y="178"/>
                  </a:lnTo>
                  <a:lnTo>
                    <a:pt x="4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4" y="193"/>
                  </a:lnTo>
                  <a:lnTo>
                    <a:pt x="8" y="193"/>
                  </a:lnTo>
                  <a:lnTo>
                    <a:pt x="8" y="197"/>
                  </a:lnTo>
                  <a:lnTo>
                    <a:pt x="8" y="197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22" y="204"/>
                  </a:lnTo>
                  <a:lnTo>
                    <a:pt x="26" y="208"/>
                  </a:lnTo>
                  <a:lnTo>
                    <a:pt x="26" y="208"/>
                  </a:lnTo>
                  <a:lnTo>
                    <a:pt x="26" y="212"/>
                  </a:lnTo>
                  <a:lnTo>
                    <a:pt x="26" y="212"/>
                  </a:lnTo>
                  <a:lnTo>
                    <a:pt x="26" y="212"/>
                  </a:lnTo>
                  <a:close/>
                  <a:moveTo>
                    <a:pt x="100" y="15"/>
                  </a:moveTo>
                  <a:lnTo>
                    <a:pt x="100" y="15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5"/>
                  </a:lnTo>
                  <a:close/>
                  <a:moveTo>
                    <a:pt x="100" y="19"/>
                  </a:moveTo>
                  <a:lnTo>
                    <a:pt x="100" y="19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0" y="19"/>
                  </a:lnTo>
                  <a:close/>
                  <a:moveTo>
                    <a:pt x="93" y="19"/>
                  </a:moveTo>
                  <a:lnTo>
                    <a:pt x="93" y="19"/>
                  </a:lnTo>
                  <a:lnTo>
                    <a:pt x="93" y="19"/>
                  </a:lnTo>
                  <a:lnTo>
                    <a:pt x="96" y="19"/>
                  </a:lnTo>
                  <a:lnTo>
                    <a:pt x="96" y="22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19"/>
                  </a:lnTo>
                  <a:lnTo>
                    <a:pt x="93" y="19"/>
                  </a:lnTo>
                  <a:close/>
                  <a:moveTo>
                    <a:pt x="115" y="78"/>
                  </a:moveTo>
                  <a:lnTo>
                    <a:pt x="115" y="78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9" y="74"/>
                  </a:lnTo>
                  <a:lnTo>
                    <a:pt x="119" y="71"/>
                  </a:lnTo>
                  <a:lnTo>
                    <a:pt x="119" y="74"/>
                  </a:lnTo>
                  <a:lnTo>
                    <a:pt x="119" y="74"/>
                  </a:lnTo>
                  <a:lnTo>
                    <a:pt x="115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4931190" y="3381830"/>
              <a:ext cx="218727" cy="319084"/>
            </a:xfrm>
            <a:custGeom>
              <a:avLst/>
              <a:gdLst>
                <a:gd name="T0" fmla="*/ 30 w 170"/>
                <a:gd name="T1" fmla="*/ 156 h 248"/>
                <a:gd name="T2" fmla="*/ 33 w 170"/>
                <a:gd name="T3" fmla="*/ 148 h 248"/>
                <a:gd name="T4" fmla="*/ 37 w 170"/>
                <a:gd name="T5" fmla="*/ 137 h 248"/>
                <a:gd name="T6" fmla="*/ 37 w 170"/>
                <a:gd name="T7" fmla="*/ 126 h 248"/>
                <a:gd name="T8" fmla="*/ 37 w 170"/>
                <a:gd name="T9" fmla="*/ 119 h 248"/>
                <a:gd name="T10" fmla="*/ 41 w 170"/>
                <a:gd name="T11" fmla="*/ 107 h 248"/>
                <a:gd name="T12" fmla="*/ 41 w 170"/>
                <a:gd name="T13" fmla="*/ 96 h 248"/>
                <a:gd name="T14" fmla="*/ 22 w 170"/>
                <a:gd name="T15" fmla="*/ 89 h 248"/>
                <a:gd name="T16" fmla="*/ 8 w 170"/>
                <a:gd name="T17" fmla="*/ 85 h 248"/>
                <a:gd name="T18" fmla="*/ 0 w 170"/>
                <a:gd name="T19" fmla="*/ 70 h 248"/>
                <a:gd name="T20" fmla="*/ 30 w 170"/>
                <a:gd name="T21" fmla="*/ 59 h 248"/>
                <a:gd name="T22" fmla="*/ 52 w 170"/>
                <a:gd name="T23" fmla="*/ 56 h 248"/>
                <a:gd name="T24" fmla="*/ 59 w 170"/>
                <a:gd name="T25" fmla="*/ 59 h 248"/>
                <a:gd name="T26" fmla="*/ 71 w 170"/>
                <a:gd name="T27" fmla="*/ 67 h 248"/>
                <a:gd name="T28" fmla="*/ 63 w 170"/>
                <a:gd name="T29" fmla="*/ 81 h 248"/>
                <a:gd name="T30" fmla="*/ 71 w 170"/>
                <a:gd name="T31" fmla="*/ 93 h 248"/>
                <a:gd name="T32" fmla="*/ 78 w 170"/>
                <a:gd name="T33" fmla="*/ 100 h 248"/>
                <a:gd name="T34" fmla="*/ 82 w 170"/>
                <a:gd name="T35" fmla="*/ 85 h 248"/>
                <a:gd name="T36" fmla="*/ 85 w 170"/>
                <a:gd name="T37" fmla="*/ 74 h 248"/>
                <a:gd name="T38" fmla="*/ 89 w 170"/>
                <a:gd name="T39" fmla="*/ 67 h 248"/>
                <a:gd name="T40" fmla="*/ 85 w 170"/>
                <a:gd name="T41" fmla="*/ 56 h 248"/>
                <a:gd name="T42" fmla="*/ 74 w 170"/>
                <a:gd name="T43" fmla="*/ 44 h 248"/>
                <a:gd name="T44" fmla="*/ 89 w 170"/>
                <a:gd name="T45" fmla="*/ 15 h 248"/>
                <a:gd name="T46" fmla="*/ 96 w 170"/>
                <a:gd name="T47" fmla="*/ 15 h 248"/>
                <a:gd name="T48" fmla="*/ 108 w 170"/>
                <a:gd name="T49" fmla="*/ 15 h 248"/>
                <a:gd name="T50" fmla="*/ 115 w 170"/>
                <a:gd name="T51" fmla="*/ 15 h 248"/>
                <a:gd name="T52" fmla="*/ 126 w 170"/>
                <a:gd name="T53" fmla="*/ 11 h 248"/>
                <a:gd name="T54" fmla="*/ 137 w 170"/>
                <a:gd name="T55" fmla="*/ 11 h 248"/>
                <a:gd name="T56" fmla="*/ 152 w 170"/>
                <a:gd name="T57" fmla="*/ 7 h 248"/>
                <a:gd name="T58" fmla="*/ 163 w 170"/>
                <a:gd name="T59" fmla="*/ 0 h 248"/>
                <a:gd name="T60" fmla="*/ 170 w 170"/>
                <a:gd name="T61" fmla="*/ 4 h 248"/>
                <a:gd name="T62" fmla="*/ 167 w 170"/>
                <a:gd name="T63" fmla="*/ 15 h 248"/>
                <a:gd name="T64" fmla="*/ 167 w 170"/>
                <a:gd name="T65" fmla="*/ 26 h 248"/>
                <a:gd name="T66" fmla="*/ 167 w 170"/>
                <a:gd name="T67" fmla="*/ 37 h 248"/>
                <a:gd name="T68" fmla="*/ 163 w 170"/>
                <a:gd name="T69" fmla="*/ 56 h 248"/>
                <a:gd name="T70" fmla="*/ 170 w 170"/>
                <a:gd name="T71" fmla="*/ 63 h 248"/>
                <a:gd name="T72" fmla="*/ 163 w 170"/>
                <a:gd name="T73" fmla="*/ 67 h 248"/>
                <a:gd name="T74" fmla="*/ 163 w 170"/>
                <a:gd name="T75" fmla="*/ 74 h 248"/>
                <a:gd name="T76" fmla="*/ 156 w 170"/>
                <a:gd name="T77" fmla="*/ 85 h 248"/>
                <a:gd name="T78" fmla="*/ 141 w 170"/>
                <a:gd name="T79" fmla="*/ 96 h 248"/>
                <a:gd name="T80" fmla="*/ 111 w 170"/>
                <a:gd name="T81" fmla="*/ 107 h 248"/>
                <a:gd name="T82" fmla="*/ 104 w 170"/>
                <a:gd name="T83" fmla="*/ 111 h 248"/>
                <a:gd name="T84" fmla="*/ 93 w 170"/>
                <a:gd name="T85" fmla="*/ 122 h 248"/>
                <a:gd name="T86" fmla="*/ 78 w 170"/>
                <a:gd name="T87" fmla="*/ 133 h 248"/>
                <a:gd name="T88" fmla="*/ 67 w 170"/>
                <a:gd name="T89" fmla="*/ 137 h 248"/>
                <a:gd name="T90" fmla="*/ 67 w 170"/>
                <a:gd name="T91" fmla="*/ 145 h 248"/>
                <a:gd name="T92" fmla="*/ 67 w 170"/>
                <a:gd name="T93" fmla="*/ 159 h 248"/>
                <a:gd name="T94" fmla="*/ 71 w 170"/>
                <a:gd name="T95" fmla="*/ 178 h 248"/>
                <a:gd name="T96" fmla="*/ 78 w 170"/>
                <a:gd name="T97" fmla="*/ 178 h 248"/>
                <a:gd name="T98" fmla="*/ 74 w 170"/>
                <a:gd name="T99" fmla="*/ 189 h 248"/>
                <a:gd name="T100" fmla="*/ 71 w 170"/>
                <a:gd name="T101" fmla="*/ 200 h 248"/>
                <a:gd name="T102" fmla="*/ 71 w 170"/>
                <a:gd name="T103" fmla="*/ 211 h 248"/>
                <a:gd name="T104" fmla="*/ 30 w 170"/>
                <a:gd name="T105" fmla="*/ 230 h 248"/>
                <a:gd name="T106" fmla="*/ 22 w 170"/>
                <a:gd name="T107" fmla="*/ 237 h 248"/>
                <a:gd name="T108" fmla="*/ 30 w 170"/>
                <a:gd name="T109" fmla="*/ 241 h 248"/>
                <a:gd name="T110" fmla="*/ 30 w 170"/>
                <a:gd name="T111" fmla="*/ 248 h 248"/>
                <a:gd name="T112" fmla="*/ 19 w 170"/>
                <a:gd name="T113" fmla="*/ 248 h 248"/>
                <a:gd name="T114" fmla="*/ 15 w 170"/>
                <a:gd name="T115" fmla="*/ 237 h 248"/>
                <a:gd name="T116" fmla="*/ 15 w 170"/>
                <a:gd name="T117" fmla="*/ 222 h 248"/>
                <a:gd name="T118" fmla="*/ 15 w 170"/>
                <a:gd name="T119" fmla="*/ 200 h 248"/>
                <a:gd name="T120" fmla="*/ 11 w 170"/>
                <a:gd name="T121" fmla="*/ 18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" h="248">
                  <a:moveTo>
                    <a:pt x="11" y="182"/>
                  </a:moveTo>
                  <a:lnTo>
                    <a:pt x="30" y="167"/>
                  </a:lnTo>
                  <a:lnTo>
                    <a:pt x="30" y="163"/>
                  </a:lnTo>
                  <a:lnTo>
                    <a:pt x="30" y="159"/>
                  </a:lnTo>
                  <a:lnTo>
                    <a:pt x="30" y="156"/>
                  </a:lnTo>
                  <a:lnTo>
                    <a:pt x="30" y="152"/>
                  </a:lnTo>
                  <a:lnTo>
                    <a:pt x="30" y="152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33" y="148"/>
                  </a:lnTo>
                  <a:lnTo>
                    <a:pt x="37" y="145"/>
                  </a:lnTo>
                  <a:lnTo>
                    <a:pt x="37" y="141"/>
                  </a:lnTo>
                  <a:lnTo>
                    <a:pt x="37" y="141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41" y="119"/>
                  </a:lnTo>
                  <a:lnTo>
                    <a:pt x="37" y="119"/>
                  </a:lnTo>
                  <a:lnTo>
                    <a:pt x="37" y="119"/>
                  </a:lnTo>
                  <a:lnTo>
                    <a:pt x="37" y="115"/>
                  </a:lnTo>
                  <a:lnTo>
                    <a:pt x="37" y="111"/>
                  </a:lnTo>
                  <a:lnTo>
                    <a:pt x="41" y="107"/>
                  </a:lnTo>
                  <a:lnTo>
                    <a:pt x="41" y="107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1" y="100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37" y="96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26" y="89"/>
                  </a:lnTo>
                  <a:lnTo>
                    <a:pt x="22" y="89"/>
                  </a:lnTo>
                  <a:lnTo>
                    <a:pt x="22" y="85"/>
                  </a:lnTo>
                  <a:lnTo>
                    <a:pt x="15" y="85"/>
                  </a:lnTo>
                  <a:lnTo>
                    <a:pt x="11" y="81"/>
                  </a:lnTo>
                  <a:lnTo>
                    <a:pt x="11" y="85"/>
                  </a:lnTo>
                  <a:lnTo>
                    <a:pt x="8" y="85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8" y="67"/>
                  </a:lnTo>
                  <a:lnTo>
                    <a:pt x="11" y="67"/>
                  </a:lnTo>
                  <a:lnTo>
                    <a:pt x="26" y="59"/>
                  </a:lnTo>
                  <a:lnTo>
                    <a:pt x="30" y="59"/>
                  </a:lnTo>
                  <a:lnTo>
                    <a:pt x="41" y="56"/>
                  </a:lnTo>
                  <a:lnTo>
                    <a:pt x="45" y="56"/>
                  </a:lnTo>
                  <a:lnTo>
                    <a:pt x="48" y="52"/>
                  </a:lnTo>
                  <a:lnTo>
                    <a:pt x="48" y="56"/>
                  </a:lnTo>
                  <a:lnTo>
                    <a:pt x="52" y="56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6" y="59"/>
                  </a:lnTo>
                  <a:lnTo>
                    <a:pt x="56" y="59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63" y="59"/>
                  </a:lnTo>
                  <a:lnTo>
                    <a:pt x="67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7" y="70"/>
                  </a:lnTo>
                  <a:lnTo>
                    <a:pt x="63" y="74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3" y="89"/>
                  </a:lnTo>
                  <a:lnTo>
                    <a:pt x="67" y="89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4" y="100"/>
                  </a:lnTo>
                  <a:lnTo>
                    <a:pt x="74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2" y="85"/>
                  </a:lnTo>
                  <a:lnTo>
                    <a:pt x="85" y="85"/>
                  </a:lnTo>
                  <a:lnTo>
                    <a:pt x="89" y="81"/>
                  </a:lnTo>
                  <a:lnTo>
                    <a:pt x="89" y="81"/>
                  </a:lnTo>
                  <a:lnTo>
                    <a:pt x="89" y="74"/>
                  </a:lnTo>
                  <a:lnTo>
                    <a:pt x="85" y="74"/>
                  </a:lnTo>
                  <a:lnTo>
                    <a:pt x="89" y="70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89" y="63"/>
                  </a:lnTo>
                  <a:lnTo>
                    <a:pt x="89" y="59"/>
                  </a:lnTo>
                  <a:lnTo>
                    <a:pt x="85" y="56"/>
                  </a:lnTo>
                  <a:lnTo>
                    <a:pt x="85" y="52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67" y="41"/>
                  </a:lnTo>
                  <a:lnTo>
                    <a:pt x="67" y="30"/>
                  </a:lnTo>
                  <a:lnTo>
                    <a:pt x="71" y="15"/>
                  </a:lnTo>
                  <a:lnTo>
                    <a:pt x="85" y="15"/>
                  </a:lnTo>
                  <a:lnTo>
                    <a:pt x="89" y="15"/>
                  </a:lnTo>
                  <a:lnTo>
                    <a:pt x="89" y="11"/>
                  </a:lnTo>
                  <a:lnTo>
                    <a:pt x="93" y="11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8" y="15"/>
                  </a:lnTo>
                  <a:lnTo>
                    <a:pt x="108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15" y="18"/>
                  </a:lnTo>
                  <a:lnTo>
                    <a:pt x="119" y="1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7" y="11"/>
                  </a:lnTo>
                  <a:lnTo>
                    <a:pt x="137" y="11"/>
                  </a:lnTo>
                  <a:lnTo>
                    <a:pt x="145" y="7"/>
                  </a:lnTo>
                  <a:lnTo>
                    <a:pt x="148" y="11"/>
                  </a:lnTo>
                  <a:lnTo>
                    <a:pt x="148" y="7"/>
                  </a:lnTo>
                  <a:lnTo>
                    <a:pt x="152" y="7"/>
                  </a:lnTo>
                  <a:lnTo>
                    <a:pt x="156" y="7"/>
                  </a:lnTo>
                  <a:lnTo>
                    <a:pt x="156" y="4"/>
                  </a:lnTo>
                  <a:lnTo>
                    <a:pt x="159" y="4"/>
                  </a:lnTo>
                  <a:lnTo>
                    <a:pt x="163" y="4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0" y="4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7" y="11"/>
                  </a:lnTo>
                  <a:lnTo>
                    <a:pt x="167" y="11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15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7" y="26"/>
                  </a:lnTo>
                  <a:lnTo>
                    <a:pt x="167" y="30"/>
                  </a:lnTo>
                  <a:lnTo>
                    <a:pt x="167" y="30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7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7" y="48"/>
                  </a:lnTo>
                  <a:lnTo>
                    <a:pt x="167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7" y="56"/>
                  </a:lnTo>
                  <a:lnTo>
                    <a:pt x="170" y="56"/>
                  </a:lnTo>
                  <a:lnTo>
                    <a:pt x="170" y="63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7" y="67"/>
                  </a:lnTo>
                  <a:lnTo>
                    <a:pt x="163" y="67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3" y="70"/>
                  </a:lnTo>
                  <a:lnTo>
                    <a:pt x="167" y="70"/>
                  </a:lnTo>
                  <a:lnTo>
                    <a:pt x="163" y="74"/>
                  </a:lnTo>
                  <a:lnTo>
                    <a:pt x="163" y="78"/>
                  </a:lnTo>
                  <a:lnTo>
                    <a:pt x="163" y="78"/>
                  </a:lnTo>
                  <a:lnTo>
                    <a:pt x="159" y="81"/>
                  </a:lnTo>
                  <a:lnTo>
                    <a:pt x="159" y="81"/>
                  </a:lnTo>
                  <a:lnTo>
                    <a:pt x="156" y="85"/>
                  </a:lnTo>
                  <a:lnTo>
                    <a:pt x="152" y="85"/>
                  </a:lnTo>
                  <a:lnTo>
                    <a:pt x="152" y="89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41" y="96"/>
                  </a:lnTo>
                  <a:lnTo>
                    <a:pt x="130" y="104"/>
                  </a:lnTo>
                  <a:lnTo>
                    <a:pt x="126" y="100"/>
                  </a:lnTo>
                  <a:lnTo>
                    <a:pt x="126" y="104"/>
                  </a:lnTo>
                  <a:lnTo>
                    <a:pt x="119" y="104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11" y="107"/>
                  </a:lnTo>
                  <a:lnTo>
                    <a:pt x="108" y="115"/>
                  </a:lnTo>
                  <a:lnTo>
                    <a:pt x="104" y="115"/>
                  </a:lnTo>
                  <a:lnTo>
                    <a:pt x="104" y="111"/>
                  </a:lnTo>
                  <a:lnTo>
                    <a:pt x="104" y="115"/>
                  </a:lnTo>
                  <a:lnTo>
                    <a:pt x="100" y="115"/>
                  </a:lnTo>
                  <a:lnTo>
                    <a:pt x="100" y="119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93" y="126"/>
                  </a:lnTo>
                  <a:lnTo>
                    <a:pt x="89" y="126"/>
                  </a:lnTo>
                  <a:lnTo>
                    <a:pt x="78" y="133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1" y="137"/>
                  </a:lnTo>
                  <a:lnTo>
                    <a:pt x="71" y="141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41"/>
                  </a:lnTo>
                  <a:lnTo>
                    <a:pt x="67" y="141"/>
                  </a:lnTo>
                  <a:lnTo>
                    <a:pt x="67" y="145"/>
                  </a:lnTo>
                  <a:lnTo>
                    <a:pt x="67" y="145"/>
                  </a:lnTo>
                  <a:lnTo>
                    <a:pt x="67" y="148"/>
                  </a:lnTo>
                  <a:lnTo>
                    <a:pt x="63" y="148"/>
                  </a:lnTo>
                  <a:lnTo>
                    <a:pt x="71" y="156"/>
                  </a:lnTo>
                  <a:lnTo>
                    <a:pt x="71" y="159"/>
                  </a:lnTo>
                  <a:lnTo>
                    <a:pt x="67" y="159"/>
                  </a:lnTo>
                  <a:lnTo>
                    <a:pt x="71" y="159"/>
                  </a:lnTo>
                  <a:lnTo>
                    <a:pt x="71" y="163"/>
                  </a:lnTo>
                  <a:lnTo>
                    <a:pt x="71" y="167"/>
                  </a:lnTo>
                  <a:lnTo>
                    <a:pt x="74" y="171"/>
                  </a:lnTo>
                  <a:lnTo>
                    <a:pt x="71" y="178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4" y="178"/>
                  </a:lnTo>
                  <a:lnTo>
                    <a:pt x="74" y="174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82"/>
                  </a:lnTo>
                  <a:lnTo>
                    <a:pt x="74" y="185"/>
                  </a:lnTo>
                  <a:lnTo>
                    <a:pt x="74" y="189"/>
                  </a:lnTo>
                  <a:lnTo>
                    <a:pt x="74" y="189"/>
                  </a:lnTo>
                  <a:lnTo>
                    <a:pt x="74" y="193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1" y="200"/>
                  </a:lnTo>
                  <a:lnTo>
                    <a:pt x="71" y="200"/>
                  </a:lnTo>
                  <a:lnTo>
                    <a:pt x="71" y="204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4" y="208"/>
                  </a:lnTo>
                  <a:lnTo>
                    <a:pt x="71" y="211"/>
                  </a:lnTo>
                  <a:lnTo>
                    <a:pt x="67" y="215"/>
                  </a:lnTo>
                  <a:lnTo>
                    <a:pt x="56" y="219"/>
                  </a:lnTo>
                  <a:lnTo>
                    <a:pt x="41" y="222"/>
                  </a:lnTo>
                  <a:lnTo>
                    <a:pt x="37" y="226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30" y="234"/>
                  </a:lnTo>
                  <a:lnTo>
                    <a:pt x="26" y="237"/>
                  </a:lnTo>
                  <a:lnTo>
                    <a:pt x="26" y="237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30" y="241"/>
                  </a:lnTo>
                  <a:lnTo>
                    <a:pt x="30" y="241"/>
                  </a:lnTo>
                  <a:lnTo>
                    <a:pt x="30" y="237"/>
                  </a:lnTo>
                  <a:lnTo>
                    <a:pt x="30" y="241"/>
                  </a:lnTo>
                  <a:lnTo>
                    <a:pt x="30" y="245"/>
                  </a:lnTo>
                  <a:lnTo>
                    <a:pt x="30" y="248"/>
                  </a:lnTo>
                  <a:lnTo>
                    <a:pt x="30" y="248"/>
                  </a:lnTo>
                  <a:lnTo>
                    <a:pt x="26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8"/>
                  </a:lnTo>
                  <a:lnTo>
                    <a:pt x="19" y="245"/>
                  </a:lnTo>
                  <a:lnTo>
                    <a:pt x="19" y="245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7"/>
                  </a:lnTo>
                  <a:lnTo>
                    <a:pt x="15" y="234"/>
                  </a:lnTo>
                  <a:lnTo>
                    <a:pt x="15" y="226"/>
                  </a:lnTo>
                  <a:lnTo>
                    <a:pt x="15" y="222"/>
                  </a:lnTo>
                  <a:lnTo>
                    <a:pt x="15" y="211"/>
                  </a:lnTo>
                  <a:lnTo>
                    <a:pt x="15" y="208"/>
                  </a:lnTo>
                  <a:lnTo>
                    <a:pt x="15" y="204"/>
                  </a:lnTo>
                  <a:lnTo>
                    <a:pt x="15" y="204"/>
                  </a:lnTo>
                  <a:lnTo>
                    <a:pt x="15" y="200"/>
                  </a:lnTo>
                  <a:lnTo>
                    <a:pt x="15" y="196"/>
                  </a:lnTo>
                  <a:lnTo>
                    <a:pt x="11" y="193"/>
                  </a:lnTo>
                  <a:lnTo>
                    <a:pt x="11" y="185"/>
                  </a:lnTo>
                  <a:lnTo>
                    <a:pt x="11" y="182"/>
                  </a:lnTo>
                  <a:lnTo>
                    <a:pt x="11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4926044" y="3682902"/>
              <a:ext cx="29593" cy="28306"/>
            </a:xfrm>
            <a:custGeom>
              <a:avLst/>
              <a:gdLst>
                <a:gd name="T0" fmla="*/ 19 w 23"/>
                <a:gd name="T1" fmla="*/ 3 h 22"/>
                <a:gd name="T2" fmla="*/ 19 w 23"/>
                <a:gd name="T3" fmla="*/ 3 h 22"/>
                <a:gd name="T4" fmla="*/ 19 w 23"/>
                <a:gd name="T5" fmla="*/ 3 h 22"/>
                <a:gd name="T6" fmla="*/ 23 w 23"/>
                <a:gd name="T7" fmla="*/ 7 h 22"/>
                <a:gd name="T8" fmla="*/ 23 w 23"/>
                <a:gd name="T9" fmla="*/ 7 h 22"/>
                <a:gd name="T10" fmla="*/ 23 w 23"/>
                <a:gd name="T11" fmla="*/ 11 h 22"/>
                <a:gd name="T12" fmla="*/ 23 w 23"/>
                <a:gd name="T13" fmla="*/ 11 h 22"/>
                <a:gd name="T14" fmla="*/ 23 w 23"/>
                <a:gd name="T15" fmla="*/ 14 h 22"/>
                <a:gd name="T16" fmla="*/ 23 w 23"/>
                <a:gd name="T17" fmla="*/ 14 h 22"/>
                <a:gd name="T18" fmla="*/ 23 w 23"/>
                <a:gd name="T19" fmla="*/ 14 h 22"/>
                <a:gd name="T20" fmla="*/ 19 w 23"/>
                <a:gd name="T21" fmla="*/ 14 h 22"/>
                <a:gd name="T22" fmla="*/ 19 w 23"/>
                <a:gd name="T23" fmla="*/ 18 h 22"/>
                <a:gd name="T24" fmla="*/ 19 w 23"/>
                <a:gd name="T25" fmla="*/ 22 h 22"/>
                <a:gd name="T26" fmla="*/ 15 w 23"/>
                <a:gd name="T27" fmla="*/ 22 h 22"/>
                <a:gd name="T28" fmla="*/ 12 w 23"/>
                <a:gd name="T29" fmla="*/ 22 h 22"/>
                <a:gd name="T30" fmla="*/ 4 w 23"/>
                <a:gd name="T31" fmla="*/ 18 h 22"/>
                <a:gd name="T32" fmla="*/ 4 w 23"/>
                <a:gd name="T33" fmla="*/ 14 h 22"/>
                <a:gd name="T34" fmla="*/ 0 w 23"/>
                <a:gd name="T35" fmla="*/ 14 h 22"/>
                <a:gd name="T36" fmla="*/ 0 w 23"/>
                <a:gd name="T37" fmla="*/ 11 h 22"/>
                <a:gd name="T38" fmla="*/ 0 w 23"/>
                <a:gd name="T39" fmla="*/ 7 h 22"/>
                <a:gd name="T40" fmla="*/ 4 w 23"/>
                <a:gd name="T41" fmla="*/ 3 h 22"/>
                <a:gd name="T42" fmla="*/ 8 w 23"/>
                <a:gd name="T43" fmla="*/ 0 h 22"/>
                <a:gd name="T44" fmla="*/ 8 w 23"/>
                <a:gd name="T45" fmla="*/ 0 h 22"/>
                <a:gd name="T46" fmla="*/ 12 w 23"/>
                <a:gd name="T47" fmla="*/ 0 h 22"/>
                <a:gd name="T48" fmla="*/ 15 w 23"/>
                <a:gd name="T49" fmla="*/ 3 h 22"/>
                <a:gd name="T50" fmla="*/ 19 w 23"/>
                <a:gd name="T51" fmla="*/ 3 h 22"/>
                <a:gd name="T52" fmla="*/ 19 w 23"/>
                <a:gd name="T5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2">
                  <a:moveTo>
                    <a:pt x="19" y="3"/>
                  </a:moveTo>
                  <a:lnTo>
                    <a:pt x="19" y="3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2"/>
            <p:cNvSpPr>
              <a:spLocks noEditPoints="1"/>
            </p:cNvSpPr>
            <p:nvPr/>
          </p:nvSpPr>
          <p:spPr bwMode="auto">
            <a:xfrm>
              <a:off x="4626258" y="3610850"/>
              <a:ext cx="343531" cy="262473"/>
            </a:xfrm>
            <a:custGeom>
              <a:avLst/>
              <a:gdLst>
                <a:gd name="T0" fmla="*/ 4 w 267"/>
                <a:gd name="T1" fmla="*/ 96 h 204"/>
                <a:gd name="T2" fmla="*/ 15 w 267"/>
                <a:gd name="T3" fmla="*/ 96 h 204"/>
                <a:gd name="T4" fmla="*/ 30 w 267"/>
                <a:gd name="T5" fmla="*/ 104 h 204"/>
                <a:gd name="T6" fmla="*/ 41 w 267"/>
                <a:gd name="T7" fmla="*/ 108 h 204"/>
                <a:gd name="T8" fmla="*/ 48 w 267"/>
                <a:gd name="T9" fmla="*/ 100 h 204"/>
                <a:gd name="T10" fmla="*/ 67 w 267"/>
                <a:gd name="T11" fmla="*/ 48 h 204"/>
                <a:gd name="T12" fmla="*/ 71 w 267"/>
                <a:gd name="T13" fmla="*/ 70 h 204"/>
                <a:gd name="T14" fmla="*/ 85 w 267"/>
                <a:gd name="T15" fmla="*/ 70 h 204"/>
                <a:gd name="T16" fmla="*/ 104 w 267"/>
                <a:gd name="T17" fmla="*/ 59 h 204"/>
                <a:gd name="T18" fmla="*/ 122 w 267"/>
                <a:gd name="T19" fmla="*/ 52 h 204"/>
                <a:gd name="T20" fmla="*/ 137 w 267"/>
                <a:gd name="T21" fmla="*/ 56 h 204"/>
                <a:gd name="T22" fmla="*/ 152 w 267"/>
                <a:gd name="T23" fmla="*/ 56 h 204"/>
                <a:gd name="T24" fmla="*/ 152 w 267"/>
                <a:gd name="T25" fmla="*/ 44 h 204"/>
                <a:gd name="T26" fmla="*/ 163 w 267"/>
                <a:gd name="T27" fmla="*/ 37 h 204"/>
                <a:gd name="T28" fmla="*/ 171 w 267"/>
                <a:gd name="T29" fmla="*/ 30 h 204"/>
                <a:gd name="T30" fmla="*/ 178 w 267"/>
                <a:gd name="T31" fmla="*/ 18 h 204"/>
                <a:gd name="T32" fmla="*/ 185 w 267"/>
                <a:gd name="T33" fmla="*/ 15 h 204"/>
                <a:gd name="T34" fmla="*/ 196 w 267"/>
                <a:gd name="T35" fmla="*/ 7 h 204"/>
                <a:gd name="T36" fmla="*/ 208 w 267"/>
                <a:gd name="T37" fmla="*/ 4 h 204"/>
                <a:gd name="T38" fmla="*/ 219 w 267"/>
                <a:gd name="T39" fmla="*/ 0 h 204"/>
                <a:gd name="T40" fmla="*/ 233 w 267"/>
                <a:gd name="T41" fmla="*/ 4 h 204"/>
                <a:gd name="T42" fmla="*/ 248 w 267"/>
                <a:gd name="T43" fmla="*/ 7 h 204"/>
                <a:gd name="T44" fmla="*/ 252 w 267"/>
                <a:gd name="T45" fmla="*/ 26 h 204"/>
                <a:gd name="T46" fmla="*/ 252 w 267"/>
                <a:gd name="T47" fmla="*/ 56 h 204"/>
                <a:gd name="T48" fmla="*/ 241 w 267"/>
                <a:gd name="T49" fmla="*/ 56 h 204"/>
                <a:gd name="T50" fmla="*/ 237 w 267"/>
                <a:gd name="T51" fmla="*/ 70 h 204"/>
                <a:gd name="T52" fmla="*/ 252 w 267"/>
                <a:gd name="T53" fmla="*/ 74 h 204"/>
                <a:gd name="T54" fmla="*/ 267 w 267"/>
                <a:gd name="T55" fmla="*/ 70 h 204"/>
                <a:gd name="T56" fmla="*/ 263 w 267"/>
                <a:gd name="T57" fmla="*/ 85 h 204"/>
                <a:gd name="T58" fmla="*/ 252 w 267"/>
                <a:gd name="T59" fmla="*/ 104 h 204"/>
                <a:gd name="T60" fmla="*/ 241 w 267"/>
                <a:gd name="T61" fmla="*/ 111 h 204"/>
                <a:gd name="T62" fmla="*/ 230 w 267"/>
                <a:gd name="T63" fmla="*/ 122 h 204"/>
                <a:gd name="T64" fmla="*/ 211 w 267"/>
                <a:gd name="T65" fmla="*/ 148 h 204"/>
                <a:gd name="T66" fmla="*/ 185 w 267"/>
                <a:gd name="T67" fmla="*/ 167 h 204"/>
                <a:gd name="T68" fmla="*/ 167 w 267"/>
                <a:gd name="T69" fmla="*/ 182 h 204"/>
                <a:gd name="T70" fmla="*/ 152 w 267"/>
                <a:gd name="T71" fmla="*/ 185 h 204"/>
                <a:gd name="T72" fmla="*/ 141 w 267"/>
                <a:gd name="T73" fmla="*/ 193 h 204"/>
                <a:gd name="T74" fmla="*/ 130 w 267"/>
                <a:gd name="T75" fmla="*/ 193 h 204"/>
                <a:gd name="T76" fmla="*/ 104 w 267"/>
                <a:gd name="T77" fmla="*/ 193 h 204"/>
                <a:gd name="T78" fmla="*/ 89 w 267"/>
                <a:gd name="T79" fmla="*/ 193 h 204"/>
                <a:gd name="T80" fmla="*/ 82 w 267"/>
                <a:gd name="T81" fmla="*/ 197 h 204"/>
                <a:gd name="T82" fmla="*/ 63 w 267"/>
                <a:gd name="T83" fmla="*/ 197 h 204"/>
                <a:gd name="T84" fmla="*/ 52 w 267"/>
                <a:gd name="T85" fmla="*/ 204 h 204"/>
                <a:gd name="T86" fmla="*/ 37 w 267"/>
                <a:gd name="T87" fmla="*/ 197 h 204"/>
                <a:gd name="T88" fmla="*/ 30 w 267"/>
                <a:gd name="T89" fmla="*/ 193 h 204"/>
                <a:gd name="T90" fmla="*/ 26 w 267"/>
                <a:gd name="T91" fmla="*/ 189 h 204"/>
                <a:gd name="T92" fmla="*/ 19 w 267"/>
                <a:gd name="T93" fmla="*/ 171 h 204"/>
                <a:gd name="T94" fmla="*/ 26 w 267"/>
                <a:gd name="T95" fmla="*/ 167 h 204"/>
                <a:gd name="T96" fmla="*/ 19 w 267"/>
                <a:gd name="T97" fmla="*/ 145 h 204"/>
                <a:gd name="T98" fmla="*/ 8 w 267"/>
                <a:gd name="T99" fmla="*/ 108 h 204"/>
                <a:gd name="T100" fmla="*/ 174 w 267"/>
                <a:gd name="T101" fmla="*/ 130 h 204"/>
                <a:gd name="T102" fmla="*/ 185 w 267"/>
                <a:gd name="T103" fmla="*/ 133 h 204"/>
                <a:gd name="T104" fmla="*/ 196 w 267"/>
                <a:gd name="T105" fmla="*/ 126 h 204"/>
                <a:gd name="T106" fmla="*/ 200 w 267"/>
                <a:gd name="T107" fmla="*/ 119 h 204"/>
                <a:gd name="T108" fmla="*/ 200 w 267"/>
                <a:gd name="T109" fmla="*/ 104 h 204"/>
                <a:gd name="T110" fmla="*/ 193 w 267"/>
                <a:gd name="T111" fmla="*/ 100 h 204"/>
                <a:gd name="T112" fmla="*/ 178 w 267"/>
                <a:gd name="T113" fmla="*/ 108 h 204"/>
                <a:gd name="T114" fmla="*/ 174 w 267"/>
                <a:gd name="T115" fmla="*/ 12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7" h="204">
                  <a:moveTo>
                    <a:pt x="0" y="100"/>
                  </a:moveTo>
                  <a:lnTo>
                    <a:pt x="4" y="100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8" y="93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5" y="93"/>
                  </a:lnTo>
                  <a:lnTo>
                    <a:pt x="15" y="96"/>
                  </a:lnTo>
                  <a:lnTo>
                    <a:pt x="15" y="104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4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37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41" y="104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8" y="100"/>
                  </a:lnTo>
                  <a:lnTo>
                    <a:pt x="52" y="96"/>
                  </a:lnTo>
                  <a:lnTo>
                    <a:pt x="56" y="96"/>
                  </a:lnTo>
                  <a:lnTo>
                    <a:pt x="59" y="96"/>
                  </a:lnTo>
                  <a:lnTo>
                    <a:pt x="59" y="44"/>
                  </a:lnTo>
                  <a:lnTo>
                    <a:pt x="67" y="48"/>
                  </a:lnTo>
                  <a:lnTo>
                    <a:pt x="67" y="52"/>
                  </a:lnTo>
                  <a:lnTo>
                    <a:pt x="71" y="59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4" y="70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5" y="70"/>
                  </a:lnTo>
                  <a:lnTo>
                    <a:pt x="85" y="70"/>
                  </a:lnTo>
                  <a:lnTo>
                    <a:pt x="89" y="67"/>
                  </a:lnTo>
                  <a:lnTo>
                    <a:pt x="93" y="67"/>
                  </a:lnTo>
                  <a:lnTo>
                    <a:pt x="96" y="63"/>
                  </a:lnTo>
                  <a:lnTo>
                    <a:pt x="100" y="63"/>
                  </a:lnTo>
                  <a:lnTo>
                    <a:pt x="104" y="59"/>
                  </a:lnTo>
                  <a:lnTo>
                    <a:pt x="108" y="52"/>
                  </a:lnTo>
                  <a:lnTo>
                    <a:pt x="111" y="48"/>
                  </a:lnTo>
                  <a:lnTo>
                    <a:pt x="115" y="48"/>
                  </a:lnTo>
                  <a:lnTo>
                    <a:pt x="119" y="48"/>
                  </a:lnTo>
                  <a:lnTo>
                    <a:pt x="122" y="52"/>
                  </a:lnTo>
                  <a:lnTo>
                    <a:pt x="122" y="52"/>
                  </a:lnTo>
                  <a:lnTo>
                    <a:pt x="130" y="56"/>
                  </a:lnTo>
                  <a:lnTo>
                    <a:pt x="133" y="56"/>
                  </a:lnTo>
                  <a:lnTo>
                    <a:pt x="133" y="56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5" y="56"/>
                  </a:lnTo>
                  <a:lnTo>
                    <a:pt x="145" y="56"/>
                  </a:lnTo>
                  <a:lnTo>
                    <a:pt x="148" y="56"/>
                  </a:lnTo>
                  <a:lnTo>
                    <a:pt x="152" y="56"/>
                  </a:lnTo>
                  <a:lnTo>
                    <a:pt x="152" y="52"/>
                  </a:lnTo>
                  <a:lnTo>
                    <a:pt x="152" y="52"/>
                  </a:lnTo>
                  <a:lnTo>
                    <a:pt x="152" y="48"/>
                  </a:lnTo>
                  <a:lnTo>
                    <a:pt x="152" y="48"/>
                  </a:lnTo>
                  <a:lnTo>
                    <a:pt x="152" y="44"/>
                  </a:lnTo>
                  <a:lnTo>
                    <a:pt x="156" y="41"/>
                  </a:lnTo>
                  <a:lnTo>
                    <a:pt x="159" y="41"/>
                  </a:lnTo>
                  <a:lnTo>
                    <a:pt x="159" y="41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3" y="37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71" y="33"/>
                  </a:lnTo>
                  <a:lnTo>
                    <a:pt x="171" y="30"/>
                  </a:lnTo>
                  <a:lnTo>
                    <a:pt x="174" y="30"/>
                  </a:lnTo>
                  <a:lnTo>
                    <a:pt x="174" y="30"/>
                  </a:lnTo>
                  <a:lnTo>
                    <a:pt x="171" y="26"/>
                  </a:lnTo>
                  <a:lnTo>
                    <a:pt x="171" y="22"/>
                  </a:lnTo>
                  <a:lnTo>
                    <a:pt x="178" y="18"/>
                  </a:lnTo>
                  <a:lnTo>
                    <a:pt x="178" y="18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5" y="15"/>
                  </a:lnTo>
                  <a:lnTo>
                    <a:pt x="185" y="15"/>
                  </a:lnTo>
                  <a:lnTo>
                    <a:pt x="185" y="11"/>
                  </a:lnTo>
                  <a:lnTo>
                    <a:pt x="189" y="11"/>
                  </a:lnTo>
                  <a:lnTo>
                    <a:pt x="193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200" y="7"/>
                  </a:lnTo>
                  <a:lnTo>
                    <a:pt x="204" y="7"/>
                  </a:lnTo>
                  <a:lnTo>
                    <a:pt x="204" y="4"/>
                  </a:lnTo>
                  <a:lnTo>
                    <a:pt x="208" y="4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9" y="0"/>
                  </a:lnTo>
                  <a:lnTo>
                    <a:pt x="222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0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45" y="4"/>
                  </a:lnTo>
                  <a:lnTo>
                    <a:pt x="248" y="4"/>
                  </a:lnTo>
                  <a:lnTo>
                    <a:pt x="248" y="7"/>
                  </a:lnTo>
                  <a:lnTo>
                    <a:pt x="248" y="15"/>
                  </a:lnTo>
                  <a:lnTo>
                    <a:pt x="252" y="18"/>
                  </a:lnTo>
                  <a:lnTo>
                    <a:pt x="252" y="22"/>
                  </a:lnTo>
                  <a:lnTo>
                    <a:pt x="252" y="26"/>
                  </a:lnTo>
                  <a:lnTo>
                    <a:pt x="252" y="26"/>
                  </a:lnTo>
                  <a:lnTo>
                    <a:pt x="252" y="30"/>
                  </a:lnTo>
                  <a:lnTo>
                    <a:pt x="252" y="33"/>
                  </a:lnTo>
                  <a:lnTo>
                    <a:pt x="252" y="44"/>
                  </a:lnTo>
                  <a:lnTo>
                    <a:pt x="252" y="48"/>
                  </a:lnTo>
                  <a:lnTo>
                    <a:pt x="252" y="56"/>
                  </a:lnTo>
                  <a:lnTo>
                    <a:pt x="252" y="59"/>
                  </a:lnTo>
                  <a:lnTo>
                    <a:pt x="248" y="59"/>
                  </a:lnTo>
                  <a:lnTo>
                    <a:pt x="245" y="56"/>
                  </a:lnTo>
                  <a:lnTo>
                    <a:pt x="241" y="56"/>
                  </a:lnTo>
                  <a:lnTo>
                    <a:pt x="241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33" y="67"/>
                  </a:lnTo>
                  <a:lnTo>
                    <a:pt x="233" y="70"/>
                  </a:lnTo>
                  <a:lnTo>
                    <a:pt x="237" y="70"/>
                  </a:lnTo>
                  <a:lnTo>
                    <a:pt x="237" y="74"/>
                  </a:lnTo>
                  <a:lnTo>
                    <a:pt x="245" y="78"/>
                  </a:lnTo>
                  <a:lnTo>
                    <a:pt x="248" y="78"/>
                  </a:lnTo>
                  <a:lnTo>
                    <a:pt x="252" y="78"/>
                  </a:lnTo>
                  <a:lnTo>
                    <a:pt x="252" y="74"/>
                  </a:lnTo>
                  <a:lnTo>
                    <a:pt x="252" y="70"/>
                  </a:lnTo>
                  <a:lnTo>
                    <a:pt x="256" y="70"/>
                  </a:lnTo>
                  <a:lnTo>
                    <a:pt x="256" y="70"/>
                  </a:lnTo>
                  <a:lnTo>
                    <a:pt x="263" y="70"/>
                  </a:lnTo>
                  <a:lnTo>
                    <a:pt x="267" y="70"/>
                  </a:lnTo>
                  <a:lnTo>
                    <a:pt x="267" y="70"/>
                  </a:lnTo>
                  <a:lnTo>
                    <a:pt x="263" y="74"/>
                  </a:lnTo>
                  <a:lnTo>
                    <a:pt x="267" y="74"/>
                  </a:lnTo>
                  <a:lnTo>
                    <a:pt x="263" y="82"/>
                  </a:lnTo>
                  <a:lnTo>
                    <a:pt x="263" y="85"/>
                  </a:lnTo>
                  <a:lnTo>
                    <a:pt x="259" y="89"/>
                  </a:lnTo>
                  <a:lnTo>
                    <a:pt x="259" y="96"/>
                  </a:lnTo>
                  <a:lnTo>
                    <a:pt x="256" y="96"/>
                  </a:lnTo>
                  <a:lnTo>
                    <a:pt x="256" y="100"/>
                  </a:lnTo>
                  <a:lnTo>
                    <a:pt x="252" y="104"/>
                  </a:lnTo>
                  <a:lnTo>
                    <a:pt x="248" y="104"/>
                  </a:lnTo>
                  <a:lnTo>
                    <a:pt x="248" y="108"/>
                  </a:lnTo>
                  <a:lnTo>
                    <a:pt x="245" y="108"/>
                  </a:lnTo>
                  <a:lnTo>
                    <a:pt x="245" y="111"/>
                  </a:lnTo>
                  <a:lnTo>
                    <a:pt x="241" y="111"/>
                  </a:lnTo>
                  <a:lnTo>
                    <a:pt x="237" y="115"/>
                  </a:lnTo>
                  <a:lnTo>
                    <a:pt x="233" y="119"/>
                  </a:lnTo>
                  <a:lnTo>
                    <a:pt x="233" y="119"/>
                  </a:lnTo>
                  <a:lnTo>
                    <a:pt x="233" y="122"/>
                  </a:lnTo>
                  <a:lnTo>
                    <a:pt x="230" y="122"/>
                  </a:lnTo>
                  <a:lnTo>
                    <a:pt x="226" y="126"/>
                  </a:lnTo>
                  <a:lnTo>
                    <a:pt x="219" y="137"/>
                  </a:lnTo>
                  <a:lnTo>
                    <a:pt x="215" y="141"/>
                  </a:lnTo>
                  <a:lnTo>
                    <a:pt x="215" y="148"/>
                  </a:lnTo>
                  <a:lnTo>
                    <a:pt x="211" y="148"/>
                  </a:lnTo>
                  <a:lnTo>
                    <a:pt x="208" y="152"/>
                  </a:lnTo>
                  <a:lnTo>
                    <a:pt x="208" y="152"/>
                  </a:lnTo>
                  <a:lnTo>
                    <a:pt x="204" y="152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5" y="171"/>
                  </a:lnTo>
                  <a:lnTo>
                    <a:pt x="185" y="171"/>
                  </a:lnTo>
                  <a:lnTo>
                    <a:pt x="171" y="178"/>
                  </a:lnTo>
                  <a:lnTo>
                    <a:pt x="171" y="182"/>
                  </a:lnTo>
                  <a:lnTo>
                    <a:pt x="167" y="182"/>
                  </a:lnTo>
                  <a:lnTo>
                    <a:pt x="167" y="182"/>
                  </a:lnTo>
                  <a:lnTo>
                    <a:pt x="159" y="185"/>
                  </a:lnTo>
                  <a:lnTo>
                    <a:pt x="156" y="185"/>
                  </a:lnTo>
                  <a:lnTo>
                    <a:pt x="152" y="185"/>
                  </a:lnTo>
                  <a:lnTo>
                    <a:pt x="152" y="185"/>
                  </a:lnTo>
                  <a:lnTo>
                    <a:pt x="145" y="185"/>
                  </a:lnTo>
                  <a:lnTo>
                    <a:pt x="141" y="185"/>
                  </a:lnTo>
                  <a:lnTo>
                    <a:pt x="141" y="189"/>
                  </a:lnTo>
                  <a:lnTo>
                    <a:pt x="141" y="193"/>
                  </a:lnTo>
                  <a:lnTo>
                    <a:pt x="141" y="193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30" y="189"/>
                  </a:lnTo>
                  <a:lnTo>
                    <a:pt x="126" y="193"/>
                  </a:lnTo>
                  <a:lnTo>
                    <a:pt x="130" y="193"/>
                  </a:lnTo>
                  <a:lnTo>
                    <a:pt x="126" y="197"/>
                  </a:lnTo>
                  <a:lnTo>
                    <a:pt x="119" y="193"/>
                  </a:lnTo>
                  <a:lnTo>
                    <a:pt x="119" y="193"/>
                  </a:lnTo>
                  <a:lnTo>
                    <a:pt x="111" y="189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0" y="193"/>
                  </a:lnTo>
                  <a:lnTo>
                    <a:pt x="89" y="193"/>
                  </a:lnTo>
                  <a:lnTo>
                    <a:pt x="89" y="193"/>
                  </a:lnTo>
                  <a:lnTo>
                    <a:pt x="85" y="197"/>
                  </a:lnTo>
                  <a:lnTo>
                    <a:pt x="85" y="193"/>
                  </a:lnTo>
                  <a:lnTo>
                    <a:pt x="82" y="193"/>
                  </a:lnTo>
                  <a:lnTo>
                    <a:pt x="82" y="197"/>
                  </a:lnTo>
                  <a:lnTo>
                    <a:pt x="82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67" y="197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59" y="197"/>
                  </a:lnTo>
                  <a:lnTo>
                    <a:pt x="56" y="200"/>
                  </a:lnTo>
                  <a:lnTo>
                    <a:pt x="52" y="200"/>
                  </a:lnTo>
                  <a:lnTo>
                    <a:pt x="52" y="204"/>
                  </a:lnTo>
                  <a:lnTo>
                    <a:pt x="52" y="204"/>
                  </a:lnTo>
                  <a:lnTo>
                    <a:pt x="48" y="204"/>
                  </a:lnTo>
                  <a:lnTo>
                    <a:pt x="41" y="200"/>
                  </a:lnTo>
                  <a:lnTo>
                    <a:pt x="41" y="200"/>
                  </a:lnTo>
                  <a:lnTo>
                    <a:pt x="37" y="197"/>
                  </a:lnTo>
                  <a:lnTo>
                    <a:pt x="37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7"/>
                  </a:lnTo>
                  <a:lnTo>
                    <a:pt x="34" y="193"/>
                  </a:lnTo>
                  <a:lnTo>
                    <a:pt x="30" y="193"/>
                  </a:lnTo>
                  <a:lnTo>
                    <a:pt x="26" y="193"/>
                  </a:lnTo>
                  <a:lnTo>
                    <a:pt x="26" y="197"/>
                  </a:lnTo>
                  <a:lnTo>
                    <a:pt x="22" y="197"/>
                  </a:lnTo>
                  <a:lnTo>
                    <a:pt x="22" y="193"/>
                  </a:lnTo>
                  <a:lnTo>
                    <a:pt x="26" y="189"/>
                  </a:lnTo>
                  <a:lnTo>
                    <a:pt x="22" y="185"/>
                  </a:lnTo>
                  <a:lnTo>
                    <a:pt x="26" y="182"/>
                  </a:lnTo>
                  <a:lnTo>
                    <a:pt x="22" y="178"/>
                  </a:lnTo>
                  <a:lnTo>
                    <a:pt x="22" y="174"/>
                  </a:lnTo>
                  <a:lnTo>
                    <a:pt x="19" y="171"/>
                  </a:lnTo>
                  <a:lnTo>
                    <a:pt x="19" y="167"/>
                  </a:lnTo>
                  <a:lnTo>
                    <a:pt x="19" y="167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6" y="167"/>
                  </a:lnTo>
                  <a:lnTo>
                    <a:pt x="26" y="163"/>
                  </a:lnTo>
                  <a:lnTo>
                    <a:pt x="22" y="156"/>
                  </a:lnTo>
                  <a:lnTo>
                    <a:pt x="26" y="156"/>
                  </a:lnTo>
                  <a:lnTo>
                    <a:pt x="19" y="148"/>
                  </a:lnTo>
                  <a:lnTo>
                    <a:pt x="19" y="145"/>
                  </a:lnTo>
                  <a:lnTo>
                    <a:pt x="15" y="137"/>
                  </a:lnTo>
                  <a:lnTo>
                    <a:pt x="11" y="130"/>
                  </a:lnTo>
                  <a:lnTo>
                    <a:pt x="8" y="122"/>
                  </a:lnTo>
                  <a:lnTo>
                    <a:pt x="11" y="119"/>
                  </a:lnTo>
                  <a:lnTo>
                    <a:pt x="8" y="108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0"/>
                  </a:lnTo>
                  <a:close/>
                  <a:moveTo>
                    <a:pt x="174" y="130"/>
                  </a:moveTo>
                  <a:lnTo>
                    <a:pt x="178" y="130"/>
                  </a:lnTo>
                  <a:lnTo>
                    <a:pt x="178" y="133"/>
                  </a:lnTo>
                  <a:lnTo>
                    <a:pt x="182" y="133"/>
                  </a:lnTo>
                  <a:lnTo>
                    <a:pt x="185" y="133"/>
                  </a:lnTo>
                  <a:lnTo>
                    <a:pt x="185" y="133"/>
                  </a:lnTo>
                  <a:lnTo>
                    <a:pt x="189" y="130"/>
                  </a:lnTo>
                  <a:lnTo>
                    <a:pt x="189" y="126"/>
                  </a:lnTo>
                  <a:lnTo>
                    <a:pt x="193" y="126"/>
                  </a:lnTo>
                  <a:lnTo>
                    <a:pt x="193" y="126"/>
                  </a:lnTo>
                  <a:lnTo>
                    <a:pt x="196" y="126"/>
                  </a:lnTo>
                  <a:lnTo>
                    <a:pt x="200" y="126"/>
                  </a:lnTo>
                  <a:lnTo>
                    <a:pt x="204" y="122"/>
                  </a:lnTo>
                  <a:lnTo>
                    <a:pt x="204" y="122"/>
                  </a:lnTo>
                  <a:lnTo>
                    <a:pt x="200" y="119"/>
                  </a:lnTo>
                  <a:lnTo>
                    <a:pt x="200" y="119"/>
                  </a:lnTo>
                  <a:lnTo>
                    <a:pt x="204" y="119"/>
                  </a:lnTo>
                  <a:lnTo>
                    <a:pt x="208" y="115"/>
                  </a:lnTo>
                  <a:lnTo>
                    <a:pt x="208" y="111"/>
                  </a:lnTo>
                  <a:lnTo>
                    <a:pt x="204" y="104"/>
                  </a:lnTo>
                  <a:lnTo>
                    <a:pt x="200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3" y="100"/>
                  </a:lnTo>
                  <a:lnTo>
                    <a:pt x="193" y="100"/>
                  </a:lnTo>
                  <a:lnTo>
                    <a:pt x="189" y="104"/>
                  </a:lnTo>
                  <a:lnTo>
                    <a:pt x="189" y="104"/>
                  </a:lnTo>
                  <a:lnTo>
                    <a:pt x="185" y="104"/>
                  </a:lnTo>
                  <a:lnTo>
                    <a:pt x="182" y="108"/>
                  </a:lnTo>
                  <a:lnTo>
                    <a:pt x="178" y="108"/>
                  </a:lnTo>
                  <a:lnTo>
                    <a:pt x="174" y="115"/>
                  </a:lnTo>
                  <a:lnTo>
                    <a:pt x="171" y="115"/>
                  </a:lnTo>
                  <a:lnTo>
                    <a:pt x="171" y="119"/>
                  </a:lnTo>
                  <a:lnTo>
                    <a:pt x="171" y="119"/>
                  </a:lnTo>
                  <a:lnTo>
                    <a:pt x="174" y="122"/>
                  </a:lnTo>
                  <a:lnTo>
                    <a:pt x="174" y="122"/>
                  </a:lnTo>
                  <a:lnTo>
                    <a:pt x="174" y="126"/>
                  </a:lnTo>
                  <a:lnTo>
                    <a:pt x="174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4846271" y="3739514"/>
              <a:ext cx="47606" cy="42459"/>
            </a:xfrm>
            <a:custGeom>
              <a:avLst/>
              <a:gdLst>
                <a:gd name="T0" fmla="*/ 3 w 37"/>
                <a:gd name="T1" fmla="*/ 30 h 33"/>
                <a:gd name="T2" fmla="*/ 3 w 37"/>
                <a:gd name="T3" fmla="*/ 26 h 33"/>
                <a:gd name="T4" fmla="*/ 3 w 37"/>
                <a:gd name="T5" fmla="*/ 22 h 33"/>
                <a:gd name="T6" fmla="*/ 3 w 37"/>
                <a:gd name="T7" fmla="*/ 22 h 33"/>
                <a:gd name="T8" fmla="*/ 0 w 37"/>
                <a:gd name="T9" fmla="*/ 19 h 33"/>
                <a:gd name="T10" fmla="*/ 0 w 37"/>
                <a:gd name="T11" fmla="*/ 19 h 33"/>
                <a:gd name="T12" fmla="*/ 0 w 37"/>
                <a:gd name="T13" fmla="*/ 15 h 33"/>
                <a:gd name="T14" fmla="*/ 3 w 37"/>
                <a:gd name="T15" fmla="*/ 15 h 33"/>
                <a:gd name="T16" fmla="*/ 7 w 37"/>
                <a:gd name="T17" fmla="*/ 8 h 33"/>
                <a:gd name="T18" fmla="*/ 11 w 37"/>
                <a:gd name="T19" fmla="*/ 8 h 33"/>
                <a:gd name="T20" fmla="*/ 14 w 37"/>
                <a:gd name="T21" fmla="*/ 4 h 33"/>
                <a:gd name="T22" fmla="*/ 18 w 37"/>
                <a:gd name="T23" fmla="*/ 4 h 33"/>
                <a:gd name="T24" fmla="*/ 18 w 37"/>
                <a:gd name="T25" fmla="*/ 4 h 33"/>
                <a:gd name="T26" fmla="*/ 22 w 37"/>
                <a:gd name="T27" fmla="*/ 0 h 33"/>
                <a:gd name="T28" fmla="*/ 22 w 37"/>
                <a:gd name="T29" fmla="*/ 0 h 33"/>
                <a:gd name="T30" fmla="*/ 25 w 37"/>
                <a:gd name="T31" fmla="*/ 4 h 33"/>
                <a:gd name="T32" fmla="*/ 25 w 37"/>
                <a:gd name="T33" fmla="*/ 4 h 33"/>
                <a:gd name="T34" fmla="*/ 25 w 37"/>
                <a:gd name="T35" fmla="*/ 4 h 33"/>
                <a:gd name="T36" fmla="*/ 29 w 37"/>
                <a:gd name="T37" fmla="*/ 4 h 33"/>
                <a:gd name="T38" fmla="*/ 33 w 37"/>
                <a:gd name="T39" fmla="*/ 4 h 33"/>
                <a:gd name="T40" fmla="*/ 37 w 37"/>
                <a:gd name="T41" fmla="*/ 11 h 33"/>
                <a:gd name="T42" fmla="*/ 37 w 37"/>
                <a:gd name="T43" fmla="*/ 15 h 33"/>
                <a:gd name="T44" fmla="*/ 33 w 37"/>
                <a:gd name="T45" fmla="*/ 19 h 33"/>
                <a:gd name="T46" fmla="*/ 29 w 37"/>
                <a:gd name="T47" fmla="*/ 19 h 33"/>
                <a:gd name="T48" fmla="*/ 29 w 37"/>
                <a:gd name="T49" fmla="*/ 19 h 33"/>
                <a:gd name="T50" fmla="*/ 33 w 37"/>
                <a:gd name="T51" fmla="*/ 22 h 33"/>
                <a:gd name="T52" fmla="*/ 33 w 37"/>
                <a:gd name="T53" fmla="*/ 22 h 33"/>
                <a:gd name="T54" fmla="*/ 29 w 37"/>
                <a:gd name="T55" fmla="*/ 26 h 33"/>
                <a:gd name="T56" fmla="*/ 25 w 37"/>
                <a:gd name="T57" fmla="*/ 26 h 33"/>
                <a:gd name="T58" fmla="*/ 22 w 37"/>
                <a:gd name="T59" fmla="*/ 26 h 33"/>
                <a:gd name="T60" fmla="*/ 22 w 37"/>
                <a:gd name="T61" fmla="*/ 26 h 33"/>
                <a:gd name="T62" fmla="*/ 18 w 37"/>
                <a:gd name="T63" fmla="*/ 26 h 33"/>
                <a:gd name="T64" fmla="*/ 18 w 37"/>
                <a:gd name="T65" fmla="*/ 30 h 33"/>
                <a:gd name="T66" fmla="*/ 14 w 37"/>
                <a:gd name="T67" fmla="*/ 33 h 33"/>
                <a:gd name="T68" fmla="*/ 14 w 37"/>
                <a:gd name="T69" fmla="*/ 33 h 33"/>
                <a:gd name="T70" fmla="*/ 11 w 37"/>
                <a:gd name="T71" fmla="*/ 33 h 33"/>
                <a:gd name="T72" fmla="*/ 7 w 37"/>
                <a:gd name="T73" fmla="*/ 33 h 33"/>
                <a:gd name="T74" fmla="*/ 7 w 37"/>
                <a:gd name="T75" fmla="*/ 30 h 33"/>
                <a:gd name="T76" fmla="*/ 3 w 37"/>
                <a:gd name="T7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" h="33">
                  <a:moveTo>
                    <a:pt x="3" y="30"/>
                  </a:moveTo>
                  <a:lnTo>
                    <a:pt x="3" y="26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11" y="8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3" y="19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29" y="26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8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3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4"/>
            <p:cNvSpPr>
              <a:spLocks noEditPoints="1"/>
            </p:cNvSpPr>
            <p:nvPr/>
          </p:nvSpPr>
          <p:spPr bwMode="auto">
            <a:xfrm>
              <a:off x="6646269" y="3386976"/>
              <a:ext cx="862043" cy="829877"/>
            </a:xfrm>
            <a:custGeom>
              <a:avLst/>
              <a:gdLst>
                <a:gd name="T0" fmla="*/ 179 w 181"/>
                <a:gd name="T1" fmla="*/ 73 h 174"/>
                <a:gd name="T2" fmla="*/ 154 w 181"/>
                <a:gd name="T3" fmla="*/ 37 h 174"/>
                <a:gd name="T4" fmla="*/ 123 w 181"/>
                <a:gd name="T5" fmla="*/ 29 h 174"/>
                <a:gd name="T6" fmla="*/ 111 w 181"/>
                <a:gd name="T7" fmla="*/ 16 h 174"/>
                <a:gd name="T8" fmla="*/ 112 w 181"/>
                <a:gd name="T9" fmla="*/ 17 h 174"/>
                <a:gd name="T10" fmla="*/ 110 w 181"/>
                <a:gd name="T11" fmla="*/ 7 h 174"/>
                <a:gd name="T12" fmla="*/ 86 w 181"/>
                <a:gd name="T13" fmla="*/ 4 h 174"/>
                <a:gd name="T14" fmla="*/ 86 w 181"/>
                <a:gd name="T15" fmla="*/ 4 h 174"/>
                <a:gd name="T16" fmla="*/ 58 w 181"/>
                <a:gd name="T17" fmla="*/ 22 h 174"/>
                <a:gd name="T18" fmla="*/ 1 w 181"/>
                <a:gd name="T19" fmla="*/ 65 h 174"/>
                <a:gd name="T20" fmla="*/ 98 w 181"/>
                <a:gd name="T21" fmla="*/ 124 h 174"/>
                <a:gd name="T22" fmla="*/ 133 w 181"/>
                <a:gd name="T23" fmla="*/ 144 h 174"/>
                <a:gd name="T24" fmla="*/ 122 w 181"/>
                <a:gd name="T25" fmla="*/ 154 h 174"/>
                <a:gd name="T26" fmla="*/ 137 w 181"/>
                <a:gd name="T27" fmla="*/ 150 h 174"/>
                <a:gd name="T28" fmla="*/ 132 w 181"/>
                <a:gd name="T29" fmla="*/ 168 h 174"/>
                <a:gd name="T30" fmla="*/ 120 w 181"/>
                <a:gd name="T31" fmla="*/ 167 h 174"/>
                <a:gd name="T32" fmla="*/ 123 w 181"/>
                <a:gd name="T33" fmla="*/ 156 h 174"/>
                <a:gd name="T34" fmla="*/ 135 w 181"/>
                <a:gd name="T35" fmla="*/ 157 h 174"/>
                <a:gd name="T36" fmla="*/ 130 w 181"/>
                <a:gd name="T37" fmla="*/ 169 h 174"/>
                <a:gd name="T38" fmla="*/ 125 w 181"/>
                <a:gd name="T39" fmla="*/ 173 h 174"/>
                <a:gd name="T40" fmla="*/ 9 w 181"/>
                <a:gd name="T41" fmla="*/ 115 h 174"/>
                <a:gd name="T42" fmla="*/ 22 w 181"/>
                <a:gd name="T43" fmla="*/ 111 h 174"/>
                <a:gd name="T44" fmla="*/ 38 w 181"/>
                <a:gd name="T45" fmla="*/ 110 h 174"/>
                <a:gd name="T46" fmla="*/ 58 w 181"/>
                <a:gd name="T47" fmla="*/ 102 h 174"/>
                <a:gd name="T48" fmla="*/ 83 w 181"/>
                <a:gd name="T49" fmla="*/ 102 h 174"/>
                <a:gd name="T50" fmla="*/ 91 w 181"/>
                <a:gd name="T51" fmla="*/ 115 h 174"/>
                <a:gd name="T52" fmla="*/ 99 w 181"/>
                <a:gd name="T53" fmla="*/ 111 h 174"/>
                <a:gd name="T54" fmla="*/ 100 w 181"/>
                <a:gd name="T55" fmla="*/ 116 h 174"/>
                <a:gd name="T56" fmla="*/ 102 w 181"/>
                <a:gd name="T57" fmla="*/ 123 h 174"/>
                <a:gd name="T58" fmla="*/ 106 w 181"/>
                <a:gd name="T59" fmla="*/ 133 h 174"/>
                <a:gd name="T60" fmla="*/ 120 w 181"/>
                <a:gd name="T61" fmla="*/ 143 h 174"/>
                <a:gd name="T62" fmla="*/ 130 w 181"/>
                <a:gd name="T63" fmla="*/ 141 h 174"/>
                <a:gd name="T64" fmla="*/ 139 w 181"/>
                <a:gd name="T65" fmla="*/ 140 h 174"/>
                <a:gd name="T66" fmla="*/ 153 w 181"/>
                <a:gd name="T67" fmla="*/ 129 h 174"/>
                <a:gd name="T68" fmla="*/ 167 w 181"/>
                <a:gd name="T69" fmla="*/ 110 h 174"/>
                <a:gd name="T70" fmla="*/ 176 w 181"/>
                <a:gd name="T71" fmla="*/ 92 h 174"/>
                <a:gd name="T72" fmla="*/ 178 w 181"/>
                <a:gd name="T73" fmla="*/ 71 h 174"/>
                <a:gd name="T74" fmla="*/ 170 w 181"/>
                <a:gd name="T75" fmla="*/ 59 h 174"/>
                <a:gd name="T76" fmla="*/ 166 w 181"/>
                <a:gd name="T77" fmla="*/ 53 h 174"/>
                <a:gd name="T78" fmla="*/ 159 w 181"/>
                <a:gd name="T79" fmla="*/ 43 h 174"/>
                <a:gd name="T80" fmla="*/ 152 w 181"/>
                <a:gd name="T81" fmla="*/ 31 h 174"/>
                <a:gd name="T82" fmla="*/ 146 w 181"/>
                <a:gd name="T83" fmla="*/ 18 h 174"/>
                <a:gd name="T84" fmla="*/ 141 w 181"/>
                <a:gd name="T85" fmla="*/ 5 h 174"/>
                <a:gd name="T86" fmla="*/ 135 w 181"/>
                <a:gd name="T87" fmla="*/ 13 h 174"/>
                <a:gd name="T88" fmla="*/ 130 w 181"/>
                <a:gd name="T89" fmla="*/ 33 h 174"/>
                <a:gd name="T90" fmla="*/ 113 w 181"/>
                <a:gd name="T91" fmla="*/ 25 h 174"/>
                <a:gd name="T92" fmla="*/ 110 w 181"/>
                <a:gd name="T93" fmla="*/ 13 h 174"/>
                <a:gd name="T94" fmla="*/ 112 w 181"/>
                <a:gd name="T95" fmla="*/ 9 h 174"/>
                <a:gd name="T96" fmla="*/ 105 w 181"/>
                <a:gd name="T97" fmla="*/ 7 h 174"/>
                <a:gd name="T98" fmla="*/ 93 w 181"/>
                <a:gd name="T99" fmla="*/ 4 h 174"/>
                <a:gd name="T100" fmla="*/ 88 w 181"/>
                <a:gd name="T101" fmla="*/ 9 h 174"/>
                <a:gd name="T102" fmla="*/ 82 w 181"/>
                <a:gd name="T103" fmla="*/ 15 h 174"/>
                <a:gd name="T104" fmla="*/ 79 w 181"/>
                <a:gd name="T105" fmla="*/ 20 h 174"/>
                <a:gd name="T106" fmla="*/ 74 w 181"/>
                <a:gd name="T107" fmla="*/ 22 h 174"/>
                <a:gd name="T108" fmla="*/ 65 w 181"/>
                <a:gd name="T109" fmla="*/ 17 h 174"/>
                <a:gd name="T110" fmla="*/ 60 w 181"/>
                <a:gd name="T111" fmla="*/ 22 h 174"/>
                <a:gd name="T112" fmla="*/ 56 w 181"/>
                <a:gd name="T113" fmla="*/ 27 h 174"/>
                <a:gd name="T114" fmla="*/ 51 w 181"/>
                <a:gd name="T115" fmla="*/ 28 h 174"/>
                <a:gd name="T116" fmla="*/ 43 w 181"/>
                <a:gd name="T117" fmla="*/ 37 h 174"/>
                <a:gd name="T118" fmla="*/ 21 w 181"/>
                <a:gd name="T119" fmla="*/ 45 h 174"/>
                <a:gd name="T120" fmla="*/ 7 w 181"/>
                <a:gd name="T121" fmla="*/ 52 h 174"/>
                <a:gd name="T122" fmla="*/ 4 w 181"/>
                <a:gd name="T123" fmla="*/ 69 h 174"/>
                <a:gd name="T124" fmla="*/ 7 w 181"/>
                <a:gd name="T125" fmla="*/ 9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74">
                  <a:moveTo>
                    <a:pt x="178" y="83"/>
                  </a:moveTo>
                  <a:cubicBezTo>
                    <a:pt x="179" y="81"/>
                    <a:pt x="179" y="81"/>
                    <a:pt x="179" y="81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78" y="83"/>
                    <a:pt x="178" y="83"/>
                    <a:pt x="178" y="83"/>
                  </a:cubicBezTo>
                  <a:close/>
                  <a:moveTo>
                    <a:pt x="179" y="73"/>
                  </a:moveTo>
                  <a:cubicBezTo>
                    <a:pt x="178" y="72"/>
                    <a:pt x="178" y="72"/>
                    <a:pt x="178" y="72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0"/>
                    <a:pt x="179" y="70"/>
                    <a:pt x="179" y="70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0" y="67"/>
                    <a:pt x="180" y="67"/>
                    <a:pt x="180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79" y="73"/>
                    <a:pt x="179" y="73"/>
                  </a:cubicBezTo>
                  <a:close/>
                  <a:moveTo>
                    <a:pt x="171" y="61"/>
                  </a:moveTo>
                  <a:cubicBezTo>
                    <a:pt x="172" y="62"/>
                    <a:pt x="172" y="62"/>
                    <a:pt x="172" y="62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2"/>
                    <a:pt x="173" y="62"/>
                    <a:pt x="173" y="62"/>
                  </a:cubicBezTo>
                  <a:cubicBezTo>
                    <a:pt x="173" y="61"/>
                    <a:pt x="173" y="61"/>
                    <a:pt x="173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1" y="61"/>
                    <a:pt x="171" y="61"/>
                    <a:pt x="171" y="61"/>
                  </a:cubicBezTo>
                  <a:close/>
                  <a:moveTo>
                    <a:pt x="170" y="55"/>
                  </a:move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0" y="55"/>
                    <a:pt x="170" y="55"/>
                    <a:pt x="170" y="55"/>
                  </a:cubicBezTo>
                  <a:close/>
                  <a:moveTo>
                    <a:pt x="153" y="38"/>
                  </a:moveTo>
                  <a:cubicBezTo>
                    <a:pt x="154" y="37"/>
                    <a:pt x="154" y="37"/>
                    <a:pt x="154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8"/>
                    <a:pt x="154" y="38"/>
                    <a:pt x="154" y="38"/>
                  </a:cubicBezTo>
                  <a:cubicBezTo>
                    <a:pt x="153" y="38"/>
                    <a:pt x="153" y="38"/>
                    <a:pt x="153" y="38"/>
                  </a:cubicBezTo>
                  <a:close/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lose/>
                  <a:moveTo>
                    <a:pt x="138" y="2"/>
                  </a:moveTo>
                  <a:cubicBezTo>
                    <a:pt x="138" y="3"/>
                    <a:pt x="138" y="3"/>
                    <a:pt x="138" y="3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2"/>
                    <a:pt x="138" y="2"/>
                    <a:pt x="138" y="2"/>
                  </a:cubicBezTo>
                  <a:close/>
                  <a:moveTo>
                    <a:pt x="124" y="30"/>
                  </a:moveTo>
                  <a:cubicBezTo>
                    <a:pt x="124" y="31"/>
                    <a:pt x="124" y="31"/>
                    <a:pt x="12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4" y="30"/>
                    <a:pt x="124" y="30"/>
                    <a:pt x="124" y="30"/>
                  </a:cubicBezTo>
                  <a:close/>
                  <a:moveTo>
                    <a:pt x="123" y="29"/>
                  </a:moveTo>
                  <a:cubicBezTo>
                    <a:pt x="123" y="29"/>
                    <a:pt x="123" y="29"/>
                    <a:pt x="123" y="29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9"/>
                    <a:pt x="123" y="29"/>
                  </a:cubicBezTo>
                  <a:close/>
                  <a:moveTo>
                    <a:pt x="114" y="25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5"/>
                    <a:pt x="114" y="25"/>
                    <a:pt x="114" y="25"/>
                  </a:cubicBezTo>
                  <a:close/>
                  <a:moveTo>
                    <a:pt x="111" y="16"/>
                  </a:move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12" y="17"/>
                  </a:move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7"/>
                    <a:pt x="112" y="17"/>
                    <a:pt x="112" y="17"/>
                  </a:cubicBezTo>
                  <a:close/>
                  <a:moveTo>
                    <a:pt x="113" y="5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5"/>
                    <a:pt x="113" y="5"/>
                    <a:pt x="113" y="5"/>
                  </a:cubicBezTo>
                  <a:close/>
                  <a:moveTo>
                    <a:pt x="112" y="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lose/>
                  <a:moveTo>
                    <a:pt x="111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lose/>
                  <a:moveTo>
                    <a:pt x="110" y="7"/>
                  </a:move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7"/>
                    <a:pt x="110" y="7"/>
                    <a:pt x="110" y="7"/>
                  </a:cubicBezTo>
                  <a:close/>
                  <a:moveTo>
                    <a:pt x="108" y="8"/>
                  </a:moveTo>
                  <a:cubicBezTo>
                    <a:pt x="108" y="7"/>
                    <a:pt x="108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8"/>
                    <a:pt x="108" y="8"/>
                    <a:pt x="108" y="8"/>
                  </a:cubicBezTo>
                  <a:close/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8"/>
                    <a:pt x="107" y="8"/>
                    <a:pt x="107" y="8"/>
                  </a:cubicBezTo>
                  <a:close/>
                  <a:moveTo>
                    <a:pt x="96" y="5"/>
                  </a:move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5"/>
                    <a:pt x="96" y="5"/>
                    <a:pt x="96" y="5"/>
                  </a:cubicBezTo>
                  <a:close/>
                  <a:moveTo>
                    <a:pt x="86" y="4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close/>
                  <a:moveTo>
                    <a:pt x="86" y="5"/>
                  </a:move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6" y="5"/>
                    <a:pt x="86" y="5"/>
                    <a:pt x="86" y="5"/>
                  </a:cubicBezTo>
                  <a:close/>
                  <a:moveTo>
                    <a:pt x="5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7" y="22"/>
                    <a:pt x="57" y="22"/>
                  </a:cubicBezTo>
                  <a:close/>
                  <a:moveTo>
                    <a:pt x="57" y="25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7" y="25"/>
                    <a:pt x="57" y="25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1" y="19"/>
                    <a:pt x="61" y="19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1" y="67"/>
                  </a:move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7"/>
                    <a:pt x="1" y="67"/>
                  </a:cubicBezTo>
                  <a:close/>
                  <a:moveTo>
                    <a:pt x="1" y="7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lose/>
                  <a:moveTo>
                    <a:pt x="99" y="122"/>
                  </a:moveTo>
                  <a:cubicBezTo>
                    <a:pt x="99" y="123"/>
                    <a:pt x="99" y="123"/>
                    <a:pt x="99" y="123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8" y="141"/>
                  </a:moveTo>
                  <a:cubicBezTo>
                    <a:pt x="129" y="141"/>
                    <a:pt x="129" y="141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1"/>
                    <a:pt x="128" y="141"/>
                    <a:pt x="128" y="141"/>
                  </a:cubicBezTo>
                  <a:close/>
                  <a:moveTo>
                    <a:pt x="133" y="144"/>
                  </a:move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3" y="144"/>
                    <a:pt x="133" y="144"/>
                    <a:pt x="133" y="144"/>
                  </a:cubicBezTo>
                  <a:close/>
                  <a:moveTo>
                    <a:pt x="122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2" y="155"/>
                    <a:pt x="122" y="155"/>
                    <a:pt x="122" y="155"/>
                  </a:cubicBezTo>
                  <a:close/>
                  <a:moveTo>
                    <a:pt x="122" y="153"/>
                  </a:moveTo>
                  <a:cubicBezTo>
                    <a:pt x="122" y="154"/>
                    <a:pt x="122" y="154"/>
                    <a:pt x="122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153"/>
                    <a:pt x="123" y="153"/>
                    <a:pt x="123" y="153"/>
                  </a:cubicBezTo>
                  <a:cubicBezTo>
                    <a:pt x="122" y="153"/>
                    <a:pt x="122" y="153"/>
                    <a:pt x="122" y="153"/>
                  </a:cubicBezTo>
                  <a:close/>
                  <a:moveTo>
                    <a:pt x="122" y="154"/>
                  </a:moveTo>
                  <a:cubicBezTo>
                    <a:pt x="121" y="154"/>
                    <a:pt x="121" y="154"/>
                    <a:pt x="121" y="154"/>
                  </a:cubicBezTo>
                  <a:cubicBezTo>
                    <a:pt x="121" y="153"/>
                    <a:pt x="121" y="153"/>
                    <a:pt x="121" y="153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4"/>
                    <a:pt x="122" y="154"/>
                    <a:pt x="122" y="154"/>
                  </a:cubicBezTo>
                  <a:close/>
                  <a:moveTo>
                    <a:pt x="119" y="151"/>
                  </a:moveTo>
                  <a:cubicBezTo>
                    <a:pt x="119" y="151"/>
                    <a:pt x="119" y="151"/>
                    <a:pt x="119" y="15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lose/>
                  <a:moveTo>
                    <a:pt x="136" y="153"/>
                  </a:move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7" y="150"/>
                    <a:pt x="137" y="150"/>
                    <a:pt x="137" y="150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36" y="153"/>
                    <a:pt x="136" y="153"/>
                  </a:cubicBezTo>
                  <a:close/>
                  <a:moveTo>
                    <a:pt x="136" y="154"/>
                  </a:moveTo>
                  <a:cubicBezTo>
                    <a:pt x="136" y="155"/>
                    <a:pt x="136" y="155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lose/>
                  <a:moveTo>
                    <a:pt x="136" y="156"/>
                  </a:moveTo>
                  <a:cubicBezTo>
                    <a:pt x="136" y="156"/>
                    <a:pt x="136" y="156"/>
                    <a:pt x="136" y="156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6" y="156"/>
                    <a:pt x="136" y="156"/>
                    <a:pt x="136" y="156"/>
                  </a:cubicBezTo>
                  <a:close/>
                  <a:moveTo>
                    <a:pt x="132" y="169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69"/>
                    <a:pt x="132" y="169"/>
                    <a:pt x="132" y="169"/>
                  </a:cubicBezTo>
                  <a:close/>
                  <a:moveTo>
                    <a:pt x="127" y="174"/>
                  </a:moveTo>
                  <a:cubicBezTo>
                    <a:pt x="126" y="173"/>
                    <a:pt x="126" y="173"/>
                    <a:pt x="126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7" y="174"/>
                    <a:pt x="127" y="174"/>
                    <a:pt x="127" y="174"/>
                  </a:cubicBezTo>
                  <a:close/>
                  <a:moveTo>
                    <a:pt x="121" y="173"/>
                  </a:moveTo>
                  <a:cubicBezTo>
                    <a:pt x="121" y="172"/>
                    <a:pt x="121" y="172"/>
                    <a:pt x="121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20" y="167"/>
                    <a:pt x="120" y="167"/>
                    <a:pt x="120" y="167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21" y="165"/>
                    <a:pt x="121" y="165"/>
                    <a:pt x="121" y="165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1" y="155"/>
                    <a:pt x="121" y="155"/>
                    <a:pt x="121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8" y="158"/>
                    <a:pt x="128" y="158"/>
                    <a:pt x="128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58"/>
                    <a:pt x="136" y="158"/>
                    <a:pt x="136" y="158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4" y="166"/>
                    <a:pt x="134" y="166"/>
                    <a:pt x="134" y="166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2" y="166"/>
                    <a:pt x="132" y="166"/>
                    <a:pt x="132" y="166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32" y="168"/>
                    <a:pt x="132" y="168"/>
                    <a:pt x="132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0" y="169"/>
                    <a:pt x="130" y="169"/>
                    <a:pt x="130" y="169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1" y="170"/>
                    <a:pt x="131" y="170"/>
                    <a:pt x="131" y="170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30" y="172"/>
                    <a:pt x="130" y="172"/>
                    <a:pt x="130" y="172"/>
                  </a:cubicBezTo>
                  <a:cubicBezTo>
                    <a:pt x="129" y="172"/>
                    <a:pt x="129" y="172"/>
                    <a:pt x="129" y="172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30" y="170"/>
                    <a:pt x="130" y="170"/>
                    <a:pt x="130" y="170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6" y="172"/>
                    <a:pt x="126" y="172"/>
                    <a:pt x="126" y="172"/>
                  </a:cubicBezTo>
                  <a:cubicBezTo>
                    <a:pt x="126" y="171"/>
                    <a:pt x="126" y="171"/>
                    <a:pt x="126" y="171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1" y="173"/>
                    <a:pt x="121" y="173"/>
                    <a:pt x="121" y="173"/>
                  </a:cubicBezTo>
                  <a:cubicBezTo>
                    <a:pt x="121" y="173"/>
                    <a:pt x="121" y="173"/>
                    <a:pt x="121" y="173"/>
                  </a:cubicBezTo>
                  <a:close/>
                  <a:moveTo>
                    <a:pt x="2" y="110"/>
                  </a:moveTo>
                  <a:cubicBezTo>
                    <a:pt x="3" y="111"/>
                    <a:pt x="3" y="111"/>
                    <a:pt x="3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4"/>
                    <a:pt x="15" y="114"/>
                    <a:pt x="15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3" y="106"/>
                    <a:pt x="43" y="106"/>
                    <a:pt x="43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3" y="102"/>
                    <a:pt x="53" y="102"/>
                    <a:pt x="53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1" y="101"/>
                    <a:pt x="61" y="101"/>
                    <a:pt x="61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1" y="102"/>
                    <a:pt x="81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100" y="111"/>
                    <a:pt x="100" y="111"/>
                    <a:pt x="100" y="111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3"/>
                    <a:pt x="102" y="123"/>
                    <a:pt x="102" y="123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6" y="123"/>
                    <a:pt x="106" y="123"/>
                    <a:pt x="106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107" y="130"/>
                    <a:pt x="107" y="130"/>
                    <a:pt x="107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4"/>
                    <a:pt x="107" y="134"/>
                    <a:pt x="107" y="134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1" y="138"/>
                    <a:pt x="111" y="138"/>
                    <a:pt x="111" y="138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8" y="142"/>
                    <a:pt x="118" y="142"/>
                    <a:pt x="118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4" y="141"/>
                    <a:pt x="124" y="141"/>
                    <a:pt x="124" y="141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7" y="140"/>
                    <a:pt x="127" y="140"/>
                    <a:pt x="127" y="140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1"/>
                    <a:pt x="128" y="141"/>
                    <a:pt x="128" y="141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2" y="146"/>
                    <a:pt x="132" y="146"/>
                    <a:pt x="132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31" y="145"/>
                    <a:pt x="131" y="145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35" y="144"/>
                    <a:pt x="135" y="144"/>
                    <a:pt x="135" y="144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39" y="140"/>
                    <a:pt x="139" y="140"/>
                    <a:pt x="139" y="140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7"/>
                    <a:pt x="153" y="127"/>
                    <a:pt x="153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7" y="123"/>
                    <a:pt x="157" y="123"/>
                    <a:pt x="157" y="123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59" y="120"/>
                    <a:pt x="159" y="120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61" y="116"/>
                    <a:pt x="161" y="116"/>
                    <a:pt x="161" y="116"/>
                  </a:cubicBezTo>
                  <a:cubicBezTo>
                    <a:pt x="162" y="115"/>
                    <a:pt x="162" y="115"/>
                    <a:pt x="162" y="115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2"/>
                    <a:pt x="173" y="102"/>
                    <a:pt x="173" y="102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4" y="97"/>
                    <a:pt x="174" y="97"/>
                    <a:pt x="174" y="97"/>
                  </a:cubicBezTo>
                  <a:cubicBezTo>
                    <a:pt x="174" y="95"/>
                    <a:pt x="174" y="95"/>
                    <a:pt x="174" y="95"/>
                  </a:cubicBezTo>
                  <a:cubicBezTo>
                    <a:pt x="176" y="93"/>
                    <a:pt x="176" y="93"/>
                    <a:pt x="176" y="93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7" y="81"/>
                    <a:pt x="177" y="81"/>
                    <a:pt x="177" y="8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78" y="78"/>
                    <a:pt x="178" y="78"/>
                    <a:pt x="178" y="78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8" y="75"/>
                    <a:pt x="178" y="75"/>
                    <a:pt x="178" y="75"/>
                  </a:cubicBezTo>
                  <a:cubicBezTo>
                    <a:pt x="179" y="74"/>
                    <a:pt x="179" y="74"/>
                    <a:pt x="179" y="74"/>
                  </a:cubicBezTo>
                  <a:cubicBezTo>
                    <a:pt x="178" y="74"/>
                    <a:pt x="178" y="74"/>
                    <a:pt x="178" y="74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2"/>
                    <a:pt x="172" y="62"/>
                    <a:pt x="172" y="62"/>
                  </a:cubicBezTo>
                  <a:cubicBezTo>
                    <a:pt x="171" y="61"/>
                    <a:pt x="171" y="61"/>
                    <a:pt x="171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7"/>
                    <a:pt x="171" y="57"/>
                    <a:pt x="171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6"/>
                    <a:pt x="151" y="26"/>
                    <a:pt x="151" y="26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7"/>
                    <a:pt x="144" y="17"/>
                    <a:pt x="144" y="17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20"/>
                    <a:pt x="135" y="20"/>
                    <a:pt x="135" y="20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3" y="28"/>
                    <a:pt x="133" y="28"/>
                    <a:pt x="133" y="28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2" y="7"/>
                    <a:pt x="102" y="7"/>
                    <a:pt x="102" y="7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8"/>
                    <a:pt x="2" y="108"/>
                    <a:pt x="2" y="108"/>
                  </a:cubicBezTo>
                  <a:lnTo>
                    <a:pt x="2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5"/>
            <p:cNvSpPr>
              <a:spLocks noEditPoints="1"/>
            </p:cNvSpPr>
            <p:nvPr/>
          </p:nvSpPr>
          <p:spPr bwMode="auto">
            <a:xfrm>
              <a:off x="3868432" y="1644879"/>
              <a:ext cx="186562" cy="104218"/>
            </a:xfrm>
            <a:custGeom>
              <a:avLst/>
              <a:gdLst>
                <a:gd name="T0" fmla="*/ 52 w 145"/>
                <a:gd name="T1" fmla="*/ 81 h 81"/>
                <a:gd name="T2" fmla="*/ 49 w 145"/>
                <a:gd name="T3" fmla="*/ 70 h 81"/>
                <a:gd name="T4" fmla="*/ 63 w 145"/>
                <a:gd name="T5" fmla="*/ 78 h 81"/>
                <a:gd name="T6" fmla="*/ 78 w 145"/>
                <a:gd name="T7" fmla="*/ 74 h 81"/>
                <a:gd name="T8" fmla="*/ 93 w 145"/>
                <a:gd name="T9" fmla="*/ 70 h 81"/>
                <a:gd name="T10" fmla="*/ 97 w 145"/>
                <a:gd name="T11" fmla="*/ 66 h 81"/>
                <a:gd name="T12" fmla="*/ 104 w 145"/>
                <a:gd name="T13" fmla="*/ 66 h 81"/>
                <a:gd name="T14" fmla="*/ 123 w 145"/>
                <a:gd name="T15" fmla="*/ 55 h 81"/>
                <a:gd name="T16" fmla="*/ 134 w 145"/>
                <a:gd name="T17" fmla="*/ 52 h 81"/>
                <a:gd name="T18" fmla="*/ 134 w 145"/>
                <a:gd name="T19" fmla="*/ 44 h 81"/>
                <a:gd name="T20" fmla="*/ 141 w 145"/>
                <a:gd name="T21" fmla="*/ 44 h 81"/>
                <a:gd name="T22" fmla="*/ 137 w 145"/>
                <a:gd name="T23" fmla="*/ 29 h 81"/>
                <a:gd name="T24" fmla="*/ 137 w 145"/>
                <a:gd name="T25" fmla="*/ 26 h 81"/>
                <a:gd name="T26" fmla="*/ 130 w 145"/>
                <a:gd name="T27" fmla="*/ 22 h 81"/>
                <a:gd name="T28" fmla="*/ 134 w 145"/>
                <a:gd name="T29" fmla="*/ 11 h 81"/>
                <a:gd name="T30" fmla="*/ 130 w 145"/>
                <a:gd name="T31" fmla="*/ 7 h 81"/>
                <a:gd name="T32" fmla="*/ 123 w 145"/>
                <a:gd name="T33" fmla="*/ 7 h 81"/>
                <a:gd name="T34" fmla="*/ 119 w 145"/>
                <a:gd name="T35" fmla="*/ 3 h 81"/>
                <a:gd name="T36" fmla="*/ 108 w 145"/>
                <a:gd name="T37" fmla="*/ 3 h 81"/>
                <a:gd name="T38" fmla="*/ 100 w 145"/>
                <a:gd name="T39" fmla="*/ 7 h 81"/>
                <a:gd name="T40" fmla="*/ 89 w 145"/>
                <a:gd name="T41" fmla="*/ 7 h 81"/>
                <a:gd name="T42" fmla="*/ 86 w 145"/>
                <a:gd name="T43" fmla="*/ 18 h 81"/>
                <a:gd name="T44" fmla="*/ 78 w 145"/>
                <a:gd name="T45" fmla="*/ 11 h 81"/>
                <a:gd name="T46" fmla="*/ 71 w 145"/>
                <a:gd name="T47" fmla="*/ 14 h 81"/>
                <a:gd name="T48" fmla="*/ 63 w 145"/>
                <a:gd name="T49" fmla="*/ 7 h 81"/>
                <a:gd name="T50" fmla="*/ 56 w 145"/>
                <a:gd name="T51" fmla="*/ 22 h 81"/>
                <a:gd name="T52" fmla="*/ 49 w 145"/>
                <a:gd name="T53" fmla="*/ 26 h 81"/>
                <a:gd name="T54" fmla="*/ 41 w 145"/>
                <a:gd name="T55" fmla="*/ 26 h 81"/>
                <a:gd name="T56" fmla="*/ 41 w 145"/>
                <a:gd name="T57" fmla="*/ 14 h 81"/>
                <a:gd name="T58" fmla="*/ 45 w 145"/>
                <a:gd name="T59" fmla="*/ 11 h 81"/>
                <a:gd name="T60" fmla="*/ 34 w 145"/>
                <a:gd name="T61" fmla="*/ 3 h 81"/>
                <a:gd name="T62" fmla="*/ 23 w 145"/>
                <a:gd name="T63" fmla="*/ 0 h 81"/>
                <a:gd name="T64" fmla="*/ 30 w 145"/>
                <a:gd name="T65" fmla="*/ 3 h 81"/>
                <a:gd name="T66" fmla="*/ 26 w 145"/>
                <a:gd name="T67" fmla="*/ 3 h 81"/>
                <a:gd name="T68" fmla="*/ 30 w 145"/>
                <a:gd name="T69" fmla="*/ 11 h 81"/>
                <a:gd name="T70" fmla="*/ 19 w 145"/>
                <a:gd name="T71" fmla="*/ 7 h 81"/>
                <a:gd name="T72" fmla="*/ 15 w 145"/>
                <a:gd name="T73" fmla="*/ 7 h 81"/>
                <a:gd name="T74" fmla="*/ 15 w 145"/>
                <a:gd name="T75" fmla="*/ 14 h 81"/>
                <a:gd name="T76" fmla="*/ 15 w 145"/>
                <a:gd name="T77" fmla="*/ 18 h 81"/>
                <a:gd name="T78" fmla="*/ 8 w 145"/>
                <a:gd name="T79" fmla="*/ 14 h 81"/>
                <a:gd name="T80" fmla="*/ 4 w 145"/>
                <a:gd name="T81" fmla="*/ 18 h 81"/>
                <a:gd name="T82" fmla="*/ 12 w 145"/>
                <a:gd name="T83" fmla="*/ 26 h 81"/>
                <a:gd name="T84" fmla="*/ 19 w 145"/>
                <a:gd name="T85" fmla="*/ 22 h 81"/>
                <a:gd name="T86" fmla="*/ 26 w 145"/>
                <a:gd name="T87" fmla="*/ 22 h 81"/>
                <a:gd name="T88" fmla="*/ 34 w 145"/>
                <a:gd name="T89" fmla="*/ 22 h 81"/>
                <a:gd name="T90" fmla="*/ 37 w 145"/>
                <a:gd name="T91" fmla="*/ 26 h 81"/>
                <a:gd name="T92" fmla="*/ 26 w 145"/>
                <a:gd name="T93" fmla="*/ 33 h 81"/>
                <a:gd name="T94" fmla="*/ 37 w 145"/>
                <a:gd name="T95" fmla="*/ 33 h 81"/>
                <a:gd name="T96" fmla="*/ 23 w 145"/>
                <a:gd name="T97" fmla="*/ 37 h 81"/>
                <a:gd name="T98" fmla="*/ 19 w 145"/>
                <a:gd name="T99" fmla="*/ 33 h 81"/>
                <a:gd name="T100" fmla="*/ 8 w 145"/>
                <a:gd name="T101" fmla="*/ 37 h 81"/>
                <a:gd name="T102" fmla="*/ 12 w 145"/>
                <a:gd name="T103" fmla="*/ 44 h 81"/>
                <a:gd name="T104" fmla="*/ 26 w 145"/>
                <a:gd name="T105" fmla="*/ 44 h 81"/>
                <a:gd name="T106" fmla="*/ 30 w 145"/>
                <a:gd name="T107" fmla="*/ 52 h 81"/>
                <a:gd name="T108" fmla="*/ 30 w 145"/>
                <a:gd name="T109" fmla="*/ 55 h 81"/>
                <a:gd name="T110" fmla="*/ 34 w 145"/>
                <a:gd name="T111" fmla="*/ 55 h 81"/>
                <a:gd name="T112" fmla="*/ 26 w 145"/>
                <a:gd name="T113" fmla="*/ 59 h 81"/>
                <a:gd name="T114" fmla="*/ 19 w 145"/>
                <a:gd name="T115" fmla="*/ 59 h 81"/>
                <a:gd name="T116" fmla="*/ 23 w 145"/>
                <a:gd name="T117" fmla="*/ 70 h 81"/>
                <a:gd name="T118" fmla="*/ 37 w 145"/>
                <a:gd name="T119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5" h="81">
                  <a:moveTo>
                    <a:pt x="52" y="81"/>
                  </a:moveTo>
                  <a:lnTo>
                    <a:pt x="52" y="81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1"/>
                  </a:lnTo>
                  <a:close/>
                  <a:moveTo>
                    <a:pt x="45" y="70"/>
                  </a:moveTo>
                  <a:lnTo>
                    <a:pt x="49" y="66"/>
                  </a:lnTo>
                  <a:lnTo>
                    <a:pt x="49" y="70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6" y="74"/>
                  </a:lnTo>
                  <a:lnTo>
                    <a:pt x="60" y="74"/>
                  </a:lnTo>
                  <a:lnTo>
                    <a:pt x="63" y="78"/>
                  </a:lnTo>
                  <a:lnTo>
                    <a:pt x="71" y="78"/>
                  </a:lnTo>
                  <a:lnTo>
                    <a:pt x="75" y="78"/>
                  </a:lnTo>
                  <a:lnTo>
                    <a:pt x="78" y="78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78" y="74"/>
                  </a:lnTo>
                  <a:lnTo>
                    <a:pt x="82" y="78"/>
                  </a:lnTo>
                  <a:lnTo>
                    <a:pt x="86" y="74"/>
                  </a:lnTo>
                  <a:lnTo>
                    <a:pt x="86" y="70"/>
                  </a:lnTo>
                  <a:lnTo>
                    <a:pt x="93" y="70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93" y="70"/>
                  </a:lnTo>
                  <a:lnTo>
                    <a:pt x="93" y="70"/>
                  </a:lnTo>
                  <a:lnTo>
                    <a:pt x="97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12" y="63"/>
                  </a:lnTo>
                  <a:lnTo>
                    <a:pt x="115" y="59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123" y="52"/>
                  </a:lnTo>
                  <a:lnTo>
                    <a:pt x="126" y="52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4" y="52"/>
                  </a:lnTo>
                  <a:lnTo>
                    <a:pt x="134" y="52"/>
                  </a:lnTo>
                  <a:lnTo>
                    <a:pt x="130" y="52"/>
                  </a:lnTo>
                  <a:lnTo>
                    <a:pt x="130" y="48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7" y="44"/>
                  </a:lnTo>
                  <a:lnTo>
                    <a:pt x="137" y="48"/>
                  </a:lnTo>
                  <a:lnTo>
                    <a:pt x="141" y="48"/>
                  </a:lnTo>
                  <a:lnTo>
                    <a:pt x="141" y="44"/>
                  </a:lnTo>
                  <a:lnTo>
                    <a:pt x="141" y="40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41" y="29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45" y="26"/>
                  </a:lnTo>
                  <a:lnTo>
                    <a:pt x="137" y="26"/>
                  </a:lnTo>
                  <a:lnTo>
                    <a:pt x="134" y="26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4" y="22"/>
                  </a:lnTo>
                  <a:lnTo>
                    <a:pt x="130" y="22"/>
                  </a:lnTo>
                  <a:lnTo>
                    <a:pt x="130" y="18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4" y="11"/>
                  </a:lnTo>
                  <a:lnTo>
                    <a:pt x="130" y="11"/>
                  </a:lnTo>
                  <a:lnTo>
                    <a:pt x="126" y="11"/>
                  </a:lnTo>
                  <a:lnTo>
                    <a:pt x="126" y="7"/>
                  </a:lnTo>
                  <a:lnTo>
                    <a:pt x="130" y="7"/>
                  </a:lnTo>
                  <a:lnTo>
                    <a:pt x="130" y="7"/>
                  </a:lnTo>
                  <a:lnTo>
                    <a:pt x="130" y="3"/>
                  </a:lnTo>
                  <a:lnTo>
                    <a:pt x="134" y="3"/>
                  </a:lnTo>
                  <a:lnTo>
                    <a:pt x="130" y="3"/>
                  </a:lnTo>
                  <a:lnTo>
                    <a:pt x="130" y="3"/>
                  </a:lnTo>
                  <a:lnTo>
                    <a:pt x="123" y="7"/>
                  </a:lnTo>
                  <a:lnTo>
                    <a:pt x="123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3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8" y="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4" y="7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7"/>
                  </a:lnTo>
                  <a:lnTo>
                    <a:pt x="97" y="11"/>
                  </a:lnTo>
                  <a:lnTo>
                    <a:pt x="97" y="14"/>
                  </a:lnTo>
                  <a:lnTo>
                    <a:pt x="93" y="14"/>
                  </a:lnTo>
                  <a:lnTo>
                    <a:pt x="89" y="7"/>
                  </a:lnTo>
                  <a:lnTo>
                    <a:pt x="89" y="7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2" y="14"/>
                  </a:lnTo>
                  <a:lnTo>
                    <a:pt x="86" y="18"/>
                  </a:lnTo>
                  <a:lnTo>
                    <a:pt x="82" y="26"/>
                  </a:lnTo>
                  <a:lnTo>
                    <a:pt x="86" y="18"/>
                  </a:lnTo>
                  <a:lnTo>
                    <a:pt x="82" y="14"/>
                  </a:lnTo>
                  <a:lnTo>
                    <a:pt x="82" y="11"/>
                  </a:lnTo>
                  <a:lnTo>
                    <a:pt x="78" y="11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6" y="11"/>
                  </a:lnTo>
                  <a:lnTo>
                    <a:pt x="56" y="18"/>
                  </a:lnTo>
                  <a:lnTo>
                    <a:pt x="60" y="18"/>
                  </a:lnTo>
                  <a:lnTo>
                    <a:pt x="56" y="22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5" y="29"/>
                  </a:lnTo>
                  <a:lnTo>
                    <a:pt x="45" y="33"/>
                  </a:lnTo>
                  <a:lnTo>
                    <a:pt x="45" y="29"/>
                  </a:lnTo>
                  <a:lnTo>
                    <a:pt x="41" y="29"/>
                  </a:lnTo>
                  <a:lnTo>
                    <a:pt x="41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1" y="22"/>
                  </a:lnTo>
                  <a:lnTo>
                    <a:pt x="41" y="18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1" y="11"/>
                  </a:lnTo>
                  <a:lnTo>
                    <a:pt x="45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7" y="7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1"/>
                  </a:lnTo>
                  <a:lnTo>
                    <a:pt x="26" y="7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7"/>
                  </a:lnTo>
                  <a:lnTo>
                    <a:pt x="19" y="7"/>
                  </a:lnTo>
                  <a:lnTo>
                    <a:pt x="19" y="3"/>
                  </a:lnTo>
                  <a:lnTo>
                    <a:pt x="15" y="7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5" y="14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3" y="22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33"/>
                  </a:lnTo>
                  <a:lnTo>
                    <a:pt x="30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34" y="33"/>
                  </a:lnTo>
                  <a:lnTo>
                    <a:pt x="30" y="37"/>
                  </a:lnTo>
                  <a:lnTo>
                    <a:pt x="26" y="33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2" y="37"/>
                  </a:lnTo>
                  <a:lnTo>
                    <a:pt x="8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5" y="44"/>
                  </a:lnTo>
                  <a:lnTo>
                    <a:pt x="23" y="44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3" y="48"/>
                  </a:lnTo>
                  <a:lnTo>
                    <a:pt x="26" y="48"/>
                  </a:lnTo>
                  <a:lnTo>
                    <a:pt x="26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30" y="52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1" y="55"/>
                  </a:lnTo>
                  <a:lnTo>
                    <a:pt x="37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30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3" y="63"/>
                  </a:lnTo>
                  <a:lnTo>
                    <a:pt x="23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9" y="70"/>
                  </a:lnTo>
                  <a:lnTo>
                    <a:pt x="23" y="70"/>
                  </a:lnTo>
                  <a:lnTo>
                    <a:pt x="23" y="66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1" y="66"/>
                  </a:lnTo>
                  <a:lnTo>
                    <a:pt x="41" y="70"/>
                  </a:lnTo>
                  <a:lnTo>
                    <a:pt x="45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6"/>
            <p:cNvSpPr>
              <a:spLocks noEditPoints="1"/>
            </p:cNvSpPr>
            <p:nvPr/>
          </p:nvSpPr>
          <p:spPr bwMode="auto">
            <a:xfrm>
              <a:off x="2373366" y="3181116"/>
              <a:ext cx="42459" cy="24446"/>
            </a:xfrm>
            <a:custGeom>
              <a:avLst/>
              <a:gdLst>
                <a:gd name="T0" fmla="*/ 33 w 33"/>
                <a:gd name="T1" fmla="*/ 15 h 19"/>
                <a:gd name="T2" fmla="*/ 29 w 33"/>
                <a:gd name="T3" fmla="*/ 15 h 19"/>
                <a:gd name="T4" fmla="*/ 29 w 33"/>
                <a:gd name="T5" fmla="*/ 19 h 19"/>
                <a:gd name="T6" fmla="*/ 33 w 33"/>
                <a:gd name="T7" fmla="*/ 15 h 19"/>
                <a:gd name="T8" fmla="*/ 33 w 33"/>
                <a:gd name="T9" fmla="*/ 15 h 19"/>
                <a:gd name="T10" fmla="*/ 33 w 33"/>
                <a:gd name="T11" fmla="*/ 15 h 19"/>
                <a:gd name="T12" fmla="*/ 33 w 33"/>
                <a:gd name="T13" fmla="*/ 15 h 19"/>
                <a:gd name="T14" fmla="*/ 18 w 33"/>
                <a:gd name="T15" fmla="*/ 11 h 19"/>
                <a:gd name="T16" fmla="*/ 22 w 33"/>
                <a:gd name="T17" fmla="*/ 11 h 19"/>
                <a:gd name="T18" fmla="*/ 22 w 33"/>
                <a:gd name="T19" fmla="*/ 11 h 19"/>
                <a:gd name="T20" fmla="*/ 22 w 33"/>
                <a:gd name="T21" fmla="*/ 15 h 19"/>
                <a:gd name="T22" fmla="*/ 18 w 33"/>
                <a:gd name="T23" fmla="*/ 11 h 19"/>
                <a:gd name="T24" fmla="*/ 18 w 33"/>
                <a:gd name="T25" fmla="*/ 11 h 19"/>
                <a:gd name="T26" fmla="*/ 15 w 33"/>
                <a:gd name="T27" fmla="*/ 4 h 19"/>
                <a:gd name="T28" fmla="*/ 15 w 33"/>
                <a:gd name="T29" fmla="*/ 8 h 19"/>
                <a:gd name="T30" fmla="*/ 15 w 33"/>
                <a:gd name="T31" fmla="*/ 8 h 19"/>
                <a:gd name="T32" fmla="*/ 15 w 33"/>
                <a:gd name="T33" fmla="*/ 4 h 19"/>
                <a:gd name="T34" fmla="*/ 15 w 33"/>
                <a:gd name="T35" fmla="*/ 4 h 19"/>
                <a:gd name="T36" fmla="*/ 0 w 33"/>
                <a:gd name="T37" fmla="*/ 8 h 19"/>
                <a:gd name="T38" fmla="*/ 4 w 33"/>
                <a:gd name="T39" fmla="*/ 8 h 19"/>
                <a:gd name="T40" fmla="*/ 4 w 33"/>
                <a:gd name="T41" fmla="*/ 11 h 19"/>
                <a:gd name="T42" fmla="*/ 0 w 33"/>
                <a:gd name="T43" fmla="*/ 11 h 19"/>
                <a:gd name="T44" fmla="*/ 0 w 33"/>
                <a:gd name="T45" fmla="*/ 8 h 19"/>
                <a:gd name="T46" fmla="*/ 0 w 33"/>
                <a:gd name="T47" fmla="*/ 8 h 19"/>
                <a:gd name="T48" fmla="*/ 0 w 33"/>
                <a:gd name="T49" fmla="*/ 8 h 19"/>
                <a:gd name="T50" fmla="*/ 4 w 33"/>
                <a:gd name="T51" fmla="*/ 4 h 19"/>
                <a:gd name="T52" fmla="*/ 4 w 33"/>
                <a:gd name="T53" fmla="*/ 4 h 19"/>
                <a:gd name="T54" fmla="*/ 7 w 33"/>
                <a:gd name="T55" fmla="*/ 8 h 19"/>
                <a:gd name="T56" fmla="*/ 7 w 33"/>
                <a:gd name="T57" fmla="*/ 11 h 19"/>
                <a:gd name="T58" fmla="*/ 7 w 33"/>
                <a:gd name="T59" fmla="*/ 15 h 19"/>
                <a:gd name="T60" fmla="*/ 4 w 33"/>
                <a:gd name="T61" fmla="*/ 15 h 19"/>
                <a:gd name="T62" fmla="*/ 7 w 33"/>
                <a:gd name="T63" fmla="*/ 19 h 19"/>
                <a:gd name="T64" fmla="*/ 11 w 33"/>
                <a:gd name="T65" fmla="*/ 19 h 19"/>
                <a:gd name="T66" fmla="*/ 11 w 33"/>
                <a:gd name="T67" fmla="*/ 15 h 19"/>
                <a:gd name="T68" fmla="*/ 11 w 33"/>
                <a:gd name="T69" fmla="*/ 11 h 19"/>
                <a:gd name="T70" fmla="*/ 11 w 33"/>
                <a:gd name="T71" fmla="*/ 8 h 19"/>
                <a:gd name="T72" fmla="*/ 7 w 33"/>
                <a:gd name="T73" fmla="*/ 4 h 19"/>
                <a:gd name="T74" fmla="*/ 7 w 33"/>
                <a:gd name="T75" fmla="*/ 0 h 19"/>
                <a:gd name="T76" fmla="*/ 7 w 33"/>
                <a:gd name="T77" fmla="*/ 0 h 19"/>
                <a:gd name="T78" fmla="*/ 4 w 33"/>
                <a:gd name="T79" fmla="*/ 0 h 19"/>
                <a:gd name="T80" fmla="*/ 4 w 33"/>
                <a:gd name="T8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19">
                  <a:moveTo>
                    <a:pt x="33" y="15"/>
                  </a:moveTo>
                  <a:lnTo>
                    <a:pt x="29" y="15"/>
                  </a:lnTo>
                  <a:lnTo>
                    <a:pt x="29" y="19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close/>
                  <a:moveTo>
                    <a:pt x="18" y="11"/>
                  </a:moveTo>
                  <a:lnTo>
                    <a:pt x="22" y="11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18" y="11"/>
                  </a:lnTo>
                  <a:lnTo>
                    <a:pt x="18" y="11"/>
                  </a:lnTo>
                  <a:close/>
                  <a:moveTo>
                    <a:pt x="15" y="4"/>
                  </a:move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5" y="4"/>
                  </a:lnTo>
                  <a:close/>
                  <a:moveTo>
                    <a:pt x="0" y="8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7" y="8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4" y="15"/>
                  </a:lnTo>
                  <a:lnTo>
                    <a:pt x="7" y="19"/>
                  </a:lnTo>
                  <a:lnTo>
                    <a:pt x="11" y="19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7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7"/>
            <p:cNvSpPr>
              <a:spLocks noEditPoints="1"/>
            </p:cNvSpPr>
            <p:nvPr/>
          </p:nvSpPr>
          <p:spPr bwMode="auto">
            <a:xfrm>
              <a:off x="2949777" y="2818286"/>
              <a:ext cx="66905" cy="24446"/>
            </a:xfrm>
            <a:custGeom>
              <a:avLst/>
              <a:gdLst>
                <a:gd name="T0" fmla="*/ 44 w 52"/>
                <a:gd name="T1" fmla="*/ 15 h 19"/>
                <a:gd name="T2" fmla="*/ 52 w 52"/>
                <a:gd name="T3" fmla="*/ 19 h 19"/>
                <a:gd name="T4" fmla="*/ 48 w 52"/>
                <a:gd name="T5" fmla="*/ 19 h 19"/>
                <a:gd name="T6" fmla="*/ 44 w 52"/>
                <a:gd name="T7" fmla="*/ 19 h 19"/>
                <a:gd name="T8" fmla="*/ 44 w 52"/>
                <a:gd name="T9" fmla="*/ 15 h 19"/>
                <a:gd name="T10" fmla="*/ 44 w 52"/>
                <a:gd name="T11" fmla="*/ 15 h 19"/>
                <a:gd name="T12" fmla="*/ 48 w 52"/>
                <a:gd name="T13" fmla="*/ 8 h 19"/>
                <a:gd name="T14" fmla="*/ 44 w 52"/>
                <a:gd name="T15" fmla="*/ 8 h 19"/>
                <a:gd name="T16" fmla="*/ 48 w 52"/>
                <a:gd name="T17" fmla="*/ 11 h 19"/>
                <a:gd name="T18" fmla="*/ 48 w 52"/>
                <a:gd name="T19" fmla="*/ 8 h 19"/>
                <a:gd name="T20" fmla="*/ 48 w 52"/>
                <a:gd name="T21" fmla="*/ 8 h 19"/>
                <a:gd name="T22" fmla="*/ 48 w 52"/>
                <a:gd name="T23" fmla="*/ 8 h 19"/>
                <a:gd name="T24" fmla="*/ 29 w 52"/>
                <a:gd name="T25" fmla="*/ 11 h 19"/>
                <a:gd name="T26" fmla="*/ 29 w 52"/>
                <a:gd name="T27" fmla="*/ 11 h 19"/>
                <a:gd name="T28" fmla="*/ 29 w 52"/>
                <a:gd name="T29" fmla="*/ 15 h 19"/>
                <a:gd name="T30" fmla="*/ 33 w 52"/>
                <a:gd name="T31" fmla="*/ 15 h 19"/>
                <a:gd name="T32" fmla="*/ 29 w 52"/>
                <a:gd name="T33" fmla="*/ 11 h 19"/>
                <a:gd name="T34" fmla="*/ 29 w 52"/>
                <a:gd name="T35" fmla="*/ 11 h 19"/>
                <a:gd name="T36" fmla="*/ 22 w 52"/>
                <a:gd name="T37" fmla="*/ 0 h 19"/>
                <a:gd name="T38" fmla="*/ 26 w 52"/>
                <a:gd name="T39" fmla="*/ 0 h 19"/>
                <a:gd name="T40" fmla="*/ 29 w 52"/>
                <a:gd name="T41" fmla="*/ 0 h 19"/>
                <a:gd name="T42" fmla="*/ 29 w 52"/>
                <a:gd name="T43" fmla="*/ 4 h 19"/>
                <a:gd name="T44" fmla="*/ 29 w 52"/>
                <a:gd name="T45" fmla="*/ 4 h 19"/>
                <a:gd name="T46" fmla="*/ 26 w 52"/>
                <a:gd name="T47" fmla="*/ 4 h 19"/>
                <a:gd name="T48" fmla="*/ 22 w 52"/>
                <a:gd name="T49" fmla="*/ 0 h 19"/>
                <a:gd name="T50" fmla="*/ 22 w 52"/>
                <a:gd name="T51" fmla="*/ 0 h 19"/>
                <a:gd name="T52" fmla="*/ 4 w 52"/>
                <a:gd name="T53" fmla="*/ 8 h 19"/>
                <a:gd name="T54" fmla="*/ 4 w 52"/>
                <a:gd name="T55" fmla="*/ 8 h 19"/>
                <a:gd name="T56" fmla="*/ 0 w 52"/>
                <a:gd name="T57" fmla="*/ 8 h 19"/>
                <a:gd name="T58" fmla="*/ 4 w 52"/>
                <a:gd name="T5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9">
                  <a:moveTo>
                    <a:pt x="44" y="15"/>
                  </a:moveTo>
                  <a:lnTo>
                    <a:pt x="52" y="19"/>
                  </a:lnTo>
                  <a:lnTo>
                    <a:pt x="48" y="19"/>
                  </a:lnTo>
                  <a:lnTo>
                    <a:pt x="44" y="19"/>
                  </a:lnTo>
                  <a:lnTo>
                    <a:pt x="44" y="15"/>
                  </a:lnTo>
                  <a:lnTo>
                    <a:pt x="44" y="15"/>
                  </a:lnTo>
                  <a:close/>
                  <a:moveTo>
                    <a:pt x="48" y="8"/>
                  </a:moveTo>
                  <a:lnTo>
                    <a:pt x="44" y="8"/>
                  </a:lnTo>
                  <a:lnTo>
                    <a:pt x="48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close/>
                  <a:moveTo>
                    <a:pt x="29" y="11"/>
                  </a:moveTo>
                  <a:lnTo>
                    <a:pt x="29" y="11"/>
                  </a:lnTo>
                  <a:lnTo>
                    <a:pt x="29" y="15"/>
                  </a:lnTo>
                  <a:lnTo>
                    <a:pt x="33" y="15"/>
                  </a:lnTo>
                  <a:lnTo>
                    <a:pt x="29" y="11"/>
                  </a:lnTo>
                  <a:lnTo>
                    <a:pt x="29" y="11"/>
                  </a:lnTo>
                  <a:close/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8"/>
            <p:cNvSpPr>
              <a:spLocks noEditPoints="1"/>
            </p:cNvSpPr>
            <p:nvPr/>
          </p:nvSpPr>
          <p:spPr bwMode="auto">
            <a:xfrm>
              <a:off x="2897025" y="2813139"/>
              <a:ext cx="47606" cy="15440"/>
            </a:xfrm>
            <a:custGeom>
              <a:avLst/>
              <a:gdLst>
                <a:gd name="T0" fmla="*/ 30 w 37"/>
                <a:gd name="T1" fmla="*/ 8 h 12"/>
                <a:gd name="T2" fmla="*/ 30 w 37"/>
                <a:gd name="T3" fmla="*/ 8 h 12"/>
                <a:gd name="T4" fmla="*/ 37 w 37"/>
                <a:gd name="T5" fmla="*/ 8 h 12"/>
                <a:gd name="T6" fmla="*/ 33 w 37"/>
                <a:gd name="T7" fmla="*/ 8 h 12"/>
                <a:gd name="T8" fmla="*/ 30 w 37"/>
                <a:gd name="T9" fmla="*/ 8 h 12"/>
                <a:gd name="T10" fmla="*/ 30 w 37"/>
                <a:gd name="T11" fmla="*/ 8 h 12"/>
                <a:gd name="T12" fmla="*/ 26 w 37"/>
                <a:gd name="T13" fmla="*/ 0 h 12"/>
                <a:gd name="T14" fmla="*/ 22 w 37"/>
                <a:gd name="T15" fmla="*/ 0 h 12"/>
                <a:gd name="T16" fmla="*/ 15 w 37"/>
                <a:gd name="T17" fmla="*/ 0 h 12"/>
                <a:gd name="T18" fmla="*/ 4 w 37"/>
                <a:gd name="T19" fmla="*/ 0 h 12"/>
                <a:gd name="T20" fmla="*/ 4 w 37"/>
                <a:gd name="T21" fmla="*/ 4 h 12"/>
                <a:gd name="T22" fmla="*/ 0 w 37"/>
                <a:gd name="T23" fmla="*/ 4 h 12"/>
                <a:gd name="T24" fmla="*/ 0 w 37"/>
                <a:gd name="T25" fmla="*/ 4 h 12"/>
                <a:gd name="T26" fmla="*/ 0 w 37"/>
                <a:gd name="T27" fmla="*/ 8 h 12"/>
                <a:gd name="T28" fmla="*/ 0 w 37"/>
                <a:gd name="T29" fmla="*/ 12 h 12"/>
                <a:gd name="T30" fmla="*/ 11 w 37"/>
                <a:gd name="T31" fmla="*/ 12 h 12"/>
                <a:gd name="T32" fmla="*/ 11 w 37"/>
                <a:gd name="T33" fmla="*/ 12 h 12"/>
                <a:gd name="T34" fmla="*/ 19 w 37"/>
                <a:gd name="T35" fmla="*/ 8 h 12"/>
                <a:gd name="T36" fmla="*/ 19 w 37"/>
                <a:gd name="T37" fmla="*/ 12 h 12"/>
                <a:gd name="T38" fmla="*/ 26 w 37"/>
                <a:gd name="T39" fmla="*/ 8 h 12"/>
                <a:gd name="T40" fmla="*/ 30 w 37"/>
                <a:gd name="T41" fmla="*/ 4 h 12"/>
                <a:gd name="T42" fmla="*/ 26 w 37"/>
                <a:gd name="T43" fmla="*/ 4 h 12"/>
                <a:gd name="T44" fmla="*/ 26 w 37"/>
                <a:gd name="T4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" h="12">
                  <a:moveTo>
                    <a:pt x="30" y="8"/>
                  </a:moveTo>
                  <a:lnTo>
                    <a:pt x="30" y="8"/>
                  </a:lnTo>
                  <a:lnTo>
                    <a:pt x="37" y="8"/>
                  </a:lnTo>
                  <a:lnTo>
                    <a:pt x="33" y="8"/>
                  </a:lnTo>
                  <a:lnTo>
                    <a:pt x="30" y="8"/>
                  </a:lnTo>
                  <a:lnTo>
                    <a:pt x="30" y="8"/>
                  </a:lnTo>
                  <a:close/>
                  <a:moveTo>
                    <a:pt x="26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26" y="8"/>
                  </a:lnTo>
                  <a:lnTo>
                    <a:pt x="30" y="4"/>
                  </a:lnTo>
                  <a:lnTo>
                    <a:pt x="26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9"/>
            <p:cNvSpPr>
              <a:spLocks noEditPoints="1"/>
            </p:cNvSpPr>
            <p:nvPr/>
          </p:nvSpPr>
          <p:spPr bwMode="auto">
            <a:xfrm>
              <a:off x="2796669" y="2784834"/>
              <a:ext cx="81058" cy="47606"/>
            </a:xfrm>
            <a:custGeom>
              <a:avLst/>
              <a:gdLst>
                <a:gd name="T0" fmla="*/ 60 w 63"/>
                <a:gd name="T1" fmla="*/ 30 h 37"/>
                <a:gd name="T2" fmla="*/ 60 w 63"/>
                <a:gd name="T3" fmla="*/ 30 h 37"/>
                <a:gd name="T4" fmla="*/ 56 w 63"/>
                <a:gd name="T5" fmla="*/ 26 h 37"/>
                <a:gd name="T6" fmla="*/ 56 w 63"/>
                <a:gd name="T7" fmla="*/ 26 h 37"/>
                <a:gd name="T8" fmla="*/ 8 w 63"/>
                <a:gd name="T9" fmla="*/ 4 h 37"/>
                <a:gd name="T10" fmla="*/ 8 w 63"/>
                <a:gd name="T11" fmla="*/ 11 h 37"/>
                <a:gd name="T12" fmla="*/ 4 w 63"/>
                <a:gd name="T13" fmla="*/ 15 h 37"/>
                <a:gd name="T14" fmla="*/ 4 w 63"/>
                <a:gd name="T15" fmla="*/ 19 h 37"/>
                <a:gd name="T16" fmla="*/ 4 w 63"/>
                <a:gd name="T17" fmla="*/ 22 h 37"/>
                <a:gd name="T18" fmla="*/ 0 w 63"/>
                <a:gd name="T19" fmla="*/ 30 h 37"/>
                <a:gd name="T20" fmla="*/ 4 w 63"/>
                <a:gd name="T21" fmla="*/ 34 h 37"/>
                <a:gd name="T22" fmla="*/ 8 w 63"/>
                <a:gd name="T23" fmla="*/ 37 h 37"/>
                <a:gd name="T24" fmla="*/ 8 w 63"/>
                <a:gd name="T25" fmla="*/ 37 h 37"/>
                <a:gd name="T26" fmla="*/ 15 w 63"/>
                <a:gd name="T27" fmla="*/ 30 h 37"/>
                <a:gd name="T28" fmla="*/ 15 w 63"/>
                <a:gd name="T29" fmla="*/ 26 h 37"/>
                <a:gd name="T30" fmla="*/ 19 w 63"/>
                <a:gd name="T31" fmla="*/ 26 h 37"/>
                <a:gd name="T32" fmla="*/ 26 w 63"/>
                <a:gd name="T33" fmla="*/ 26 h 37"/>
                <a:gd name="T34" fmla="*/ 26 w 63"/>
                <a:gd name="T35" fmla="*/ 30 h 37"/>
                <a:gd name="T36" fmla="*/ 34 w 63"/>
                <a:gd name="T37" fmla="*/ 22 h 37"/>
                <a:gd name="T38" fmla="*/ 45 w 63"/>
                <a:gd name="T39" fmla="*/ 22 h 37"/>
                <a:gd name="T40" fmla="*/ 52 w 63"/>
                <a:gd name="T41" fmla="*/ 26 h 37"/>
                <a:gd name="T42" fmla="*/ 60 w 63"/>
                <a:gd name="T43" fmla="*/ 26 h 37"/>
                <a:gd name="T44" fmla="*/ 63 w 63"/>
                <a:gd name="T45" fmla="*/ 22 h 37"/>
                <a:gd name="T46" fmla="*/ 63 w 63"/>
                <a:gd name="T47" fmla="*/ 19 h 37"/>
                <a:gd name="T48" fmla="*/ 52 w 63"/>
                <a:gd name="T49" fmla="*/ 15 h 37"/>
                <a:gd name="T50" fmla="*/ 45 w 63"/>
                <a:gd name="T51" fmla="*/ 15 h 37"/>
                <a:gd name="T52" fmla="*/ 37 w 63"/>
                <a:gd name="T53" fmla="*/ 11 h 37"/>
                <a:gd name="T54" fmla="*/ 37 w 63"/>
                <a:gd name="T55" fmla="*/ 8 h 37"/>
                <a:gd name="T56" fmla="*/ 48 w 63"/>
                <a:gd name="T57" fmla="*/ 11 h 37"/>
                <a:gd name="T58" fmla="*/ 48 w 63"/>
                <a:gd name="T59" fmla="*/ 8 h 37"/>
                <a:gd name="T60" fmla="*/ 41 w 63"/>
                <a:gd name="T61" fmla="*/ 8 h 37"/>
                <a:gd name="T62" fmla="*/ 37 w 63"/>
                <a:gd name="T63" fmla="*/ 4 h 37"/>
                <a:gd name="T64" fmla="*/ 34 w 63"/>
                <a:gd name="T65" fmla="*/ 4 h 37"/>
                <a:gd name="T66" fmla="*/ 19 w 63"/>
                <a:gd name="T67" fmla="*/ 0 h 37"/>
                <a:gd name="T68" fmla="*/ 8 w 63"/>
                <a:gd name="T6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37">
                  <a:moveTo>
                    <a:pt x="56" y="26"/>
                  </a:move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close/>
                  <a:moveTo>
                    <a:pt x="8" y="4"/>
                  </a:moveTo>
                  <a:lnTo>
                    <a:pt x="8" y="4"/>
                  </a:lnTo>
                  <a:lnTo>
                    <a:pt x="4" y="8"/>
                  </a:lnTo>
                  <a:lnTo>
                    <a:pt x="8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4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23" y="2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0"/>
                  </a:lnTo>
                  <a:lnTo>
                    <a:pt x="30" y="26"/>
                  </a:lnTo>
                  <a:lnTo>
                    <a:pt x="34" y="22"/>
                  </a:lnTo>
                  <a:lnTo>
                    <a:pt x="41" y="22"/>
                  </a:lnTo>
                  <a:lnTo>
                    <a:pt x="45" y="22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3" y="19"/>
                  </a:lnTo>
                  <a:lnTo>
                    <a:pt x="56" y="15"/>
                  </a:lnTo>
                  <a:lnTo>
                    <a:pt x="52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4" y="11"/>
                  </a:lnTo>
                  <a:lnTo>
                    <a:pt x="37" y="8"/>
                  </a:lnTo>
                  <a:lnTo>
                    <a:pt x="41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1" y="8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0"/>
            <p:cNvSpPr>
              <a:spLocks noEditPoints="1"/>
            </p:cNvSpPr>
            <p:nvPr/>
          </p:nvSpPr>
          <p:spPr bwMode="auto">
            <a:xfrm>
              <a:off x="3244415" y="799561"/>
              <a:ext cx="891636" cy="1040885"/>
            </a:xfrm>
            <a:custGeom>
              <a:avLst/>
              <a:gdLst>
                <a:gd name="T0" fmla="*/ 47 w 187"/>
                <a:gd name="T1" fmla="*/ 209 h 218"/>
                <a:gd name="T2" fmla="*/ 36 w 187"/>
                <a:gd name="T3" fmla="*/ 200 h 218"/>
                <a:gd name="T4" fmla="*/ 31 w 187"/>
                <a:gd name="T5" fmla="*/ 189 h 218"/>
                <a:gd name="T6" fmla="*/ 29 w 187"/>
                <a:gd name="T7" fmla="*/ 185 h 218"/>
                <a:gd name="T8" fmla="*/ 32 w 187"/>
                <a:gd name="T9" fmla="*/ 173 h 218"/>
                <a:gd name="T10" fmla="*/ 31 w 187"/>
                <a:gd name="T11" fmla="*/ 166 h 218"/>
                <a:gd name="T12" fmla="*/ 39 w 187"/>
                <a:gd name="T13" fmla="*/ 161 h 218"/>
                <a:gd name="T14" fmla="*/ 40 w 187"/>
                <a:gd name="T15" fmla="*/ 158 h 218"/>
                <a:gd name="T16" fmla="*/ 43 w 187"/>
                <a:gd name="T17" fmla="*/ 149 h 218"/>
                <a:gd name="T18" fmla="*/ 45 w 187"/>
                <a:gd name="T19" fmla="*/ 141 h 218"/>
                <a:gd name="T20" fmla="*/ 44 w 187"/>
                <a:gd name="T21" fmla="*/ 129 h 218"/>
                <a:gd name="T22" fmla="*/ 33 w 187"/>
                <a:gd name="T23" fmla="*/ 127 h 218"/>
                <a:gd name="T24" fmla="*/ 37 w 187"/>
                <a:gd name="T25" fmla="*/ 108 h 218"/>
                <a:gd name="T26" fmla="*/ 29 w 187"/>
                <a:gd name="T27" fmla="*/ 84 h 218"/>
                <a:gd name="T28" fmla="*/ 6 w 187"/>
                <a:gd name="T29" fmla="*/ 74 h 218"/>
                <a:gd name="T30" fmla="*/ 19 w 187"/>
                <a:gd name="T31" fmla="*/ 64 h 218"/>
                <a:gd name="T32" fmla="*/ 7 w 187"/>
                <a:gd name="T33" fmla="*/ 50 h 218"/>
                <a:gd name="T34" fmla="*/ 37 w 187"/>
                <a:gd name="T35" fmla="*/ 37 h 218"/>
                <a:gd name="T36" fmla="*/ 48 w 187"/>
                <a:gd name="T37" fmla="*/ 25 h 218"/>
                <a:gd name="T38" fmla="*/ 73 w 187"/>
                <a:gd name="T39" fmla="*/ 13 h 218"/>
                <a:gd name="T40" fmla="*/ 86 w 187"/>
                <a:gd name="T41" fmla="*/ 23 h 218"/>
                <a:gd name="T42" fmla="*/ 101 w 187"/>
                <a:gd name="T43" fmla="*/ 23 h 218"/>
                <a:gd name="T44" fmla="*/ 107 w 187"/>
                <a:gd name="T45" fmla="*/ 9 h 218"/>
                <a:gd name="T46" fmla="*/ 126 w 187"/>
                <a:gd name="T47" fmla="*/ 1 h 218"/>
                <a:gd name="T48" fmla="*/ 138 w 187"/>
                <a:gd name="T49" fmla="*/ 9 h 218"/>
                <a:gd name="T50" fmla="*/ 148 w 187"/>
                <a:gd name="T51" fmla="*/ 11 h 218"/>
                <a:gd name="T52" fmla="*/ 165 w 187"/>
                <a:gd name="T53" fmla="*/ 23 h 218"/>
                <a:gd name="T54" fmla="*/ 129 w 187"/>
                <a:gd name="T55" fmla="*/ 28 h 218"/>
                <a:gd name="T56" fmla="*/ 157 w 187"/>
                <a:gd name="T57" fmla="*/ 30 h 218"/>
                <a:gd name="T58" fmla="*/ 163 w 187"/>
                <a:gd name="T59" fmla="*/ 38 h 218"/>
                <a:gd name="T60" fmla="*/ 180 w 187"/>
                <a:gd name="T61" fmla="*/ 42 h 218"/>
                <a:gd name="T62" fmla="*/ 164 w 187"/>
                <a:gd name="T63" fmla="*/ 51 h 218"/>
                <a:gd name="T64" fmla="*/ 157 w 187"/>
                <a:gd name="T65" fmla="*/ 77 h 218"/>
                <a:gd name="T66" fmla="*/ 155 w 187"/>
                <a:gd name="T67" fmla="*/ 88 h 218"/>
                <a:gd name="T68" fmla="*/ 156 w 187"/>
                <a:gd name="T69" fmla="*/ 98 h 218"/>
                <a:gd name="T70" fmla="*/ 152 w 187"/>
                <a:gd name="T71" fmla="*/ 106 h 218"/>
                <a:gd name="T72" fmla="*/ 151 w 187"/>
                <a:gd name="T73" fmla="*/ 117 h 218"/>
                <a:gd name="T74" fmla="*/ 138 w 187"/>
                <a:gd name="T75" fmla="*/ 119 h 218"/>
                <a:gd name="T76" fmla="*/ 132 w 187"/>
                <a:gd name="T77" fmla="*/ 125 h 218"/>
                <a:gd name="T78" fmla="*/ 145 w 187"/>
                <a:gd name="T79" fmla="*/ 136 h 218"/>
                <a:gd name="T80" fmla="*/ 137 w 187"/>
                <a:gd name="T81" fmla="*/ 142 h 218"/>
                <a:gd name="T82" fmla="*/ 125 w 187"/>
                <a:gd name="T83" fmla="*/ 141 h 218"/>
                <a:gd name="T84" fmla="*/ 134 w 187"/>
                <a:gd name="T85" fmla="*/ 147 h 218"/>
                <a:gd name="T86" fmla="*/ 127 w 187"/>
                <a:gd name="T87" fmla="*/ 159 h 218"/>
                <a:gd name="T88" fmla="*/ 106 w 187"/>
                <a:gd name="T89" fmla="*/ 162 h 218"/>
                <a:gd name="T90" fmla="*/ 88 w 187"/>
                <a:gd name="T91" fmla="*/ 178 h 218"/>
                <a:gd name="T92" fmla="*/ 75 w 187"/>
                <a:gd name="T93" fmla="*/ 180 h 218"/>
                <a:gd name="T94" fmla="*/ 65 w 187"/>
                <a:gd name="T95" fmla="*/ 193 h 218"/>
                <a:gd name="T96" fmla="*/ 62 w 187"/>
                <a:gd name="T97" fmla="*/ 203 h 218"/>
                <a:gd name="T98" fmla="*/ 54 w 187"/>
                <a:gd name="T99" fmla="*/ 212 h 218"/>
                <a:gd name="T100" fmla="*/ 62 w 187"/>
                <a:gd name="T101" fmla="*/ 199 h 218"/>
                <a:gd name="T102" fmla="*/ 139 w 187"/>
                <a:gd name="T103" fmla="*/ 153 h 218"/>
                <a:gd name="T104" fmla="*/ 141 w 187"/>
                <a:gd name="T105" fmla="*/ 126 h 218"/>
                <a:gd name="T106" fmla="*/ 150 w 187"/>
                <a:gd name="T107" fmla="*/ 112 h 218"/>
                <a:gd name="T108" fmla="*/ 154 w 187"/>
                <a:gd name="T109" fmla="*/ 94 h 218"/>
                <a:gd name="T110" fmla="*/ 173 w 187"/>
                <a:gd name="T111" fmla="*/ 29 h 218"/>
                <a:gd name="T112" fmla="*/ 106 w 187"/>
                <a:gd name="T113" fmla="*/ 8 h 218"/>
                <a:gd name="T114" fmla="*/ 84 w 187"/>
                <a:gd name="T115" fmla="*/ 17 h 218"/>
                <a:gd name="T116" fmla="*/ 35 w 187"/>
                <a:gd name="T117" fmla="*/ 101 h 218"/>
                <a:gd name="T118" fmla="*/ 35 w 187"/>
                <a:gd name="T119" fmla="*/ 118 h 218"/>
                <a:gd name="T120" fmla="*/ 37 w 187"/>
                <a:gd name="T121" fmla="*/ 210 h 218"/>
                <a:gd name="T122" fmla="*/ 34 w 187"/>
                <a:gd name="T123" fmla="*/ 154 h 218"/>
                <a:gd name="T124" fmla="*/ 43 w 187"/>
                <a:gd name="T125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218">
                  <a:moveTo>
                    <a:pt x="55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51" y="214"/>
                    <a:pt x="51" y="214"/>
                    <a:pt x="51" y="214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1" y="213"/>
                    <a:pt x="51" y="213"/>
                    <a:pt x="51" y="213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5"/>
                    <a:pt x="49" y="215"/>
                    <a:pt x="49" y="215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3"/>
                    <a:pt x="50" y="213"/>
                    <a:pt x="50" y="213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3"/>
                    <a:pt x="49" y="213"/>
                    <a:pt x="49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8" y="210"/>
                    <a:pt x="48" y="210"/>
                    <a:pt x="48" y="210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6" y="210"/>
                    <a:pt x="46" y="210"/>
                    <a:pt x="46" y="21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7" y="207"/>
                    <a:pt x="47" y="207"/>
                    <a:pt x="47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40" y="210"/>
                    <a:pt x="40" y="210"/>
                    <a:pt x="40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7"/>
                    <a:pt x="37" y="207"/>
                    <a:pt x="37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6" y="207"/>
                    <a:pt x="36" y="207"/>
                    <a:pt x="36" y="207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5" y="202"/>
                    <a:pt x="35" y="202"/>
                    <a:pt x="35" y="202"/>
                  </a:cubicBezTo>
                  <a:cubicBezTo>
                    <a:pt x="36" y="202"/>
                    <a:pt x="36" y="202"/>
                    <a:pt x="36" y="202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4" y="200"/>
                    <a:pt x="34" y="200"/>
                    <a:pt x="34" y="200"/>
                  </a:cubicBezTo>
                  <a:cubicBezTo>
                    <a:pt x="35" y="200"/>
                    <a:pt x="35" y="200"/>
                    <a:pt x="35" y="200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9"/>
                    <a:pt x="34" y="199"/>
                    <a:pt x="34" y="199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6"/>
                    <a:pt x="34" y="196"/>
                    <a:pt x="34" y="196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1" y="192"/>
                    <a:pt x="31" y="192"/>
                    <a:pt x="31" y="192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1" y="191"/>
                    <a:pt x="31" y="191"/>
                    <a:pt x="31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3" y="189"/>
                    <a:pt x="33" y="189"/>
                    <a:pt x="33" y="189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1" y="190"/>
                    <a:pt x="31" y="190"/>
                    <a:pt x="31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0" y="189"/>
                    <a:pt x="30" y="189"/>
                    <a:pt x="30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3" y="186"/>
                    <a:pt x="33" y="186"/>
                    <a:pt x="33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5" y="184"/>
                    <a:pt x="35" y="184"/>
                    <a:pt x="35" y="184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5"/>
                    <a:pt x="29" y="185"/>
                    <a:pt x="29" y="185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6"/>
                    <a:pt x="35" y="176"/>
                    <a:pt x="35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7"/>
                    <a:pt x="29" y="177"/>
                    <a:pt x="29" y="177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5"/>
                    <a:pt x="29" y="175"/>
                    <a:pt x="29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2" y="170"/>
                    <a:pt x="32" y="170"/>
                    <a:pt x="32" y="170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9" y="171"/>
                    <a:pt x="29" y="171"/>
                    <a:pt x="29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9"/>
                    <a:pt x="28" y="169"/>
                    <a:pt x="28" y="169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0" y="166"/>
                    <a:pt x="30" y="166"/>
                    <a:pt x="30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8" y="165"/>
                    <a:pt x="28" y="165"/>
                    <a:pt x="28" y="165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7" y="164"/>
                    <a:pt x="27" y="164"/>
                    <a:pt x="27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6" y="162"/>
                    <a:pt x="36" y="162"/>
                    <a:pt x="36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41" y="164"/>
                    <a:pt x="41" y="164"/>
                    <a:pt x="41" y="164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2"/>
                    <a:pt x="39" y="162"/>
                    <a:pt x="39" y="162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9"/>
                    <a:pt x="40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50"/>
                    <a:pt x="41" y="150"/>
                    <a:pt x="41" y="150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2" y="151"/>
                    <a:pt x="42" y="151"/>
                    <a:pt x="42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4" y="151"/>
                    <a:pt x="44" y="151"/>
                    <a:pt x="44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39" y="142"/>
                    <a:pt x="39" y="142"/>
                    <a:pt x="39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36"/>
                    <a:pt x="33" y="136"/>
                    <a:pt x="33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40" y="136"/>
                    <a:pt x="40" y="136"/>
                    <a:pt x="40" y="136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1" y="137"/>
                    <a:pt x="41" y="137"/>
                    <a:pt x="41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5" y="141"/>
                    <a:pt x="45" y="141"/>
                    <a:pt x="45" y="141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3" y="139"/>
                    <a:pt x="43" y="139"/>
                    <a:pt x="43" y="139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29"/>
                    <a:pt x="45" y="129"/>
                    <a:pt x="45" y="129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2" y="126"/>
                    <a:pt x="42" y="126"/>
                    <a:pt x="42" y="126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7" y="130"/>
                    <a:pt x="37" y="130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10" y="10"/>
                    <a:pt x="110" y="10"/>
                    <a:pt x="110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2"/>
                    <a:pt x="129" y="2"/>
                    <a:pt x="129" y="2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46" y="3"/>
                    <a:pt x="146" y="3"/>
                    <a:pt x="146" y="3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1"/>
                    <a:pt x="130" y="11"/>
                  </a:cubicBezTo>
                  <a:cubicBezTo>
                    <a:pt x="130" y="11"/>
                    <a:pt x="131" y="11"/>
                    <a:pt x="131" y="11"/>
                  </a:cubicBezTo>
                  <a:cubicBezTo>
                    <a:pt x="132" y="11"/>
                    <a:pt x="132" y="11"/>
                    <a:pt x="132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3" y="11"/>
                    <a:pt x="153" y="11"/>
                    <a:pt x="153" y="11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1"/>
                    <a:pt x="157" y="11"/>
                    <a:pt x="157" y="11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6" y="25"/>
                    <a:pt x="156" y="25"/>
                    <a:pt x="156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5" y="26"/>
                    <a:pt x="135" y="26"/>
                    <a:pt x="135" y="26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2" y="32"/>
                    <a:pt x="152" y="32"/>
                  </a:cubicBezTo>
                  <a:cubicBezTo>
                    <a:pt x="152" y="32"/>
                    <a:pt x="153" y="33"/>
                    <a:pt x="153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3" y="41"/>
                    <a:pt x="153" y="41"/>
                    <a:pt x="153" y="41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3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5"/>
                    <a:pt x="166" y="35"/>
                    <a:pt x="166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8" y="35"/>
                    <a:pt x="168" y="35"/>
                    <a:pt x="168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69" y="36"/>
                    <a:pt x="169" y="36"/>
                    <a:pt x="169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7" y="38"/>
                    <a:pt x="187" y="38"/>
                    <a:pt x="187" y="38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9" y="43"/>
                    <a:pt x="179" y="43"/>
                    <a:pt x="179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5"/>
                    <a:pt x="179" y="45"/>
                    <a:pt x="179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4" y="47"/>
                    <a:pt x="174" y="47"/>
                    <a:pt x="174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2" y="47"/>
                    <a:pt x="172" y="47"/>
                    <a:pt x="172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70" y="47"/>
                    <a:pt x="170" y="47"/>
                    <a:pt x="170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3" y="48"/>
                    <a:pt x="173" y="48"/>
                    <a:pt x="173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169" y="53"/>
                    <a:pt x="169" y="53"/>
                    <a:pt x="169" y="53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1" y="55"/>
                    <a:pt x="171" y="55"/>
                    <a:pt x="171" y="55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7" y="59"/>
                    <a:pt x="167" y="59"/>
                    <a:pt x="167" y="59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65" y="63"/>
                    <a:pt x="165" y="63"/>
                    <a:pt x="165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4"/>
                    <a:pt x="164" y="64"/>
                    <a:pt x="164" y="64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1"/>
                    <a:pt x="163" y="71"/>
                    <a:pt x="163" y="71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60" y="77"/>
                    <a:pt x="160" y="77"/>
                    <a:pt x="160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0" y="82"/>
                    <a:pt x="160" y="82"/>
                    <a:pt x="160" y="82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2"/>
                    <a:pt x="157" y="82"/>
                    <a:pt x="157" y="82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59" y="84"/>
                    <a:pt x="159" y="84"/>
                    <a:pt x="159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4" y="85"/>
                    <a:pt x="164" y="85"/>
                    <a:pt x="164" y="85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87"/>
                    <a:pt x="164" y="87"/>
                    <a:pt x="164" y="8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53" y="89"/>
                    <a:pt x="153" y="89"/>
                    <a:pt x="153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50" y="94"/>
                    <a:pt x="150" y="94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56" y="95"/>
                    <a:pt x="156" y="95"/>
                    <a:pt x="156" y="95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3" y="97"/>
                    <a:pt x="153" y="97"/>
                    <a:pt x="153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2" y="98"/>
                    <a:pt x="152" y="98"/>
                    <a:pt x="152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7" y="100"/>
                    <a:pt x="157" y="100"/>
                    <a:pt x="157" y="100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7" y="106"/>
                    <a:pt x="157" y="106"/>
                    <a:pt x="157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1"/>
                    <a:pt x="150" y="101"/>
                    <a:pt x="150" y="101"/>
                  </a:cubicBezTo>
                  <a:cubicBezTo>
                    <a:pt x="151" y="101"/>
                    <a:pt x="151" y="101"/>
                    <a:pt x="151" y="101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4" y="106"/>
                    <a:pt x="154" y="106"/>
                    <a:pt x="154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2" y="106"/>
                    <a:pt x="152" y="106"/>
                    <a:pt x="152" y="106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7"/>
                    <a:pt x="153" y="107"/>
                    <a:pt x="153" y="107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09"/>
                    <a:pt x="153" y="109"/>
                    <a:pt x="153" y="109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2" y="117"/>
                    <a:pt x="152" y="117"/>
                    <a:pt x="152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8" y="121"/>
                    <a:pt x="148" y="121"/>
                    <a:pt x="148" y="121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5" y="122"/>
                    <a:pt x="145" y="122"/>
                    <a:pt x="145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5" y="119"/>
                    <a:pt x="145" y="119"/>
                    <a:pt x="145" y="119"/>
                  </a:cubicBezTo>
                  <a:cubicBezTo>
                    <a:pt x="144" y="119"/>
                    <a:pt x="144" y="119"/>
                    <a:pt x="144" y="119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0" y="119"/>
                    <a:pt x="140" y="119"/>
                    <a:pt x="140" y="119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7" y="118"/>
                    <a:pt x="137" y="118"/>
                    <a:pt x="137" y="118"/>
                  </a:cubicBezTo>
                  <a:cubicBezTo>
                    <a:pt x="137" y="119"/>
                    <a:pt x="137" y="119"/>
                    <a:pt x="137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19"/>
                    <a:pt x="138" y="119"/>
                    <a:pt x="138" y="119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0" y="122"/>
                    <a:pt x="130" y="122"/>
                    <a:pt x="130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1" y="123"/>
                    <a:pt x="131" y="123"/>
                  </a:cubicBezTo>
                  <a:cubicBezTo>
                    <a:pt x="131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5" y="125"/>
                    <a:pt x="135" y="125"/>
                    <a:pt x="135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7"/>
                    <a:pt x="137" y="127"/>
                    <a:pt x="137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7" y="130"/>
                    <a:pt x="137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1" y="132"/>
                    <a:pt x="141" y="132"/>
                    <a:pt x="141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3" y="135"/>
                    <a:pt x="143" y="135"/>
                    <a:pt x="143" y="135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3" y="137"/>
                    <a:pt x="143" y="137"/>
                    <a:pt x="143" y="137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5"/>
                    <a:pt x="144" y="135"/>
                    <a:pt x="144" y="135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5" y="139"/>
                    <a:pt x="145" y="139"/>
                    <a:pt x="145" y="139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9"/>
                    <a:pt x="146" y="139"/>
                    <a:pt x="146" y="139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46" y="147"/>
                    <a:pt x="146" y="147"/>
                    <a:pt x="146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4" y="146"/>
                    <a:pt x="144" y="146"/>
                    <a:pt x="144" y="146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6"/>
                    <a:pt x="143" y="146"/>
                    <a:pt x="143" y="146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5"/>
                    <a:pt x="143" y="145"/>
                    <a:pt x="143" y="145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ubicBezTo>
                    <a:pt x="142" y="143"/>
                    <a:pt x="142" y="143"/>
                    <a:pt x="142" y="143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6"/>
                    <a:pt x="142" y="146"/>
                    <a:pt x="142" y="146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2"/>
                    <a:pt x="137" y="142"/>
                    <a:pt x="137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5" y="139"/>
                    <a:pt x="135" y="139"/>
                    <a:pt x="135" y="139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6" y="132"/>
                    <a:pt x="126" y="132"/>
                    <a:pt x="126" y="132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6" y="135"/>
                    <a:pt x="126" y="135"/>
                    <a:pt x="126" y="135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7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6" y="136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4" y="137"/>
                    <a:pt x="124" y="137"/>
                    <a:pt x="124" y="137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7"/>
                    <a:pt x="127" y="137"/>
                    <a:pt x="127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7" y="142"/>
                    <a:pt x="127" y="142"/>
                    <a:pt x="127" y="14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5" y="143"/>
                    <a:pt x="125" y="143"/>
                    <a:pt x="125" y="143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3" y="144"/>
                    <a:pt x="123" y="144"/>
                    <a:pt x="123" y="144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2" y="146"/>
                    <a:pt x="122" y="146"/>
                    <a:pt x="122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29" y="147"/>
                    <a:pt x="129" y="147"/>
                    <a:pt x="129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8"/>
                    <a:pt x="125" y="148"/>
                    <a:pt x="125" y="148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48"/>
                    <a:pt x="128" y="148"/>
                    <a:pt x="128" y="148"/>
                  </a:cubicBezTo>
                  <a:cubicBezTo>
                    <a:pt x="128" y="148"/>
                    <a:pt x="129" y="148"/>
                    <a:pt x="129" y="148"/>
                  </a:cubicBezTo>
                  <a:cubicBezTo>
                    <a:pt x="129" y="148"/>
                    <a:pt x="129" y="148"/>
                    <a:pt x="129" y="148"/>
                  </a:cubicBezTo>
                  <a:cubicBezTo>
                    <a:pt x="129" y="149"/>
                    <a:pt x="129" y="149"/>
                    <a:pt x="129" y="149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7"/>
                    <a:pt x="133" y="147"/>
                    <a:pt x="133" y="147"/>
                  </a:cubicBezTo>
                  <a:cubicBezTo>
                    <a:pt x="133" y="148"/>
                    <a:pt x="133" y="148"/>
                    <a:pt x="133" y="148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8" y="149"/>
                    <a:pt x="138" y="149"/>
                    <a:pt x="138" y="149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3" y="156"/>
                    <a:pt x="133" y="156"/>
                    <a:pt x="133" y="156"/>
                  </a:cubicBezTo>
                  <a:cubicBezTo>
                    <a:pt x="133" y="157"/>
                    <a:pt x="133" y="157"/>
                    <a:pt x="133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6" y="159"/>
                    <a:pt x="126" y="159"/>
                    <a:pt x="126" y="159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5" y="160"/>
                    <a:pt x="125" y="160"/>
                    <a:pt x="125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4" y="160"/>
                    <a:pt x="124" y="160"/>
                    <a:pt x="124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6" y="163"/>
                    <a:pt x="116" y="163"/>
                    <a:pt x="116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5" y="163"/>
                    <a:pt x="115" y="163"/>
                    <a:pt x="115" y="163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1" y="163"/>
                    <a:pt x="111" y="163"/>
                    <a:pt x="111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9" y="163"/>
                    <a:pt x="109" y="163"/>
                    <a:pt x="109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6" y="159"/>
                    <a:pt x="106" y="159"/>
                    <a:pt x="106" y="159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5" y="159"/>
                    <a:pt x="105" y="159"/>
                    <a:pt x="105" y="159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0"/>
                    <a:pt x="106" y="160"/>
                    <a:pt x="106" y="160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07" y="163"/>
                    <a:pt x="107" y="163"/>
                    <a:pt x="107" y="163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2"/>
                    <a:pt x="98" y="172"/>
                    <a:pt x="98" y="172"/>
                  </a:cubicBezTo>
                  <a:cubicBezTo>
                    <a:pt x="98" y="173"/>
                    <a:pt x="98" y="173"/>
                    <a:pt x="98" y="173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7"/>
                    <a:pt x="86" y="177"/>
                    <a:pt x="86" y="177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7"/>
                    <a:pt x="85" y="177"/>
                    <a:pt x="85" y="177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5" y="175"/>
                    <a:pt x="85" y="175"/>
                    <a:pt x="85" y="175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7"/>
                    <a:pt x="81" y="177"/>
                    <a:pt x="81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79"/>
                    <a:pt x="81" y="179"/>
                    <a:pt x="81" y="179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79"/>
                    <a:pt x="80" y="179"/>
                    <a:pt x="80" y="179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75" y="181"/>
                    <a:pt x="75" y="181"/>
                    <a:pt x="75" y="181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2" y="183"/>
                    <a:pt x="72" y="183"/>
                    <a:pt x="72" y="183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2" y="182"/>
                    <a:pt x="72" y="182"/>
                    <a:pt x="72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70" y="187"/>
                    <a:pt x="70" y="187"/>
                    <a:pt x="70" y="187"/>
                  </a:cubicBezTo>
                  <a:cubicBezTo>
                    <a:pt x="69" y="187"/>
                    <a:pt x="69" y="187"/>
                    <a:pt x="6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69" y="188"/>
                    <a:pt x="69" y="188"/>
                    <a:pt x="69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69" y="190"/>
                    <a:pt x="69" y="190"/>
                    <a:pt x="69" y="19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6" y="190"/>
                    <a:pt x="66" y="190"/>
                    <a:pt x="66" y="190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8" y="192"/>
                    <a:pt x="68" y="192"/>
                    <a:pt x="68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2"/>
                    <a:pt x="69" y="192"/>
                    <a:pt x="69" y="192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9" y="193"/>
                    <a:pt x="69" y="193"/>
                    <a:pt x="69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65" y="196"/>
                    <a:pt x="65" y="196"/>
                    <a:pt x="65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95"/>
                    <a:pt x="64" y="195"/>
                    <a:pt x="64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6"/>
                    <a:pt x="63" y="196"/>
                    <a:pt x="63" y="196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7"/>
                    <a:pt x="65" y="197"/>
                    <a:pt x="65" y="197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5" y="198"/>
                    <a:pt x="65" y="198"/>
                    <a:pt x="65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4" y="198"/>
                    <a:pt x="64" y="198"/>
                    <a:pt x="64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200"/>
                    <a:pt x="62" y="200"/>
                    <a:pt x="62" y="200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59" y="200"/>
                    <a:pt x="59" y="200"/>
                    <a:pt x="59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2" y="203"/>
                    <a:pt x="62" y="203"/>
                    <a:pt x="62" y="203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4"/>
                    <a:pt x="61" y="204"/>
                    <a:pt x="61" y="204"/>
                  </a:cubicBezTo>
                  <a:cubicBezTo>
                    <a:pt x="61" y="205"/>
                    <a:pt x="61" y="205"/>
                    <a:pt x="61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8" y="204"/>
                    <a:pt x="58" y="204"/>
                    <a:pt x="58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5"/>
                    <a:pt x="60" y="205"/>
                    <a:pt x="60" y="205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6" y="208"/>
                    <a:pt x="56" y="208"/>
                    <a:pt x="56" y="208"/>
                  </a:cubicBezTo>
                  <a:cubicBezTo>
                    <a:pt x="57" y="209"/>
                    <a:pt x="57" y="209"/>
                    <a:pt x="57" y="209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6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7" y="212"/>
                    <a:pt x="57" y="212"/>
                    <a:pt x="57" y="212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8" y="213"/>
                    <a:pt x="58" y="213"/>
                    <a:pt x="58" y="213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2"/>
                    <a:pt x="53" y="212"/>
                    <a:pt x="53" y="212"/>
                  </a:cubicBezTo>
                  <a:cubicBezTo>
                    <a:pt x="53" y="213"/>
                    <a:pt x="53" y="213"/>
                    <a:pt x="53" y="213"/>
                  </a:cubicBezTo>
                  <a:cubicBezTo>
                    <a:pt x="55" y="213"/>
                    <a:pt x="55" y="213"/>
                    <a:pt x="55" y="213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5" y="214"/>
                    <a:pt x="55" y="214"/>
                    <a:pt x="55" y="214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7" y="215"/>
                    <a:pt x="57" y="215"/>
                    <a:pt x="57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6" y="216"/>
                    <a:pt x="56" y="216"/>
                    <a:pt x="56" y="216"/>
                  </a:cubicBezTo>
                  <a:cubicBezTo>
                    <a:pt x="55" y="216"/>
                    <a:pt x="55" y="216"/>
                    <a:pt x="55" y="216"/>
                  </a:cubicBezTo>
                  <a:close/>
                  <a:moveTo>
                    <a:pt x="54" y="216"/>
                  </a:moveTo>
                  <a:cubicBezTo>
                    <a:pt x="53" y="215"/>
                    <a:pt x="53" y="215"/>
                    <a:pt x="53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2" y="215"/>
                    <a:pt x="52" y="215"/>
                    <a:pt x="52" y="215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lose/>
                  <a:moveTo>
                    <a:pt x="124" y="146"/>
                  </a:moveTo>
                  <a:cubicBezTo>
                    <a:pt x="124" y="146"/>
                    <a:pt x="124" y="146"/>
                    <a:pt x="124" y="146"/>
                  </a:cubicBezTo>
                  <a:cubicBezTo>
                    <a:pt x="125" y="146"/>
                    <a:pt x="125" y="146"/>
                    <a:pt x="125" y="146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4" y="145"/>
                    <a:pt x="134" y="145"/>
                    <a:pt x="134" y="145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0" y="142"/>
                    <a:pt x="130" y="142"/>
                    <a:pt x="130" y="142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6" y="144"/>
                    <a:pt x="126" y="144"/>
                    <a:pt x="126" y="144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5"/>
                    <a:pt x="124" y="145"/>
                    <a:pt x="124" y="145"/>
                  </a:cubicBezTo>
                  <a:cubicBezTo>
                    <a:pt x="124" y="146"/>
                    <a:pt x="124" y="146"/>
                    <a:pt x="124" y="146"/>
                  </a:cubicBezTo>
                  <a:close/>
                  <a:moveTo>
                    <a:pt x="57" y="211"/>
                  </a:moveTo>
                  <a:cubicBezTo>
                    <a:pt x="58" y="211"/>
                    <a:pt x="58" y="211"/>
                    <a:pt x="58" y="21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8" y="210"/>
                    <a:pt x="58" y="210"/>
                    <a:pt x="58" y="210"/>
                  </a:cubicBezTo>
                  <a:cubicBezTo>
                    <a:pt x="57" y="211"/>
                    <a:pt x="57" y="211"/>
                    <a:pt x="57" y="211"/>
                  </a:cubicBezTo>
                  <a:close/>
                  <a:moveTo>
                    <a:pt x="62" y="203"/>
                  </a:moveTo>
                  <a:cubicBezTo>
                    <a:pt x="62" y="203"/>
                    <a:pt x="62" y="203"/>
                    <a:pt x="62" y="203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203"/>
                    <a:pt x="62" y="203"/>
                    <a:pt x="62" y="203"/>
                  </a:cubicBezTo>
                  <a:close/>
                  <a:moveTo>
                    <a:pt x="62" y="202"/>
                  </a:moveTo>
                  <a:cubicBezTo>
                    <a:pt x="62" y="202"/>
                    <a:pt x="62" y="202"/>
                    <a:pt x="62" y="202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63" y="201"/>
                    <a:pt x="63" y="201"/>
                    <a:pt x="63" y="201"/>
                  </a:cubicBezTo>
                  <a:cubicBezTo>
                    <a:pt x="62" y="202"/>
                    <a:pt x="62" y="202"/>
                    <a:pt x="62" y="202"/>
                  </a:cubicBezTo>
                  <a:close/>
                  <a:moveTo>
                    <a:pt x="63" y="200"/>
                  </a:move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2" y="198"/>
                  </a:moveTo>
                  <a:cubicBezTo>
                    <a:pt x="62" y="199"/>
                    <a:pt x="62" y="199"/>
                    <a:pt x="62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4" y="199"/>
                    <a:pt x="64" y="199"/>
                    <a:pt x="64" y="199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lose/>
                  <a:moveTo>
                    <a:pt x="66" y="198"/>
                  </a:moveTo>
                  <a:cubicBezTo>
                    <a:pt x="66" y="198"/>
                    <a:pt x="66" y="198"/>
                    <a:pt x="66" y="198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66" y="198"/>
                    <a:pt x="66" y="198"/>
                    <a:pt x="66" y="198"/>
                  </a:cubicBezTo>
                  <a:close/>
                  <a:moveTo>
                    <a:pt x="65" y="193"/>
                  </a:moveTo>
                  <a:cubicBezTo>
                    <a:pt x="65" y="193"/>
                    <a:pt x="65" y="193"/>
                    <a:pt x="65" y="193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5"/>
                    <a:pt x="67" y="195"/>
                    <a:pt x="67" y="195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5" y="193"/>
                    <a:pt x="65" y="193"/>
                    <a:pt x="65" y="193"/>
                  </a:cubicBezTo>
                  <a:close/>
                  <a:moveTo>
                    <a:pt x="71" y="184"/>
                  </a:moveTo>
                  <a:cubicBezTo>
                    <a:pt x="71" y="185"/>
                    <a:pt x="71" y="185"/>
                    <a:pt x="71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6"/>
                    <a:pt x="71" y="186"/>
                    <a:pt x="71" y="186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71" y="184"/>
                    <a:pt x="71" y="184"/>
                    <a:pt x="71" y="184"/>
                  </a:cubicBezTo>
                  <a:close/>
                  <a:moveTo>
                    <a:pt x="75" y="181"/>
                  </a:moveTo>
                  <a:cubicBezTo>
                    <a:pt x="75" y="182"/>
                    <a:pt x="75" y="182"/>
                    <a:pt x="75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5" y="181"/>
                    <a:pt x="75" y="181"/>
                    <a:pt x="75" y="181"/>
                  </a:cubicBezTo>
                  <a:close/>
                  <a:moveTo>
                    <a:pt x="76" y="181"/>
                  </a:moveTo>
                  <a:cubicBezTo>
                    <a:pt x="77" y="181"/>
                    <a:pt x="77" y="181"/>
                    <a:pt x="77" y="181"/>
                  </a:cubicBezTo>
                  <a:cubicBezTo>
                    <a:pt x="77" y="181"/>
                    <a:pt x="77" y="181"/>
                    <a:pt x="77" y="181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6" y="181"/>
                    <a:pt x="76" y="181"/>
                    <a:pt x="76" y="181"/>
                  </a:cubicBezTo>
                  <a:close/>
                  <a:moveTo>
                    <a:pt x="83" y="180"/>
                  </a:moveTo>
                  <a:cubicBezTo>
                    <a:pt x="84" y="180"/>
                    <a:pt x="84" y="180"/>
                    <a:pt x="84" y="180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8"/>
                    <a:pt x="83" y="178"/>
                    <a:pt x="83" y="178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2" y="179"/>
                    <a:pt x="82" y="179"/>
                    <a:pt x="82" y="179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3" y="180"/>
                    <a:pt x="83" y="180"/>
                    <a:pt x="83" y="180"/>
                  </a:cubicBezTo>
                  <a:close/>
                  <a:moveTo>
                    <a:pt x="86" y="180"/>
                  </a:move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86" y="180"/>
                    <a:pt x="86" y="180"/>
                    <a:pt x="86" y="180"/>
                  </a:cubicBezTo>
                  <a:close/>
                  <a:moveTo>
                    <a:pt x="139" y="153"/>
                  </a:move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lose/>
                  <a:moveTo>
                    <a:pt x="129" y="146"/>
                  </a:move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30" y="146"/>
                    <a:pt x="130" y="146"/>
                  </a:cubicBezTo>
                  <a:cubicBezTo>
                    <a:pt x="130" y="146"/>
                    <a:pt x="129" y="146"/>
                    <a:pt x="129" y="146"/>
                  </a:cubicBezTo>
                  <a:close/>
                  <a:moveTo>
                    <a:pt x="125" y="143"/>
                  </a:move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6" y="143"/>
                    <a:pt x="126" y="143"/>
                    <a:pt x="126" y="143"/>
                  </a:cubicBezTo>
                  <a:cubicBezTo>
                    <a:pt x="125" y="143"/>
                    <a:pt x="125" y="143"/>
                    <a:pt x="125" y="143"/>
                  </a:cubicBezTo>
                  <a:close/>
                  <a:moveTo>
                    <a:pt x="133" y="141"/>
                  </a:moveTo>
                  <a:cubicBezTo>
                    <a:pt x="133" y="141"/>
                    <a:pt x="133" y="141"/>
                    <a:pt x="133" y="141"/>
                  </a:cubicBezTo>
                  <a:cubicBezTo>
                    <a:pt x="134" y="142"/>
                    <a:pt x="134" y="142"/>
                    <a:pt x="134" y="142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3" y="141"/>
                    <a:pt x="133" y="141"/>
                    <a:pt x="133" y="141"/>
                  </a:cubicBezTo>
                  <a:close/>
                  <a:moveTo>
                    <a:pt x="139" y="126"/>
                  </a:moveTo>
                  <a:cubicBezTo>
                    <a:pt x="139" y="126"/>
                    <a:pt x="139" y="126"/>
                    <a:pt x="139" y="126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39" y="127"/>
                    <a:pt x="139" y="127"/>
                    <a:pt x="139" y="127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3" y="131"/>
                    <a:pt x="143" y="131"/>
                    <a:pt x="14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45" y="131"/>
                    <a:pt x="145" y="131"/>
                    <a:pt x="145" y="131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4" y="130"/>
                    <a:pt x="144" y="130"/>
                    <a:pt x="144" y="130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0"/>
                    <a:pt x="146" y="130"/>
                    <a:pt x="146" y="130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6"/>
                    <a:pt x="139" y="126"/>
                    <a:pt x="139" y="126"/>
                  </a:cubicBezTo>
                  <a:close/>
                  <a:moveTo>
                    <a:pt x="137" y="126"/>
                  </a:moveTo>
                  <a:cubicBezTo>
                    <a:pt x="137" y="126"/>
                    <a:pt x="137" y="126"/>
                    <a:pt x="137" y="126"/>
                  </a:cubicBezTo>
                  <a:cubicBezTo>
                    <a:pt x="137" y="125"/>
                    <a:pt x="137" y="125"/>
                    <a:pt x="137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7" y="126"/>
                    <a:pt x="137" y="126"/>
                    <a:pt x="137" y="126"/>
                  </a:cubicBezTo>
                  <a:close/>
                  <a:moveTo>
                    <a:pt x="139" y="125"/>
                  </a:moveTo>
                  <a:cubicBezTo>
                    <a:pt x="139" y="125"/>
                    <a:pt x="139" y="125"/>
                    <a:pt x="139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45" y="126"/>
                    <a:pt x="145" y="126"/>
                    <a:pt x="145" y="126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6" y="127"/>
                    <a:pt x="146" y="127"/>
                    <a:pt x="146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4"/>
                    <a:pt x="144" y="124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39" y="124"/>
                    <a:pt x="139" y="125"/>
                    <a:pt x="139" y="125"/>
                  </a:cubicBezTo>
                  <a:close/>
                  <a:moveTo>
                    <a:pt x="135" y="122"/>
                  </a:moveTo>
                  <a:cubicBezTo>
                    <a:pt x="136" y="122"/>
                    <a:pt x="136" y="122"/>
                    <a:pt x="136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3" y="124"/>
                    <a:pt x="143" y="124"/>
                    <a:pt x="143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3"/>
                    <a:pt x="144" y="123"/>
                    <a:pt x="144" y="123"/>
                  </a:cubicBezTo>
                  <a:cubicBezTo>
                    <a:pt x="143" y="123"/>
                    <a:pt x="143" y="123"/>
                    <a:pt x="143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39" y="122"/>
                    <a:pt x="139" y="122"/>
                    <a:pt x="139" y="12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3"/>
                    <a:pt x="142" y="123"/>
                    <a:pt x="142" y="123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7" y="121"/>
                    <a:pt x="137" y="121"/>
                    <a:pt x="137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5" y="122"/>
                    <a:pt x="135" y="122"/>
                    <a:pt x="135" y="122"/>
                  </a:cubicBezTo>
                  <a:close/>
                  <a:moveTo>
                    <a:pt x="149" y="124"/>
                  </a:moveTo>
                  <a:cubicBezTo>
                    <a:pt x="149" y="124"/>
                    <a:pt x="149" y="124"/>
                    <a:pt x="149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9" y="124"/>
                    <a:pt x="149" y="124"/>
                    <a:pt x="149" y="124"/>
                  </a:cubicBezTo>
                  <a:close/>
                  <a:moveTo>
                    <a:pt x="150" y="112"/>
                  </a:moveTo>
                  <a:cubicBezTo>
                    <a:pt x="149" y="113"/>
                    <a:pt x="149" y="113"/>
                    <a:pt x="149" y="113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49" y="114"/>
                    <a:pt x="149" y="114"/>
                    <a:pt x="149" y="114"/>
                  </a:cubicBezTo>
                  <a:cubicBezTo>
                    <a:pt x="150" y="114"/>
                    <a:pt x="150" y="114"/>
                    <a:pt x="150" y="114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5"/>
                    <a:pt x="153" y="115"/>
                    <a:pt x="153" y="115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0" y="112"/>
                    <a:pt x="150" y="112"/>
                    <a:pt x="150" y="112"/>
                  </a:cubicBezTo>
                  <a:close/>
                  <a:moveTo>
                    <a:pt x="158" y="111"/>
                  </a:moveTo>
                  <a:cubicBezTo>
                    <a:pt x="158" y="111"/>
                    <a:pt x="158" y="111"/>
                    <a:pt x="158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0"/>
                    <a:pt x="159" y="110"/>
                    <a:pt x="159" y="110"/>
                  </a:cubicBezTo>
                  <a:cubicBezTo>
                    <a:pt x="158" y="110"/>
                    <a:pt x="158" y="110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lose/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7"/>
                    <a:pt x="155" y="107"/>
                    <a:pt x="155" y="107"/>
                  </a:cubicBezTo>
                  <a:cubicBezTo>
                    <a:pt x="154" y="107"/>
                    <a:pt x="154" y="107"/>
                    <a:pt x="154" y="107"/>
                  </a:cubicBezTo>
                  <a:close/>
                  <a:moveTo>
                    <a:pt x="160" y="104"/>
                  </a:moveTo>
                  <a:cubicBezTo>
                    <a:pt x="160" y="105"/>
                    <a:pt x="160" y="105"/>
                    <a:pt x="160" y="105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3" y="103"/>
                    <a:pt x="163" y="103"/>
                    <a:pt x="163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04"/>
                    <a:pt x="160" y="104"/>
                    <a:pt x="160" y="104"/>
                  </a:cubicBezTo>
                  <a:close/>
                  <a:moveTo>
                    <a:pt x="161" y="91"/>
                  </a:moveTo>
                  <a:cubicBezTo>
                    <a:pt x="160" y="91"/>
                    <a:pt x="160" y="91"/>
                    <a:pt x="160" y="91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91"/>
                    <a:pt x="161" y="91"/>
                    <a:pt x="161" y="91"/>
                  </a:cubicBezTo>
                  <a:close/>
                  <a:moveTo>
                    <a:pt x="154" y="93"/>
                  </a:move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93"/>
                    <a:pt x="154" y="93"/>
                    <a:pt x="154" y="93"/>
                  </a:cubicBezTo>
                  <a:close/>
                  <a:moveTo>
                    <a:pt x="153" y="92"/>
                  </a:moveTo>
                  <a:cubicBezTo>
                    <a:pt x="153" y="92"/>
                    <a:pt x="153" y="92"/>
                    <a:pt x="153" y="92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2"/>
                    <a:pt x="153" y="92"/>
                    <a:pt x="153" y="92"/>
                  </a:cubicBezTo>
                  <a:close/>
                  <a:moveTo>
                    <a:pt x="159" y="78"/>
                  </a:move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79"/>
                    <a:pt x="161" y="79"/>
                    <a:pt x="161" y="79"/>
                  </a:cubicBezTo>
                  <a:cubicBezTo>
                    <a:pt x="160" y="79"/>
                    <a:pt x="160" y="79"/>
                    <a:pt x="160" y="79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ubicBezTo>
                    <a:pt x="159" y="78"/>
                    <a:pt x="159" y="78"/>
                    <a:pt x="159" y="78"/>
                  </a:cubicBezTo>
                  <a:close/>
                  <a:moveTo>
                    <a:pt x="164" y="82"/>
                  </a:moveTo>
                  <a:cubicBezTo>
                    <a:pt x="164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65" y="80"/>
                    <a:pt x="165" y="80"/>
                    <a:pt x="165" y="80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4" y="82"/>
                    <a:pt x="164" y="82"/>
                    <a:pt x="164" y="82"/>
                  </a:cubicBezTo>
                  <a:close/>
                  <a:moveTo>
                    <a:pt x="162" y="77"/>
                  </a:moveTo>
                  <a:cubicBezTo>
                    <a:pt x="162" y="77"/>
                    <a:pt x="162" y="77"/>
                    <a:pt x="162" y="77"/>
                  </a:cubicBezTo>
                  <a:cubicBezTo>
                    <a:pt x="162" y="77"/>
                    <a:pt x="162" y="77"/>
                    <a:pt x="162" y="77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7"/>
                    <a:pt x="162" y="77"/>
                    <a:pt x="162" y="77"/>
                  </a:cubicBezTo>
                  <a:close/>
                  <a:moveTo>
                    <a:pt x="162" y="74"/>
                  </a:moveTo>
                  <a:cubicBezTo>
                    <a:pt x="162" y="74"/>
                    <a:pt x="162" y="74"/>
                    <a:pt x="162" y="74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3" y="74"/>
                    <a:pt x="163" y="74"/>
                    <a:pt x="163" y="74"/>
                  </a:cubicBezTo>
                  <a:cubicBezTo>
                    <a:pt x="162" y="74"/>
                    <a:pt x="162" y="74"/>
                    <a:pt x="162" y="74"/>
                  </a:cubicBezTo>
                  <a:close/>
                  <a:moveTo>
                    <a:pt x="166" y="65"/>
                  </a:moveTo>
                  <a:cubicBezTo>
                    <a:pt x="167" y="66"/>
                    <a:pt x="167" y="66"/>
                    <a:pt x="167" y="66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6" y="65"/>
                    <a:pt x="166" y="65"/>
                    <a:pt x="166" y="65"/>
                  </a:cubicBezTo>
                  <a:close/>
                  <a:moveTo>
                    <a:pt x="164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5" y="51"/>
                    <a:pt x="165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54"/>
                    <a:pt x="164" y="54"/>
                    <a:pt x="164" y="54"/>
                  </a:cubicBezTo>
                  <a:close/>
                  <a:moveTo>
                    <a:pt x="173" y="32"/>
                  </a:moveTo>
                  <a:cubicBezTo>
                    <a:pt x="173" y="31"/>
                    <a:pt x="173" y="31"/>
                    <a:pt x="173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3" y="32"/>
                    <a:pt x="173" y="32"/>
                    <a:pt x="173" y="32"/>
                  </a:cubicBezTo>
                  <a:close/>
                  <a:moveTo>
                    <a:pt x="170" y="34"/>
                  </a:moveTo>
                  <a:cubicBezTo>
                    <a:pt x="170" y="34"/>
                    <a:pt x="170" y="34"/>
                    <a:pt x="170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lose/>
                  <a:moveTo>
                    <a:pt x="169" y="32"/>
                  </a:moveTo>
                  <a:cubicBezTo>
                    <a:pt x="169" y="32"/>
                    <a:pt x="169" y="32"/>
                    <a:pt x="169" y="32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69" y="32"/>
                    <a:pt x="169" y="32"/>
                    <a:pt x="169" y="32"/>
                  </a:cubicBezTo>
                  <a:close/>
                  <a:moveTo>
                    <a:pt x="122" y="2"/>
                  </a:moveTo>
                  <a:cubicBezTo>
                    <a:pt x="122" y="2"/>
                    <a:pt x="122" y="2"/>
                    <a:pt x="122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lose/>
                  <a:moveTo>
                    <a:pt x="122" y="4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118" y="4"/>
                  </a:move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lose/>
                  <a:moveTo>
                    <a:pt x="116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03" y="8"/>
                  </a:move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lose/>
                  <a:moveTo>
                    <a:pt x="102" y="9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9"/>
                    <a:pt x="102" y="9"/>
                    <a:pt x="102" y="9"/>
                  </a:cubicBezTo>
                  <a:close/>
                  <a:moveTo>
                    <a:pt x="98" y="8"/>
                  </a:move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95" y="16"/>
                  </a:moveTo>
                  <a:cubicBezTo>
                    <a:pt x="95" y="16"/>
                    <a:pt x="95" y="16"/>
                    <a:pt x="95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6"/>
                    <a:pt x="95" y="16"/>
                    <a:pt x="95" y="16"/>
                  </a:cubicBezTo>
                  <a:close/>
                  <a:moveTo>
                    <a:pt x="96" y="23"/>
                  </a:moveTo>
                  <a:cubicBezTo>
                    <a:pt x="97" y="23"/>
                    <a:pt x="97" y="23"/>
                    <a:pt x="97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lose/>
                  <a:moveTo>
                    <a:pt x="96" y="24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4"/>
                    <a:pt x="96" y="24"/>
                    <a:pt x="96" y="24"/>
                  </a:cubicBezTo>
                  <a:close/>
                  <a:moveTo>
                    <a:pt x="84" y="17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7"/>
                    <a:pt x="84" y="17"/>
                    <a:pt x="84" y="17"/>
                  </a:cubicBezTo>
                  <a:close/>
                  <a:moveTo>
                    <a:pt x="82" y="22"/>
                  </a:moveTo>
                  <a:cubicBezTo>
                    <a:pt x="82" y="22"/>
                    <a:pt x="82" y="22"/>
                    <a:pt x="82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34" y="28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  <a:moveTo>
                    <a:pt x="4" y="63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lose/>
                  <a:moveTo>
                    <a:pt x="0" y="63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34" y="97"/>
                  </a:move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7"/>
                    <a:pt x="34" y="97"/>
                    <a:pt x="34" y="97"/>
                  </a:cubicBezTo>
                  <a:close/>
                  <a:moveTo>
                    <a:pt x="34" y="100"/>
                  </a:moveTo>
                  <a:cubicBezTo>
                    <a:pt x="34" y="100"/>
                    <a:pt x="34" y="100"/>
                    <a:pt x="34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lose/>
                  <a:moveTo>
                    <a:pt x="35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01"/>
                    <a:pt x="35" y="101"/>
                    <a:pt x="35" y="101"/>
                  </a:cubicBezTo>
                  <a:close/>
                  <a:moveTo>
                    <a:pt x="35" y="106"/>
                  </a:moveTo>
                  <a:cubicBezTo>
                    <a:pt x="35" y="107"/>
                    <a:pt x="35" y="107"/>
                    <a:pt x="35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lose/>
                  <a:moveTo>
                    <a:pt x="34" y="108"/>
                  </a:moveTo>
                  <a:cubicBezTo>
                    <a:pt x="34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lose/>
                  <a:moveTo>
                    <a:pt x="35" y="111"/>
                  </a:move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5" y="111"/>
                    <a:pt x="35" y="111"/>
                    <a:pt x="35" y="111"/>
                  </a:cubicBezTo>
                  <a:close/>
                  <a:moveTo>
                    <a:pt x="37" y="112"/>
                  </a:move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lose/>
                  <a:moveTo>
                    <a:pt x="34" y="113"/>
                  </a:moveTo>
                  <a:cubicBezTo>
                    <a:pt x="34" y="113"/>
                    <a:pt x="34" y="113"/>
                    <a:pt x="34" y="113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4" y="113"/>
                    <a:pt x="34" y="113"/>
                    <a:pt x="34" y="113"/>
                  </a:cubicBezTo>
                  <a:close/>
                  <a:moveTo>
                    <a:pt x="35" y="113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3"/>
                    <a:pt x="35" y="113"/>
                    <a:pt x="35" y="113"/>
                  </a:cubicBezTo>
                  <a:close/>
                  <a:moveTo>
                    <a:pt x="35" y="114"/>
                  </a:move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35" y="115"/>
                  </a:moveTo>
                  <a:cubicBezTo>
                    <a:pt x="36" y="115"/>
                    <a:pt x="36" y="115"/>
                    <a:pt x="36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35" y="115"/>
                    <a:pt x="35" y="115"/>
                    <a:pt x="35" y="115"/>
                  </a:cubicBezTo>
                  <a:close/>
                  <a:moveTo>
                    <a:pt x="36" y="116"/>
                  </a:move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6" y="116"/>
                    <a:pt x="36" y="116"/>
                  </a:cubicBezTo>
                  <a:close/>
                  <a:moveTo>
                    <a:pt x="33" y="118"/>
                  </a:move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4" y="117"/>
                    <a:pt x="34" y="117"/>
                    <a:pt x="34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8"/>
                    <a:pt x="33" y="118"/>
                    <a:pt x="33" y="118"/>
                  </a:cubicBezTo>
                  <a:close/>
                  <a:moveTo>
                    <a:pt x="35" y="119"/>
                  </a:moveTo>
                  <a:cubicBezTo>
                    <a:pt x="36" y="118"/>
                    <a:pt x="36" y="118"/>
                    <a:pt x="36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5" y="119"/>
                    <a:pt x="35" y="119"/>
                    <a:pt x="35" y="119"/>
                  </a:cubicBezTo>
                  <a:close/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36" y="119"/>
                    <a:pt x="36" y="119"/>
                    <a:pt x="36" y="119"/>
                  </a:cubicBezTo>
                  <a:close/>
                  <a:moveTo>
                    <a:pt x="36" y="120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20"/>
                    <a:pt x="36" y="120"/>
                    <a:pt x="36" y="120"/>
                  </a:cubicBezTo>
                  <a:close/>
                  <a:moveTo>
                    <a:pt x="34" y="120"/>
                  </a:moveTo>
                  <a:cubicBezTo>
                    <a:pt x="35" y="120"/>
                    <a:pt x="35" y="120"/>
                    <a:pt x="35" y="120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lose/>
                  <a:moveTo>
                    <a:pt x="33" y="123"/>
                  </a:move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3"/>
                    <a:pt x="33" y="123"/>
                  </a:cubicBezTo>
                  <a:close/>
                  <a:moveTo>
                    <a:pt x="32" y="125"/>
                  </a:moveTo>
                  <a:cubicBezTo>
                    <a:pt x="32" y="126"/>
                    <a:pt x="32" y="126"/>
                    <a:pt x="32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2" y="125"/>
                    <a:pt x="32" y="125"/>
                    <a:pt x="32" y="125"/>
                  </a:cubicBezTo>
                  <a:close/>
                  <a:moveTo>
                    <a:pt x="52" y="218"/>
                  </a:moveTo>
                  <a:cubicBezTo>
                    <a:pt x="52" y="217"/>
                    <a:pt x="52" y="217"/>
                    <a:pt x="52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ubicBezTo>
                    <a:pt x="52" y="218"/>
                    <a:pt x="52" y="218"/>
                    <a:pt x="52" y="218"/>
                  </a:cubicBezTo>
                  <a:close/>
                  <a:moveTo>
                    <a:pt x="47" y="215"/>
                  </a:moveTo>
                  <a:cubicBezTo>
                    <a:pt x="47" y="215"/>
                    <a:pt x="47" y="215"/>
                    <a:pt x="47" y="215"/>
                  </a:cubicBezTo>
                  <a:cubicBezTo>
                    <a:pt x="47" y="215"/>
                    <a:pt x="47" y="215"/>
                    <a:pt x="47" y="215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7" y="215"/>
                    <a:pt x="47" y="215"/>
                    <a:pt x="47" y="215"/>
                  </a:cubicBezTo>
                  <a:close/>
                  <a:moveTo>
                    <a:pt x="44" y="210"/>
                  </a:moveTo>
                  <a:cubicBezTo>
                    <a:pt x="44" y="210"/>
                    <a:pt x="44" y="210"/>
                    <a:pt x="44" y="210"/>
                  </a:cubicBezTo>
                  <a:cubicBezTo>
                    <a:pt x="44" y="210"/>
                    <a:pt x="44" y="210"/>
                    <a:pt x="44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0"/>
                    <a:pt x="44" y="210"/>
                    <a:pt x="44" y="210"/>
                  </a:cubicBezTo>
                  <a:close/>
                  <a:moveTo>
                    <a:pt x="42" y="210"/>
                  </a:moveTo>
                  <a:cubicBezTo>
                    <a:pt x="42" y="210"/>
                    <a:pt x="42" y="210"/>
                    <a:pt x="42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0"/>
                    <a:pt x="42" y="210"/>
                    <a:pt x="42" y="210"/>
                  </a:cubicBezTo>
                  <a:close/>
                  <a:moveTo>
                    <a:pt x="37" y="210"/>
                  </a:moveTo>
                  <a:cubicBezTo>
                    <a:pt x="37" y="210"/>
                    <a:pt x="37" y="210"/>
                    <a:pt x="37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9" y="211"/>
                    <a:pt x="39" y="211"/>
                    <a:pt x="39" y="211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10"/>
                    <a:pt x="37" y="210"/>
                  </a:cubicBezTo>
                  <a:close/>
                  <a:moveTo>
                    <a:pt x="31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1" y="186"/>
                    <a:pt x="31" y="186"/>
                    <a:pt x="31" y="186"/>
                  </a:cubicBezTo>
                  <a:close/>
                  <a:moveTo>
                    <a:pt x="31" y="185"/>
                  </a:move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27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7"/>
                    <a:pt x="28" y="177"/>
                    <a:pt x="28" y="177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7" y="177"/>
                    <a:pt x="27" y="177"/>
                    <a:pt x="27" y="177"/>
                  </a:cubicBezTo>
                  <a:close/>
                  <a:moveTo>
                    <a:pt x="27" y="176"/>
                  </a:moveTo>
                  <a:cubicBezTo>
                    <a:pt x="27" y="176"/>
                    <a:pt x="27" y="176"/>
                    <a:pt x="27" y="176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lose/>
                  <a:moveTo>
                    <a:pt x="27" y="168"/>
                  </a:moveTo>
                  <a:cubicBezTo>
                    <a:pt x="28" y="168"/>
                    <a:pt x="28" y="168"/>
                    <a:pt x="28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8"/>
                    <a:pt x="27" y="168"/>
                    <a:pt x="27" y="168"/>
                  </a:cubicBezTo>
                  <a:close/>
                  <a:moveTo>
                    <a:pt x="28" y="167"/>
                  </a:moveTo>
                  <a:cubicBezTo>
                    <a:pt x="28" y="167"/>
                    <a:pt x="28" y="167"/>
                    <a:pt x="28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8" y="167"/>
                    <a:pt x="28" y="167"/>
                    <a:pt x="28" y="167"/>
                  </a:cubicBezTo>
                  <a:close/>
                  <a:moveTo>
                    <a:pt x="26" y="167"/>
                  </a:moveTo>
                  <a:cubicBezTo>
                    <a:pt x="26" y="167"/>
                    <a:pt x="26" y="167"/>
                    <a:pt x="26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6" y="167"/>
                    <a:pt x="26" y="167"/>
                    <a:pt x="26" y="167"/>
                  </a:cubicBezTo>
                  <a:close/>
                  <a:moveTo>
                    <a:pt x="29" y="160"/>
                  </a:moveTo>
                  <a:cubicBezTo>
                    <a:pt x="28" y="160"/>
                    <a:pt x="28" y="160"/>
                    <a:pt x="28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60"/>
                    <a:pt x="29" y="160"/>
                    <a:pt x="29" y="160"/>
                  </a:cubicBezTo>
                  <a:close/>
                  <a:moveTo>
                    <a:pt x="36" y="157"/>
                  </a:moveTo>
                  <a:cubicBezTo>
                    <a:pt x="36" y="157"/>
                    <a:pt x="36" y="157"/>
                    <a:pt x="36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36" y="157"/>
                    <a:pt x="36" y="157"/>
                  </a:cubicBezTo>
                  <a:close/>
                  <a:moveTo>
                    <a:pt x="33" y="153"/>
                  </a:moveTo>
                  <a:cubicBezTo>
                    <a:pt x="33" y="154"/>
                    <a:pt x="33" y="154"/>
                    <a:pt x="33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lose/>
                  <a:moveTo>
                    <a:pt x="36" y="15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6" y="153"/>
                    <a:pt x="36" y="153"/>
                    <a:pt x="36" y="153"/>
                  </a:cubicBezTo>
                  <a:close/>
                  <a:moveTo>
                    <a:pt x="34" y="153"/>
                  </a:moveTo>
                  <a:cubicBezTo>
                    <a:pt x="35" y="153"/>
                    <a:pt x="35" y="153"/>
                    <a:pt x="35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5" y="152"/>
                    <a:pt x="35" y="152"/>
                    <a:pt x="35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lose/>
                  <a:moveTo>
                    <a:pt x="42" y="137"/>
                  </a:moveTo>
                  <a:cubicBezTo>
                    <a:pt x="42" y="138"/>
                    <a:pt x="42" y="138"/>
                    <a:pt x="42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2" y="137"/>
                    <a:pt x="42" y="137"/>
                    <a:pt x="42" y="137"/>
                  </a:cubicBezTo>
                  <a:close/>
                  <a:moveTo>
                    <a:pt x="42" y="135"/>
                  </a:moveTo>
                  <a:cubicBezTo>
                    <a:pt x="41" y="135"/>
                    <a:pt x="41" y="135"/>
                    <a:pt x="41" y="135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2" y="135"/>
                    <a:pt x="42" y="135"/>
                    <a:pt x="42" y="135"/>
                  </a:cubicBezTo>
                  <a:close/>
                  <a:moveTo>
                    <a:pt x="39" y="130"/>
                  </a:moveTo>
                  <a:cubicBezTo>
                    <a:pt x="40" y="130"/>
                    <a:pt x="40" y="130"/>
                    <a:pt x="40" y="130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29"/>
                    <a:pt x="39" y="129"/>
                    <a:pt x="39" y="129"/>
                  </a:cubicBezTo>
                  <a:cubicBezTo>
                    <a:pt x="39" y="130"/>
                    <a:pt x="39" y="130"/>
                    <a:pt x="39" y="130"/>
                  </a:cubicBezTo>
                  <a:close/>
                  <a:moveTo>
                    <a:pt x="39" y="133"/>
                  </a:move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9" y="133"/>
                    <a:pt x="39" y="133"/>
                    <a:pt x="39" y="133"/>
                  </a:cubicBezTo>
                  <a:close/>
                  <a:moveTo>
                    <a:pt x="36" y="133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3"/>
                    <a:pt x="36" y="133"/>
                    <a:pt x="36" y="133"/>
                  </a:cubicBezTo>
                  <a:close/>
                  <a:moveTo>
                    <a:pt x="31" y="137"/>
                  </a:moveTo>
                  <a:cubicBezTo>
                    <a:pt x="31" y="137"/>
                    <a:pt x="31" y="137"/>
                    <a:pt x="31" y="137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1" y="137"/>
                    <a:pt x="31" y="137"/>
                    <a:pt x="31" y="137"/>
                  </a:cubicBezTo>
                  <a:close/>
                  <a:moveTo>
                    <a:pt x="41" y="144"/>
                  </a:moveTo>
                  <a:cubicBezTo>
                    <a:pt x="41" y="145"/>
                    <a:pt x="41" y="145"/>
                    <a:pt x="41" y="145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44"/>
                    <a:pt x="41" y="144"/>
                    <a:pt x="41" y="144"/>
                  </a:cubicBezTo>
                  <a:close/>
                  <a:moveTo>
                    <a:pt x="31" y="147"/>
                  </a:move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1" y="139"/>
                    <a:pt x="31" y="139"/>
                    <a:pt x="31" y="139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lnTo>
                    <a:pt x="31" y="1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1"/>
            <p:cNvSpPr>
              <a:spLocks noEditPoints="1"/>
            </p:cNvSpPr>
            <p:nvPr/>
          </p:nvSpPr>
          <p:spPr bwMode="auto">
            <a:xfrm>
              <a:off x="1705606" y="742950"/>
              <a:ext cx="1834736" cy="1541384"/>
            </a:xfrm>
            <a:custGeom>
              <a:avLst/>
              <a:gdLst>
                <a:gd name="T0" fmla="*/ 282 w 385"/>
                <a:gd name="T1" fmla="*/ 23 h 323"/>
                <a:gd name="T2" fmla="*/ 282 w 385"/>
                <a:gd name="T3" fmla="*/ 55 h 323"/>
                <a:gd name="T4" fmla="*/ 281 w 385"/>
                <a:gd name="T5" fmla="*/ 61 h 323"/>
                <a:gd name="T6" fmla="*/ 300 w 385"/>
                <a:gd name="T7" fmla="*/ 38 h 323"/>
                <a:gd name="T8" fmla="*/ 301 w 385"/>
                <a:gd name="T9" fmla="*/ 22 h 323"/>
                <a:gd name="T10" fmla="*/ 325 w 385"/>
                <a:gd name="T11" fmla="*/ 10 h 323"/>
                <a:gd name="T12" fmla="*/ 379 w 385"/>
                <a:gd name="T13" fmla="*/ 12 h 323"/>
                <a:gd name="T14" fmla="*/ 330 w 385"/>
                <a:gd name="T15" fmla="*/ 46 h 323"/>
                <a:gd name="T16" fmla="*/ 296 w 385"/>
                <a:gd name="T17" fmla="*/ 67 h 323"/>
                <a:gd name="T18" fmla="*/ 308 w 385"/>
                <a:gd name="T19" fmla="*/ 151 h 323"/>
                <a:gd name="T20" fmla="*/ 270 w 385"/>
                <a:gd name="T21" fmla="*/ 63 h 323"/>
                <a:gd name="T22" fmla="*/ 241 w 385"/>
                <a:gd name="T23" fmla="*/ 43 h 323"/>
                <a:gd name="T24" fmla="*/ 201 w 385"/>
                <a:gd name="T25" fmla="*/ 40 h 323"/>
                <a:gd name="T26" fmla="*/ 263 w 385"/>
                <a:gd name="T27" fmla="*/ 71 h 323"/>
                <a:gd name="T28" fmla="*/ 273 w 385"/>
                <a:gd name="T29" fmla="*/ 98 h 323"/>
                <a:gd name="T30" fmla="*/ 165 w 385"/>
                <a:gd name="T31" fmla="*/ 52 h 323"/>
                <a:gd name="T32" fmla="*/ 239 w 385"/>
                <a:gd name="T33" fmla="*/ 81 h 323"/>
                <a:gd name="T34" fmla="*/ 222 w 385"/>
                <a:gd name="T35" fmla="*/ 71 h 323"/>
                <a:gd name="T36" fmla="*/ 213 w 385"/>
                <a:gd name="T37" fmla="*/ 74 h 323"/>
                <a:gd name="T38" fmla="*/ 201 w 385"/>
                <a:gd name="T39" fmla="*/ 63 h 323"/>
                <a:gd name="T40" fmla="*/ 145 w 385"/>
                <a:gd name="T41" fmla="*/ 70 h 323"/>
                <a:gd name="T42" fmla="*/ 207 w 385"/>
                <a:gd name="T43" fmla="*/ 101 h 323"/>
                <a:gd name="T44" fmla="*/ 221 w 385"/>
                <a:gd name="T45" fmla="*/ 106 h 323"/>
                <a:gd name="T46" fmla="*/ 277 w 385"/>
                <a:gd name="T47" fmla="*/ 112 h 323"/>
                <a:gd name="T48" fmla="*/ 266 w 385"/>
                <a:gd name="T49" fmla="*/ 145 h 323"/>
                <a:gd name="T50" fmla="*/ 191 w 385"/>
                <a:gd name="T51" fmla="*/ 148 h 323"/>
                <a:gd name="T52" fmla="*/ 188 w 385"/>
                <a:gd name="T53" fmla="*/ 109 h 323"/>
                <a:gd name="T54" fmla="*/ 162 w 385"/>
                <a:gd name="T55" fmla="*/ 87 h 323"/>
                <a:gd name="T56" fmla="*/ 142 w 385"/>
                <a:gd name="T57" fmla="*/ 130 h 323"/>
                <a:gd name="T58" fmla="*/ 182 w 385"/>
                <a:gd name="T59" fmla="*/ 139 h 323"/>
                <a:gd name="T60" fmla="*/ 277 w 385"/>
                <a:gd name="T61" fmla="*/ 194 h 323"/>
                <a:gd name="T62" fmla="*/ 280 w 385"/>
                <a:gd name="T63" fmla="*/ 154 h 323"/>
                <a:gd name="T64" fmla="*/ 242 w 385"/>
                <a:gd name="T65" fmla="*/ 135 h 323"/>
                <a:gd name="T66" fmla="*/ 258 w 385"/>
                <a:gd name="T67" fmla="*/ 120 h 323"/>
                <a:gd name="T68" fmla="*/ 287 w 385"/>
                <a:gd name="T69" fmla="*/ 120 h 323"/>
                <a:gd name="T70" fmla="*/ 296 w 385"/>
                <a:gd name="T71" fmla="*/ 143 h 323"/>
                <a:gd name="T72" fmla="*/ 305 w 385"/>
                <a:gd name="T73" fmla="*/ 158 h 323"/>
                <a:gd name="T74" fmla="*/ 320 w 385"/>
                <a:gd name="T75" fmla="*/ 177 h 323"/>
                <a:gd name="T76" fmla="*/ 306 w 385"/>
                <a:gd name="T77" fmla="*/ 178 h 323"/>
                <a:gd name="T78" fmla="*/ 298 w 385"/>
                <a:gd name="T79" fmla="*/ 202 h 323"/>
                <a:gd name="T80" fmla="*/ 241 w 385"/>
                <a:gd name="T81" fmla="*/ 185 h 323"/>
                <a:gd name="T82" fmla="*/ 283 w 385"/>
                <a:gd name="T83" fmla="*/ 220 h 323"/>
                <a:gd name="T84" fmla="*/ 229 w 385"/>
                <a:gd name="T85" fmla="*/ 245 h 323"/>
                <a:gd name="T86" fmla="*/ 305 w 385"/>
                <a:gd name="T87" fmla="*/ 297 h 323"/>
                <a:gd name="T88" fmla="*/ 326 w 385"/>
                <a:gd name="T89" fmla="*/ 297 h 323"/>
                <a:gd name="T90" fmla="*/ 318 w 385"/>
                <a:gd name="T91" fmla="*/ 278 h 323"/>
                <a:gd name="T92" fmla="*/ 35 w 385"/>
                <a:gd name="T93" fmla="*/ 268 h 323"/>
                <a:gd name="T94" fmla="*/ 20 w 385"/>
                <a:gd name="T95" fmla="*/ 240 h 323"/>
                <a:gd name="T96" fmla="*/ 65 w 385"/>
                <a:gd name="T97" fmla="*/ 112 h 323"/>
                <a:gd name="T98" fmla="*/ 28 w 385"/>
                <a:gd name="T99" fmla="*/ 245 h 323"/>
                <a:gd name="T100" fmla="*/ 68 w 385"/>
                <a:gd name="T101" fmla="*/ 116 h 323"/>
                <a:gd name="T102" fmla="*/ 112 w 385"/>
                <a:gd name="T103" fmla="*/ 117 h 323"/>
                <a:gd name="T104" fmla="*/ 169 w 385"/>
                <a:gd name="T105" fmla="*/ 137 h 323"/>
                <a:gd name="T106" fmla="*/ 201 w 385"/>
                <a:gd name="T107" fmla="*/ 156 h 323"/>
                <a:gd name="T108" fmla="*/ 225 w 385"/>
                <a:gd name="T109" fmla="*/ 132 h 323"/>
                <a:gd name="T110" fmla="*/ 258 w 385"/>
                <a:gd name="T111" fmla="*/ 148 h 323"/>
                <a:gd name="T112" fmla="*/ 216 w 385"/>
                <a:gd name="T113" fmla="*/ 185 h 323"/>
                <a:gd name="T114" fmla="*/ 178 w 385"/>
                <a:gd name="T115" fmla="*/ 234 h 323"/>
                <a:gd name="T116" fmla="*/ 246 w 385"/>
                <a:gd name="T117" fmla="*/ 222 h 323"/>
                <a:gd name="T118" fmla="*/ 293 w 385"/>
                <a:gd name="T119" fmla="*/ 224 h 323"/>
                <a:gd name="T120" fmla="*/ 312 w 385"/>
                <a:gd name="T121" fmla="*/ 258 h 323"/>
                <a:gd name="T122" fmla="*/ 275 w 385"/>
                <a:gd name="T123" fmla="*/ 281 h 323"/>
                <a:gd name="T124" fmla="*/ 281 w 385"/>
                <a:gd name="T125" fmla="*/ 30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5" h="323">
                  <a:moveTo>
                    <a:pt x="278" y="57"/>
                  </a:moveTo>
                  <a:cubicBezTo>
                    <a:pt x="279" y="56"/>
                    <a:pt x="279" y="56"/>
                    <a:pt x="279" y="56"/>
                  </a:cubicBezTo>
                  <a:cubicBezTo>
                    <a:pt x="280" y="56"/>
                    <a:pt x="280" y="56"/>
                    <a:pt x="280" y="5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2" y="53"/>
                    <a:pt x="282" y="53"/>
                    <a:pt x="282" y="53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3" y="54"/>
                    <a:pt x="283" y="54"/>
                    <a:pt x="283" y="54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4" y="53"/>
                    <a:pt x="284" y="53"/>
                    <a:pt x="284" y="53"/>
                  </a:cubicBezTo>
                  <a:cubicBezTo>
                    <a:pt x="284" y="52"/>
                    <a:pt x="284" y="52"/>
                    <a:pt x="284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3" y="52"/>
                    <a:pt x="283" y="52"/>
                    <a:pt x="283" y="52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85" y="48"/>
                    <a:pt x="285" y="48"/>
                    <a:pt x="285" y="48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7" y="46"/>
                    <a:pt x="287" y="46"/>
                    <a:pt x="287" y="46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7" y="47"/>
                    <a:pt x="287" y="47"/>
                    <a:pt x="287" y="47"/>
                  </a:cubicBezTo>
                  <a:cubicBezTo>
                    <a:pt x="286" y="47"/>
                    <a:pt x="286" y="47"/>
                    <a:pt x="286" y="47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5" y="50"/>
                    <a:pt x="285" y="50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49"/>
                    <a:pt x="288" y="49"/>
                    <a:pt x="288" y="49"/>
                  </a:cubicBezTo>
                  <a:cubicBezTo>
                    <a:pt x="289" y="48"/>
                    <a:pt x="289" y="48"/>
                    <a:pt x="289" y="48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89" y="47"/>
                    <a:pt x="289" y="47"/>
                    <a:pt x="289" y="47"/>
                  </a:cubicBezTo>
                  <a:cubicBezTo>
                    <a:pt x="290" y="46"/>
                    <a:pt x="290" y="46"/>
                    <a:pt x="290" y="46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0" y="48"/>
                    <a:pt x="290" y="48"/>
                    <a:pt x="290" y="48"/>
                  </a:cubicBezTo>
                  <a:cubicBezTo>
                    <a:pt x="291" y="47"/>
                    <a:pt x="291" y="47"/>
                    <a:pt x="291" y="47"/>
                  </a:cubicBezTo>
                  <a:cubicBezTo>
                    <a:pt x="292" y="47"/>
                    <a:pt x="292" y="47"/>
                    <a:pt x="292" y="47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5" y="46"/>
                    <a:pt x="295" y="46"/>
                    <a:pt x="295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7" y="46"/>
                    <a:pt x="297" y="46"/>
                    <a:pt x="297" y="46"/>
                  </a:cubicBezTo>
                  <a:cubicBezTo>
                    <a:pt x="297" y="45"/>
                    <a:pt x="297" y="45"/>
                    <a:pt x="297" y="45"/>
                  </a:cubicBezTo>
                  <a:cubicBezTo>
                    <a:pt x="297" y="44"/>
                    <a:pt x="297" y="44"/>
                    <a:pt x="297" y="44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7" y="43"/>
                    <a:pt x="297" y="43"/>
                    <a:pt x="297" y="43"/>
                  </a:cubicBezTo>
                  <a:cubicBezTo>
                    <a:pt x="297" y="42"/>
                    <a:pt x="297" y="42"/>
                    <a:pt x="297" y="42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7" y="41"/>
                    <a:pt x="297" y="41"/>
                    <a:pt x="297" y="41"/>
                  </a:cubicBezTo>
                  <a:cubicBezTo>
                    <a:pt x="297" y="40"/>
                    <a:pt x="297" y="40"/>
                    <a:pt x="297" y="40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4" y="39"/>
                    <a:pt x="294" y="39"/>
                    <a:pt x="294" y="39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5" y="38"/>
                    <a:pt x="295" y="38"/>
                    <a:pt x="295" y="38"/>
                  </a:cubicBezTo>
                  <a:cubicBezTo>
                    <a:pt x="296" y="37"/>
                    <a:pt x="296" y="37"/>
                    <a:pt x="296" y="37"/>
                  </a:cubicBezTo>
                  <a:cubicBezTo>
                    <a:pt x="297" y="36"/>
                    <a:pt x="297" y="36"/>
                    <a:pt x="297" y="36"/>
                  </a:cubicBezTo>
                  <a:cubicBezTo>
                    <a:pt x="298" y="35"/>
                    <a:pt x="298" y="35"/>
                    <a:pt x="298" y="35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298" y="33"/>
                    <a:pt x="298" y="33"/>
                    <a:pt x="298" y="33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298" y="28"/>
                    <a:pt x="298" y="28"/>
                    <a:pt x="298" y="28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95" y="31"/>
                    <a:pt x="295" y="31"/>
                    <a:pt x="295" y="31"/>
                  </a:cubicBezTo>
                  <a:cubicBezTo>
                    <a:pt x="296" y="30"/>
                    <a:pt x="296" y="30"/>
                    <a:pt x="296" y="30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7" y="29"/>
                    <a:pt x="297" y="29"/>
                    <a:pt x="297" y="29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27"/>
                    <a:pt x="296" y="27"/>
                    <a:pt x="296" y="27"/>
                  </a:cubicBezTo>
                  <a:cubicBezTo>
                    <a:pt x="295" y="27"/>
                    <a:pt x="295" y="27"/>
                    <a:pt x="295" y="27"/>
                  </a:cubicBezTo>
                  <a:cubicBezTo>
                    <a:pt x="294" y="27"/>
                    <a:pt x="294" y="27"/>
                    <a:pt x="294" y="27"/>
                  </a:cubicBezTo>
                  <a:cubicBezTo>
                    <a:pt x="294" y="28"/>
                    <a:pt x="294" y="28"/>
                    <a:pt x="294" y="28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3" y="26"/>
                    <a:pt x="293" y="26"/>
                    <a:pt x="293" y="26"/>
                  </a:cubicBezTo>
                  <a:cubicBezTo>
                    <a:pt x="293" y="25"/>
                    <a:pt x="293" y="25"/>
                    <a:pt x="293" y="25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293" y="22"/>
                    <a:pt x="293" y="22"/>
                    <a:pt x="293" y="22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3" y="19"/>
                    <a:pt x="293" y="19"/>
                    <a:pt x="293" y="19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4" y="16"/>
                    <a:pt x="294" y="16"/>
                    <a:pt x="294" y="16"/>
                  </a:cubicBezTo>
                  <a:cubicBezTo>
                    <a:pt x="293" y="16"/>
                    <a:pt x="293" y="16"/>
                    <a:pt x="293" y="1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2" y="13"/>
                    <a:pt x="292" y="13"/>
                    <a:pt x="292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3"/>
                    <a:pt x="290" y="13"/>
                    <a:pt x="290" y="13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9" y="13"/>
                    <a:pt x="289" y="13"/>
                    <a:pt x="289" y="13"/>
                  </a:cubicBezTo>
                  <a:cubicBezTo>
                    <a:pt x="288" y="13"/>
                    <a:pt x="288" y="13"/>
                    <a:pt x="288" y="13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287" y="15"/>
                    <a:pt x="287" y="15"/>
                    <a:pt x="287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9" y="15"/>
                    <a:pt x="289" y="15"/>
                    <a:pt x="289" y="15"/>
                  </a:cubicBezTo>
                  <a:cubicBezTo>
                    <a:pt x="290" y="15"/>
                    <a:pt x="290" y="15"/>
                    <a:pt x="290" y="15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8" y="17"/>
                    <a:pt x="288" y="17"/>
                    <a:pt x="288" y="17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8" y="18"/>
                    <a:pt x="288" y="18"/>
                    <a:pt x="288" y="18"/>
                  </a:cubicBezTo>
                  <a:cubicBezTo>
                    <a:pt x="287" y="19"/>
                    <a:pt x="287" y="19"/>
                    <a:pt x="287" y="19"/>
                  </a:cubicBezTo>
                  <a:cubicBezTo>
                    <a:pt x="286" y="19"/>
                    <a:pt x="286" y="19"/>
                    <a:pt x="286" y="19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9"/>
                    <a:pt x="283" y="19"/>
                    <a:pt x="283" y="19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5" y="22"/>
                    <a:pt x="285" y="22"/>
                    <a:pt x="285" y="22"/>
                  </a:cubicBezTo>
                  <a:cubicBezTo>
                    <a:pt x="284" y="22"/>
                    <a:pt x="284" y="22"/>
                    <a:pt x="284" y="22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85" y="23"/>
                    <a:pt x="285" y="23"/>
                    <a:pt x="285" y="23"/>
                  </a:cubicBezTo>
                  <a:cubicBezTo>
                    <a:pt x="285" y="24"/>
                    <a:pt x="285" y="24"/>
                    <a:pt x="285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2" y="23"/>
                    <a:pt x="282" y="23"/>
                    <a:pt x="282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5"/>
                    <a:pt x="280" y="25"/>
                    <a:pt x="280" y="25"/>
                  </a:cubicBezTo>
                  <a:cubicBezTo>
                    <a:pt x="280" y="24"/>
                    <a:pt x="280" y="24"/>
                    <a:pt x="280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8" y="24"/>
                    <a:pt x="278" y="24"/>
                    <a:pt x="278" y="24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7" y="24"/>
                    <a:pt x="277" y="24"/>
                    <a:pt x="277" y="24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6"/>
                    <a:pt x="277" y="26"/>
                    <a:pt x="277" y="26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0" y="29"/>
                    <a:pt x="280" y="29"/>
                    <a:pt x="280" y="29"/>
                  </a:cubicBezTo>
                  <a:cubicBezTo>
                    <a:pt x="281" y="29"/>
                    <a:pt x="281" y="29"/>
                    <a:pt x="281" y="29"/>
                  </a:cubicBezTo>
                  <a:cubicBezTo>
                    <a:pt x="282" y="28"/>
                    <a:pt x="282" y="28"/>
                    <a:pt x="282" y="28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29"/>
                    <a:pt x="282" y="29"/>
                    <a:pt x="282" y="29"/>
                  </a:cubicBezTo>
                  <a:cubicBezTo>
                    <a:pt x="282" y="30"/>
                    <a:pt x="282" y="30"/>
                    <a:pt x="282" y="30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1" y="31"/>
                    <a:pt x="281" y="31"/>
                    <a:pt x="281" y="31"/>
                  </a:cubicBezTo>
                  <a:cubicBezTo>
                    <a:pt x="280" y="30"/>
                    <a:pt x="280" y="30"/>
                    <a:pt x="280" y="30"/>
                  </a:cubicBezTo>
                  <a:cubicBezTo>
                    <a:pt x="277" y="30"/>
                    <a:pt x="277" y="30"/>
                    <a:pt x="277" y="30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5" y="31"/>
                    <a:pt x="275" y="31"/>
                    <a:pt x="275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73" y="32"/>
                    <a:pt x="273" y="32"/>
                    <a:pt x="273" y="32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74" y="34"/>
                    <a:pt x="274" y="34"/>
                    <a:pt x="274" y="34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7" y="35"/>
                    <a:pt x="277" y="35"/>
                    <a:pt x="277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5" y="35"/>
                    <a:pt x="275" y="35"/>
                    <a:pt x="275" y="35"/>
                  </a:cubicBezTo>
                  <a:cubicBezTo>
                    <a:pt x="274" y="35"/>
                    <a:pt x="274" y="35"/>
                    <a:pt x="274" y="35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1" y="37"/>
                    <a:pt x="271" y="37"/>
                    <a:pt x="271" y="37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2" y="39"/>
                    <a:pt x="272" y="39"/>
                    <a:pt x="272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3" y="40"/>
                    <a:pt x="273" y="40"/>
                    <a:pt x="273" y="40"/>
                  </a:cubicBezTo>
                  <a:cubicBezTo>
                    <a:pt x="274" y="40"/>
                    <a:pt x="274" y="40"/>
                    <a:pt x="274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82" y="42"/>
                    <a:pt x="282" y="42"/>
                    <a:pt x="282" y="42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0" y="43"/>
                    <a:pt x="280" y="43"/>
                    <a:pt x="280" y="43"/>
                  </a:cubicBezTo>
                  <a:cubicBezTo>
                    <a:pt x="279" y="43"/>
                    <a:pt x="279" y="43"/>
                    <a:pt x="279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7" y="43"/>
                    <a:pt x="277" y="43"/>
                    <a:pt x="277" y="43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1" y="44"/>
                    <a:pt x="281" y="44"/>
                    <a:pt x="281" y="4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78" y="44"/>
                    <a:pt x="278" y="44"/>
                    <a:pt x="278" y="44"/>
                  </a:cubicBezTo>
                  <a:cubicBezTo>
                    <a:pt x="277" y="44"/>
                    <a:pt x="277" y="44"/>
                    <a:pt x="277" y="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75" y="43"/>
                    <a:pt x="275" y="43"/>
                    <a:pt x="275" y="43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3" y="42"/>
                    <a:pt x="273" y="42"/>
                    <a:pt x="273" y="42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72" y="43"/>
                    <a:pt x="272" y="43"/>
                    <a:pt x="272" y="43"/>
                  </a:cubicBezTo>
                  <a:cubicBezTo>
                    <a:pt x="271" y="43"/>
                    <a:pt x="271" y="43"/>
                    <a:pt x="271" y="43"/>
                  </a:cubicBezTo>
                  <a:cubicBezTo>
                    <a:pt x="271" y="45"/>
                    <a:pt x="271" y="45"/>
                    <a:pt x="271" y="45"/>
                  </a:cubicBezTo>
                  <a:cubicBezTo>
                    <a:pt x="272" y="46"/>
                    <a:pt x="272" y="46"/>
                    <a:pt x="272" y="46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71" y="46"/>
                    <a:pt x="271" y="46"/>
                    <a:pt x="271" y="46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70" y="47"/>
                    <a:pt x="270" y="47"/>
                    <a:pt x="270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70" y="49"/>
                    <a:pt x="270" y="49"/>
                    <a:pt x="270" y="49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2" y="49"/>
                    <a:pt x="272" y="49"/>
                    <a:pt x="272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9" y="51"/>
                    <a:pt x="269" y="51"/>
                    <a:pt x="269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4" y="56"/>
                    <a:pt x="274" y="56"/>
                    <a:pt x="274" y="56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7" y="55"/>
                    <a:pt x="277" y="55"/>
                    <a:pt x="277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6"/>
                    <a:pt x="276" y="56"/>
                    <a:pt x="276" y="56"/>
                  </a:cubicBezTo>
                  <a:cubicBezTo>
                    <a:pt x="277" y="56"/>
                    <a:pt x="277" y="56"/>
                    <a:pt x="277" y="56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1"/>
                    <a:pt x="278" y="51"/>
                    <a:pt x="278" y="51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0"/>
                    <a:pt x="279" y="50"/>
                    <a:pt x="279" y="50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278" y="52"/>
                    <a:pt x="278" y="52"/>
                    <a:pt x="278" y="52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8" y="55"/>
                    <a:pt x="278" y="55"/>
                    <a:pt x="278" y="55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7"/>
                    <a:pt x="278" y="57"/>
                    <a:pt x="278" y="57"/>
                  </a:cubicBezTo>
                  <a:cubicBezTo>
                    <a:pt x="278" y="57"/>
                    <a:pt x="278" y="57"/>
                    <a:pt x="278" y="57"/>
                  </a:cubicBezTo>
                  <a:close/>
                  <a:moveTo>
                    <a:pt x="281" y="22"/>
                  </a:moveTo>
                  <a:cubicBezTo>
                    <a:pt x="281" y="21"/>
                    <a:pt x="281" y="21"/>
                    <a:pt x="281" y="21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3" y="22"/>
                    <a:pt x="283" y="22"/>
                    <a:pt x="283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2"/>
                    <a:pt x="281" y="22"/>
                    <a:pt x="281" y="22"/>
                  </a:cubicBezTo>
                  <a:close/>
                  <a:moveTo>
                    <a:pt x="281" y="57"/>
                  </a:moveTo>
                  <a:cubicBezTo>
                    <a:pt x="281" y="56"/>
                    <a:pt x="281" y="56"/>
                    <a:pt x="281" y="56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2" y="55"/>
                    <a:pt x="282" y="55"/>
                    <a:pt x="282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82" y="56"/>
                    <a:pt x="282" y="56"/>
                    <a:pt x="282" y="56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81" y="57"/>
                    <a:pt x="281" y="57"/>
                    <a:pt x="281" y="57"/>
                  </a:cubicBezTo>
                  <a:close/>
                  <a:moveTo>
                    <a:pt x="290" y="49"/>
                  </a:moveTo>
                  <a:cubicBezTo>
                    <a:pt x="291" y="48"/>
                    <a:pt x="291" y="48"/>
                    <a:pt x="291" y="48"/>
                  </a:cubicBezTo>
                  <a:cubicBezTo>
                    <a:pt x="292" y="48"/>
                    <a:pt x="292" y="48"/>
                    <a:pt x="292" y="48"/>
                  </a:cubicBezTo>
                  <a:cubicBezTo>
                    <a:pt x="293" y="47"/>
                    <a:pt x="293" y="47"/>
                    <a:pt x="293" y="47"/>
                  </a:cubicBezTo>
                  <a:cubicBezTo>
                    <a:pt x="294" y="48"/>
                    <a:pt x="294" y="48"/>
                    <a:pt x="294" y="48"/>
                  </a:cubicBezTo>
                  <a:cubicBezTo>
                    <a:pt x="295" y="48"/>
                    <a:pt x="295" y="48"/>
                    <a:pt x="295" y="4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3" y="49"/>
                    <a:pt x="293" y="49"/>
                    <a:pt x="293" y="49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0" y="49"/>
                    <a:pt x="290" y="49"/>
                    <a:pt x="290" y="49"/>
                  </a:cubicBezTo>
                  <a:close/>
                  <a:moveTo>
                    <a:pt x="357" y="2"/>
                  </a:moveTo>
                  <a:cubicBezTo>
                    <a:pt x="357" y="1"/>
                    <a:pt x="357" y="1"/>
                    <a:pt x="357" y="1"/>
                  </a:cubicBezTo>
                  <a:cubicBezTo>
                    <a:pt x="358" y="1"/>
                    <a:pt x="358" y="1"/>
                    <a:pt x="358" y="1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8" y="2"/>
                    <a:pt x="358" y="2"/>
                    <a:pt x="358" y="2"/>
                  </a:cubicBezTo>
                  <a:cubicBezTo>
                    <a:pt x="357" y="2"/>
                    <a:pt x="357" y="2"/>
                    <a:pt x="357" y="2"/>
                  </a:cubicBezTo>
                  <a:close/>
                  <a:moveTo>
                    <a:pt x="325" y="58"/>
                  </a:moveTo>
                  <a:cubicBezTo>
                    <a:pt x="325" y="59"/>
                    <a:pt x="325" y="59"/>
                    <a:pt x="325" y="59"/>
                  </a:cubicBezTo>
                  <a:cubicBezTo>
                    <a:pt x="325" y="59"/>
                    <a:pt x="325" y="59"/>
                    <a:pt x="325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5" y="58"/>
                    <a:pt x="325" y="58"/>
                    <a:pt x="325" y="58"/>
                  </a:cubicBezTo>
                  <a:close/>
                  <a:moveTo>
                    <a:pt x="309" y="67"/>
                  </a:moveTo>
                  <a:cubicBezTo>
                    <a:pt x="309" y="68"/>
                    <a:pt x="309" y="68"/>
                    <a:pt x="309" y="68"/>
                  </a:cubicBezTo>
                  <a:cubicBezTo>
                    <a:pt x="310" y="68"/>
                    <a:pt x="310" y="68"/>
                    <a:pt x="310" y="68"/>
                  </a:cubicBezTo>
                  <a:cubicBezTo>
                    <a:pt x="310" y="67"/>
                    <a:pt x="310" y="67"/>
                    <a:pt x="310" y="67"/>
                  </a:cubicBezTo>
                  <a:cubicBezTo>
                    <a:pt x="309" y="67"/>
                    <a:pt x="309" y="67"/>
                    <a:pt x="309" y="67"/>
                  </a:cubicBezTo>
                  <a:close/>
                  <a:moveTo>
                    <a:pt x="287" y="67"/>
                  </a:moveTo>
                  <a:cubicBezTo>
                    <a:pt x="286" y="66"/>
                    <a:pt x="286" y="66"/>
                    <a:pt x="286" y="66"/>
                  </a:cubicBezTo>
                  <a:cubicBezTo>
                    <a:pt x="286" y="65"/>
                    <a:pt x="286" y="65"/>
                    <a:pt x="286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7"/>
                    <a:pt x="287" y="67"/>
                    <a:pt x="287" y="67"/>
                  </a:cubicBezTo>
                  <a:close/>
                  <a:moveTo>
                    <a:pt x="280" y="79"/>
                  </a:moveTo>
                  <a:cubicBezTo>
                    <a:pt x="280" y="78"/>
                    <a:pt x="280" y="78"/>
                    <a:pt x="280" y="78"/>
                  </a:cubicBezTo>
                  <a:cubicBezTo>
                    <a:pt x="280" y="78"/>
                    <a:pt x="280" y="78"/>
                    <a:pt x="280" y="78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79" y="79"/>
                    <a:pt x="279" y="79"/>
                    <a:pt x="279" y="79"/>
                  </a:cubicBezTo>
                  <a:cubicBezTo>
                    <a:pt x="280" y="80"/>
                    <a:pt x="280" y="80"/>
                    <a:pt x="280" y="80"/>
                  </a:cubicBezTo>
                  <a:cubicBezTo>
                    <a:pt x="280" y="81"/>
                    <a:pt x="280" y="81"/>
                    <a:pt x="280" y="81"/>
                  </a:cubicBezTo>
                  <a:cubicBezTo>
                    <a:pt x="279" y="81"/>
                    <a:pt x="279" y="81"/>
                    <a:pt x="279" y="81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7" y="80"/>
                    <a:pt x="277" y="80"/>
                    <a:pt x="277" y="80"/>
                  </a:cubicBezTo>
                  <a:cubicBezTo>
                    <a:pt x="276" y="80"/>
                    <a:pt x="276" y="80"/>
                    <a:pt x="276" y="80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9"/>
                    <a:pt x="274" y="79"/>
                    <a:pt x="274" y="79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5" y="76"/>
                    <a:pt x="275" y="76"/>
                    <a:pt x="275" y="76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6"/>
                    <a:pt x="274" y="76"/>
                    <a:pt x="274" y="76"/>
                  </a:cubicBezTo>
                  <a:cubicBezTo>
                    <a:pt x="274" y="77"/>
                    <a:pt x="274" y="77"/>
                    <a:pt x="274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76"/>
                    <a:pt x="272" y="76"/>
                    <a:pt x="272" y="76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2" y="74"/>
                    <a:pt x="272" y="74"/>
                    <a:pt x="272" y="74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6"/>
                    <a:pt x="271" y="76"/>
                    <a:pt x="271" y="76"/>
                  </a:cubicBezTo>
                  <a:cubicBezTo>
                    <a:pt x="271" y="77"/>
                    <a:pt x="271" y="77"/>
                    <a:pt x="271" y="77"/>
                  </a:cubicBezTo>
                  <a:cubicBezTo>
                    <a:pt x="270" y="77"/>
                    <a:pt x="270" y="77"/>
                    <a:pt x="270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7"/>
                    <a:pt x="269" y="77"/>
                    <a:pt x="269" y="77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6"/>
                    <a:pt x="269" y="76"/>
                    <a:pt x="269" y="76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70" y="72"/>
                    <a:pt x="270" y="72"/>
                    <a:pt x="270" y="72"/>
                  </a:cubicBezTo>
                  <a:cubicBezTo>
                    <a:pt x="269" y="73"/>
                    <a:pt x="269" y="73"/>
                    <a:pt x="269" y="73"/>
                  </a:cubicBezTo>
                  <a:cubicBezTo>
                    <a:pt x="269" y="74"/>
                    <a:pt x="269" y="74"/>
                    <a:pt x="269" y="74"/>
                  </a:cubicBezTo>
                  <a:cubicBezTo>
                    <a:pt x="269" y="75"/>
                    <a:pt x="269" y="75"/>
                    <a:pt x="269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68" y="76"/>
                    <a:pt x="268" y="76"/>
                    <a:pt x="268" y="76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6" y="75"/>
                    <a:pt x="266" y="75"/>
                    <a:pt x="266" y="75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6" y="73"/>
                    <a:pt x="266" y="73"/>
                    <a:pt x="266" y="73"/>
                  </a:cubicBezTo>
                  <a:cubicBezTo>
                    <a:pt x="267" y="73"/>
                    <a:pt x="267" y="73"/>
                    <a:pt x="267" y="73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70"/>
                    <a:pt x="268" y="70"/>
                    <a:pt x="268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1" y="70"/>
                    <a:pt x="271" y="70"/>
                    <a:pt x="271" y="70"/>
                  </a:cubicBezTo>
                  <a:cubicBezTo>
                    <a:pt x="271" y="69"/>
                    <a:pt x="271" y="69"/>
                    <a:pt x="271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2" y="69"/>
                    <a:pt x="272" y="69"/>
                    <a:pt x="272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4" y="68"/>
                    <a:pt x="274" y="68"/>
                    <a:pt x="274" y="68"/>
                  </a:cubicBezTo>
                  <a:cubicBezTo>
                    <a:pt x="275" y="69"/>
                    <a:pt x="275" y="69"/>
                    <a:pt x="275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9" y="69"/>
                    <a:pt x="279" y="69"/>
                    <a:pt x="279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1" y="69"/>
                    <a:pt x="281" y="69"/>
                    <a:pt x="281" y="69"/>
                  </a:cubicBezTo>
                  <a:cubicBezTo>
                    <a:pt x="280" y="69"/>
                    <a:pt x="280" y="69"/>
                    <a:pt x="280" y="69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79" y="68"/>
                    <a:pt x="279" y="68"/>
                    <a:pt x="279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8"/>
                    <a:pt x="280" y="68"/>
                    <a:pt x="280" y="68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0" y="67"/>
                    <a:pt x="280" y="67"/>
                    <a:pt x="280" y="67"/>
                  </a:cubicBezTo>
                  <a:cubicBezTo>
                    <a:pt x="281" y="67"/>
                    <a:pt x="281" y="67"/>
                    <a:pt x="281" y="67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79" y="66"/>
                    <a:pt x="279" y="66"/>
                    <a:pt x="279" y="66"/>
                  </a:cubicBezTo>
                  <a:cubicBezTo>
                    <a:pt x="279" y="67"/>
                    <a:pt x="279" y="67"/>
                    <a:pt x="279" y="67"/>
                  </a:cubicBezTo>
                  <a:cubicBezTo>
                    <a:pt x="278" y="66"/>
                    <a:pt x="278" y="66"/>
                    <a:pt x="278" y="66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2"/>
                    <a:pt x="279" y="62"/>
                    <a:pt x="279" y="62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1" y="61"/>
                    <a:pt x="281" y="61"/>
                    <a:pt x="281" y="61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84" y="62"/>
                    <a:pt x="284" y="62"/>
                    <a:pt x="284" y="62"/>
                  </a:cubicBezTo>
                  <a:cubicBezTo>
                    <a:pt x="285" y="63"/>
                    <a:pt x="285" y="63"/>
                    <a:pt x="285" y="63"/>
                  </a:cubicBezTo>
                  <a:cubicBezTo>
                    <a:pt x="285" y="66"/>
                    <a:pt x="285" y="66"/>
                    <a:pt x="285" y="66"/>
                  </a:cubicBezTo>
                  <a:cubicBezTo>
                    <a:pt x="284" y="67"/>
                    <a:pt x="284" y="67"/>
                    <a:pt x="284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5" y="67"/>
                    <a:pt x="285" y="67"/>
                    <a:pt x="285" y="67"/>
                  </a:cubicBezTo>
                  <a:cubicBezTo>
                    <a:pt x="287" y="67"/>
                    <a:pt x="287" y="67"/>
                    <a:pt x="287" y="67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90" y="68"/>
                    <a:pt x="290" y="68"/>
                    <a:pt x="290" y="68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7" y="64"/>
                    <a:pt x="297" y="64"/>
                    <a:pt x="297" y="64"/>
                  </a:cubicBezTo>
                  <a:cubicBezTo>
                    <a:pt x="297" y="63"/>
                    <a:pt x="297" y="63"/>
                    <a:pt x="297" y="63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6" y="63"/>
                    <a:pt x="296" y="63"/>
                    <a:pt x="296" y="63"/>
                  </a:cubicBezTo>
                  <a:cubicBezTo>
                    <a:pt x="295" y="65"/>
                    <a:pt x="295" y="65"/>
                    <a:pt x="295" y="65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4" y="66"/>
                    <a:pt x="294" y="66"/>
                    <a:pt x="294" y="66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90" y="64"/>
                    <a:pt x="290" y="64"/>
                    <a:pt x="290" y="64"/>
                  </a:cubicBezTo>
                  <a:cubicBezTo>
                    <a:pt x="289" y="65"/>
                    <a:pt x="289" y="65"/>
                    <a:pt x="289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7" y="64"/>
                    <a:pt x="287" y="64"/>
                    <a:pt x="287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3"/>
                    <a:pt x="289" y="63"/>
                    <a:pt x="289" y="63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1" y="61"/>
                    <a:pt x="291" y="61"/>
                    <a:pt x="291" y="61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0" y="60"/>
                    <a:pt x="290" y="60"/>
                    <a:pt x="290" y="60"/>
                  </a:cubicBezTo>
                  <a:cubicBezTo>
                    <a:pt x="291" y="60"/>
                    <a:pt x="291" y="60"/>
                    <a:pt x="291" y="60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9"/>
                    <a:pt x="291" y="59"/>
                    <a:pt x="291" y="59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1" y="58"/>
                    <a:pt x="291" y="58"/>
                    <a:pt x="291" y="58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6" y="60"/>
                    <a:pt x="286" y="60"/>
                    <a:pt x="286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88" y="57"/>
                    <a:pt x="288" y="57"/>
                    <a:pt x="288" y="57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2" y="58"/>
                    <a:pt x="282" y="58"/>
                    <a:pt x="282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4" y="58"/>
                    <a:pt x="284" y="58"/>
                    <a:pt x="284" y="58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4" y="56"/>
                    <a:pt x="284" y="56"/>
                    <a:pt x="284" y="56"/>
                  </a:cubicBezTo>
                  <a:cubicBezTo>
                    <a:pt x="284" y="55"/>
                    <a:pt x="284" y="55"/>
                    <a:pt x="284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7" y="54"/>
                    <a:pt x="287" y="54"/>
                    <a:pt x="287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0" y="51"/>
                    <a:pt x="290" y="51"/>
                    <a:pt x="290" y="51"/>
                  </a:cubicBezTo>
                  <a:cubicBezTo>
                    <a:pt x="291" y="51"/>
                    <a:pt x="291" y="51"/>
                    <a:pt x="291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5" y="50"/>
                    <a:pt x="295" y="50"/>
                    <a:pt x="295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6" y="50"/>
                    <a:pt x="296" y="50"/>
                    <a:pt x="296" y="50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9" y="52"/>
                    <a:pt x="299" y="52"/>
                    <a:pt x="299" y="52"/>
                  </a:cubicBezTo>
                  <a:cubicBezTo>
                    <a:pt x="300" y="53"/>
                    <a:pt x="300" y="53"/>
                    <a:pt x="300" y="53"/>
                  </a:cubicBezTo>
                  <a:cubicBezTo>
                    <a:pt x="300" y="54"/>
                    <a:pt x="300" y="54"/>
                    <a:pt x="300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3" y="54"/>
                    <a:pt x="303" y="54"/>
                    <a:pt x="303" y="54"/>
                  </a:cubicBezTo>
                  <a:cubicBezTo>
                    <a:pt x="302" y="54"/>
                    <a:pt x="302" y="54"/>
                    <a:pt x="302" y="54"/>
                  </a:cubicBezTo>
                  <a:cubicBezTo>
                    <a:pt x="301" y="54"/>
                    <a:pt x="301" y="54"/>
                    <a:pt x="301" y="54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1" y="53"/>
                    <a:pt x="301" y="53"/>
                    <a:pt x="301" y="53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5" y="52"/>
                    <a:pt x="305" y="52"/>
                    <a:pt x="305" y="52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5" y="51"/>
                    <a:pt x="305" y="51"/>
                    <a:pt x="305" y="51"/>
                  </a:cubicBezTo>
                  <a:cubicBezTo>
                    <a:pt x="304" y="52"/>
                    <a:pt x="304" y="52"/>
                    <a:pt x="304" y="52"/>
                  </a:cubicBezTo>
                  <a:cubicBezTo>
                    <a:pt x="303" y="52"/>
                    <a:pt x="303" y="52"/>
                    <a:pt x="303" y="52"/>
                  </a:cubicBezTo>
                  <a:cubicBezTo>
                    <a:pt x="301" y="52"/>
                    <a:pt x="301" y="52"/>
                    <a:pt x="301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1"/>
                    <a:pt x="300" y="51"/>
                    <a:pt x="300" y="51"/>
                  </a:cubicBezTo>
                  <a:cubicBezTo>
                    <a:pt x="299" y="51"/>
                    <a:pt x="299" y="51"/>
                    <a:pt x="299" y="51"/>
                  </a:cubicBezTo>
                  <a:cubicBezTo>
                    <a:pt x="298" y="51"/>
                    <a:pt x="298" y="51"/>
                    <a:pt x="298" y="51"/>
                  </a:cubicBezTo>
                  <a:cubicBezTo>
                    <a:pt x="297" y="49"/>
                    <a:pt x="297" y="49"/>
                    <a:pt x="297" y="49"/>
                  </a:cubicBezTo>
                  <a:cubicBezTo>
                    <a:pt x="296" y="48"/>
                    <a:pt x="296" y="48"/>
                    <a:pt x="296" y="48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9" y="48"/>
                    <a:pt x="299" y="48"/>
                    <a:pt x="299" y="48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4"/>
                    <a:pt x="299" y="44"/>
                    <a:pt x="299" y="44"/>
                  </a:cubicBezTo>
                  <a:cubicBezTo>
                    <a:pt x="300" y="43"/>
                    <a:pt x="300" y="43"/>
                    <a:pt x="300" y="43"/>
                  </a:cubicBezTo>
                  <a:cubicBezTo>
                    <a:pt x="299" y="40"/>
                    <a:pt x="299" y="40"/>
                    <a:pt x="299" y="40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8" y="39"/>
                    <a:pt x="298" y="39"/>
                    <a:pt x="298" y="39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299" y="37"/>
                    <a:pt x="299" y="37"/>
                    <a:pt x="299" y="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301" y="38"/>
                    <a:pt x="301" y="38"/>
                    <a:pt x="301" y="38"/>
                  </a:cubicBezTo>
                  <a:cubicBezTo>
                    <a:pt x="301" y="37"/>
                    <a:pt x="301" y="37"/>
                    <a:pt x="301" y="37"/>
                  </a:cubicBezTo>
                  <a:cubicBezTo>
                    <a:pt x="300" y="37"/>
                    <a:pt x="300" y="37"/>
                    <a:pt x="300" y="37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10" y="38"/>
                    <a:pt x="310" y="38"/>
                    <a:pt x="310" y="38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10" y="41"/>
                    <a:pt x="310" y="41"/>
                    <a:pt x="310" y="41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1" y="42"/>
                    <a:pt x="311" y="42"/>
                    <a:pt x="311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3"/>
                    <a:pt x="312" y="43"/>
                    <a:pt x="312" y="43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4" y="42"/>
                    <a:pt x="314" y="42"/>
                    <a:pt x="314" y="42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1" y="41"/>
                    <a:pt x="311" y="41"/>
                    <a:pt x="311" y="41"/>
                  </a:cubicBezTo>
                  <a:cubicBezTo>
                    <a:pt x="311" y="40"/>
                    <a:pt x="311" y="40"/>
                    <a:pt x="311" y="40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4"/>
                    <a:pt x="313" y="34"/>
                    <a:pt x="313" y="34"/>
                  </a:cubicBezTo>
                  <a:cubicBezTo>
                    <a:pt x="314" y="34"/>
                    <a:pt x="314" y="34"/>
                    <a:pt x="314" y="34"/>
                  </a:cubicBezTo>
                  <a:cubicBezTo>
                    <a:pt x="315" y="35"/>
                    <a:pt x="315" y="35"/>
                    <a:pt x="315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8" y="35"/>
                    <a:pt x="318" y="35"/>
                    <a:pt x="318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4" y="36"/>
                    <a:pt x="324" y="36"/>
                    <a:pt x="324" y="36"/>
                  </a:cubicBezTo>
                  <a:cubicBezTo>
                    <a:pt x="325" y="36"/>
                    <a:pt x="325" y="36"/>
                    <a:pt x="325" y="36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6" y="35"/>
                    <a:pt x="326" y="35"/>
                    <a:pt x="326" y="35"/>
                  </a:cubicBezTo>
                  <a:cubicBezTo>
                    <a:pt x="325" y="35"/>
                    <a:pt x="325" y="35"/>
                    <a:pt x="325" y="35"/>
                  </a:cubicBezTo>
                  <a:cubicBezTo>
                    <a:pt x="324" y="35"/>
                    <a:pt x="324" y="35"/>
                    <a:pt x="324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2" y="34"/>
                    <a:pt x="322" y="34"/>
                    <a:pt x="322" y="34"/>
                  </a:cubicBezTo>
                  <a:cubicBezTo>
                    <a:pt x="323" y="34"/>
                    <a:pt x="323" y="34"/>
                    <a:pt x="323" y="34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7" y="33"/>
                    <a:pt x="327" y="33"/>
                    <a:pt x="327" y="33"/>
                  </a:cubicBezTo>
                  <a:cubicBezTo>
                    <a:pt x="329" y="33"/>
                    <a:pt x="329" y="33"/>
                    <a:pt x="329" y="33"/>
                  </a:cubicBezTo>
                  <a:cubicBezTo>
                    <a:pt x="331" y="34"/>
                    <a:pt x="331" y="34"/>
                    <a:pt x="331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3" y="34"/>
                    <a:pt x="333" y="34"/>
                    <a:pt x="333" y="34"/>
                  </a:cubicBezTo>
                  <a:cubicBezTo>
                    <a:pt x="334" y="34"/>
                    <a:pt x="334" y="34"/>
                    <a:pt x="334" y="34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2" y="33"/>
                    <a:pt x="332" y="33"/>
                    <a:pt x="332" y="33"/>
                  </a:cubicBezTo>
                  <a:cubicBezTo>
                    <a:pt x="331" y="32"/>
                    <a:pt x="331" y="32"/>
                    <a:pt x="331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7" y="32"/>
                    <a:pt x="327" y="32"/>
                    <a:pt x="327" y="32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28" y="30"/>
                    <a:pt x="328" y="30"/>
                    <a:pt x="328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7"/>
                    <a:pt x="333" y="27"/>
                    <a:pt x="333" y="27"/>
                  </a:cubicBezTo>
                  <a:cubicBezTo>
                    <a:pt x="334" y="27"/>
                    <a:pt x="334" y="27"/>
                    <a:pt x="334" y="27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4" y="26"/>
                    <a:pt x="334" y="26"/>
                    <a:pt x="334" y="26"/>
                  </a:cubicBezTo>
                  <a:cubicBezTo>
                    <a:pt x="332" y="27"/>
                    <a:pt x="332" y="27"/>
                    <a:pt x="332" y="27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9"/>
                    <a:pt x="330" y="29"/>
                    <a:pt x="330" y="29"/>
                  </a:cubicBezTo>
                  <a:cubicBezTo>
                    <a:pt x="329" y="29"/>
                    <a:pt x="329" y="29"/>
                    <a:pt x="329" y="29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28" y="29"/>
                    <a:pt x="328" y="29"/>
                    <a:pt x="328" y="29"/>
                  </a:cubicBezTo>
                  <a:cubicBezTo>
                    <a:pt x="327" y="29"/>
                    <a:pt x="327" y="29"/>
                    <a:pt x="327" y="29"/>
                  </a:cubicBezTo>
                  <a:cubicBezTo>
                    <a:pt x="326" y="30"/>
                    <a:pt x="326" y="30"/>
                    <a:pt x="326" y="30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7" y="31"/>
                    <a:pt x="327" y="31"/>
                    <a:pt x="327" y="31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6" y="32"/>
                    <a:pt x="316" y="32"/>
                    <a:pt x="316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4" y="32"/>
                    <a:pt x="314" y="32"/>
                    <a:pt x="314" y="32"/>
                  </a:cubicBezTo>
                  <a:cubicBezTo>
                    <a:pt x="315" y="31"/>
                    <a:pt x="315" y="31"/>
                    <a:pt x="315" y="31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8" y="30"/>
                    <a:pt x="318" y="30"/>
                    <a:pt x="318" y="30"/>
                  </a:cubicBezTo>
                  <a:cubicBezTo>
                    <a:pt x="319" y="29"/>
                    <a:pt x="319" y="29"/>
                    <a:pt x="319" y="29"/>
                  </a:cubicBezTo>
                  <a:cubicBezTo>
                    <a:pt x="318" y="29"/>
                    <a:pt x="318" y="29"/>
                    <a:pt x="318" y="29"/>
                  </a:cubicBezTo>
                  <a:cubicBezTo>
                    <a:pt x="317" y="30"/>
                    <a:pt x="317" y="30"/>
                    <a:pt x="317" y="30"/>
                  </a:cubicBezTo>
                  <a:cubicBezTo>
                    <a:pt x="316" y="30"/>
                    <a:pt x="316" y="30"/>
                    <a:pt x="316" y="30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4" y="30"/>
                    <a:pt x="314" y="30"/>
                    <a:pt x="314" y="30"/>
                  </a:cubicBezTo>
                  <a:cubicBezTo>
                    <a:pt x="314" y="29"/>
                    <a:pt x="314" y="29"/>
                    <a:pt x="314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5" y="29"/>
                    <a:pt x="315" y="29"/>
                    <a:pt x="315" y="29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3" y="30"/>
                    <a:pt x="313" y="30"/>
                    <a:pt x="313" y="30"/>
                  </a:cubicBezTo>
                  <a:cubicBezTo>
                    <a:pt x="312" y="31"/>
                    <a:pt x="312" y="31"/>
                    <a:pt x="312" y="31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9" y="31"/>
                    <a:pt x="309" y="31"/>
                    <a:pt x="309" y="31"/>
                  </a:cubicBezTo>
                  <a:cubicBezTo>
                    <a:pt x="307" y="31"/>
                    <a:pt x="307" y="31"/>
                    <a:pt x="307" y="31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6" y="29"/>
                    <a:pt x="306" y="29"/>
                    <a:pt x="306" y="29"/>
                  </a:cubicBezTo>
                  <a:cubicBezTo>
                    <a:pt x="305" y="29"/>
                    <a:pt x="305" y="29"/>
                    <a:pt x="305" y="29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304" y="28"/>
                    <a:pt x="304" y="28"/>
                    <a:pt x="304" y="2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7" y="26"/>
                    <a:pt x="307" y="26"/>
                    <a:pt x="307" y="26"/>
                  </a:cubicBezTo>
                  <a:cubicBezTo>
                    <a:pt x="308" y="25"/>
                    <a:pt x="308" y="25"/>
                    <a:pt x="308" y="25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09" y="24"/>
                    <a:pt x="309" y="24"/>
                    <a:pt x="309" y="24"/>
                  </a:cubicBezTo>
                  <a:cubicBezTo>
                    <a:pt x="310" y="24"/>
                    <a:pt x="310" y="24"/>
                    <a:pt x="310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5" y="25"/>
                    <a:pt x="315" y="25"/>
                    <a:pt x="315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9" y="25"/>
                    <a:pt x="319" y="25"/>
                    <a:pt x="319" y="25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14" y="24"/>
                    <a:pt x="314" y="24"/>
                    <a:pt x="314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8" y="24"/>
                    <a:pt x="308" y="24"/>
                    <a:pt x="308" y="24"/>
                  </a:cubicBezTo>
                  <a:cubicBezTo>
                    <a:pt x="307" y="25"/>
                    <a:pt x="307" y="25"/>
                    <a:pt x="307" y="25"/>
                  </a:cubicBezTo>
                  <a:cubicBezTo>
                    <a:pt x="306" y="26"/>
                    <a:pt x="306" y="26"/>
                    <a:pt x="306" y="2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3" y="28"/>
                    <a:pt x="303" y="28"/>
                    <a:pt x="303" y="28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0" y="25"/>
                    <a:pt x="300" y="25"/>
                    <a:pt x="300" y="25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299" y="22"/>
                    <a:pt x="299" y="22"/>
                    <a:pt x="299" y="22"/>
                  </a:cubicBezTo>
                  <a:cubicBezTo>
                    <a:pt x="299" y="21"/>
                    <a:pt x="299" y="21"/>
                    <a:pt x="299" y="21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1" y="22"/>
                    <a:pt x="301" y="22"/>
                    <a:pt x="301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5" y="23"/>
                    <a:pt x="305" y="23"/>
                    <a:pt x="305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6" y="23"/>
                    <a:pt x="306" y="23"/>
                    <a:pt x="306" y="23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3"/>
                    <a:pt x="309" y="23"/>
                    <a:pt x="309" y="23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1" y="22"/>
                    <a:pt x="311" y="22"/>
                    <a:pt x="311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1"/>
                    <a:pt x="315" y="21"/>
                    <a:pt x="315" y="21"/>
                  </a:cubicBezTo>
                  <a:cubicBezTo>
                    <a:pt x="315" y="20"/>
                    <a:pt x="315" y="20"/>
                    <a:pt x="315" y="20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4" y="21"/>
                    <a:pt x="314" y="21"/>
                    <a:pt x="314" y="21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12" y="21"/>
                    <a:pt x="312" y="21"/>
                    <a:pt x="312" y="21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7" y="22"/>
                    <a:pt x="307" y="22"/>
                    <a:pt x="307" y="22"/>
                  </a:cubicBezTo>
                  <a:cubicBezTo>
                    <a:pt x="306" y="22"/>
                    <a:pt x="306" y="22"/>
                    <a:pt x="306" y="22"/>
                  </a:cubicBezTo>
                  <a:cubicBezTo>
                    <a:pt x="305" y="21"/>
                    <a:pt x="305" y="21"/>
                    <a:pt x="305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4" y="21"/>
                    <a:pt x="304" y="21"/>
                    <a:pt x="304" y="21"/>
                  </a:cubicBezTo>
                  <a:cubicBezTo>
                    <a:pt x="303" y="21"/>
                    <a:pt x="303" y="21"/>
                    <a:pt x="303" y="21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300" y="21"/>
                    <a:pt x="300" y="21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300" y="19"/>
                    <a:pt x="300" y="19"/>
                    <a:pt x="300" y="19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0" y="18"/>
                    <a:pt x="300" y="18"/>
                    <a:pt x="300" y="18"/>
                  </a:cubicBezTo>
                  <a:cubicBezTo>
                    <a:pt x="301" y="18"/>
                    <a:pt x="301" y="18"/>
                    <a:pt x="301" y="18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2" y="18"/>
                    <a:pt x="302" y="18"/>
                    <a:pt x="302" y="18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1" y="17"/>
                    <a:pt x="301" y="17"/>
                    <a:pt x="301" y="17"/>
                  </a:cubicBezTo>
                  <a:cubicBezTo>
                    <a:pt x="303" y="17"/>
                    <a:pt x="303" y="17"/>
                    <a:pt x="303" y="17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7" y="15"/>
                    <a:pt x="307" y="15"/>
                    <a:pt x="307" y="15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8" y="15"/>
                    <a:pt x="308" y="15"/>
                    <a:pt x="308" y="15"/>
                  </a:cubicBezTo>
                  <a:cubicBezTo>
                    <a:pt x="306" y="15"/>
                    <a:pt x="306" y="15"/>
                    <a:pt x="306" y="15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3" y="15"/>
                    <a:pt x="303" y="15"/>
                    <a:pt x="303" y="15"/>
                  </a:cubicBezTo>
                  <a:cubicBezTo>
                    <a:pt x="302" y="15"/>
                    <a:pt x="302" y="15"/>
                    <a:pt x="302" y="15"/>
                  </a:cubicBezTo>
                  <a:cubicBezTo>
                    <a:pt x="302" y="16"/>
                    <a:pt x="302" y="16"/>
                    <a:pt x="302" y="16"/>
                  </a:cubicBezTo>
                  <a:cubicBezTo>
                    <a:pt x="301" y="16"/>
                    <a:pt x="301" y="16"/>
                    <a:pt x="301" y="16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1" y="15"/>
                    <a:pt x="301" y="15"/>
                    <a:pt x="301" y="15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11"/>
                    <a:pt x="304" y="11"/>
                    <a:pt x="304" y="11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9" y="14"/>
                    <a:pt x="299" y="14"/>
                    <a:pt x="299" y="14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2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4" y="9"/>
                    <a:pt x="304" y="9"/>
                    <a:pt x="304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7" y="8"/>
                    <a:pt x="307" y="8"/>
                    <a:pt x="307" y="8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9"/>
                    <a:pt x="308" y="9"/>
                    <a:pt x="308" y="9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9" y="11"/>
                    <a:pt x="309" y="11"/>
                    <a:pt x="309" y="11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11" y="8"/>
                    <a:pt x="311" y="8"/>
                    <a:pt x="311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8"/>
                    <a:pt x="312" y="8"/>
                    <a:pt x="312" y="8"/>
                  </a:cubicBezTo>
                  <a:cubicBezTo>
                    <a:pt x="312" y="9"/>
                    <a:pt x="312" y="9"/>
                    <a:pt x="312" y="9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1"/>
                    <a:pt x="313" y="11"/>
                    <a:pt x="313" y="11"/>
                  </a:cubicBezTo>
                  <a:cubicBezTo>
                    <a:pt x="313" y="12"/>
                    <a:pt x="313" y="12"/>
                    <a:pt x="313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4" y="11"/>
                    <a:pt x="314" y="11"/>
                    <a:pt x="314" y="11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16" y="9"/>
                    <a:pt x="316" y="9"/>
                    <a:pt x="316" y="9"/>
                  </a:cubicBezTo>
                  <a:cubicBezTo>
                    <a:pt x="317" y="10"/>
                    <a:pt x="317" y="10"/>
                    <a:pt x="317" y="10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3"/>
                    <a:pt x="317" y="13"/>
                    <a:pt x="317" y="13"/>
                  </a:cubicBezTo>
                  <a:cubicBezTo>
                    <a:pt x="317" y="12"/>
                    <a:pt x="317" y="12"/>
                    <a:pt x="317" y="12"/>
                  </a:cubicBezTo>
                  <a:cubicBezTo>
                    <a:pt x="317" y="11"/>
                    <a:pt x="317" y="11"/>
                    <a:pt x="317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9" y="11"/>
                    <a:pt x="319" y="11"/>
                    <a:pt x="319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9" y="13"/>
                    <a:pt x="319" y="13"/>
                    <a:pt x="319" y="13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12"/>
                    <a:pt x="320" y="12"/>
                    <a:pt x="320" y="12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8" y="8"/>
                    <a:pt x="318" y="8"/>
                    <a:pt x="318" y="8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6"/>
                    <a:pt x="317" y="6"/>
                    <a:pt x="317" y="6"/>
                  </a:cubicBezTo>
                  <a:cubicBezTo>
                    <a:pt x="318" y="6"/>
                    <a:pt x="318" y="6"/>
                    <a:pt x="318" y="6"/>
                  </a:cubicBezTo>
                  <a:cubicBezTo>
                    <a:pt x="319" y="7"/>
                    <a:pt x="319" y="7"/>
                    <a:pt x="319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5"/>
                    <a:pt x="321" y="5"/>
                    <a:pt x="321" y="5"/>
                  </a:cubicBezTo>
                  <a:cubicBezTo>
                    <a:pt x="320" y="4"/>
                    <a:pt x="320" y="4"/>
                    <a:pt x="320" y="4"/>
                  </a:cubicBezTo>
                  <a:cubicBezTo>
                    <a:pt x="321" y="4"/>
                    <a:pt x="321" y="4"/>
                    <a:pt x="321" y="4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4"/>
                    <a:pt x="322" y="4"/>
                    <a:pt x="322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4"/>
                    <a:pt x="324" y="4"/>
                    <a:pt x="324" y="4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5"/>
                    <a:pt x="324" y="5"/>
                    <a:pt x="324" y="5"/>
                  </a:cubicBezTo>
                  <a:cubicBezTo>
                    <a:pt x="324" y="6"/>
                    <a:pt x="324" y="6"/>
                    <a:pt x="324" y="6"/>
                  </a:cubicBezTo>
                  <a:cubicBezTo>
                    <a:pt x="325" y="6"/>
                    <a:pt x="325" y="6"/>
                    <a:pt x="325" y="6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5" y="10"/>
                    <a:pt x="325" y="10"/>
                    <a:pt x="325" y="10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9"/>
                    <a:pt x="327" y="9"/>
                    <a:pt x="327" y="9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8" y="9"/>
                    <a:pt x="328" y="9"/>
                    <a:pt x="328" y="9"/>
                  </a:cubicBezTo>
                  <a:cubicBezTo>
                    <a:pt x="329" y="8"/>
                    <a:pt x="329" y="8"/>
                    <a:pt x="329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9" y="6"/>
                    <a:pt x="329" y="6"/>
                    <a:pt x="329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1" y="6"/>
                    <a:pt x="331" y="6"/>
                    <a:pt x="33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33" y="3"/>
                    <a:pt x="333" y="3"/>
                    <a:pt x="333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3" y="6"/>
                    <a:pt x="333" y="6"/>
                    <a:pt x="333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9"/>
                    <a:pt x="334" y="9"/>
                    <a:pt x="334" y="9"/>
                  </a:cubicBezTo>
                  <a:cubicBezTo>
                    <a:pt x="335" y="8"/>
                    <a:pt x="335" y="8"/>
                    <a:pt x="335" y="8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7"/>
                    <a:pt x="335" y="7"/>
                    <a:pt x="335" y="7"/>
                  </a:cubicBezTo>
                  <a:cubicBezTo>
                    <a:pt x="335" y="6"/>
                    <a:pt x="335" y="6"/>
                    <a:pt x="335" y="6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34" y="3"/>
                    <a:pt x="334" y="3"/>
                    <a:pt x="334" y="3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6" y="2"/>
                    <a:pt x="336" y="2"/>
                    <a:pt x="336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337" y="3"/>
                    <a:pt x="337" y="3"/>
                    <a:pt x="337" y="3"/>
                  </a:cubicBezTo>
                  <a:cubicBezTo>
                    <a:pt x="337" y="4"/>
                    <a:pt x="337" y="4"/>
                    <a:pt x="337" y="4"/>
                  </a:cubicBezTo>
                  <a:cubicBezTo>
                    <a:pt x="337" y="5"/>
                    <a:pt x="337" y="5"/>
                    <a:pt x="337" y="5"/>
                  </a:cubicBezTo>
                  <a:cubicBezTo>
                    <a:pt x="337" y="6"/>
                    <a:pt x="337" y="6"/>
                    <a:pt x="337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6"/>
                    <a:pt x="338" y="6"/>
                    <a:pt x="338" y="6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40" y="7"/>
                    <a:pt x="340" y="7"/>
                    <a:pt x="340" y="7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6"/>
                    <a:pt x="340" y="6"/>
                    <a:pt x="340" y="6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3"/>
                    <a:pt x="339" y="3"/>
                    <a:pt x="339" y="3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9" y="2"/>
                    <a:pt x="339" y="2"/>
                    <a:pt x="339" y="2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2" y="2"/>
                    <a:pt x="342" y="2"/>
                    <a:pt x="342" y="2"/>
                  </a:cubicBezTo>
                  <a:cubicBezTo>
                    <a:pt x="342" y="3"/>
                    <a:pt x="342" y="3"/>
                    <a:pt x="342" y="3"/>
                  </a:cubicBezTo>
                  <a:cubicBezTo>
                    <a:pt x="343" y="3"/>
                    <a:pt x="343" y="3"/>
                    <a:pt x="343" y="3"/>
                  </a:cubicBezTo>
                  <a:cubicBezTo>
                    <a:pt x="343" y="2"/>
                    <a:pt x="343" y="2"/>
                    <a:pt x="343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46" y="4"/>
                    <a:pt x="346" y="4"/>
                    <a:pt x="346" y="4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6" y="6"/>
                    <a:pt x="346" y="6"/>
                    <a:pt x="346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6"/>
                    <a:pt x="348" y="6"/>
                    <a:pt x="348" y="6"/>
                  </a:cubicBezTo>
                  <a:cubicBezTo>
                    <a:pt x="348" y="5"/>
                    <a:pt x="348" y="5"/>
                    <a:pt x="348" y="5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355" y="1"/>
                    <a:pt x="355" y="1"/>
                    <a:pt x="355" y="1"/>
                  </a:cubicBezTo>
                  <a:cubicBezTo>
                    <a:pt x="357" y="2"/>
                    <a:pt x="357" y="2"/>
                    <a:pt x="357" y="2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3"/>
                    <a:pt x="357" y="3"/>
                    <a:pt x="357" y="3"/>
                  </a:cubicBezTo>
                  <a:cubicBezTo>
                    <a:pt x="357" y="4"/>
                    <a:pt x="357" y="4"/>
                    <a:pt x="357" y="4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358" y="5"/>
                    <a:pt x="358" y="5"/>
                    <a:pt x="358" y="5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60" y="3"/>
                    <a:pt x="360" y="3"/>
                    <a:pt x="360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1" y="3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4" y="3"/>
                    <a:pt x="364" y="3"/>
                    <a:pt x="364" y="3"/>
                  </a:cubicBezTo>
                  <a:cubicBezTo>
                    <a:pt x="363" y="4"/>
                    <a:pt x="363" y="4"/>
                    <a:pt x="363" y="4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3" y="5"/>
                    <a:pt x="363" y="5"/>
                    <a:pt x="363" y="5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5" y="4"/>
                    <a:pt x="365" y="4"/>
                    <a:pt x="365" y="4"/>
                  </a:cubicBezTo>
                  <a:cubicBezTo>
                    <a:pt x="367" y="4"/>
                    <a:pt x="367" y="4"/>
                    <a:pt x="367" y="4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6"/>
                    <a:pt x="368" y="6"/>
                    <a:pt x="368" y="6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70" y="6"/>
                    <a:pt x="370" y="6"/>
                    <a:pt x="370" y="6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0" y="7"/>
                    <a:pt x="370" y="7"/>
                    <a:pt x="370" y="7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2" y="6"/>
                    <a:pt x="372" y="6"/>
                    <a:pt x="372" y="6"/>
                  </a:cubicBezTo>
                  <a:cubicBezTo>
                    <a:pt x="372" y="7"/>
                    <a:pt x="372" y="7"/>
                    <a:pt x="372" y="7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3" y="8"/>
                    <a:pt x="373" y="8"/>
                    <a:pt x="373" y="8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7"/>
                    <a:pt x="374" y="7"/>
                    <a:pt x="374" y="7"/>
                  </a:cubicBezTo>
                  <a:cubicBezTo>
                    <a:pt x="374" y="8"/>
                    <a:pt x="374" y="8"/>
                    <a:pt x="374" y="8"/>
                  </a:cubicBezTo>
                  <a:cubicBezTo>
                    <a:pt x="376" y="9"/>
                    <a:pt x="376" y="9"/>
                    <a:pt x="376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9"/>
                    <a:pt x="377" y="9"/>
                    <a:pt x="377" y="9"/>
                  </a:cubicBezTo>
                  <a:cubicBezTo>
                    <a:pt x="377" y="10"/>
                    <a:pt x="377" y="10"/>
                    <a:pt x="377" y="10"/>
                  </a:cubicBezTo>
                  <a:cubicBezTo>
                    <a:pt x="375" y="10"/>
                    <a:pt x="375" y="10"/>
                    <a:pt x="375" y="10"/>
                  </a:cubicBezTo>
                  <a:cubicBezTo>
                    <a:pt x="374" y="11"/>
                    <a:pt x="374" y="11"/>
                    <a:pt x="374" y="11"/>
                  </a:cubicBezTo>
                  <a:cubicBezTo>
                    <a:pt x="373" y="12"/>
                    <a:pt x="373" y="12"/>
                    <a:pt x="373" y="12"/>
                  </a:cubicBezTo>
                  <a:cubicBezTo>
                    <a:pt x="372" y="12"/>
                    <a:pt x="372" y="12"/>
                    <a:pt x="372" y="12"/>
                  </a:cubicBezTo>
                  <a:cubicBezTo>
                    <a:pt x="371" y="12"/>
                    <a:pt x="371" y="12"/>
                    <a:pt x="371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70" y="12"/>
                    <a:pt x="370" y="12"/>
                    <a:pt x="370" y="12"/>
                  </a:cubicBezTo>
                  <a:cubicBezTo>
                    <a:pt x="369" y="13"/>
                    <a:pt x="369" y="13"/>
                    <a:pt x="369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73" y="13"/>
                    <a:pt x="373" y="13"/>
                    <a:pt x="373" y="13"/>
                  </a:cubicBezTo>
                  <a:cubicBezTo>
                    <a:pt x="374" y="13"/>
                    <a:pt x="374" y="13"/>
                    <a:pt x="374" y="13"/>
                  </a:cubicBezTo>
                  <a:cubicBezTo>
                    <a:pt x="374" y="12"/>
                    <a:pt x="374" y="12"/>
                    <a:pt x="374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5" y="12"/>
                    <a:pt x="375" y="12"/>
                    <a:pt x="375" y="12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1"/>
                    <a:pt x="378" y="11"/>
                    <a:pt x="378" y="11"/>
                  </a:cubicBezTo>
                  <a:cubicBezTo>
                    <a:pt x="378" y="12"/>
                    <a:pt x="378" y="12"/>
                    <a:pt x="378" y="12"/>
                  </a:cubicBezTo>
                  <a:cubicBezTo>
                    <a:pt x="378" y="13"/>
                    <a:pt x="378" y="13"/>
                    <a:pt x="378" y="13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79" y="12"/>
                    <a:pt x="379" y="12"/>
                    <a:pt x="379" y="12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0" y="13"/>
                    <a:pt x="380" y="13"/>
                    <a:pt x="380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3"/>
                    <a:pt x="381" y="13"/>
                    <a:pt x="381" y="13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2" y="12"/>
                    <a:pt x="382" y="12"/>
                    <a:pt x="382" y="12"/>
                  </a:cubicBezTo>
                  <a:cubicBezTo>
                    <a:pt x="383" y="12"/>
                    <a:pt x="383" y="12"/>
                    <a:pt x="383" y="12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4"/>
                    <a:pt x="382" y="14"/>
                    <a:pt x="382" y="14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82" y="16"/>
                    <a:pt x="382" y="16"/>
                    <a:pt x="382" y="16"/>
                  </a:cubicBezTo>
                  <a:cubicBezTo>
                    <a:pt x="382" y="17"/>
                    <a:pt x="382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0" y="18"/>
                    <a:pt x="380" y="18"/>
                    <a:pt x="380" y="18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1" y="19"/>
                    <a:pt x="381" y="19"/>
                    <a:pt x="381" y="19"/>
                  </a:cubicBezTo>
                  <a:cubicBezTo>
                    <a:pt x="382" y="18"/>
                    <a:pt x="382" y="18"/>
                    <a:pt x="382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3" y="18"/>
                    <a:pt x="383" y="18"/>
                    <a:pt x="383" y="18"/>
                  </a:cubicBezTo>
                  <a:cubicBezTo>
                    <a:pt x="384" y="18"/>
                    <a:pt x="384" y="18"/>
                    <a:pt x="384" y="18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0"/>
                    <a:pt x="385" y="20"/>
                    <a:pt x="385" y="20"/>
                  </a:cubicBezTo>
                  <a:cubicBezTo>
                    <a:pt x="385" y="22"/>
                    <a:pt x="385" y="22"/>
                    <a:pt x="385" y="22"/>
                  </a:cubicBezTo>
                  <a:cubicBezTo>
                    <a:pt x="384" y="24"/>
                    <a:pt x="384" y="24"/>
                    <a:pt x="384" y="24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2" y="25"/>
                    <a:pt x="382" y="25"/>
                    <a:pt x="382" y="25"/>
                  </a:cubicBezTo>
                  <a:cubicBezTo>
                    <a:pt x="381" y="25"/>
                    <a:pt x="381" y="25"/>
                    <a:pt x="381" y="25"/>
                  </a:cubicBezTo>
                  <a:cubicBezTo>
                    <a:pt x="380" y="25"/>
                    <a:pt x="380" y="25"/>
                    <a:pt x="380" y="25"/>
                  </a:cubicBezTo>
                  <a:cubicBezTo>
                    <a:pt x="380" y="26"/>
                    <a:pt x="380" y="26"/>
                    <a:pt x="380" y="26"/>
                  </a:cubicBezTo>
                  <a:cubicBezTo>
                    <a:pt x="379" y="26"/>
                    <a:pt x="379" y="26"/>
                    <a:pt x="379" y="26"/>
                  </a:cubicBezTo>
                  <a:cubicBezTo>
                    <a:pt x="377" y="27"/>
                    <a:pt x="377" y="27"/>
                    <a:pt x="377" y="27"/>
                  </a:cubicBezTo>
                  <a:cubicBezTo>
                    <a:pt x="376" y="28"/>
                    <a:pt x="376" y="28"/>
                    <a:pt x="376" y="28"/>
                  </a:cubicBezTo>
                  <a:cubicBezTo>
                    <a:pt x="375" y="28"/>
                    <a:pt x="375" y="28"/>
                    <a:pt x="375" y="28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29"/>
                    <a:pt x="372" y="29"/>
                    <a:pt x="372" y="29"/>
                  </a:cubicBezTo>
                  <a:cubicBezTo>
                    <a:pt x="372" y="28"/>
                    <a:pt x="372" y="28"/>
                    <a:pt x="372" y="28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8" y="28"/>
                    <a:pt x="368" y="28"/>
                    <a:pt x="368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4" y="28"/>
                    <a:pt x="364" y="28"/>
                    <a:pt x="364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2" y="27"/>
                    <a:pt x="362" y="27"/>
                    <a:pt x="362" y="27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2" y="28"/>
                    <a:pt x="362" y="28"/>
                    <a:pt x="362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61" y="28"/>
                    <a:pt x="361" y="28"/>
                    <a:pt x="361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6" y="30"/>
                    <a:pt x="366" y="30"/>
                    <a:pt x="366" y="30"/>
                  </a:cubicBezTo>
                  <a:cubicBezTo>
                    <a:pt x="365" y="30"/>
                    <a:pt x="365" y="30"/>
                    <a:pt x="365" y="30"/>
                  </a:cubicBezTo>
                  <a:cubicBezTo>
                    <a:pt x="361" y="32"/>
                    <a:pt x="361" y="32"/>
                    <a:pt x="361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6" y="32"/>
                    <a:pt x="356" y="32"/>
                    <a:pt x="356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4" y="32"/>
                    <a:pt x="354" y="32"/>
                    <a:pt x="354" y="32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2" y="33"/>
                    <a:pt x="352" y="33"/>
                    <a:pt x="352" y="33"/>
                  </a:cubicBezTo>
                  <a:cubicBezTo>
                    <a:pt x="353" y="32"/>
                    <a:pt x="353" y="32"/>
                    <a:pt x="353" y="32"/>
                  </a:cubicBezTo>
                  <a:cubicBezTo>
                    <a:pt x="353" y="33"/>
                    <a:pt x="353" y="33"/>
                    <a:pt x="353" y="33"/>
                  </a:cubicBezTo>
                  <a:cubicBezTo>
                    <a:pt x="354" y="33"/>
                    <a:pt x="354" y="33"/>
                    <a:pt x="354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8" y="33"/>
                    <a:pt x="358" y="33"/>
                    <a:pt x="358" y="33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64" y="32"/>
                    <a:pt x="364" y="32"/>
                    <a:pt x="364" y="32"/>
                  </a:cubicBezTo>
                  <a:cubicBezTo>
                    <a:pt x="365" y="31"/>
                    <a:pt x="365" y="31"/>
                    <a:pt x="365" y="31"/>
                  </a:cubicBezTo>
                  <a:cubicBezTo>
                    <a:pt x="366" y="31"/>
                    <a:pt x="366" y="31"/>
                    <a:pt x="366" y="31"/>
                  </a:cubicBezTo>
                  <a:cubicBezTo>
                    <a:pt x="367" y="31"/>
                    <a:pt x="367" y="31"/>
                    <a:pt x="367" y="31"/>
                  </a:cubicBezTo>
                  <a:cubicBezTo>
                    <a:pt x="368" y="31"/>
                    <a:pt x="368" y="31"/>
                    <a:pt x="368" y="31"/>
                  </a:cubicBezTo>
                  <a:cubicBezTo>
                    <a:pt x="369" y="31"/>
                    <a:pt x="369" y="31"/>
                    <a:pt x="369" y="31"/>
                  </a:cubicBezTo>
                  <a:cubicBezTo>
                    <a:pt x="369" y="32"/>
                    <a:pt x="369" y="32"/>
                    <a:pt x="369" y="32"/>
                  </a:cubicBezTo>
                  <a:cubicBezTo>
                    <a:pt x="368" y="33"/>
                    <a:pt x="368" y="33"/>
                    <a:pt x="368" y="33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6" y="34"/>
                    <a:pt x="366" y="34"/>
                    <a:pt x="366" y="34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4" y="35"/>
                    <a:pt x="364" y="35"/>
                    <a:pt x="364" y="35"/>
                  </a:cubicBezTo>
                  <a:cubicBezTo>
                    <a:pt x="363" y="36"/>
                    <a:pt x="363" y="36"/>
                    <a:pt x="363" y="36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59" y="37"/>
                    <a:pt x="359" y="37"/>
                    <a:pt x="359" y="37"/>
                  </a:cubicBezTo>
                  <a:cubicBezTo>
                    <a:pt x="358" y="37"/>
                    <a:pt x="358" y="37"/>
                    <a:pt x="358" y="37"/>
                  </a:cubicBezTo>
                  <a:cubicBezTo>
                    <a:pt x="357" y="38"/>
                    <a:pt x="357" y="38"/>
                    <a:pt x="357" y="38"/>
                  </a:cubicBezTo>
                  <a:cubicBezTo>
                    <a:pt x="356" y="38"/>
                    <a:pt x="356" y="38"/>
                    <a:pt x="356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0"/>
                    <a:pt x="350" y="40"/>
                    <a:pt x="350" y="40"/>
                  </a:cubicBezTo>
                  <a:cubicBezTo>
                    <a:pt x="350" y="41"/>
                    <a:pt x="350" y="41"/>
                    <a:pt x="350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7" y="43"/>
                    <a:pt x="347" y="43"/>
                    <a:pt x="347" y="43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5" y="42"/>
                    <a:pt x="345" y="42"/>
                    <a:pt x="345" y="42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6" y="44"/>
                    <a:pt x="346" y="44"/>
                    <a:pt x="346" y="44"/>
                  </a:cubicBezTo>
                  <a:cubicBezTo>
                    <a:pt x="345" y="45"/>
                    <a:pt x="345" y="45"/>
                    <a:pt x="345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40" y="44"/>
                    <a:pt x="340" y="44"/>
                    <a:pt x="340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40" y="45"/>
                    <a:pt x="340" y="45"/>
                    <a:pt x="340" y="45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2" y="47"/>
                    <a:pt x="342" y="47"/>
                    <a:pt x="342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39" y="47"/>
                    <a:pt x="339" y="47"/>
                    <a:pt x="339" y="47"/>
                  </a:cubicBezTo>
                  <a:cubicBezTo>
                    <a:pt x="340" y="48"/>
                    <a:pt x="340" y="48"/>
                    <a:pt x="340" y="48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41" y="48"/>
                    <a:pt x="341" y="48"/>
                    <a:pt x="341" y="48"/>
                  </a:cubicBezTo>
                  <a:cubicBezTo>
                    <a:pt x="339" y="50"/>
                    <a:pt x="339" y="50"/>
                    <a:pt x="339" y="50"/>
                  </a:cubicBezTo>
                  <a:cubicBezTo>
                    <a:pt x="338" y="50"/>
                    <a:pt x="338" y="50"/>
                    <a:pt x="338" y="50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5" y="49"/>
                    <a:pt x="335" y="49"/>
                    <a:pt x="335" y="49"/>
                  </a:cubicBezTo>
                  <a:cubicBezTo>
                    <a:pt x="334" y="49"/>
                    <a:pt x="334" y="49"/>
                    <a:pt x="334" y="49"/>
                  </a:cubicBezTo>
                  <a:cubicBezTo>
                    <a:pt x="334" y="47"/>
                    <a:pt x="334" y="47"/>
                    <a:pt x="334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7"/>
                    <a:pt x="333" y="47"/>
                    <a:pt x="333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0" y="46"/>
                    <a:pt x="330" y="46"/>
                    <a:pt x="330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3" y="48"/>
                    <a:pt x="333" y="48"/>
                    <a:pt x="333" y="48"/>
                  </a:cubicBezTo>
                  <a:cubicBezTo>
                    <a:pt x="333" y="50"/>
                    <a:pt x="333" y="50"/>
                    <a:pt x="333" y="50"/>
                  </a:cubicBezTo>
                  <a:cubicBezTo>
                    <a:pt x="333" y="51"/>
                    <a:pt x="333" y="51"/>
                    <a:pt x="333" y="51"/>
                  </a:cubicBezTo>
                  <a:cubicBezTo>
                    <a:pt x="332" y="50"/>
                    <a:pt x="332" y="50"/>
                    <a:pt x="332" y="50"/>
                  </a:cubicBezTo>
                  <a:cubicBezTo>
                    <a:pt x="331" y="50"/>
                    <a:pt x="331" y="50"/>
                    <a:pt x="331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0"/>
                    <a:pt x="330" y="50"/>
                    <a:pt x="330" y="50"/>
                  </a:cubicBezTo>
                  <a:cubicBezTo>
                    <a:pt x="330" y="51"/>
                    <a:pt x="330" y="51"/>
                    <a:pt x="330" y="5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1"/>
                    <a:pt x="327" y="51"/>
                    <a:pt x="327" y="51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49"/>
                    <a:pt x="326" y="49"/>
                    <a:pt x="326" y="49"/>
                  </a:cubicBezTo>
                  <a:cubicBezTo>
                    <a:pt x="325" y="49"/>
                    <a:pt x="325" y="49"/>
                    <a:pt x="325" y="49"/>
                  </a:cubicBezTo>
                  <a:cubicBezTo>
                    <a:pt x="325" y="48"/>
                    <a:pt x="325" y="48"/>
                    <a:pt x="325" y="48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7"/>
                    <a:pt x="323" y="47"/>
                    <a:pt x="323" y="47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2" y="48"/>
                    <a:pt x="322" y="48"/>
                    <a:pt x="322" y="48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24" y="49"/>
                    <a:pt x="324" y="49"/>
                    <a:pt x="324" y="49"/>
                  </a:cubicBezTo>
                  <a:cubicBezTo>
                    <a:pt x="325" y="50"/>
                    <a:pt x="325" y="50"/>
                    <a:pt x="325" y="50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21" y="50"/>
                    <a:pt x="321" y="50"/>
                    <a:pt x="321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50"/>
                    <a:pt x="319" y="50"/>
                    <a:pt x="319" y="50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51"/>
                    <a:pt x="320" y="51"/>
                    <a:pt x="320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1" y="51"/>
                    <a:pt x="321" y="51"/>
                    <a:pt x="321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2" y="51"/>
                    <a:pt x="322" y="51"/>
                    <a:pt x="322" y="51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5"/>
                    <a:pt x="326" y="55"/>
                    <a:pt x="326" y="55"/>
                  </a:cubicBezTo>
                  <a:cubicBezTo>
                    <a:pt x="325" y="55"/>
                    <a:pt x="325" y="55"/>
                    <a:pt x="325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4" y="53"/>
                    <a:pt x="324" y="53"/>
                    <a:pt x="324" y="53"/>
                  </a:cubicBezTo>
                  <a:cubicBezTo>
                    <a:pt x="323" y="52"/>
                    <a:pt x="323" y="52"/>
                    <a:pt x="323" y="52"/>
                  </a:cubicBezTo>
                  <a:cubicBezTo>
                    <a:pt x="322" y="52"/>
                    <a:pt x="322" y="52"/>
                    <a:pt x="322" y="52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9" y="51"/>
                    <a:pt x="319" y="51"/>
                    <a:pt x="319" y="51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19" y="52"/>
                    <a:pt x="319" y="52"/>
                    <a:pt x="319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3" y="53"/>
                    <a:pt x="323" y="53"/>
                    <a:pt x="323" y="53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3" y="54"/>
                    <a:pt x="323" y="54"/>
                    <a:pt x="323" y="54"/>
                  </a:cubicBezTo>
                  <a:cubicBezTo>
                    <a:pt x="322" y="53"/>
                    <a:pt x="322" y="53"/>
                    <a:pt x="322" y="53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9" y="53"/>
                    <a:pt x="319" y="53"/>
                    <a:pt x="319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7" y="52"/>
                    <a:pt x="317" y="52"/>
                    <a:pt x="317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8" y="53"/>
                    <a:pt x="318" y="53"/>
                    <a:pt x="318" y="53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22" y="54"/>
                    <a:pt x="322" y="54"/>
                    <a:pt x="322" y="54"/>
                  </a:cubicBezTo>
                  <a:cubicBezTo>
                    <a:pt x="323" y="55"/>
                    <a:pt x="323" y="55"/>
                    <a:pt x="323" y="55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1" y="56"/>
                    <a:pt x="321" y="56"/>
                    <a:pt x="321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2" y="56"/>
                    <a:pt x="322" y="56"/>
                    <a:pt x="322" y="56"/>
                  </a:cubicBezTo>
                  <a:cubicBezTo>
                    <a:pt x="323" y="56"/>
                    <a:pt x="323" y="56"/>
                    <a:pt x="323" y="56"/>
                  </a:cubicBezTo>
                  <a:cubicBezTo>
                    <a:pt x="324" y="57"/>
                    <a:pt x="324" y="57"/>
                    <a:pt x="324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8"/>
                    <a:pt x="325" y="58"/>
                    <a:pt x="325" y="58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19" y="61"/>
                    <a:pt x="319" y="61"/>
                    <a:pt x="319" y="61"/>
                  </a:cubicBezTo>
                  <a:cubicBezTo>
                    <a:pt x="320" y="61"/>
                    <a:pt x="320" y="61"/>
                    <a:pt x="320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1" y="63"/>
                    <a:pt x="321" y="63"/>
                  </a:cubicBezTo>
                  <a:cubicBezTo>
                    <a:pt x="321" y="64"/>
                    <a:pt x="321" y="64"/>
                    <a:pt x="321" y="6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7" y="64"/>
                    <a:pt x="317" y="64"/>
                    <a:pt x="317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3"/>
                    <a:pt x="315" y="63"/>
                    <a:pt x="315" y="63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7" y="65"/>
                    <a:pt x="317" y="65"/>
                    <a:pt x="317" y="65"/>
                  </a:cubicBezTo>
                  <a:cubicBezTo>
                    <a:pt x="318" y="65"/>
                    <a:pt x="318" y="65"/>
                    <a:pt x="318" y="65"/>
                  </a:cubicBezTo>
                  <a:cubicBezTo>
                    <a:pt x="318" y="66"/>
                    <a:pt x="318" y="66"/>
                    <a:pt x="318" y="66"/>
                  </a:cubicBezTo>
                  <a:cubicBezTo>
                    <a:pt x="317" y="66"/>
                    <a:pt x="317" y="66"/>
                    <a:pt x="317" y="66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6" y="67"/>
                    <a:pt x="316" y="67"/>
                    <a:pt x="316" y="67"/>
                  </a:cubicBezTo>
                  <a:cubicBezTo>
                    <a:pt x="315" y="66"/>
                    <a:pt x="315" y="66"/>
                    <a:pt x="315" y="66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4" y="67"/>
                    <a:pt x="314" y="67"/>
                    <a:pt x="314" y="67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07" y="71"/>
                    <a:pt x="307" y="71"/>
                    <a:pt x="307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1"/>
                    <a:pt x="306" y="71"/>
                    <a:pt x="306" y="71"/>
                  </a:cubicBezTo>
                  <a:cubicBezTo>
                    <a:pt x="306" y="72"/>
                    <a:pt x="306" y="72"/>
                    <a:pt x="306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2"/>
                    <a:pt x="301" y="72"/>
                    <a:pt x="301" y="72"/>
                  </a:cubicBezTo>
                  <a:cubicBezTo>
                    <a:pt x="300" y="72"/>
                    <a:pt x="300" y="72"/>
                    <a:pt x="300" y="72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6" y="69"/>
                    <a:pt x="296" y="69"/>
                    <a:pt x="296" y="69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5" y="69"/>
                    <a:pt x="295" y="69"/>
                    <a:pt x="295" y="69"/>
                  </a:cubicBezTo>
                  <a:cubicBezTo>
                    <a:pt x="295" y="70"/>
                    <a:pt x="295" y="70"/>
                    <a:pt x="295" y="70"/>
                  </a:cubicBezTo>
                  <a:cubicBezTo>
                    <a:pt x="296" y="71"/>
                    <a:pt x="296" y="71"/>
                    <a:pt x="296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4" y="71"/>
                    <a:pt x="294" y="71"/>
                    <a:pt x="294" y="71"/>
                  </a:cubicBezTo>
                  <a:cubicBezTo>
                    <a:pt x="293" y="71"/>
                    <a:pt x="293" y="71"/>
                    <a:pt x="293" y="71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5" y="72"/>
                    <a:pt x="295" y="72"/>
                    <a:pt x="295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7" y="72"/>
                    <a:pt x="297" y="72"/>
                    <a:pt x="297" y="72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4"/>
                    <a:pt x="301" y="74"/>
                    <a:pt x="301" y="74"/>
                  </a:cubicBezTo>
                  <a:cubicBezTo>
                    <a:pt x="301" y="75"/>
                    <a:pt x="301" y="75"/>
                    <a:pt x="301" y="75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6"/>
                    <a:pt x="300" y="76"/>
                    <a:pt x="300" y="76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0" y="77"/>
                    <a:pt x="300" y="77"/>
                    <a:pt x="300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0" y="78"/>
                    <a:pt x="300" y="78"/>
                    <a:pt x="300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301" y="77"/>
                    <a:pt x="301" y="77"/>
                    <a:pt x="301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3" y="77"/>
                    <a:pt x="303" y="77"/>
                    <a:pt x="303" y="77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2" y="81"/>
                    <a:pt x="302" y="81"/>
                    <a:pt x="302" y="81"/>
                  </a:cubicBezTo>
                  <a:cubicBezTo>
                    <a:pt x="301" y="82"/>
                    <a:pt x="301" y="82"/>
                    <a:pt x="301" y="82"/>
                  </a:cubicBezTo>
                  <a:cubicBezTo>
                    <a:pt x="300" y="82"/>
                    <a:pt x="300" y="82"/>
                    <a:pt x="300" y="82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9" y="81"/>
                    <a:pt x="299" y="81"/>
                    <a:pt x="299" y="81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6" y="83"/>
                    <a:pt x="296" y="83"/>
                    <a:pt x="296" y="83"/>
                  </a:cubicBezTo>
                  <a:cubicBezTo>
                    <a:pt x="295" y="83"/>
                    <a:pt x="295" y="83"/>
                    <a:pt x="295" y="83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4"/>
                    <a:pt x="292" y="84"/>
                    <a:pt x="292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2" y="82"/>
                    <a:pt x="292" y="82"/>
                    <a:pt x="292" y="82"/>
                  </a:cubicBezTo>
                  <a:cubicBezTo>
                    <a:pt x="292" y="81"/>
                    <a:pt x="292" y="81"/>
                    <a:pt x="292" y="81"/>
                  </a:cubicBezTo>
                  <a:cubicBezTo>
                    <a:pt x="291" y="80"/>
                    <a:pt x="291" y="80"/>
                    <a:pt x="291" y="80"/>
                  </a:cubicBezTo>
                  <a:cubicBezTo>
                    <a:pt x="291" y="81"/>
                    <a:pt x="291" y="81"/>
                    <a:pt x="291" y="81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89" y="80"/>
                    <a:pt x="289" y="80"/>
                    <a:pt x="289" y="80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90" y="79"/>
                    <a:pt x="290" y="79"/>
                    <a:pt x="290" y="79"/>
                  </a:cubicBezTo>
                  <a:cubicBezTo>
                    <a:pt x="289" y="78"/>
                    <a:pt x="289" y="78"/>
                    <a:pt x="289" y="78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7"/>
                    <a:pt x="289" y="77"/>
                    <a:pt x="289" y="77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0"/>
                    <a:pt x="288" y="80"/>
                    <a:pt x="288" y="8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1"/>
                    <a:pt x="287" y="81"/>
                    <a:pt x="287" y="81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6" y="77"/>
                    <a:pt x="286" y="77"/>
                    <a:pt x="286" y="77"/>
                  </a:cubicBezTo>
                  <a:cubicBezTo>
                    <a:pt x="287" y="76"/>
                    <a:pt x="287" y="76"/>
                    <a:pt x="287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5" y="77"/>
                    <a:pt x="285" y="77"/>
                    <a:pt x="285" y="77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78"/>
                    <a:pt x="285" y="78"/>
                    <a:pt x="285" y="78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4" y="80"/>
                    <a:pt x="284" y="80"/>
                    <a:pt x="284" y="80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8"/>
                    <a:pt x="283" y="78"/>
                    <a:pt x="283" y="78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8"/>
                    <a:pt x="282" y="78"/>
                    <a:pt x="282" y="78"/>
                  </a:cubicBezTo>
                  <a:cubicBezTo>
                    <a:pt x="282" y="79"/>
                    <a:pt x="282" y="79"/>
                    <a:pt x="282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0" y="79"/>
                    <a:pt x="280" y="79"/>
                    <a:pt x="280" y="79"/>
                  </a:cubicBezTo>
                  <a:close/>
                  <a:moveTo>
                    <a:pt x="304" y="198"/>
                  </a:moveTo>
                  <a:cubicBezTo>
                    <a:pt x="304" y="199"/>
                    <a:pt x="304" y="199"/>
                    <a:pt x="304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5" y="200"/>
                    <a:pt x="305" y="200"/>
                    <a:pt x="305" y="200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4" y="198"/>
                    <a:pt x="304" y="198"/>
                    <a:pt x="304" y="198"/>
                  </a:cubicBezTo>
                  <a:close/>
                  <a:moveTo>
                    <a:pt x="303" y="194"/>
                  </a:moveTo>
                  <a:cubicBezTo>
                    <a:pt x="303" y="193"/>
                    <a:pt x="303" y="193"/>
                    <a:pt x="303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3"/>
                    <a:pt x="304" y="193"/>
                    <a:pt x="304" y="193"/>
                  </a:cubicBezTo>
                  <a:cubicBezTo>
                    <a:pt x="304" y="194"/>
                    <a:pt x="304" y="194"/>
                    <a:pt x="304" y="194"/>
                  </a:cubicBezTo>
                  <a:cubicBezTo>
                    <a:pt x="303" y="194"/>
                    <a:pt x="303" y="194"/>
                    <a:pt x="303" y="194"/>
                  </a:cubicBezTo>
                  <a:close/>
                  <a:moveTo>
                    <a:pt x="302" y="191"/>
                  </a:moveTo>
                  <a:cubicBezTo>
                    <a:pt x="303" y="190"/>
                    <a:pt x="303" y="190"/>
                    <a:pt x="303" y="190"/>
                  </a:cubicBezTo>
                  <a:cubicBezTo>
                    <a:pt x="303" y="190"/>
                    <a:pt x="303" y="190"/>
                    <a:pt x="303" y="190"/>
                  </a:cubicBezTo>
                  <a:cubicBezTo>
                    <a:pt x="304" y="190"/>
                    <a:pt x="304" y="190"/>
                    <a:pt x="304" y="190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2" y="191"/>
                    <a:pt x="302" y="191"/>
                  </a:cubicBezTo>
                  <a:close/>
                  <a:moveTo>
                    <a:pt x="295" y="131"/>
                  </a:moveTo>
                  <a:cubicBezTo>
                    <a:pt x="295" y="131"/>
                    <a:pt x="295" y="131"/>
                    <a:pt x="295" y="131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1"/>
                    <a:pt x="295" y="131"/>
                    <a:pt x="295" y="131"/>
                  </a:cubicBezTo>
                  <a:cubicBezTo>
                    <a:pt x="295" y="131"/>
                    <a:pt x="295" y="131"/>
                    <a:pt x="295" y="131"/>
                  </a:cubicBezTo>
                  <a:close/>
                  <a:moveTo>
                    <a:pt x="296" y="132"/>
                  </a:moveTo>
                  <a:cubicBezTo>
                    <a:pt x="296" y="131"/>
                    <a:pt x="296" y="131"/>
                    <a:pt x="296" y="131"/>
                  </a:cubicBezTo>
                  <a:cubicBezTo>
                    <a:pt x="296" y="131"/>
                    <a:pt x="296" y="131"/>
                    <a:pt x="296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1"/>
                    <a:pt x="297" y="131"/>
                    <a:pt x="297" y="131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6" y="132"/>
                    <a:pt x="296" y="132"/>
                    <a:pt x="296" y="132"/>
                  </a:cubicBezTo>
                  <a:close/>
                  <a:moveTo>
                    <a:pt x="295" y="134"/>
                  </a:moveTo>
                  <a:cubicBezTo>
                    <a:pt x="295" y="133"/>
                    <a:pt x="295" y="133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5" y="132"/>
                    <a:pt x="295" y="132"/>
                    <a:pt x="295" y="132"/>
                  </a:cubicBezTo>
                  <a:cubicBezTo>
                    <a:pt x="296" y="132"/>
                    <a:pt x="296" y="132"/>
                    <a:pt x="296" y="132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4"/>
                    <a:pt x="295" y="134"/>
                    <a:pt x="295" y="134"/>
                  </a:cubicBezTo>
                  <a:close/>
                  <a:moveTo>
                    <a:pt x="308" y="152"/>
                  </a:moveTo>
                  <a:cubicBezTo>
                    <a:pt x="309" y="151"/>
                    <a:pt x="309" y="151"/>
                    <a:pt x="309" y="151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9" y="152"/>
                    <a:pt x="309" y="152"/>
                    <a:pt x="309" y="152"/>
                  </a:cubicBezTo>
                  <a:cubicBezTo>
                    <a:pt x="308" y="152"/>
                    <a:pt x="308" y="152"/>
                    <a:pt x="308" y="152"/>
                  </a:cubicBezTo>
                  <a:cubicBezTo>
                    <a:pt x="308" y="152"/>
                    <a:pt x="308" y="152"/>
                    <a:pt x="308" y="152"/>
                  </a:cubicBezTo>
                  <a:close/>
                  <a:moveTo>
                    <a:pt x="307" y="152"/>
                  </a:moveTo>
                  <a:cubicBezTo>
                    <a:pt x="307" y="151"/>
                    <a:pt x="307" y="151"/>
                    <a:pt x="307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8" y="151"/>
                    <a:pt x="308" y="151"/>
                    <a:pt x="308" y="151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ubicBezTo>
                    <a:pt x="307" y="152"/>
                    <a:pt x="307" y="152"/>
                    <a:pt x="307" y="152"/>
                  </a:cubicBezTo>
                  <a:close/>
                  <a:moveTo>
                    <a:pt x="304" y="160"/>
                  </a:move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5" y="160"/>
                    <a:pt x="305" y="160"/>
                    <a:pt x="305" y="160"/>
                  </a:cubicBezTo>
                  <a:cubicBezTo>
                    <a:pt x="304" y="160"/>
                    <a:pt x="304" y="160"/>
                    <a:pt x="304" y="160"/>
                  </a:cubicBezTo>
                  <a:close/>
                  <a:moveTo>
                    <a:pt x="308" y="163"/>
                  </a:moveTo>
                  <a:cubicBezTo>
                    <a:pt x="308" y="164"/>
                    <a:pt x="308" y="164"/>
                    <a:pt x="308" y="164"/>
                  </a:cubicBezTo>
                  <a:cubicBezTo>
                    <a:pt x="309" y="164"/>
                    <a:pt x="309" y="164"/>
                    <a:pt x="309" y="164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lose/>
                  <a:moveTo>
                    <a:pt x="315" y="170"/>
                  </a:moveTo>
                  <a:cubicBezTo>
                    <a:pt x="314" y="169"/>
                    <a:pt x="314" y="169"/>
                    <a:pt x="314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0"/>
                    <a:pt x="315" y="170"/>
                    <a:pt x="315" y="170"/>
                  </a:cubicBezTo>
                  <a:close/>
                  <a:moveTo>
                    <a:pt x="318" y="173"/>
                  </a:moveTo>
                  <a:cubicBezTo>
                    <a:pt x="318" y="173"/>
                    <a:pt x="318" y="173"/>
                    <a:pt x="318" y="173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2"/>
                    <a:pt x="319" y="172"/>
                    <a:pt x="319" y="172"/>
                  </a:cubicBezTo>
                  <a:cubicBezTo>
                    <a:pt x="319" y="173"/>
                    <a:pt x="319" y="173"/>
                    <a:pt x="319" y="173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18" y="173"/>
                    <a:pt x="318" y="173"/>
                    <a:pt x="318" y="173"/>
                  </a:cubicBezTo>
                  <a:close/>
                  <a:moveTo>
                    <a:pt x="293" y="88"/>
                  </a:moveTo>
                  <a:cubicBezTo>
                    <a:pt x="293" y="87"/>
                    <a:pt x="293" y="87"/>
                    <a:pt x="293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6"/>
                    <a:pt x="294" y="86"/>
                    <a:pt x="294" y="86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7" y="85"/>
                    <a:pt x="297" y="85"/>
                    <a:pt x="297" y="85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295" y="87"/>
                    <a:pt x="295" y="87"/>
                    <a:pt x="295" y="87"/>
                  </a:cubicBezTo>
                  <a:cubicBezTo>
                    <a:pt x="294" y="87"/>
                    <a:pt x="294" y="87"/>
                    <a:pt x="294" y="87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8"/>
                    <a:pt x="293" y="88"/>
                    <a:pt x="293" y="88"/>
                  </a:cubicBezTo>
                  <a:close/>
                  <a:moveTo>
                    <a:pt x="289" y="84"/>
                  </a:moveTo>
                  <a:cubicBezTo>
                    <a:pt x="289" y="84"/>
                    <a:pt x="289" y="84"/>
                    <a:pt x="289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89" y="84"/>
                    <a:pt x="289" y="84"/>
                  </a:cubicBezTo>
                  <a:close/>
                  <a:moveTo>
                    <a:pt x="265" y="74"/>
                  </a:moveTo>
                  <a:cubicBezTo>
                    <a:pt x="264" y="74"/>
                    <a:pt x="264" y="74"/>
                    <a:pt x="264" y="74"/>
                  </a:cubicBezTo>
                  <a:cubicBezTo>
                    <a:pt x="264" y="73"/>
                    <a:pt x="264" y="73"/>
                    <a:pt x="264" y="73"/>
                  </a:cubicBezTo>
                  <a:cubicBezTo>
                    <a:pt x="264" y="72"/>
                    <a:pt x="264" y="72"/>
                    <a:pt x="264" y="72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6" y="71"/>
                    <a:pt x="266" y="71"/>
                    <a:pt x="266" y="71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6" y="74"/>
                    <a:pt x="266" y="74"/>
                    <a:pt x="266" y="74"/>
                  </a:cubicBezTo>
                  <a:cubicBezTo>
                    <a:pt x="265" y="74"/>
                    <a:pt x="265" y="74"/>
                    <a:pt x="265" y="74"/>
                  </a:cubicBezTo>
                  <a:close/>
                  <a:moveTo>
                    <a:pt x="265" y="30"/>
                  </a:moveTo>
                  <a:cubicBezTo>
                    <a:pt x="266" y="29"/>
                    <a:pt x="266" y="29"/>
                    <a:pt x="266" y="2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68" y="26"/>
                    <a:pt x="268" y="26"/>
                    <a:pt x="268" y="26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7" y="25"/>
                    <a:pt x="267" y="25"/>
                    <a:pt x="267" y="25"/>
                  </a:cubicBezTo>
                  <a:cubicBezTo>
                    <a:pt x="266" y="25"/>
                    <a:pt x="266" y="25"/>
                    <a:pt x="266" y="25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24"/>
                    <a:pt x="266" y="24"/>
                    <a:pt x="266" y="24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3" y="26"/>
                    <a:pt x="263" y="26"/>
                    <a:pt x="263" y="26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264" y="28"/>
                    <a:pt x="264" y="28"/>
                    <a:pt x="264" y="28"/>
                  </a:cubicBezTo>
                  <a:cubicBezTo>
                    <a:pt x="264" y="29"/>
                    <a:pt x="264" y="29"/>
                    <a:pt x="264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30"/>
                    <a:pt x="265" y="30"/>
                    <a:pt x="265" y="30"/>
                  </a:cubicBezTo>
                  <a:close/>
                  <a:moveTo>
                    <a:pt x="253" y="54"/>
                  </a:moveTo>
                  <a:cubicBezTo>
                    <a:pt x="253" y="53"/>
                    <a:pt x="253" y="53"/>
                    <a:pt x="253" y="53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3" y="50"/>
                    <a:pt x="253" y="50"/>
                    <a:pt x="253" y="50"/>
                  </a:cubicBezTo>
                  <a:cubicBezTo>
                    <a:pt x="254" y="50"/>
                    <a:pt x="254" y="50"/>
                    <a:pt x="254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5" y="50"/>
                    <a:pt x="255" y="50"/>
                    <a:pt x="255" y="50"/>
                  </a:cubicBezTo>
                  <a:cubicBezTo>
                    <a:pt x="256" y="50"/>
                    <a:pt x="256" y="50"/>
                    <a:pt x="256" y="50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4" y="48"/>
                    <a:pt x="254" y="48"/>
                    <a:pt x="254" y="48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54" y="47"/>
                    <a:pt x="254" y="47"/>
                    <a:pt x="254" y="47"/>
                  </a:cubicBezTo>
                  <a:cubicBezTo>
                    <a:pt x="255" y="46"/>
                    <a:pt x="255" y="46"/>
                    <a:pt x="255" y="4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5" y="44"/>
                    <a:pt x="255" y="44"/>
                    <a:pt x="255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8" y="41"/>
                    <a:pt x="258" y="41"/>
                    <a:pt x="258" y="41"/>
                  </a:cubicBezTo>
                  <a:cubicBezTo>
                    <a:pt x="259" y="41"/>
                    <a:pt x="259" y="41"/>
                    <a:pt x="259" y="41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2" y="47"/>
                    <a:pt x="262" y="47"/>
                    <a:pt x="262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7"/>
                    <a:pt x="263" y="47"/>
                    <a:pt x="263" y="47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1" y="51"/>
                    <a:pt x="261" y="51"/>
                    <a:pt x="261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9" y="53"/>
                    <a:pt x="259" y="53"/>
                    <a:pt x="259" y="5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57" y="54"/>
                    <a:pt x="257" y="54"/>
                    <a:pt x="257" y="54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5" y="54"/>
                    <a:pt x="255" y="54"/>
                    <a:pt x="255" y="54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3" y="54"/>
                    <a:pt x="253" y="54"/>
                    <a:pt x="253" y="54"/>
                  </a:cubicBezTo>
                  <a:close/>
                  <a:moveTo>
                    <a:pt x="264" y="53"/>
                  </a:moveTo>
                  <a:cubicBezTo>
                    <a:pt x="264" y="53"/>
                    <a:pt x="264" y="53"/>
                    <a:pt x="264" y="53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3" y="51"/>
                    <a:pt x="263" y="51"/>
                    <a:pt x="263" y="51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4" y="53"/>
                    <a:pt x="264" y="53"/>
                    <a:pt x="264" y="53"/>
                  </a:cubicBezTo>
                  <a:close/>
                  <a:moveTo>
                    <a:pt x="267" y="65"/>
                  </a:moveTo>
                  <a:cubicBezTo>
                    <a:pt x="267" y="66"/>
                    <a:pt x="267" y="66"/>
                    <a:pt x="267" y="66"/>
                  </a:cubicBezTo>
                  <a:cubicBezTo>
                    <a:pt x="268" y="66"/>
                    <a:pt x="268" y="66"/>
                    <a:pt x="268" y="66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0" y="66"/>
                    <a:pt x="270" y="66"/>
                    <a:pt x="270" y="66"/>
                  </a:cubicBezTo>
                  <a:cubicBezTo>
                    <a:pt x="270" y="65"/>
                    <a:pt x="270" y="65"/>
                    <a:pt x="270" y="65"/>
                  </a:cubicBezTo>
                  <a:cubicBezTo>
                    <a:pt x="271" y="64"/>
                    <a:pt x="271" y="64"/>
                    <a:pt x="271" y="64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70" y="63"/>
                    <a:pt x="270" y="63"/>
                    <a:pt x="270" y="63"/>
                  </a:cubicBezTo>
                  <a:cubicBezTo>
                    <a:pt x="269" y="63"/>
                    <a:pt x="269" y="63"/>
                    <a:pt x="269" y="63"/>
                  </a:cubicBezTo>
                  <a:cubicBezTo>
                    <a:pt x="269" y="62"/>
                    <a:pt x="269" y="62"/>
                    <a:pt x="269" y="6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3"/>
                    <a:pt x="267" y="63"/>
                    <a:pt x="267" y="63"/>
                  </a:cubicBezTo>
                  <a:cubicBezTo>
                    <a:pt x="267" y="64"/>
                    <a:pt x="267" y="64"/>
                    <a:pt x="267" y="64"/>
                  </a:cubicBezTo>
                  <a:cubicBezTo>
                    <a:pt x="267" y="65"/>
                    <a:pt x="267" y="65"/>
                    <a:pt x="267" y="65"/>
                  </a:cubicBezTo>
                  <a:close/>
                  <a:moveTo>
                    <a:pt x="266" y="65"/>
                  </a:move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6" y="67"/>
                  </a:cubicBezTo>
                  <a:cubicBezTo>
                    <a:pt x="267" y="66"/>
                    <a:pt x="267" y="66"/>
                    <a:pt x="267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5"/>
                    <a:pt x="266" y="65"/>
                    <a:pt x="266" y="65"/>
                  </a:cubicBezTo>
                  <a:cubicBezTo>
                    <a:pt x="266" y="65"/>
                    <a:pt x="266" y="65"/>
                    <a:pt x="266" y="65"/>
                  </a:cubicBezTo>
                  <a:close/>
                  <a:moveTo>
                    <a:pt x="253" y="59"/>
                  </a:moveTo>
                  <a:cubicBezTo>
                    <a:pt x="253" y="58"/>
                    <a:pt x="253" y="58"/>
                    <a:pt x="253" y="58"/>
                  </a:cubicBezTo>
                  <a:cubicBezTo>
                    <a:pt x="253" y="57"/>
                    <a:pt x="253" y="57"/>
                    <a:pt x="253" y="57"/>
                  </a:cubicBezTo>
                  <a:cubicBezTo>
                    <a:pt x="254" y="56"/>
                    <a:pt x="254" y="56"/>
                    <a:pt x="254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6" y="56"/>
                    <a:pt x="256" y="56"/>
                    <a:pt x="256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60" y="57"/>
                    <a:pt x="260" y="57"/>
                    <a:pt x="260" y="57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8"/>
                    <a:pt x="261" y="58"/>
                    <a:pt x="261" y="58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0" y="62"/>
                    <a:pt x="260" y="62"/>
                    <a:pt x="260" y="62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8" y="61"/>
                    <a:pt x="258" y="61"/>
                    <a:pt x="258" y="61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lose/>
                  <a:moveTo>
                    <a:pt x="242" y="46"/>
                  </a:moveTo>
                  <a:cubicBezTo>
                    <a:pt x="242" y="45"/>
                    <a:pt x="242" y="45"/>
                    <a:pt x="242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2" y="46"/>
                    <a:pt x="242" y="46"/>
                    <a:pt x="242" y="46"/>
                  </a:cubicBezTo>
                  <a:cubicBezTo>
                    <a:pt x="242" y="46"/>
                    <a:pt x="242" y="46"/>
                    <a:pt x="242" y="46"/>
                  </a:cubicBezTo>
                  <a:close/>
                  <a:moveTo>
                    <a:pt x="243" y="50"/>
                  </a:moveTo>
                  <a:cubicBezTo>
                    <a:pt x="243" y="52"/>
                    <a:pt x="243" y="52"/>
                    <a:pt x="243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4" y="52"/>
                    <a:pt x="244" y="52"/>
                    <a:pt x="244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6" y="53"/>
                    <a:pt x="246" y="53"/>
                    <a:pt x="246" y="53"/>
                  </a:cubicBezTo>
                  <a:cubicBezTo>
                    <a:pt x="247" y="52"/>
                    <a:pt x="247" y="52"/>
                    <a:pt x="247" y="52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9" y="50"/>
                    <a:pt x="249" y="50"/>
                    <a:pt x="249" y="50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8"/>
                    <a:pt x="249" y="48"/>
                    <a:pt x="249" y="48"/>
                  </a:cubicBezTo>
                  <a:cubicBezTo>
                    <a:pt x="250" y="47"/>
                    <a:pt x="250" y="47"/>
                    <a:pt x="250" y="47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2" y="44"/>
                    <a:pt x="252" y="44"/>
                    <a:pt x="252" y="44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4" y="40"/>
                    <a:pt x="254" y="40"/>
                    <a:pt x="254" y="40"/>
                  </a:cubicBezTo>
                  <a:cubicBezTo>
                    <a:pt x="253" y="40"/>
                    <a:pt x="253" y="40"/>
                    <a:pt x="253" y="40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1" y="37"/>
                    <a:pt x="251" y="37"/>
                    <a:pt x="251" y="37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5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51" y="33"/>
                    <a:pt x="251" y="33"/>
                    <a:pt x="251" y="33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7" y="36"/>
                    <a:pt x="247" y="36"/>
                    <a:pt x="247" y="36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5"/>
                    <a:pt x="247" y="35"/>
                    <a:pt x="247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4"/>
                    <a:pt x="248" y="34"/>
                    <a:pt x="248" y="34"/>
                  </a:cubicBezTo>
                  <a:cubicBezTo>
                    <a:pt x="248" y="33"/>
                    <a:pt x="248" y="33"/>
                    <a:pt x="248" y="33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30"/>
                    <a:pt x="248" y="30"/>
                    <a:pt x="248" y="30"/>
                  </a:cubicBezTo>
                  <a:cubicBezTo>
                    <a:pt x="247" y="30"/>
                    <a:pt x="247" y="30"/>
                    <a:pt x="247" y="30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6" y="29"/>
                    <a:pt x="246" y="29"/>
                    <a:pt x="246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4" y="29"/>
                    <a:pt x="244" y="29"/>
                    <a:pt x="244" y="29"/>
                  </a:cubicBezTo>
                  <a:cubicBezTo>
                    <a:pt x="243" y="30"/>
                    <a:pt x="243" y="30"/>
                    <a:pt x="243" y="30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2" y="28"/>
                    <a:pt x="242" y="28"/>
                    <a:pt x="242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0" y="33"/>
                    <a:pt x="240" y="33"/>
                    <a:pt x="240" y="33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9" y="34"/>
                    <a:pt x="239" y="34"/>
                    <a:pt x="239" y="34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5"/>
                    <a:pt x="240" y="35"/>
                    <a:pt x="240" y="35"/>
                  </a:cubicBezTo>
                  <a:cubicBezTo>
                    <a:pt x="241" y="34"/>
                    <a:pt x="241" y="34"/>
                    <a:pt x="241" y="34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2" y="37"/>
                    <a:pt x="242" y="37"/>
                    <a:pt x="242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8"/>
                    <a:pt x="242" y="38"/>
                    <a:pt x="242" y="38"/>
                  </a:cubicBezTo>
                  <a:cubicBezTo>
                    <a:pt x="241" y="38"/>
                    <a:pt x="241" y="38"/>
                    <a:pt x="241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0" y="38"/>
                    <a:pt x="240" y="38"/>
                    <a:pt x="240" y="38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37" y="38"/>
                    <a:pt x="237" y="38"/>
                    <a:pt x="237" y="38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0" y="42"/>
                    <a:pt x="240" y="42"/>
                    <a:pt x="240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3"/>
                    <a:pt x="242" y="43"/>
                    <a:pt x="242" y="43"/>
                  </a:cubicBezTo>
                  <a:cubicBezTo>
                    <a:pt x="241" y="43"/>
                    <a:pt x="241" y="43"/>
                    <a:pt x="241" y="43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1" y="44"/>
                    <a:pt x="241" y="44"/>
                    <a:pt x="241" y="44"/>
                  </a:cubicBezTo>
                  <a:cubicBezTo>
                    <a:pt x="242" y="44"/>
                    <a:pt x="242" y="44"/>
                    <a:pt x="242" y="44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3" y="46"/>
                    <a:pt x="243" y="46"/>
                    <a:pt x="243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44" y="48"/>
                    <a:pt x="244" y="48"/>
                    <a:pt x="244" y="48"/>
                  </a:cubicBezTo>
                  <a:cubicBezTo>
                    <a:pt x="243" y="50"/>
                    <a:pt x="243" y="50"/>
                    <a:pt x="243" y="50"/>
                  </a:cubicBezTo>
                  <a:close/>
                  <a:moveTo>
                    <a:pt x="238" y="44"/>
                  </a:moveTo>
                  <a:cubicBezTo>
                    <a:pt x="238" y="44"/>
                    <a:pt x="238" y="44"/>
                    <a:pt x="238" y="44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5"/>
                    <a:pt x="238" y="45"/>
                    <a:pt x="238" y="45"/>
                  </a:cubicBezTo>
                  <a:cubicBezTo>
                    <a:pt x="238" y="44"/>
                    <a:pt x="238" y="44"/>
                    <a:pt x="238" y="44"/>
                  </a:cubicBezTo>
                  <a:close/>
                  <a:moveTo>
                    <a:pt x="236" y="49"/>
                  </a:moveTo>
                  <a:cubicBezTo>
                    <a:pt x="237" y="48"/>
                    <a:pt x="237" y="48"/>
                    <a:pt x="237" y="48"/>
                  </a:cubicBezTo>
                  <a:cubicBezTo>
                    <a:pt x="238" y="48"/>
                    <a:pt x="238" y="48"/>
                    <a:pt x="238" y="48"/>
                  </a:cubicBezTo>
                  <a:cubicBezTo>
                    <a:pt x="239" y="48"/>
                    <a:pt x="239" y="48"/>
                    <a:pt x="239" y="48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0" y="50"/>
                    <a:pt x="240" y="50"/>
                    <a:pt x="240" y="50"/>
                  </a:cubicBezTo>
                  <a:cubicBezTo>
                    <a:pt x="241" y="52"/>
                    <a:pt x="241" y="52"/>
                    <a:pt x="241" y="52"/>
                  </a:cubicBezTo>
                  <a:cubicBezTo>
                    <a:pt x="240" y="52"/>
                    <a:pt x="240" y="52"/>
                    <a:pt x="240" y="52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8" y="52"/>
                    <a:pt x="238" y="52"/>
                    <a:pt x="238" y="52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6" y="49"/>
                    <a:pt x="236" y="49"/>
                    <a:pt x="236" y="49"/>
                  </a:cubicBezTo>
                  <a:close/>
                  <a:moveTo>
                    <a:pt x="225" y="56"/>
                  </a:moveTo>
                  <a:cubicBezTo>
                    <a:pt x="226" y="55"/>
                    <a:pt x="226" y="55"/>
                    <a:pt x="226" y="55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7" y="56"/>
                    <a:pt x="227" y="56"/>
                    <a:pt x="227" y="56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lose/>
                  <a:moveTo>
                    <a:pt x="224" y="55"/>
                  </a:moveTo>
                  <a:cubicBezTo>
                    <a:pt x="224" y="54"/>
                    <a:pt x="224" y="54"/>
                    <a:pt x="224" y="54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6" y="50"/>
                    <a:pt x="226" y="50"/>
                    <a:pt x="226" y="50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8" y="48"/>
                    <a:pt x="228" y="48"/>
                    <a:pt x="228" y="48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2"/>
                    <a:pt x="227" y="52"/>
                    <a:pt x="227" y="52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4" y="55"/>
                    <a:pt x="224" y="55"/>
                    <a:pt x="224" y="55"/>
                  </a:cubicBezTo>
                  <a:close/>
                  <a:moveTo>
                    <a:pt x="214" y="36"/>
                  </a:moveTo>
                  <a:cubicBezTo>
                    <a:pt x="214" y="36"/>
                    <a:pt x="214" y="36"/>
                    <a:pt x="214" y="36"/>
                  </a:cubicBezTo>
                  <a:cubicBezTo>
                    <a:pt x="213" y="35"/>
                    <a:pt x="213" y="35"/>
                    <a:pt x="213" y="35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5" y="31"/>
                    <a:pt x="215" y="31"/>
                    <a:pt x="215" y="31"/>
                  </a:cubicBezTo>
                  <a:cubicBezTo>
                    <a:pt x="216" y="31"/>
                    <a:pt x="216" y="31"/>
                    <a:pt x="216" y="31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2"/>
                    <a:pt x="218" y="32"/>
                    <a:pt x="218" y="32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1" y="31"/>
                    <a:pt x="221" y="31"/>
                    <a:pt x="221" y="31"/>
                  </a:cubicBezTo>
                  <a:cubicBezTo>
                    <a:pt x="222" y="31"/>
                    <a:pt x="222" y="31"/>
                    <a:pt x="222" y="31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21" y="37"/>
                    <a:pt x="221" y="37"/>
                    <a:pt x="221" y="37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19" y="38"/>
                    <a:pt x="219" y="38"/>
                    <a:pt x="219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4" y="36"/>
                    <a:pt x="214" y="36"/>
                    <a:pt x="214" y="36"/>
                  </a:cubicBezTo>
                  <a:close/>
                  <a:moveTo>
                    <a:pt x="202" y="42"/>
                  </a:moveTo>
                  <a:cubicBezTo>
                    <a:pt x="203" y="42"/>
                    <a:pt x="203" y="42"/>
                    <a:pt x="203" y="42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8" y="38"/>
                    <a:pt x="208" y="38"/>
                    <a:pt x="208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6" y="40"/>
                    <a:pt x="216" y="40"/>
                    <a:pt x="216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7" y="40"/>
                    <a:pt x="217" y="40"/>
                    <a:pt x="217" y="40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3" y="42"/>
                    <a:pt x="213" y="42"/>
                    <a:pt x="213" y="42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09" y="47"/>
                    <a:pt x="209" y="47"/>
                    <a:pt x="209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4" y="47"/>
                    <a:pt x="204" y="47"/>
                    <a:pt x="204" y="47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6"/>
                    <a:pt x="204" y="46"/>
                    <a:pt x="204" y="46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4"/>
                    <a:pt x="203" y="44"/>
                    <a:pt x="203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2" y="42"/>
                    <a:pt x="202" y="42"/>
                    <a:pt x="202" y="42"/>
                  </a:cubicBezTo>
                  <a:close/>
                  <a:moveTo>
                    <a:pt x="201" y="40"/>
                  </a:moveTo>
                  <a:cubicBezTo>
                    <a:pt x="201" y="40"/>
                    <a:pt x="201" y="40"/>
                    <a:pt x="201" y="40"/>
                  </a:cubicBezTo>
                  <a:cubicBezTo>
                    <a:pt x="203" y="40"/>
                    <a:pt x="203" y="40"/>
                    <a:pt x="203" y="40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3" y="36"/>
                    <a:pt x="203" y="36"/>
                    <a:pt x="203" y="36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1" y="40"/>
                    <a:pt x="201" y="40"/>
                    <a:pt x="201" y="40"/>
                  </a:cubicBezTo>
                  <a:close/>
                  <a:moveTo>
                    <a:pt x="276" y="99"/>
                  </a:moveTo>
                  <a:cubicBezTo>
                    <a:pt x="277" y="99"/>
                    <a:pt x="277" y="99"/>
                    <a:pt x="277" y="99"/>
                  </a:cubicBezTo>
                  <a:cubicBezTo>
                    <a:pt x="277" y="99"/>
                    <a:pt x="277" y="99"/>
                    <a:pt x="277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79" y="100"/>
                    <a:pt x="279" y="100"/>
                    <a:pt x="279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2" y="99"/>
                    <a:pt x="282" y="99"/>
                    <a:pt x="282" y="99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4" y="99"/>
                    <a:pt x="284" y="99"/>
                    <a:pt x="284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6" y="98"/>
                    <a:pt x="286" y="98"/>
                    <a:pt x="286" y="98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7" y="97"/>
                    <a:pt x="287" y="97"/>
                    <a:pt x="287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8" y="97"/>
                    <a:pt x="288" y="97"/>
                    <a:pt x="288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7"/>
                    <a:pt x="289" y="97"/>
                    <a:pt x="289" y="97"/>
                  </a:cubicBezTo>
                  <a:cubicBezTo>
                    <a:pt x="289" y="96"/>
                    <a:pt x="289" y="96"/>
                    <a:pt x="289" y="96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94"/>
                    <a:pt x="286" y="94"/>
                    <a:pt x="286" y="94"/>
                  </a:cubicBezTo>
                  <a:cubicBezTo>
                    <a:pt x="287" y="94"/>
                    <a:pt x="287" y="94"/>
                    <a:pt x="287" y="94"/>
                  </a:cubicBezTo>
                  <a:cubicBezTo>
                    <a:pt x="288" y="94"/>
                    <a:pt x="288" y="94"/>
                    <a:pt x="288" y="94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91" y="91"/>
                    <a:pt x="291" y="91"/>
                    <a:pt x="291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1"/>
                    <a:pt x="289" y="91"/>
                    <a:pt x="289" y="91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90" y="89"/>
                    <a:pt x="290" y="89"/>
                    <a:pt x="290" y="89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7" y="89"/>
                    <a:pt x="287" y="89"/>
                    <a:pt x="287" y="89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287" y="87"/>
                    <a:pt x="287" y="87"/>
                    <a:pt x="287" y="87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3" y="86"/>
                    <a:pt x="283" y="86"/>
                    <a:pt x="283" y="86"/>
                  </a:cubicBezTo>
                  <a:cubicBezTo>
                    <a:pt x="282" y="87"/>
                    <a:pt x="282" y="87"/>
                    <a:pt x="282" y="87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7" y="85"/>
                    <a:pt x="277" y="85"/>
                    <a:pt x="277" y="85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6" y="86"/>
                    <a:pt x="276" y="86"/>
                    <a:pt x="276" y="86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7"/>
                    <a:pt x="273" y="87"/>
                    <a:pt x="273" y="87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3" y="86"/>
                    <a:pt x="273" y="86"/>
                    <a:pt x="273" y="86"/>
                  </a:cubicBezTo>
                  <a:cubicBezTo>
                    <a:pt x="272" y="86"/>
                    <a:pt x="272" y="86"/>
                    <a:pt x="272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6"/>
                    <a:pt x="270" y="86"/>
                    <a:pt x="270" y="86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1" y="88"/>
                    <a:pt x="271" y="88"/>
                    <a:pt x="271" y="88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70" y="87"/>
                    <a:pt x="270" y="87"/>
                    <a:pt x="270" y="87"/>
                  </a:cubicBezTo>
                  <a:cubicBezTo>
                    <a:pt x="269" y="87"/>
                    <a:pt x="269" y="87"/>
                    <a:pt x="269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7"/>
                    <a:pt x="267" y="87"/>
                    <a:pt x="267" y="87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5" y="85"/>
                    <a:pt x="265" y="85"/>
                    <a:pt x="265" y="85"/>
                  </a:cubicBezTo>
                  <a:cubicBezTo>
                    <a:pt x="266" y="85"/>
                    <a:pt x="266" y="85"/>
                    <a:pt x="266" y="85"/>
                  </a:cubicBezTo>
                  <a:cubicBezTo>
                    <a:pt x="266" y="84"/>
                    <a:pt x="266" y="84"/>
                    <a:pt x="266" y="84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4"/>
                    <a:pt x="264" y="84"/>
                    <a:pt x="264" y="84"/>
                  </a:cubicBezTo>
                  <a:cubicBezTo>
                    <a:pt x="264" y="83"/>
                    <a:pt x="264" y="83"/>
                    <a:pt x="264" y="83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62" y="85"/>
                    <a:pt x="262" y="85"/>
                    <a:pt x="262" y="85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84"/>
                    <a:pt x="261" y="84"/>
                    <a:pt x="261" y="84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62" y="82"/>
                    <a:pt x="262" y="82"/>
                    <a:pt x="262" y="82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61" y="80"/>
                    <a:pt x="261" y="80"/>
                    <a:pt x="261" y="80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58" y="78"/>
                    <a:pt x="258" y="78"/>
                    <a:pt x="258" y="78"/>
                  </a:cubicBezTo>
                  <a:cubicBezTo>
                    <a:pt x="258" y="77"/>
                    <a:pt x="258" y="77"/>
                    <a:pt x="25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8" y="75"/>
                    <a:pt x="258" y="75"/>
                    <a:pt x="258" y="75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1" y="76"/>
                    <a:pt x="261" y="76"/>
                    <a:pt x="261" y="76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2" y="77"/>
                    <a:pt x="262" y="77"/>
                    <a:pt x="262" y="77"/>
                  </a:cubicBezTo>
                  <a:cubicBezTo>
                    <a:pt x="264" y="77"/>
                    <a:pt x="264" y="77"/>
                    <a:pt x="264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7"/>
                    <a:pt x="265" y="77"/>
                    <a:pt x="265" y="77"/>
                  </a:cubicBezTo>
                  <a:cubicBezTo>
                    <a:pt x="265" y="76"/>
                    <a:pt x="265" y="76"/>
                    <a:pt x="265" y="76"/>
                  </a:cubicBezTo>
                  <a:cubicBezTo>
                    <a:pt x="263" y="75"/>
                    <a:pt x="263" y="75"/>
                    <a:pt x="263" y="7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0" y="72"/>
                    <a:pt x="260" y="72"/>
                    <a:pt x="260" y="72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3"/>
                    <a:pt x="261" y="73"/>
                    <a:pt x="261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3"/>
                    <a:pt x="263" y="73"/>
                    <a:pt x="263" y="73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1" y="70"/>
                    <a:pt x="261" y="70"/>
                    <a:pt x="261" y="70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8" y="71"/>
                    <a:pt x="258" y="71"/>
                    <a:pt x="258" y="71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6" y="70"/>
                    <a:pt x="256" y="70"/>
                    <a:pt x="256" y="70"/>
                  </a:cubicBezTo>
                  <a:cubicBezTo>
                    <a:pt x="255" y="71"/>
                    <a:pt x="255" y="71"/>
                    <a:pt x="255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3" y="72"/>
                    <a:pt x="253" y="72"/>
                    <a:pt x="253" y="72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9"/>
                    <a:pt x="256" y="69"/>
                    <a:pt x="256" y="69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255" y="66"/>
                    <a:pt x="255" y="66"/>
                    <a:pt x="255" y="66"/>
                  </a:cubicBezTo>
                  <a:cubicBezTo>
                    <a:pt x="254" y="66"/>
                    <a:pt x="254" y="66"/>
                    <a:pt x="254" y="66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4" y="65"/>
                    <a:pt x="254" y="65"/>
                    <a:pt x="254" y="65"/>
                  </a:cubicBezTo>
                  <a:cubicBezTo>
                    <a:pt x="253" y="64"/>
                    <a:pt x="253" y="64"/>
                    <a:pt x="253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50" y="63"/>
                    <a:pt x="250" y="63"/>
                    <a:pt x="250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8" y="63"/>
                    <a:pt x="248" y="63"/>
                    <a:pt x="248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3"/>
                    <a:pt x="247" y="63"/>
                    <a:pt x="247" y="63"/>
                  </a:cubicBezTo>
                  <a:cubicBezTo>
                    <a:pt x="247" y="64"/>
                    <a:pt x="247" y="64"/>
                    <a:pt x="247" y="64"/>
                  </a:cubicBezTo>
                  <a:cubicBezTo>
                    <a:pt x="247" y="65"/>
                    <a:pt x="247" y="65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5"/>
                    <a:pt x="246" y="65"/>
                    <a:pt x="246" y="65"/>
                  </a:cubicBezTo>
                  <a:cubicBezTo>
                    <a:pt x="246" y="66"/>
                    <a:pt x="246" y="66"/>
                    <a:pt x="246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9"/>
                    <a:pt x="247" y="69"/>
                    <a:pt x="247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1"/>
                    <a:pt x="247" y="71"/>
                    <a:pt x="247" y="7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2"/>
                    <a:pt x="251" y="72"/>
                    <a:pt x="251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2" y="74"/>
                    <a:pt x="252" y="74"/>
                    <a:pt x="252" y="74"/>
                  </a:cubicBezTo>
                  <a:cubicBezTo>
                    <a:pt x="253" y="74"/>
                    <a:pt x="253" y="74"/>
                    <a:pt x="253" y="74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4" y="73"/>
                    <a:pt x="254" y="73"/>
                    <a:pt x="254" y="73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54" y="76"/>
                    <a:pt x="254" y="76"/>
                    <a:pt x="254" y="76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4" y="77"/>
                    <a:pt x="254" y="77"/>
                    <a:pt x="254" y="77"/>
                  </a:cubicBezTo>
                  <a:cubicBezTo>
                    <a:pt x="255" y="78"/>
                    <a:pt x="255" y="78"/>
                    <a:pt x="255" y="78"/>
                  </a:cubicBezTo>
                  <a:cubicBezTo>
                    <a:pt x="254" y="79"/>
                    <a:pt x="254" y="79"/>
                    <a:pt x="254" y="79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1"/>
                    <a:pt x="254" y="81"/>
                    <a:pt x="254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2" y="82"/>
                    <a:pt x="252" y="82"/>
                    <a:pt x="252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83"/>
                    <a:pt x="250" y="83"/>
                    <a:pt x="250" y="83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6"/>
                    <a:pt x="249" y="86"/>
                    <a:pt x="249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50" y="86"/>
                    <a:pt x="250" y="86"/>
                    <a:pt x="250" y="86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7"/>
                    <a:pt x="249" y="87"/>
                    <a:pt x="249" y="87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8"/>
                    <a:pt x="249" y="88"/>
                    <a:pt x="249" y="88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50" y="91"/>
                    <a:pt x="250" y="91"/>
                    <a:pt x="250" y="91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1"/>
                    <a:pt x="252" y="91"/>
                    <a:pt x="252" y="91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7" y="92"/>
                    <a:pt x="257" y="92"/>
                    <a:pt x="257" y="92"/>
                  </a:cubicBezTo>
                  <a:cubicBezTo>
                    <a:pt x="258" y="92"/>
                    <a:pt x="258" y="92"/>
                    <a:pt x="258" y="92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8" y="94"/>
                    <a:pt x="258" y="94"/>
                    <a:pt x="258" y="94"/>
                  </a:cubicBezTo>
                  <a:cubicBezTo>
                    <a:pt x="257" y="94"/>
                    <a:pt x="257" y="94"/>
                    <a:pt x="257" y="94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8" y="95"/>
                    <a:pt x="258" y="95"/>
                    <a:pt x="258" y="95"/>
                  </a:cubicBezTo>
                  <a:cubicBezTo>
                    <a:pt x="259" y="95"/>
                    <a:pt x="259" y="95"/>
                    <a:pt x="259" y="95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5"/>
                    <a:pt x="261" y="95"/>
                    <a:pt x="261" y="95"/>
                  </a:cubicBezTo>
                  <a:cubicBezTo>
                    <a:pt x="262" y="95"/>
                    <a:pt x="262" y="95"/>
                    <a:pt x="262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3" y="97"/>
                    <a:pt x="263" y="97"/>
                    <a:pt x="263" y="97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7"/>
                    <a:pt x="265" y="97"/>
                    <a:pt x="265" y="97"/>
                  </a:cubicBezTo>
                  <a:cubicBezTo>
                    <a:pt x="267" y="97"/>
                    <a:pt x="267" y="97"/>
                    <a:pt x="267" y="97"/>
                  </a:cubicBezTo>
                  <a:cubicBezTo>
                    <a:pt x="267" y="96"/>
                    <a:pt x="267" y="96"/>
                    <a:pt x="267" y="96"/>
                  </a:cubicBezTo>
                  <a:cubicBezTo>
                    <a:pt x="268" y="95"/>
                    <a:pt x="268" y="95"/>
                    <a:pt x="268" y="95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6"/>
                    <a:pt x="268" y="96"/>
                    <a:pt x="268" y="96"/>
                  </a:cubicBezTo>
                  <a:cubicBezTo>
                    <a:pt x="268" y="97"/>
                    <a:pt x="268" y="97"/>
                    <a:pt x="268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6"/>
                    <a:pt x="269" y="96"/>
                    <a:pt x="269" y="96"/>
                  </a:cubicBezTo>
                  <a:cubicBezTo>
                    <a:pt x="269" y="95"/>
                    <a:pt x="269" y="95"/>
                    <a:pt x="269" y="95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69" y="97"/>
                    <a:pt x="269" y="97"/>
                    <a:pt x="269" y="97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271" y="98"/>
                    <a:pt x="271" y="98"/>
                    <a:pt x="271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98"/>
                    <a:pt x="274" y="98"/>
                    <a:pt x="274" y="98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4" y="97"/>
                    <a:pt x="274" y="97"/>
                    <a:pt x="274" y="97"/>
                  </a:cubicBezTo>
                  <a:cubicBezTo>
                    <a:pt x="275" y="96"/>
                    <a:pt x="275" y="96"/>
                    <a:pt x="275" y="96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7" y="95"/>
                    <a:pt x="277" y="95"/>
                    <a:pt x="277" y="95"/>
                  </a:cubicBezTo>
                  <a:cubicBezTo>
                    <a:pt x="276" y="96"/>
                    <a:pt x="276" y="96"/>
                    <a:pt x="276" y="96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99"/>
                    <a:pt x="276" y="99"/>
                    <a:pt x="276" y="99"/>
                  </a:cubicBezTo>
                  <a:close/>
                  <a:moveTo>
                    <a:pt x="245" y="62"/>
                  </a:moveTo>
                  <a:cubicBezTo>
                    <a:pt x="246" y="62"/>
                    <a:pt x="246" y="62"/>
                    <a:pt x="246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ubicBezTo>
                    <a:pt x="245" y="62"/>
                    <a:pt x="245" y="62"/>
                    <a:pt x="245" y="62"/>
                  </a:cubicBezTo>
                  <a:close/>
                  <a:moveTo>
                    <a:pt x="244" y="67"/>
                  </a:moveTo>
                  <a:cubicBezTo>
                    <a:pt x="244" y="67"/>
                    <a:pt x="244" y="67"/>
                    <a:pt x="244" y="67"/>
                  </a:cubicBezTo>
                  <a:cubicBezTo>
                    <a:pt x="244" y="66"/>
                    <a:pt x="244" y="66"/>
                    <a:pt x="244" y="66"/>
                  </a:cubicBezTo>
                  <a:cubicBezTo>
                    <a:pt x="245" y="67"/>
                    <a:pt x="245" y="67"/>
                    <a:pt x="245" y="67"/>
                  </a:cubicBezTo>
                  <a:cubicBezTo>
                    <a:pt x="244" y="67"/>
                    <a:pt x="244" y="67"/>
                    <a:pt x="244" y="67"/>
                  </a:cubicBezTo>
                  <a:cubicBezTo>
                    <a:pt x="244" y="67"/>
                    <a:pt x="244" y="67"/>
                    <a:pt x="244" y="67"/>
                  </a:cubicBezTo>
                  <a:close/>
                  <a:moveTo>
                    <a:pt x="222" y="74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2" y="74"/>
                    <a:pt x="222" y="74"/>
                    <a:pt x="222" y="74"/>
                  </a:cubicBezTo>
                  <a:close/>
                  <a:moveTo>
                    <a:pt x="236" y="62"/>
                  </a:moveTo>
                  <a:cubicBezTo>
                    <a:pt x="236" y="62"/>
                    <a:pt x="236" y="62"/>
                    <a:pt x="236" y="62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3"/>
                    <a:pt x="237" y="63"/>
                    <a:pt x="237" y="63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6" y="62"/>
                    <a:pt x="236" y="62"/>
                    <a:pt x="236" y="62"/>
                  </a:cubicBezTo>
                  <a:close/>
                  <a:moveTo>
                    <a:pt x="230" y="62"/>
                  </a:moveTo>
                  <a:cubicBezTo>
                    <a:pt x="230" y="63"/>
                    <a:pt x="230" y="63"/>
                    <a:pt x="230" y="63"/>
                  </a:cubicBezTo>
                  <a:cubicBezTo>
                    <a:pt x="230" y="63"/>
                    <a:pt x="230" y="63"/>
                    <a:pt x="230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2"/>
                    <a:pt x="233" y="62"/>
                    <a:pt x="233" y="62"/>
                  </a:cubicBezTo>
                  <a:cubicBezTo>
                    <a:pt x="234" y="62"/>
                    <a:pt x="234" y="62"/>
                    <a:pt x="234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lose/>
                  <a:moveTo>
                    <a:pt x="223" y="65"/>
                  </a:moveTo>
                  <a:cubicBezTo>
                    <a:pt x="222" y="64"/>
                    <a:pt x="222" y="64"/>
                    <a:pt x="222" y="64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20" y="64"/>
                    <a:pt x="220" y="64"/>
                    <a:pt x="220" y="64"/>
                  </a:cubicBezTo>
                  <a:cubicBezTo>
                    <a:pt x="220" y="63"/>
                    <a:pt x="220" y="63"/>
                    <a:pt x="220" y="63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3" y="61"/>
                    <a:pt x="223" y="61"/>
                    <a:pt x="223" y="6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4" y="62"/>
                    <a:pt x="224" y="62"/>
                    <a:pt x="224" y="62"/>
                  </a:cubicBezTo>
                  <a:cubicBezTo>
                    <a:pt x="223" y="62"/>
                    <a:pt x="223" y="62"/>
                    <a:pt x="223" y="62"/>
                  </a:cubicBezTo>
                  <a:cubicBezTo>
                    <a:pt x="224" y="63"/>
                    <a:pt x="224" y="63"/>
                    <a:pt x="224" y="63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3" y="64"/>
                    <a:pt x="223" y="64"/>
                    <a:pt x="223" y="64"/>
                  </a:cubicBezTo>
                  <a:cubicBezTo>
                    <a:pt x="223" y="65"/>
                    <a:pt x="223" y="65"/>
                    <a:pt x="223" y="65"/>
                  </a:cubicBezTo>
                  <a:close/>
                  <a:moveTo>
                    <a:pt x="222" y="67"/>
                  </a:moveTo>
                  <a:cubicBezTo>
                    <a:pt x="223" y="68"/>
                    <a:pt x="223" y="68"/>
                    <a:pt x="223" y="68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3" y="65"/>
                    <a:pt x="223" y="65"/>
                    <a:pt x="223" y="65"/>
                  </a:cubicBezTo>
                  <a:cubicBezTo>
                    <a:pt x="222" y="65"/>
                    <a:pt x="222" y="65"/>
                    <a:pt x="222" y="65"/>
                  </a:cubicBezTo>
                  <a:cubicBezTo>
                    <a:pt x="221" y="65"/>
                    <a:pt x="221" y="65"/>
                    <a:pt x="221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20" y="65"/>
                    <a:pt x="220" y="65"/>
                    <a:pt x="220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8" y="66"/>
                    <a:pt x="218" y="66"/>
                    <a:pt x="218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2" y="67"/>
                    <a:pt x="222" y="67"/>
                    <a:pt x="222" y="67"/>
                  </a:cubicBezTo>
                  <a:close/>
                  <a:moveTo>
                    <a:pt x="218" y="69"/>
                  </a:moveTo>
                  <a:cubicBezTo>
                    <a:pt x="220" y="69"/>
                    <a:pt x="220" y="69"/>
                    <a:pt x="220" y="69"/>
                  </a:cubicBezTo>
                  <a:cubicBezTo>
                    <a:pt x="221" y="69"/>
                    <a:pt x="221" y="69"/>
                    <a:pt x="221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68"/>
                    <a:pt x="224" y="68"/>
                    <a:pt x="224" y="68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68"/>
                    <a:pt x="221" y="68"/>
                    <a:pt x="221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218" y="68"/>
                    <a:pt x="218" y="68"/>
                    <a:pt x="218" y="68"/>
                  </a:cubicBezTo>
                  <a:cubicBezTo>
                    <a:pt x="218" y="69"/>
                    <a:pt x="218" y="69"/>
                    <a:pt x="218" y="69"/>
                  </a:cubicBezTo>
                  <a:close/>
                  <a:moveTo>
                    <a:pt x="218" y="71"/>
                  </a:moveTo>
                  <a:cubicBezTo>
                    <a:pt x="219" y="70"/>
                    <a:pt x="219" y="70"/>
                    <a:pt x="219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22" y="69"/>
                    <a:pt x="222" y="69"/>
                    <a:pt x="222" y="69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3" y="69"/>
                    <a:pt x="223" y="69"/>
                    <a:pt x="223" y="69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3" y="70"/>
                    <a:pt x="223" y="70"/>
                    <a:pt x="223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1" y="70"/>
                    <a:pt x="221" y="70"/>
                    <a:pt x="221" y="70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0" y="71"/>
                    <a:pt x="220" y="71"/>
                    <a:pt x="220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ubicBezTo>
                    <a:pt x="218" y="71"/>
                    <a:pt x="218" y="71"/>
                    <a:pt x="218" y="71"/>
                  </a:cubicBezTo>
                  <a:close/>
                  <a:moveTo>
                    <a:pt x="197" y="47"/>
                  </a:moveTo>
                  <a:cubicBezTo>
                    <a:pt x="197" y="46"/>
                    <a:pt x="197" y="46"/>
                    <a:pt x="197" y="46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191" y="49"/>
                  </a:moveTo>
                  <a:cubicBezTo>
                    <a:pt x="192" y="49"/>
                    <a:pt x="192" y="49"/>
                    <a:pt x="192" y="49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lose/>
                  <a:moveTo>
                    <a:pt x="160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50"/>
                    <a:pt x="160" y="50"/>
                    <a:pt x="160" y="50"/>
                  </a:cubicBezTo>
                  <a:close/>
                  <a:moveTo>
                    <a:pt x="163" y="54"/>
                  </a:moveTo>
                  <a:cubicBezTo>
                    <a:pt x="164" y="54"/>
                    <a:pt x="164" y="54"/>
                    <a:pt x="164" y="54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55"/>
                    <a:pt x="163" y="54"/>
                    <a:pt x="163" y="54"/>
                  </a:cubicBezTo>
                  <a:close/>
                  <a:moveTo>
                    <a:pt x="165" y="53"/>
                  </a:moveTo>
                  <a:cubicBezTo>
                    <a:pt x="165" y="53"/>
                    <a:pt x="165" y="53"/>
                    <a:pt x="165" y="53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0" y="54"/>
                    <a:pt x="170" y="54"/>
                    <a:pt x="170" y="54"/>
                  </a:cubicBezTo>
                  <a:cubicBezTo>
                    <a:pt x="171" y="53"/>
                    <a:pt x="171" y="53"/>
                    <a:pt x="171" y="53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51"/>
                    <a:pt x="173" y="51"/>
                    <a:pt x="173" y="51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8" y="48"/>
                    <a:pt x="178" y="48"/>
                    <a:pt x="178" y="48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9" y="46"/>
                    <a:pt x="179" y="46"/>
                    <a:pt x="179" y="46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7"/>
                    <a:pt x="181" y="47"/>
                    <a:pt x="181" y="47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82" y="50"/>
                    <a:pt x="182" y="50"/>
                    <a:pt x="182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50"/>
                    <a:pt x="186" y="50"/>
                    <a:pt x="186" y="50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4" y="42"/>
                    <a:pt x="194" y="42"/>
                    <a:pt x="194" y="42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4" y="40"/>
                    <a:pt x="194" y="40"/>
                    <a:pt x="194" y="40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0"/>
                    <a:pt x="190" y="40"/>
                    <a:pt x="190" y="4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41"/>
                    <a:pt x="189" y="41"/>
                    <a:pt x="189" y="41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88" y="39"/>
                    <a:pt x="188" y="39"/>
                    <a:pt x="188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7" y="42"/>
                    <a:pt x="177" y="42"/>
                    <a:pt x="177" y="42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4" y="44"/>
                    <a:pt x="174" y="44"/>
                    <a:pt x="174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0" y="51"/>
                    <a:pt x="160" y="51"/>
                    <a:pt x="160" y="51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2" y="51"/>
                    <a:pt x="162" y="51"/>
                    <a:pt x="162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5" y="53"/>
                    <a:pt x="165" y="53"/>
                    <a:pt x="165" y="53"/>
                  </a:cubicBezTo>
                  <a:close/>
                  <a:moveTo>
                    <a:pt x="250" y="98"/>
                  </a:moveTo>
                  <a:cubicBezTo>
                    <a:pt x="250" y="98"/>
                    <a:pt x="250" y="98"/>
                    <a:pt x="250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9"/>
                    <a:pt x="250" y="99"/>
                    <a:pt x="250" y="99"/>
                  </a:cubicBezTo>
                  <a:cubicBezTo>
                    <a:pt x="250" y="98"/>
                    <a:pt x="250" y="98"/>
                    <a:pt x="250" y="98"/>
                  </a:cubicBezTo>
                  <a:close/>
                  <a:moveTo>
                    <a:pt x="240" y="81"/>
                  </a:moveTo>
                  <a:cubicBezTo>
                    <a:pt x="239" y="80"/>
                    <a:pt x="239" y="80"/>
                    <a:pt x="239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38" y="81"/>
                    <a:pt x="238" y="81"/>
                    <a:pt x="238" y="81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2"/>
                    <a:pt x="238" y="82"/>
                    <a:pt x="238" y="82"/>
                  </a:cubicBezTo>
                  <a:cubicBezTo>
                    <a:pt x="238" y="83"/>
                    <a:pt x="238" y="83"/>
                    <a:pt x="238" y="83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6" y="86"/>
                    <a:pt x="236" y="86"/>
                    <a:pt x="236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41" y="89"/>
                    <a:pt x="241" y="89"/>
                    <a:pt x="241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2" y="89"/>
                    <a:pt x="242" y="89"/>
                    <a:pt x="242" y="89"/>
                  </a:cubicBezTo>
                  <a:cubicBezTo>
                    <a:pt x="243" y="89"/>
                    <a:pt x="243" y="89"/>
                    <a:pt x="243" y="89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43" y="87"/>
                    <a:pt x="243" y="87"/>
                    <a:pt x="243" y="87"/>
                  </a:cubicBezTo>
                  <a:cubicBezTo>
                    <a:pt x="244" y="86"/>
                    <a:pt x="244" y="86"/>
                    <a:pt x="244" y="86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3"/>
                    <a:pt x="245" y="83"/>
                    <a:pt x="245" y="83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1"/>
                    <a:pt x="244" y="81"/>
                    <a:pt x="244" y="81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3" y="79"/>
                    <a:pt x="243" y="79"/>
                    <a:pt x="243" y="79"/>
                  </a:cubicBezTo>
                  <a:cubicBezTo>
                    <a:pt x="242" y="79"/>
                    <a:pt x="242" y="79"/>
                    <a:pt x="242" y="79"/>
                  </a:cubicBezTo>
                  <a:cubicBezTo>
                    <a:pt x="241" y="79"/>
                    <a:pt x="241" y="79"/>
                    <a:pt x="241" y="79"/>
                  </a:cubicBezTo>
                  <a:cubicBezTo>
                    <a:pt x="240" y="79"/>
                    <a:pt x="240" y="79"/>
                    <a:pt x="240" y="79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0"/>
                    <a:pt x="240" y="80"/>
                    <a:pt x="240" y="80"/>
                  </a:cubicBezTo>
                  <a:cubicBezTo>
                    <a:pt x="240" y="81"/>
                    <a:pt x="240" y="81"/>
                    <a:pt x="240" y="81"/>
                  </a:cubicBezTo>
                  <a:cubicBezTo>
                    <a:pt x="240" y="81"/>
                    <a:pt x="240" y="81"/>
                    <a:pt x="240" y="81"/>
                  </a:cubicBezTo>
                  <a:close/>
                  <a:moveTo>
                    <a:pt x="245" y="74"/>
                  </a:moveTo>
                  <a:cubicBezTo>
                    <a:pt x="245" y="74"/>
                    <a:pt x="245" y="74"/>
                    <a:pt x="245" y="74"/>
                  </a:cubicBezTo>
                  <a:cubicBezTo>
                    <a:pt x="245" y="74"/>
                    <a:pt x="245" y="74"/>
                    <a:pt x="245" y="74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6" y="74"/>
                    <a:pt x="246" y="74"/>
                    <a:pt x="245" y="74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7"/>
                    <a:pt x="244" y="77"/>
                    <a:pt x="244" y="77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5" y="78"/>
                    <a:pt x="244" y="78"/>
                    <a:pt x="244" y="78"/>
                  </a:cubicBezTo>
                  <a:close/>
                  <a:moveTo>
                    <a:pt x="238" y="77"/>
                  </a:moveTo>
                  <a:cubicBezTo>
                    <a:pt x="238" y="76"/>
                    <a:pt x="238" y="76"/>
                    <a:pt x="238" y="76"/>
                  </a:cubicBezTo>
                  <a:cubicBezTo>
                    <a:pt x="238" y="76"/>
                    <a:pt x="238" y="76"/>
                    <a:pt x="238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6"/>
                    <a:pt x="239" y="76"/>
                    <a:pt x="239" y="76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8" y="77"/>
                    <a:pt x="238" y="77"/>
                    <a:pt x="238" y="77"/>
                  </a:cubicBezTo>
                  <a:close/>
                  <a:moveTo>
                    <a:pt x="237" y="78"/>
                  </a:move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7" y="78"/>
                    <a:pt x="237" y="78"/>
                    <a:pt x="237" y="78"/>
                  </a:cubicBezTo>
                  <a:close/>
                  <a:moveTo>
                    <a:pt x="238" y="79"/>
                  </a:move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9" y="78"/>
                    <a:pt x="239" y="78"/>
                    <a:pt x="239" y="78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lose/>
                  <a:moveTo>
                    <a:pt x="236" y="80"/>
                  </a:moveTo>
                  <a:cubicBezTo>
                    <a:pt x="236" y="80"/>
                    <a:pt x="236" y="80"/>
                    <a:pt x="236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8"/>
                    <a:pt x="236" y="78"/>
                    <a:pt x="236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79"/>
                    <a:pt x="237" y="79"/>
                    <a:pt x="237" y="79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7" y="80"/>
                    <a:pt x="237" y="80"/>
                    <a:pt x="237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lose/>
                  <a:moveTo>
                    <a:pt x="234" y="81"/>
                  </a:move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4" y="81"/>
                    <a:pt x="234" y="81"/>
                    <a:pt x="234" y="81"/>
                  </a:cubicBezTo>
                  <a:close/>
                  <a:moveTo>
                    <a:pt x="225" y="82"/>
                  </a:moveTo>
                  <a:cubicBezTo>
                    <a:pt x="224" y="81"/>
                    <a:pt x="224" y="81"/>
                    <a:pt x="224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80"/>
                    <a:pt x="223" y="80"/>
                    <a:pt x="223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4" y="79"/>
                    <a:pt x="224" y="79"/>
                    <a:pt x="224" y="79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4" y="78"/>
                    <a:pt x="224" y="78"/>
                    <a:pt x="224" y="78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4" y="76"/>
                    <a:pt x="224" y="76"/>
                    <a:pt x="224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27" y="77"/>
                    <a:pt x="227" y="77"/>
                    <a:pt x="227" y="77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7" y="76"/>
                    <a:pt x="227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28" y="75"/>
                    <a:pt x="228" y="75"/>
                    <a:pt x="228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0" y="75"/>
                    <a:pt x="230" y="75"/>
                    <a:pt x="230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24" y="74"/>
                    <a:pt x="224" y="74"/>
                    <a:pt x="224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3" y="74"/>
                    <a:pt x="223" y="74"/>
                    <a:pt x="223" y="74"/>
                  </a:cubicBezTo>
                  <a:cubicBezTo>
                    <a:pt x="222" y="73"/>
                    <a:pt x="222" y="73"/>
                    <a:pt x="222" y="73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1" y="74"/>
                    <a:pt x="221" y="74"/>
                    <a:pt x="221" y="74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0" y="72"/>
                    <a:pt x="220" y="72"/>
                    <a:pt x="220" y="72"/>
                  </a:cubicBezTo>
                  <a:cubicBezTo>
                    <a:pt x="220" y="73"/>
                    <a:pt x="220" y="73"/>
                    <a:pt x="220" y="73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2"/>
                    <a:pt x="222" y="72"/>
                    <a:pt x="222" y="72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2" y="71"/>
                    <a:pt x="222" y="71"/>
                    <a:pt x="222" y="71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4" y="72"/>
                    <a:pt x="224" y="72"/>
                    <a:pt x="224" y="72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5" y="72"/>
                    <a:pt x="225" y="72"/>
                    <a:pt x="225" y="72"/>
                  </a:cubicBezTo>
                  <a:cubicBezTo>
                    <a:pt x="224" y="71"/>
                    <a:pt x="224" y="71"/>
                    <a:pt x="224" y="71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5" y="68"/>
                    <a:pt x="225" y="68"/>
                    <a:pt x="225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28" y="66"/>
                    <a:pt x="228" y="66"/>
                    <a:pt x="228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29" y="68"/>
                    <a:pt x="229" y="68"/>
                    <a:pt x="229" y="68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0" y="72"/>
                    <a:pt x="230" y="72"/>
                    <a:pt x="230" y="72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2" y="70"/>
                    <a:pt x="232" y="70"/>
                    <a:pt x="232" y="70"/>
                  </a:cubicBezTo>
                  <a:cubicBezTo>
                    <a:pt x="232" y="69"/>
                    <a:pt x="232" y="69"/>
                    <a:pt x="232" y="69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1" y="68"/>
                    <a:pt x="231" y="68"/>
                    <a:pt x="231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1" y="67"/>
                    <a:pt x="231" y="67"/>
                    <a:pt x="231" y="67"/>
                  </a:cubicBezTo>
                  <a:cubicBezTo>
                    <a:pt x="231" y="66"/>
                    <a:pt x="231" y="66"/>
                    <a:pt x="231" y="66"/>
                  </a:cubicBezTo>
                  <a:cubicBezTo>
                    <a:pt x="231" y="65"/>
                    <a:pt x="231" y="65"/>
                    <a:pt x="231" y="65"/>
                  </a:cubicBezTo>
                  <a:cubicBezTo>
                    <a:pt x="231" y="64"/>
                    <a:pt x="231" y="64"/>
                    <a:pt x="231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3" y="64"/>
                    <a:pt x="234" y="63"/>
                    <a:pt x="234" y="63"/>
                  </a:cubicBezTo>
                  <a:cubicBezTo>
                    <a:pt x="234" y="63"/>
                    <a:pt x="235" y="63"/>
                    <a:pt x="235" y="63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7" y="67"/>
                    <a:pt x="237" y="67"/>
                    <a:pt x="237" y="67"/>
                  </a:cubicBezTo>
                  <a:cubicBezTo>
                    <a:pt x="238" y="66"/>
                    <a:pt x="238" y="66"/>
                    <a:pt x="238" y="66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39" y="64"/>
                    <a:pt x="239" y="64"/>
                    <a:pt x="23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1"/>
                    <a:pt x="240" y="71"/>
                    <a:pt x="240" y="71"/>
                  </a:cubicBezTo>
                  <a:cubicBezTo>
                    <a:pt x="239" y="71"/>
                    <a:pt x="239" y="71"/>
                    <a:pt x="239" y="71"/>
                  </a:cubicBezTo>
                  <a:cubicBezTo>
                    <a:pt x="239" y="72"/>
                    <a:pt x="239" y="72"/>
                    <a:pt x="239" y="72"/>
                  </a:cubicBezTo>
                  <a:cubicBezTo>
                    <a:pt x="238" y="73"/>
                    <a:pt x="238" y="73"/>
                    <a:pt x="238" y="73"/>
                  </a:cubicBezTo>
                  <a:cubicBezTo>
                    <a:pt x="237" y="73"/>
                    <a:pt x="237" y="73"/>
                    <a:pt x="237" y="73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7" y="74"/>
                    <a:pt x="237" y="74"/>
                    <a:pt x="237" y="74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5"/>
                    <a:pt x="235" y="75"/>
                    <a:pt x="235" y="75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6" y="76"/>
                    <a:pt x="236" y="76"/>
                    <a:pt x="236" y="7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35" y="78"/>
                    <a:pt x="235" y="78"/>
                    <a:pt x="235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4" y="77"/>
                    <a:pt x="234" y="77"/>
                    <a:pt x="234" y="77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232" y="79"/>
                    <a:pt x="232" y="79"/>
                    <a:pt x="232" y="79"/>
                  </a:cubicBezTo>
                  <a:cubicBezTo>
                    <a:pt x="231" y="79"/>
                    <a:pt x="231" y="79"/>
                    <a:pt x="231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1"/>
                    <a:pt x="232" y="81"/>
                    <a:pt x="232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1" y="81"/>
                    <a:pt x="231" y="81"/>
                    <a:pt x="231" y="81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30" y="82"/>
                    <a:pt x="230" y="82"/>
                    <a:pt x="230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26" y="82"/>
                    <a:pt x="226" y="82"/>
                    <a:pt x="226" y="82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25" y="82"/>
                    <a:pt x="225" y="82"/>
                    <a:pt x="225" y="82"/>
                  </a:cubicBezTo>
                  <a:close/>
                  <a:moveTo>
                    <a:pt x="167" y="60"/>
                  </a:moveTo>
                  <a:cubicBezTo>
                    <a:pt x="167" y="59"/>
                    <a:pt x="167" y="59"/>
                    <a:pt x="167" y="59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68" y="61"/>
                    <a:pt x="168" y="61"/>
                    <a:pt x="168" y="61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7" y="60"/>
                    <a:pt x="167" y="60"/>
                    <a:pt x="167" y="60"/>
                  </a:cubicBezTo>
                  <a:close/>
                  <a:moveTo>
                    <a:pt x="210" y="76"/>
                  </a:moveTo>
                  <a:cubicBezTo>
                    <a:pt x="210" y="76"/>
                    <a:pt x="210" y="76"/>
                    <a:pt x="210" y="76"/>
                  </a:cubicBezTo>
                  <a:cubicBezTo>
                    <a:pt x="210" y="75"/>
                    <a:pt x="210" y="75"/>
                    <a:pt x="210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3"/>
                    <a:pt x="213" y="73"/>
                    <a:pt x="213" y="73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1" y="77"/>
                    <a:pt x="211" y="77"/>
                    <a:pt x="211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10" y="76"/>
                    <a:pt x="210" y="76"/>
                    <a:pt x="210" y="76"/>
                  </a:cubicBezTo>
                  <a:close/>
                  <a:moveTo>
                    <a:pt x="176" y="75"/>
                  </a:moveTo>
                  <a:cubicBezTo>
                    <a:pt x="176" y="74"/>
                    <a:pt x="176" y="74"/>
                    <a:pt x="176" y="74"/>
                  </a:cubicBezTo>
                  <a:cubicBezTo>
                    <a:pt x="176" y="73"/>
                    <a:pt x="176" y="73"/>
                    <a:pt x="176" y="73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2" y="71"/>
                    <a:pt x="182" y="71"/>
                    <a:pt x="182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2"/>
                    <a:pt x="185" y="72"/>
                    <a:pt x="185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7" y="72"/>
                    <a:pt x="187" y="72"/>
                    <a:pt x="187" y="72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8" y="71"/>
                    <a:pt x="188" y="71"/>
                    <a:pt x="188" y="71"/>
                  </a:cubicBezTo>
                  <a:cubicBezTo>
                    <a:pt x="188" y="70"/>
                    <a:pt x="188" y="70"/>
                    <a:pt x="188" y="70"/>
                  </a:cubicBezTo>
                  <a:cubicBezTo>
                    <a:pt x="187" y="71"/>
                    <a:pt x="187" y="71"/>
                    <a:pt x="187" y="71"/>
                  </a:cubicBezTo>
                  <a:cubicBezTo>
                    <a:pt x="186" y="71"/>
                    <a:pt x="186" y="71"/>
                    <a:pt x="186" y="71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180" y="70"/>
                    <a:pt x="180" y="70"/>
                    <a:pt x="180" y="70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80" y="68"/>
                    <a:pt x="180" y="68"/>
                    <a:pt x="180" y="6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75" y="68"/>
                    <a:pt x="175" y="68"/>
                    <a:pt x="175" y="68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2" y="68"/>
                    <a:pt x="172" y="68"/>
                    <a:pt x="172" y="68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9" y="62"/>
                    <a:pt x="179" y="62"/>
                    <a:pt x="179" y="62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4" y="62"/>
                    <a:pt x="174" y="62"/>
                    <a:pt x="174" y="62"/>
                  </a:cubicBezTo>
                  <a:cubicBezTo>
                    <a:pt x="174" y="61"/>
                    <a:pt x="174" y="61"/>
                    <a:pt x="174" y="61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78" y="59"/>
                    <a:pt x="178" y="59"/>
                    <a:pt x="178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81" y="59"/>
                    <a:pt x="181" y="59"/>
                    <a:pt x="181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1" y="58"/>
                    <a:pt x="181" y="58"/>
                    <a:pt x="181" y="5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3" y="55"/>
                    <a:pt x="183" y="55"/>
                    <a:pt x="183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6"/>
                    <a:pt x="185" y="56"/>
                    <a:pt x="185" y="56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7" y="53"/>
                    <a:pt x="187" y="53"/>
                    <a:pt x="187" y="53"/>
                  </a:cubicBezTo>
                  <a:cubicBezTo>
                    <a:pt x="188" y="53"/>
                    <a:pt x="188" y="53"/>
                    <a:pt x="188" y="53"/>
                  </a:cubicBezTo>
                  <a:cubicBezTo>
                    <a:pt x="189" y="54"/>
                    <a:pt x="189" y="54"/>
                    <a:pt x="189" y="54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90" y="57"/>
                    <a:pt x="190" y="57"/>
                    <a:pt x="190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7"/>
                    <a:pt x="192" y="57"/>
                    <a:pt x="192" y="57"/>
                  </a:cubicBezTo>
                  <a:cubicBezTo>
                    <a:pt x="192" y="58"/>
                    <a:pt x="192" y="58"/>
                    <a:pt x="192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9"/>
                    <a:pt x="193" y="59"/>
                    <a:pt x="193" y="59"/>
                  </a:cubicBezTo>
                  <a:cubicBezTo>
                    <a:pt x="192" y="59"/>
                    <a:pt x="192" y="59"/>
                    <a:pt x="192" y="59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5"/>
                    <a:pt x="193" y="65"/>
                    <a:pt x="193" y="65"/>
                  </a:cubicBezTo>
                  <a:cubicBezTo>
                    <a:pt x="192" y="66"/>
                    <a:pt x="192" y="66"/>
                    <a:pt x="192" y="66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7"/>
                    <a:pt x="196" y="67"/>
                    <a:pt x="196" y="67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199" y="69"/>
                    <a:pt x="199" y="69"/>
                    <a:pt x="199" y="69"/>
                  </a:cubicBezTo>
                  <a:cubicBezTo>
                    <a:pt x="199" y="68"/>
                    <a:pt x="199" y="68"/>
                    <a:pt x="199" y="68"/>
                  </a:cubicBezTo>
                  <a:cubicBezTo>
                    <a:pt x="198" y="68"/>
                    <a:pt x="198" y="68"/>
                    <a:pt x="198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1" y="59"/>
                    <a:pt x="201" y="59"/>
                    <a:pt x="201" y="59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01" y="57"/>
                    <a:pt x="201" y="57"/>
                    <a:pt x="201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4" y="56"/>
                    <a:pt x="204" y="56"/>
                    <a:pt x="204" y="56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7" y="54"/>
                    <a:pt x="207" y="54"/>
                    <a:pt x="207" y="54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59"/>
                    <a:pt x="207" y="59"/>
                    <a:pt x="207" y="59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4" y="64"/>
                    <a:pt x="204" y="64"/>
                    <a:pt x="204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6" y="65"/>
                    <a:pt x="206" y="65"/>
                    <a:pt x="206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6" y="66"/>
                    <a:pt x="206" y="66"/>
                    <a:pt x="206" y="66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9"/>
                    <a:pt x="207" y="69"/>
                    <a:pt x="207" y="69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2" y="65"/>
                    <a:pt x="212" y="65"/>
                    <a:pt x="212" y="65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7" y="74"/>
                    <a:pt x="197" y="74"/>
                    <a:pt x="197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3" y="75"/>
                    <a:pt x="193" y="75"/>
                    <a:pt x="193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91" y="75"/>
                    <a:pt x="191" y="75"/>
                    <a:pt x="191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7" y="76"/>
                    <a:pt x="187" y="76"/>
                    <a:pt x="187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7"/>
                    <a:pt x="186" y="77"/>
                    <a:pt x="186" y="77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4" y="77"/>
                    <a:pt x="184" y="77"/>
                    <a:pt x="184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3" y="77"/>
                    <a:pt x="183" y="77"/>
                    <a:pt x="183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9" y="77"/>
                    <a:pt x="179" y="77"/>
                    <a:pt x="179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7" y="76"/>
                    <a:pt x="177" y="76"/>
                    <a:pt x="177" y="76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5"/>
                    <a:pt x="176" y="75"/>
                    <a:pt x="176" y="75"/>
                  </a:cubicBezTo>
                  <a:close/>
                  <a:moveTo>
                    <a:pt x="123" y="100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4" y="94"/>
                    <a:pt x="124" y="94"/>
                    <a:pt x="124" y="94"/>
                  </a:cubicBezTo>
                  <a:cubicBezTo>
                    <a:pt x="123" y="94"/>
                    <a:pt x="123" y="94"/>
                    <a:pt x="123" y="94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3" y="89"/>
                    <a:pt x="123" y="89"/>
                    <a:pt x="123" y="89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4"/>
                    <a:pt x="129" y="84"/>
                    <a:pt x="129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4" y="79"/>
                    <a:pt x="134" y="79"/>
                    <a:pt x="134" y="79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139" y="73"/>
                    <a:pt x="139" y="73"/>
                    <a:pt x="139" y="73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4"/>
                    <a:pt x="161" y="74"/>
                    <a:pt x="161" y="74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2"/>
                    <a:pt x="164" y="82"/>
                    <a:pt x="164" y="82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0"/>
                    <a:pt x="123" y="100"/>
                  </a:cubicBezTo>
                  <a:close/>
                  <a:moveTo>
                    <a:pt x="236" y="88"/>
                  </a:moveTo>
                  <a:cubicBezTo>
                    <a:pt x="236" y="88"/>
                    <a:pt x="236" y="88"/>
                    <a:pt x="236" y="88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36" y="88"/>
                    <a:pt x="236" y="88"/>
                    <a:pt x="236" y="88"/>
                  </a:cubicBezTo>
                  <a:close/>
                  <a:moveTo>
                    <a:pt x="227" y="88"/>
                  </a:moveTo>
                  <a:cubicBezTo>
                    <a:pt x="227" y="87"/>
                    <a:pt x="227" y="87"/>
                    <a:pt x="227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7" y="88"/>
                    <a:pt x="227" y="88"/>
                    <a:pt x="227" y="88"/>
                  </a:cubicBezTo>
                  <a:close/>
                  <a:moveTo>
                    <a:pt x="218" y="92"/>
                  </a:moveTo>
                  <a:cubicBezTo>
                    <a:pt x="219" y="93"/>
                    <a:pt x="219" y="93"/>
                    <a:pt x="219" y="93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1" y="94"/>
                    <a:pt x="221" y="94"/>
                    <a:pt x="221" y="94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3"/>
                    <a:pt x="223" y="93"/>
                    <a:pt x="223" y="93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6" y="92"/>
                    <a:pt x="226" y="92"/>
                    <a:pt x="226" y="92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4" y="92"/>
                    <a:pt x="224" y="92"/>
                    <a:pt x="224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2"/>
                    <a:pt x="222" y="92"/>
                    <a:pt x="222" y="92"/>
                  </a:cubicBezTo>
                  <a:cubicBezTo>
                    <a:pt x="221" y="92"/>
                    <a:pt x="221" y="92"/>
                    <a:pt x="221" y="92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8" y="92"/>
                    <a:pt x="218" y="92"/>
                    <a:pt x="218" y="92"/>
                  </a:cubicBezTo>
                  <a:close/>
                  <a:moveTo>
                    <a:pt x="214" y="120"/>
                  </a:moveTo>
                  <a:cubicBezTo>
                    <a:pt x="213" y="120"/>
                    <a:pt x="213" y="120"/>
                    <a:pt x="213" y="120"/>
                  </a:cubicBezTo>
                  <a:cubicBezTo>
                    <a:pt x="213" y="120"/>
                    <a:pt x="213" y="120"/>
                    <a:pt x="213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4" y="120"/>
                    <a:pt x="214" y="120"/>
                    <a:pt x="214" y="120"/>
                  </a:cubicBezTo>
                  <a:close/>
                  <a:moveTo>
                    <a:pt x="208" y="120"/>
                  </a:moveTo>
                  <a:cubicBezTo>
                    <a:pt x="208" y="119"/>
                    <a:pt x="208" y="119"/>
                    <a:pt x="208" y="119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06" y="116"/>
                    <a:pt x="206" y="116"/>
                    <a:pt x="206" y="116"/>
                  </a:cubicBezTo>
                  <a:cubicBezTo>
                    <a:pt x="207" y="115"/>
                    <a:pt x="207" y="115"/>
                    <a:pt x="207" y="115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207" y="113"/>
                    <a:pt x="207" y="113"/>
                    <a:pt x="207" y="113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10"/>
                    <a:pt x="205" y="110"/>
                    <a:pt x="205" y="110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9"/>
                    <a:pt x="204" y="109"/>
                    <a:pt x="204" y="10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6"/>
                    <a:pt x="201" y="106"/>
                    <a:pt x="201" y="106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4"/>
                    <a:pt x="202" y="104"/>
                    <a:pt x="202" y="104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4" y="99"/>
                    <a:pt x="204" y="99"/>
                    <a:pt x="204" y="99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7" y="100"/>
                    <a:pt x="207" y="100"/>
                    <a:pt x="207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7" y="102"/>
                    <a:pt x="207" y="102"/>
                    <a:pt x="207" y="102"/>
                  </a:cubicBezTo>
                  <a:cubicBezTo>
                    <a:pt x="208" y="103"/>
                    <a:pt x="208" y="103"/>
                    <a:pt x="208" y="103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10" y="105"/>
                    <a:pt x="210" y="105"/>
                    <a:pt x="210" y="105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0" y="104"/>
                    <a:pt x="210" y="104"/>
                    <a:pt x="210" y="104"/>
                  </a:cubicBezTo>
                  <a:cubicBezTo>
                    <a:pt x="211" y="103"/>
                    <a:pt x="211" y="103"/>
                    <a:pt x="211" y="103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2"/>
                    <a:pt x="211" y="102"/>
                    <a:pt x="211" y="102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13" y="100"/>
                    <a:pt x="213" y="100"/>
                    <a:pt x="213" y="100"/>
                  </a:cubicBezTo>
                  <a:cubicBezTo>
                    <a:pt x="213" y="101"/>
                    <a:pt x="213" y="101"/>
                    <a:pt x="213" y="101"/>
                  </a:cubicBezTo>
                  <a:cubicBezTo>
                    <a:pt x="214" y="101"/>
                    <a:pt x="214" y="101"/>
                    <a:pt x="214" y="101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2" y="99"/>
                    <a:pt x="212" y="99"/>
                    <a:pt x="212" y="99"/>
                  </a:cubicBezTo>
                  <a:cubicBezTo>
                    <a:pt x="211" y="99"/>
                    <a:pt x="211" y="99"/>
                    <a:pt x="211" y="99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8"/>
                    <a:pt x="210" y="98"/>
                    <a:pt x="210" y="98"/>
                  </a:cubicBezTo>
                  <a:cubicBezTo>
                    <a:pt x="210" y="97"/>
                    <a:pt x="210" y="97"/>
                    <a:pt x="210" y="97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0" y="96"/>
                    <a:pt x="210" y="96"/>
                    <a:pt x="210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5"/>
                    <a:pt x="211" y="95"/>
                    <a:pt x="211" y="95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7"/>
                    <a:pt x="213" y="97"/>
                    <a:pt x="213" y="97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5" y="94"/>
                    <a:pt x="215" y="94"/>
                    <a:pt x="215" y="94"/>
                  </a:cubicBezTo>
                  <a:cubicBezTo>
                    <a:pt x="216" y="94"/>
                    <a:pt x="216" y="94"/>
                    <a:pt x="216" y="94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6" y="93"/>
                    <a:pt x="216" y="93"/>
                    <a:pt x="216" y="93"/>
                  </a:cubicBezTo>
                  <a:cubicBezTo>
                    <a:pt x="215" y="93"/>
                    <a:pt x="215" y="93"/>
                    <a:pt x="215" y="93"/>
                  </a:cubicBezTo>
                  <a:cubicBezTo>
                    <a:pt x="216" y="92"/>
                    <a:pt x="216" y="92"/>
                    <a:pt x="216" y="92"/>
                  </a:cubicBezTo>
                  <a:cubicBezTo>
                    <a:pt x="217" y="92"/>
                    <a:pt x="217" y="92"/>
                    <a:pt x="217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3"/>
                    <a:pt x="218" y="93"/>
                    <a:pt x="218" y="93"/>
                  </a:cubicBezTo>
                  <a:cubicBezTo>
                    <a:pt x="218" y="94"/>
                    <a:pt x="218" y="94"/>
                    <a:pt x="218" y="94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20" y="95"/>
                    <a:pt x="220" y="95"/>
                    <a:pt x="220" y="95"/>
                  </a:cubicBezTo>
                  <a:cubicBezTo>
                    <a:pt x="221" y="95"/>
                    <a:pt x="221" y="95"/>
                    <a:pt x="221" y="95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23" y="94"/>
                    <a:pt x="223" y="94"/>
                    <a:pt x="223" y="94"/>
                  </a:cubicBezTo>
                  <a:cubicBezTo>
                    <a:pt x="225" y="94"/>
                    <a:pt x="225" y="94"/>
                    <a:pt x="225" y="94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5"/>
                    <a:pt x="226" y="95"/>
                    <a:pt x="226" y="95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97"/>
                    <a:pt x="226" y="97"/>
                    <a:pt x="226" y="97"/>
                  </a:cubicBezTo>
                  <a:cubicBezTo>
                    <a:pt x="225" y="98"/>
                    <a:pt x="225" y="98"/>
                    <a:pt x="225" y="98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3" y="98"/>
                    <a:pt x="223" y="98"/>
                    <a:pt x="223" y="98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2" y="100"/>
                    <a:pt x="222" y="100"/>
                    <a:pt x="222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8" y="102"/>
                    <a:pt x="218" y="102"/>
                    <a:pt x="218" y="102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7" y="103"/>
                    <a:pt x="217" y="103"/>
                    <a:pt x="217" y="103"/>
                  </a:cubicBezTo>
                  <a:cubicBezTo>
                    <a:pt x="218" y="103"/>
                    <a:pt x="218" y="103"/>
                    <a:pt x="218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19" y="103"/>
                    <a:pt x="219" y="103"/>
                    <a:pt x="219" y="103"/>
                  </a:cubicBezTo>
                  <a:cubicBezTo>
                    <a:pt x="221" y="103"/>
                    <a:pt x="221" y="103"/>
                    <a:pt x="221" y="103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0" y="104"/>
                    <a:pt x="220" y="104"/>
                    <a:pt x="220" y="104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2" y="109"/>
                    <a:pt x="222" y="109"/>
                    <a:pt x="222" y="109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9" y="112"/>
                    <a:pt x="219" y="112"/>
                    <a:pt x="219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18" y="113"/>
                    <a:pt x="218" y="113"/>
                    <a:pt x="218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18" y="114"/>
                    <a:pt x="218" y="114"/>
                    <a:pt x="218" y="114"/>
                  </a:cubicBezTo>
                  <a:cubicBezTo>
                    <a:pt x="219" y="115"/>
                    <a:pt x="219" y="115"/>
                    <a:pt x="219" y="115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7" y="115"/>
                    <a:pt x="217" y="115"/>
                    <a:pt x="217" y="115"/>
                  </a:cubicBezTo>
                  <a:cubicBezTo>
                    <a:pt x="216" y="115"/>
                    <a:pt x="216" y="115"/>
                    <a:pt x="216" y="115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11" y="116"/>
                    <a:pt x="211" y="116"/>
                    <a:pt x="211" y="116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5"/>
                    <a:pt x="210" y="115"/>
                    <a:pt x="210" y="115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0" y="118"/>
                    <a:pt x="210" y="118"/>
                    <a:pt x="210" y="118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19"/>
                    <a:pt x="208" y="120"/>
                    <a:pt x="208" y="120"/>
                  </a:cubicBezTo>
                  <a:close/>
                  <a:moveTo>
                    <a:pt x="223" y="101"/>
                  </a:moveTo>
                  <a:cubicBezTo>
                    <a:pt x="223" y="101"/>
                    <a:pt x="223" y="101"/>
                    <a:pt x="223" y="101"/>
                  </a:cubicBezTo>
                  <a:cubicBezTo>
                    <a:pt x="223" y="101"/>
                    <a:pt x="223" y="101"/>
                    <a:pt x="223" y="101"/>
                  </a:cubicBezTo>
                  <a:cubicBezTo>
                    <a:pt x="224" y="101"/>
                    <a:pt x="224" y="101"/>
                    <a:pt x="224" y="101"/>
                  </a:cubicBezTo>
                  <a:cubicBezTo>
                    <a:pt x="223" y="101"/>
                    <a:pt x="223" y="101"/>
                    <a:pt x="223" y="101"/>
                  </a:cubicBezTo>
                  <a:close/>
                  <a:moveTo>
                    <a:pt x="222" y="104"/>
                  </a:moveTo>
                  <a:cubicBezTo>
                    <a:pt x="223" y="104"/>
                    <a:pt x="223" y="104"/>
                    <a:pt x="223" y="10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3" y="102"/>
                    <a:pt x="223" y="102"/>
                    <a:pt x="223" y="102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lose/>
                  <a:moveTo>
                    <a:pt x="222" y="106"/>
                  </a:move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5"/>
                  </a:cubicBezTo>
                  <a:cubicBezTo>
                    <a:pt x="222" y="105"/>
                    <a:pt x="222" y="105"/>
                    <a:pt x="222" y="105"/>
                  </a:cubicBezTo>
                  <a:cubicBezTo>
                    <a:pt x="221" y="105"/>
                    <a:pt x="221" y="105"/>
                    <a:pt x="221" y="105"/>
                  </a:cubicBezTo>
                  <a:cubicBezTo>
                    <a:pt x="221" y="106"/>
                    <a:pt x="221" y="106"/>
                    <a:pt x="221" y="106"/>
                  </a:cubicBezTo>
                  <a:cubicBezTo>
                    <a:pt x="222" y="106"/>
                    <a:pt x="222" y="106"/>
                    <a:pt x="222" y="106"/>
                  </a:cubicBezTo>
                  <a:close/>
                  <a:moveTo>
                    <a:pt x="188" y="89"/>
                  </a:moveTo>
                  <a:cubicBezTo>
                    <a:pt x="188" y="89"/>
                    <a:pt x="188" y="89"/>
                    <a:pt x="188" y="89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90" y="89"/>
                    <a:pt x="190" y="89"/>
                    <a:pt x="190" y="89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lose/>
                  <a:moveTo>
                    <a:pt x="194" y="99"/>
                  </a:moveTo>
                  <a:cubicBezTo>
                    <a:pt x="193" y="98"/>
                    <a:pt x="193" y="98"/>
                    <a:pt x="193" y="98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6"/>
                    <a:pt x="193" y="96"/>
                    <a:pt x="193" y="96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93"/>
                    <a:pt x="192" y="93"/>
                    <a:pt x="192" y="93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3" y="90"/>
                    <a:pt x="193" y="90"/>
                    <a:pt x="193" y="90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1" y="92"/>
                    <a:pt x="201" y="92"/>
                    <a:pt x="201" y="92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00" y="93"/>
                    <a:pt x="200" y="93"/>
                    <a:pt x="200" y="93"/>
                  </a:cubicBezTo>
                  <a:cubicBezTo>
                    <a:pt x="200" y="94"/>
                    <a:pt x="200" y="94"/>
                    <a:pt x="200" y="94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8" y="96"/>
                    <a:pt x="198" y="96"/>
                    <a:pt x="198" y="96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4" y="99"/>
                    <a:pt x="194" y="99"/>
                    <a:pt x="194" y="99"/>
                  </a:cubicBezTo>
                  <a:close/>
                  <a:moveTo>
                    <a:pt x="226" y="115"/>
                  </a:moveTo>
                  <a:cubicBezTo>
                    <a:pt x="224" y="114"/>
                    <a:pt x="224" y="114"/>
                    <a:pt x="224" y="114"/>
                  </a:cubicBezTo>
                  <a:cubicBezTo>
                    <a:pt x="224" y="114"/>
                    <a:pt x="224" y="114"/>
                    <a:pt x="224" y="114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3" y="113"/>
                    <a:pt x="223" y="113"/>
                    <a:pt x="223" y="113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25" y="110"/>
                    <a:pt x="225" y="110"/>
                    <a:pt x="225" y="110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7"/>
                    <a:pt x="225" y="107"/>
                    <a:pt x="225" y="107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6" y="104"/>
                    <a:pt x="226" y="104"/>
                    <a:pt x="226" y="104"/>
                  </a:cubicBezTo>
                  <a:cubicBezTo>
                    <a:pt x="227" y="103"/>
                    <a:pt x="227" y="103"/>
                    <a:pt x="227" y="103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8" y="102"/>
                    <a:pt x="228" y="102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30" y="97"/>
                    <a:pt x="230" y="97"/>
                    <a:pt x="230" y="97"/>
                  </a:cubicBezTo>
                  <a:cubicBezTo>
                    <a:pt x="231" y="97"/>
                    <a:pt x="231" y="97"/>
                    <a:pt x="231" y="97"/>
                  </a:cubicBezTo>
                  <a:cubicBezTo>
                    <a:pt x="232" y="98"/>
                    <a:pt x="232" y="98"/>
                    <a:pt x="232" y="98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3" y="99"/>
                    <a:pt x="233" y="99"/>
                    <a:pt x="233" y="99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3" y="97"/>
                    <a:pt x="233" y="97"/>
                    <a:pt x="233" y="97"/>
                  </a:cubicBezTo>
                  <a:cubicBezTo>
                    <a:pt x="232" y="96"/>
                    <a:pt x="232" y="96"/>
                    <a:pt x="232" y="96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5" y="94"/>
                    <a:pt x="235" y="94"/>
                    <a:pt x="235" y="94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3" y="98"/>
                    <a:pt x="243" y="98"/>
                    <a:pt x="243" y="98"/>
                  </a:cubicBezTo>
                  <a:cubicBezTo>
                    <a:pt x="243" y="97"/>
                    <a:pt x="243" y="97"/>
                    <a:pt x="243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100"/>
                    <a:pt x="249" y="100"/>
                    <a:pt x="249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8" y="100"/>
                    <a:pt x="248" y="100"/>
                    <a:pt x="248" y="100"/>
                  </a:cubicBezTo>
                  <a:cubicBezTo>
                    <a:pt x="247" y="101"/>
                    <a:pt x="247" y="101"/>
                    <a:pt x="247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5" y="103"/>
                    <a:pt x="245" y="103"/>
                    <a:pt x="245" y="103"/>
                  </a:cubicBezTo>
                  <a:cubicBezTo>
                    <a:pt x="243" y="104"/>
                    <a:pt x="243" y="104"/>
                    <a:pt x="243" y="104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1" y="107"/>
                    <a:pt x="241" y="107"/>
                    <a:pt x="241" y="107"/>
                  </a:cubicBezTo>
                  <a:cubicBezTo>
                    <a:pt x="239" y="108"/>
                    <a:pt x="239" y="108"/>
                    <a:pt x="239" y="108"/>
                  </a:cubicBezTo>
                  <a:cubicBezTo>
                    <a:pt x="238" y="109"/>
                    <a:pt x="238" y="109"/>
                    <a:pt x="238" y="109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6" y="110"/>
                    <a:pt x="236" y="110"/>
                    <a:pt x="236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1" y="110"/>
                    <a:pt x="231" y="110"/>
                    <a:pt x="231" y="110"/>
                  </a:cubicBezTo>
                  <a:cubicBezTo>
                    <a:pt x="231" y="111"/>
                    <a:pt x="231" y="111"/>
                    <a:pt x="231" y="111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30" y="112"/>
                    <a:pt x="230" y="112"/>
                    <a:pt x="230" y="112"/>
                  </a:cubicBezTo>
                  <a:cubicBezTo>
                    <a:pt x="229" y="113"/>
                    <a:pt x="229" y="113"/>
                    <a:pt x="229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8" y="113"/>
                    <a:pt x="228" y="113"/>
                    <a:pt x="228" y="113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6" y="114"/>
                    <a:pt x="226" y="114"/>
                    <a:pt x="226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6" y="115"/>
                    <a:pt x="226" y="115"/>
                    <a:pt x="226" y="115"/>
                  </a:cubicBezTo>
                  <a:close/>
                  <a:moveTo>
                    <a:pt x="280" y="119"/>
                  </a:moveTo>
                  <a:cubicBezTo>
                    <a:pt x="279" y="118"/>
                    <a:pt x="279" y="118"/>
                    <a:pt x="279" y="118"/>
                  </a:cubicBezTo>
                  <a:cubicBezTo>
                    <a:pt x="278" y="118"/>
                    <a:pt x="278" y="118"/>
                    <a:pt x="278" y="118"/>
                  </a:cubicBezTo>
                  <a:cubicBezTo>
                    <a:pt x="278" y="117"/>
                    <a:pt x="278" y="117"/>
                    <a:pt x="278" y="117"/>
                  </a:cubicBezTo>
                  <a:cubicBezTo>
                    <a:pt x="277" y="117"/>
                    <a:pt x="277" y="117"/>
                    <a:pt x="277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5"/>
                    <a:pt x="277" y="115"/>
                    <a:pt x="277" y="115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4"/>
                    <a:pt x="278" y="114"/>
                    <a:pt x="278" y="114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2"/>
                    <a:pt x="277" y="112"/>
                    <a:pt x="277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09"/>
                    <a:pt x="278" y="109"/>
                    <a:pt x="278" y="109"/>
                  </a:cubicBezTo>
                  <a:cubicBezTo>
                    <a:pt x="279" y="108"/>
                    <a:pt x="279" y="108"/>
                    <a:pt x="279" y="108"/>
                  </a:cubicBezTo>
                  <a:cubicBezTo>
                    <a:pt x="279" y="107"/>
                    <a:pt x="279" y="107"/>
                    <a:pt x="279" y="107"/>
                  </a:cubicBezTo>
                  <a:cubicBezTo>
                    <a:pt x="280" y="107"/>
                    <a:pt x="280" y="107"/>
                    <a:pt x="280" y="107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0" y="108"/>
                    <a:pt x="280" y="108"/>
                    <a:pt x="280" y="108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4" y="110"/>
                    <a:pt x="284" y="110"/>
                    <a:pt x="284" y="110"/>
                  </a:cubicBezTo>
                  <a:cubicBezTo>
                    <a:pt x="284" y="109"/>
                    <a:pt x="284" y="109"/>
                    <a:pt x="284" y="109"/>
                  </a:cubicBezTo>
                  <a:cubicBezTo>
                    <a:pt x="286" y="110"/>
                    <a:pt x="286" y="110"/>
                    <a:pt x="286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2"/>
                    <a:pt x="289" y="112"/>
                    <a:pt x="289" y="112"/>
                  </a:cubicBezTo>
                  <a:cubicBezTo>
                    <a:pt x="289" y="113"/>
                    <a:pt x="289" y="113"/>
                    <a:pt x="289" y="113"/>
                  </a:cubicBezTo>
                  <a:cubicBezTo>
                    <a:pt x="289" y="114"/>
                    <a:pt x="289" y="114"/>
                    <a:pt x="289" y="114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5"/>
                    <a:pt x="290" y="115"/>
                    <a:pt x="290" y="115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118"/>
                    <a:pt x="290" y="118"/>
                    <a:pt x="290" y="11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91" y="119"/>
                    <a:pt x="291" y="119"/>
                    <a:pt x="291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90" y="119"/>
                    <a:pt x="290" y="119"/>
                    <a:pt x="290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8" y="119"/>
                    <a:pt x="288" y="119"/>
                    <a:pt x="288" y="119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6" y="118"/>
                    <a:pt x="286" y="118"/>
                    <a:pt x="286" y="118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84" y="118"/>
                    <a:pt x="284" y="118"/>
                    <a:pt x="284" y="118"/>
                  </a:cubicBezTo>
                  <a:cubicBezTo>
                    <a:pt x="284" y="117"/>
                    <a:pt x="284" y="117"/>
                    <a:pt x="284" y="117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80" y="119"/>
                    <a:pt x="280" y="119"/>
                    <a:pt x="280" y="119"/>
                  </a:cubicBezTo>
                  <a:close/>
                  <a:moveTo>
                    <a:pt x="275" y="120"/>
                  </a:moveTo>
                  <a:cubicBezTo>
                    <a:pt x="275" y="119"/>
                    <a:pt x="275" y="119"/>
                    <a:pt x="275" y="119"/>
                  </a:cubicBezTo>
                  <a:cubicBezTo>
                    <a:pt x="275" y="119"/>
                    <a:pt x="275" y="119"/>
                    <a:pt x="275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6" y="119"/>
                    <a:pt x="276" y="119"/>
                    <a:pt x="276" y="119"/>
                  </a:cubicBezTo>
                  <a:cubicBezTo>
                    <a:pt x="275" y="120"/>
                    <a:pt x="275" y="120"/>
                    <a:pt x="275" y="120"/>
                  </a:cubicBezTo>
                  <a:close/>
                  <a:moveTo>
                    <a:pt x="276" y="121"/>
                  </a:moveTo>
                  <a:cubicBezTo>
                    <a:pt x="276" y="120"/>
                    <a:pt x="276" y="120"/>
                    <a:pt x="276" y="12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76" y="121"/>
                    <a:pt x="276" y="121"/>
                    <a:pt x="276" y="121"/>
                  </a:cubicBezTo>
                  <a:close/>
                  <a:moveTo>
                    <a:pt x="279" y="121"/>
                  </a:move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8" y="120"/>
                    <a:pt x="278" y="120"/>
                    <a:pt x="278" y="120"/>
                  </a:cubicBezTo>
                  <a:cubicBezTo>
                    <a:pt x="279" y="120"/>
                    <a:pt x="279" y="120"/>
                    <a:pt x="279" y="120"/>
                  </a:cubicBezTo>
                  <a:cubicBezTo>
                    <a:pt x="279" y="121"/>
                    <a:pt x="279" y="121"/>
                    <a:pt x="279" y="121"/>
                  </a:cubicBezTo>
                  <a:close/>
                  <a:moveTo>
                    <a:pt x="224" y="138"/>
                  </a:move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24" y="137"/>
                    <a:pt x="224" y="137"/>
                    <a:pt x="224" y="137"/>
                  </a:cubicBezTo>
                  <a:cubicBezTo>
                    <a:pt x="224" y="138"/>
                    <a:pt x="224" y="138"/>
                    <a:pt x="224" y="138"/>
                  </a:cubicBezTo>
                  <a:close/>
                  <a:moveTo>
                    <a:pt x="226" y="142"/>
                  </a:moveTo>
                  <a:cubicBezTo>
                    <a:pt x="226" y="143"/>
                    <a:pt x="226" y="143"/>
                    <a:pt x="226" y="143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26" y="142"/>
                  </a:moveTo>
                  <a:cubicBezTo>
                    <a:pt x="225" y="142"/>
                    <a:pt x="225" y="142"/>
                    <a:pt x="225" y="142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3"/>
                    <a:pt x="226" y="143"/>
                    <a:pt x="226" y="143"/>
                  </a:cubicBezTo>
                  <a:cubicBezTo>
                    <a:pt x="226" y="142"/>
                    <a:pt x="226" y="142"/>
                    <a:pt x="226" y="142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2"/>
                    <a:pt x="226" y="142"/>
                    <a:pt x="226" y="142"/>
                  </a:cubicBezTo>
                  <a:close/>
                  <a:moveTo>
                    <a:pt x="243" y="139"/>
                  </a:moveTo>
                  <a:cubicBezTo>
                    <a:pt x="242" y="139"/>
                    <a:pt x="242" y="139"/>
                    <a:pt x="242" y="139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1" y="138"/>
                    <a:pt x="241" y="138"/>
                    <a:pt x="241" y="138"/>
                  </a:cubicBezTo>
                  <a:cubicBezTo>
                    <a:pt x="240" y="138"/>
                    <a:pt x="240" y="138"/>
                    <a:pt x="240" y="138"/>
                  </a:cubicBezTo>
                  <a:cubicBezTo>
                    <a:pt x="240" y="137"/>
                    <a:pt x="240" y="137"/>
                    <a:pt x="240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8"/>
                    <a:pt x="243" y="138"/>
                    <a:pt x="243" y="138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3" y="139"/>
                    <a:pt x="243" y="139"/>
                    <a:pt x="243" y="139"/>
                  </a:cubicBezTo>
                  <a:close/>
                  <a:moveTo>
                    <a:pt x="252" y="142"/>
                  </a:moveTo>
                  <a:cubicBezTo>
                    <a:pt x="252" y="142"/>
                    <a:pt x="252" y="142"/>
                    <a:pt x="252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2" y="142"/>
                    <a:pt x="252" y="142"/>
                    <a:pt x="252" y="142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52" y="142"/>
                    <a:pt x="252" y="142"/>
                    <a:pt x="252" y="142"/>
                  </a:cubicBezTo>
                  <a:close/>
                  <a:moveTo>
                    <a:pt x="253" y="142"/>
                  </a:moveTo>
                  <a:cubicBezTo>
                    <a:pt x="254" y="143"/>
                    <a:pt x="254" y="143"/>
                    <a:pt x="254" y="143"/>
                  </a:cubicBezTo>
                  <a:cubicBezTo>
                    <a:pt x="254" y="142"/>
                    <a:pt x="254" y="142"/>
                    <a:pt x="254" y="142"/>
                  </a:cubicBezTo>
                  <a:cubicBezTo>
                    <a:pt x="253" y="142"/>
                    <a:pt x="253" y="142"/>
                    <a:pt x="253" y="142"/>
                  </a:cubicBezTo>
                  <a:close/>
                  <a:moveTo>
                    <a:pt x="255" y="143"/>
                  </a:moveTo>
                  <a:cubicBezTo>
                    <a:pt x="255" y="143"/>
                    <a:pt x="255" y="143"/>
                    <a:pt x="255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6" y="143"/>
                    <a:pt x="256" y="143"/>
                    <a:pt x="256" y="143"/>
                  </a:cubicBezTo>
                  <a:cubicBezTo>
                    <a:pt x="255" y="143"/>
                    <a:pt x="255" y="143"/>
                    <a:pt x="255" y="143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3"/>
                    <a:pt x="255" y="143"/>
                    <a:pt x="255" y="143"/>
                  </a:cubicBezTo>
                  <a:close/>
                  <a:moveTo>
                    <a:pt x="265" y="155"/>
                  </a:moveTo>
                  <a:cubicBezTo>
                    <a:pt x="265" y="155"/>
                    <a:pt x="265" y="155"/>
                    <a:pt x="265" y="155"/>
                  </a:cubicBezTo>
                  <a:cubicBezTo>
                    <a:pt x="265" y="155"/>
                    <a:pt x="265" y="155"/>
                    <a:pt x="265" y="155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5" y="154"/>
                    <a:pt x="265" y="154"/>
                    <a:pt x="265" y="154"/>
                  </a:cubicBezTo>
                  <a:cubicBezTo>
                    <a:pt x="266" y="154"/>
                    <a:pt x="266" y="154"/>
                    <a:pt x="266" y="154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6" y="155"/>
                    <a:pt x="266" y="155"/>
                    <a:pt x="266" y="155"/>
                  </a:cubicBezTo>
                  <a:cubicBezTo>
                    <a:pt x="265" y="155"/>
                    <a:pt x="265" y="155"/>
                    <a:pt x="265" y="155"/>
                  </a:cubicBezTo>
                  <a:close/>
                  <a:moveTo>
                    <a:pt x="264" y="158"/>
                  </a:moveTo>
                  <a:cubicBezTo>
                    <a:pt x="264" y="157"/>
                    <a:pt x="264" y="157"/>
                    <a:pt x="264" y="157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5" y="156"/>
                    <a:pt x="265" y="156"/>
                    <a:pt x="265" y="156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5" y="157"/>
                    <a:pt x="265" y="157"/>
                    <a:pt x="265" y="157"/>
                  </a:cubicBezTo>
                  <a:cubicBezTo>
                    <a:pt x="264" y="158"/>
                    <a:pt x="264" y="158"/>
                    <a:pt x="264" y="158"/>
                  </a:cubicBezTo>
                  <a:cubicBezTo>
                    <a:pt x="264" y="158"/>
                    <a:pt x="264" y="158"/>
                    <a:pt x="264" y="158"/>
                  </a:cubicBezTo>
                  <a:close/>
                  <a:moveTo>
                    <a:pt x="258" y="146"/>
                  </a:moveTo>
                  <a:cubicBezTo>
                    <a:pt x="258" y="145"/>
                    <a:pt x="258" y="145"/>
                    <a:pt x="258" y="145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258" y="146"/>
                    <a:pt x="258" y="146"/>
                    <a:pt x="258" y="146"/>
                  </a:cubicBezTo>
                  <a:close/>
                  <a:moveTo>
                    <a:pt x="257" y="146"/>
                  </a:moveTo>
                  <a:cubicBezTo>
                    <a:pt x="256" y="145"/>
                    <a:pt x="256" y="145"/>
                    <a:pt x="256" y="145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57" y="146"/>
                  </a:moveTo>
                  <a:cubicBezTo>
                    <a:pt x="257" y="147"/>
                    <a:pt x="257" y="147"/>
                    <a:pt x="257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7"/>
                    <a:pt x="258" y="147"/>
                    <a:pt x="258" y="147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7" y="146"/>
                    <a:pt x="257" y="146"/>
                    <a:pt x="257" y="146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6"/>
                    <a:pt x="264" y="146"/>
                    <a:pt x="264" y="146"/>
                  </a:cubicBezTo>
                  <a:cubicBezTo>
                    <a:pt x="264" y="145"/>
                    <a:pt x="264" y="145"/>
                    <a:pt x="264" y="145"/>
                  </a:cubicBezTo>
                  <a:cubicBezTo>
                    <a:pt x="265" y="145"/>
                    <a:pt x="265" y="145"/>
                    <a:pt x="265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5" y="144"/>
                    <a:pt x="265" y="144"/>
                    <a:pt x="265" y="144"/>
                  </a:cubicBezTo>
                  <a:cubicBezTo>
                    <a:pt x="264" y="144"/>
                    <a:pt x="264" y="144"/>
                    <a:pt x="264" y="144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273" y="144"/>
                  </a:moveTo>
                  <a:cubicBezTo>
                    <a:pt x="273" y="143"/>
                    <a:pt x="273" y="143"/>
                    <a:pt x="273" y="143"/>
                  </a:cubicBezTo>
                  <a:cubicBezTo>
                    <a:pt x="273" y="143"/>
                    <a:pt x="273" y="143"/>
                    <a:pt x="273" y="143"/>
                  </a:cubicBezTo>
                  <a:cubicBezTo>
                    <a:pt x="273" y="144"/>
                    <a:pt x="273" y="144"/>
                    <a:pt x="273" y="144"/>
                  </a:cubicBezTo>
                  <a:cubicBezTo>
                    <a:pt x="273" y="144"/>
                    <a:pt x="273" y="144"/>
                    <a:pt x="273" y="144"/>
                  </a:cubicBezTo>
                  <a:close/>
                  <a:moveTo>
                    <a:pt x="269" y="147"/>
                  </a:moveTo>
                  <a:cubicBezTo>
                    <a:pt x="270" y="147"/>
                    <a:pt x="270" y="147"/>
                    <a:pt x="270" y="147"/>
                  </a:cubicBezTo>
                  <a:cubicBezTo>
                    <a:pt x="270" y="146"/>
                    <a:pt x="270" y="146"/>
                    <a:pt x="270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1" y="146"/>
                    <a:pt x="271" y="146"/>
                    <a:pt x="271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2" y="146"/>
                    <a:pt x="272" y="146"/>
                    <a:pt x="272" y="146"/>
                  </a:cubicBezTo>
                  <a:cubicBezTo>
                    <a:pt x="271" y="147"/>
                    <a:pt x="271" y="147"/>
                    <a:pt x="271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70" y="147"/>
                    <a:pt x="270" y="147"/>
                    <a:pt x="270" y="147"/>
                  </a:cubicBezTo>
                  <a:cubicBezTo>
                    <a:pt x="269" y="147"/>
                    <a:pt x="269" y="147"/>
                    <a:pt x="269" y="147"/>
                  </a:cubicBezTo>
                  <a:close/>
                  <a:moveTo>
                    <a:pt x="266" y="152"/>
                  </a:moveTo>
                  <a:cubicBezTo>
                    <a:pt x="268" y="151"/>
                    <a:pt x="268" y="151"/>
                    <a:pt x="268" y="151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8" y="150"/>
                    <a:pt x="268" y="150"/>
                    <a:pt x="268" y="150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9"/>
                    <a:pt x="270" y="149"/>
                    <a:pt x="270" y="149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9"/>
                    <a:pt x="269" y="149"/>
                    <a:pt x="269" y="149"/>
                  </a:cubicBezTo>
                  <a:cubicBezTo>
                    <a:pt x="268" y="149"/>
                    <a:pt x="268" y="149"/>
                    <a:pt x="268" y="149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7" y="150"/>
                    <a:pt x="267" y="150"/>
                    <a:pt x="267" y="150"/>
                  </a:cubicBezTo>
                  <a:cubicBezTo>
                    <a:pt x="266" y="150"/>
                    <a:pt x="266" y="150"/>
                    <a:pt x="266" y="150"/>
                  </a:cubicBezTo>
                  <a:cubicBezTo>
                    <a:pt x="265" y="150"/>
                    <a:pt x="265" y="150"/>
                    <a:pt x="265" y="150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4" y="151"/>
                    <a:pt x="264" y="151"/>
                    <a:pt x="264" y="151"/>
                  </a:cubicBezTo>
                  <a:cubicBezTo>
                    <a:pt x="264" y="152"/>
                    <a:pt x="264" y="152"/>
                    <a:pt x="264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5" y="152"/>
                    <a:pt x="265" y="152"/>
                    <a:pt x="265" y="152"/>
                  </a:cubicBezTo>
                  <a:cubicBezTo>
                    <a:pt x="266" y="152"/>
                    <a:pt x="266" y="152"/>
                    <a:pt x="266" y="152"/>
                  </a:cubicBezTo>
                  <a:close/>
                  <a:moveTo>
                    <a:pt x="273" y="152"/>
                  </a:moveTo>
                  <a:cubicBezTo>
                    <a:pt x="273" y="150"/>
                    <a:pt x="273" y="150"/>
                    <a:pt x="273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4" y="149"/>
                    <a:pt x="274" y="149"/>
                    <a:pt x="274" y="149"/>
                  </a:cubicBezTo>
                  <a:cubicBezTo>
                    <a:pt x="275" y="149"/>
                    <a:pt x="275" y="149"/>
                    <a:pt x="275" y="149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51"/>
                    <a:pt x="275" y="151"/>
                    <a:pt x="275" y="151"/>
                  </a:cubicBezTo>
                  <a:cubicBezTo>
                    <a:pt x="274" y="151"/>
                    <a:pt x="274" y="151"/>
                    <a:pt x="274" y="151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3" y="152"/>
                    <a:pt x="273" y="152"/>
                    <a:pt x="273" y="152"/>
                  </a:cubicBezTo>
                  <a:close/>
                  <a:moveTo>
                    <a:pt x="279" y="158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8" y="157"/>
                    <a:pt x="278" y="157"/>
                    <a:pt x="278" y="157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9" y="158"/>
                    <a:pt x="279" y="158"/>
                    <a:pt x="279" y="158"/>
                  </a:cubicBezTo>
                  <a:cubicBezTo>
                    <a:pt x="279" y="158"/>
                    <a:pt x="279" y="158"/>
                    <a:pt x="279" y="158"/>
                  </a:cubicBezTo>
                  <a:close/>
                  <a:moveTo>
                    <a:pt x="280" y="157"/>
                  </a:moveTo>
                  <a:cubicBezTo>
                    <a:pt x="279" y="157"/>
                    <a:pt x="279" y="157"/>
                    <a:pt x="279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8"/>
                    <a:pt x="280" y="158"/>
                    <a:pt x="280" y="158"/>
                  </a:cubicBezTo>
                  <a:cubicBezTo>
                    <a:pt x="280" y="157"/>
                    <a:pt x="280" y="157"/>
                    <a:pt x="280" y="157"/>
                  </a:cubicBezTo>
                  <a:close/>
                  <a:moveTo>
                    <a:pt x="281" y="159"/>
                  </a:moveTo>
                  <a:cubicBezTo>
                    <a:pt x="280" y="159"/>
                    <a:pt x="280" y="159"/>
                    <a:pt x="280" y="159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1" y="159"/>
                    <a:pt x="281" y="159"/>
                    <a:pt x="281" y="159"/>
                  </a:cubicBezTo>
                  <a:close/>
                  <a:moveTo>
                    <a:pt x="278" y="161"/>
                  </a:moveTo>
                  <a:cubicBezTo>
                    <a:pt x="278" y="161"/>
                    <a:pt x="278" y="161"/>
                    <a:pt x="278" y="161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9" y="163"/>
                    <a:pt x="279" y="163"/>
                    <a:pt x="279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3"/>
                    <a:pt x="282" y="163"/>
                    <a:pt x="282" y="163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1" y="161"/>
                    <a:pt x="281" y="161"/>
                    <a:pt x="281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79" y="160"/>
                    <a:pt x="279" y="160"/>
                    <a:pt x="279" y="160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1"/>
                    <a:pt x="278" y="161"/>
                  </a:cubicBezTo>
                  <a:cubicBezTo>
                    <a:pt x="278" y="161"/>
                    <a:pt x="278" y="161"/>
                    <a:pt x="278" y="161"/>
                  </a:cubicBezTo>
                  <a:close/>
                  <a:moveTo>
                    <a:pt x="255" y="190"/>
                  </a:move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90"/>
                    <a:pt x="255" y="190"/>
                    <a:pt x="255" y="190"/>
                  </a:cubicBezTo>
                  <a:cubicBezTo>
                    <a:pt x="255" y="190"/>
                    <a:pt x="255" y="190"/>
                    <a:pt x="255" y="190"/>
                  </a:cubicBezTo>
                  <a:close/>
                  <a:moveTo>
                    <a:pt x="242" y="171"/>
                  </a:moveTo>
                  <a:cubicBezTo>
                    <a:pt x="242" y="171"/>
                    <a:pt x="242" y="171"/>
                    <a:pt x="242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ubicBezTo>
                    <a:pt x="242" y="171"/>
                    <a:pt x="242" y="171"/>
                    <a:pt x="242" y="171"/>
                  </a:cubicBezTo>
                  <a:close/>
                  <a:moveTo>
                    <a:pt x="239" y="175"/>
                  </a:moveTo>
                  <a:cubicBezTo>
                    <a:pt x="239" y="175"/>
                    <a:pt x="239" y="175"/>
                    <a:pt x="239" y="175"/>
                  </a:cubicBezTo>
                  <a:cubicBezTo>
                    <a:pt x="238" y="174"/>
                    <a:pt x="238" y="174"/>
                    <a:pt x="238" y="174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38" y="173"/>
                    <a:pt x="238" y="173"/>
                    <a:pt x="238" y="173"/>
                  </a:cubicBezTo>
                  <a:cubicBezTo>
                    <a:pt x="237" y="173"/>
                    <a:pt x="237" y="173"/>
                    <a:pt x="237" y="173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1"/>
                    <a:pt x="237" y="171"/>
                    <a:pt x="237" y="171"/>
                  </a:cubicBezTo>
                  <a:cubicBezTo>
                    <a:pt x="237" y="172"/>
                    <a:pt x="237" y="172"/>
                    <a:pt x="237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8" y="172"/>
                    <a:pt x="238" y="172"/>
                    <a:pt x="238" y="172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39" y="175"/>
                    <a:pt x="239" y="175"/>
                    <a:pt x="239" y="175"/>
                  </a:cubicBezTo>
                  <a:cubicBezTo>
                    <a:pt x="239" y="175"/>
                    <a:pt x="239" y="175"/>
                    <a:pt x="239" y="175"/>
                  </a:cubicBezTo>
                  <a:close/>
                  <a:moveTo>
                    <a:pt x="234" y="175"/>
                  </a:moveTo>
                  <a:cubicBezTo>
                    <a:pt x="234" y="174"/>
                    <a:pt x="234" y="174"/>
                    <a:pt x="234" y="174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4" y="171"/>
                    <a:pt x="234" y="171"/>
                    <a:pt x="234" y="171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34" y="172"/>
                    <a:pt x="234" y="172"/>
                    <a:pt x="234" y="172"/>
                  </a:cubicBezTo>
                  <a:cubicBezTo>
                    <a:pt x="234" y="173"/>
                    <a:pt x="234" y="173"/>
                    <a:pt x="234" y="173"/>
                  </a:cubicBezTo>
                  <a:cubicBezTo>
                    <a:pt x="235" y="173"/>
                    <a:pt x="235" y="173"/>
                    <a:pt x="235" y="173"/>
                  </a:cubicBezTo>
                  <a:cubicBezTo>
                    <a:pt x="234" y="175"/>
                    <a:pt x="234" y="175"/>
                    <a:pt x="234" y="175"/>
                  </a:cubicBezTo>
                  <a:cubicBezTo>
                    <a:pt x="234" y="175"/>
                    <a:pt x="234" y="175"/>
                    <a:pt x="234" y="175"/>
                  </a:cubicBezTo>
                  <a:close/>
                  <a:moveTo>
                    <a:pt x="233" y="156"/>
                  </a:moveTo>
                  <a:cubicBezTo>
                    <a:pt x="233" y="157"/>
                    <a:pt x="233" y="157"/>
                    <a:pt x="233" y="157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233" y="156"/>
                  </a:moveTo>
                  <a:cubicBezTo>
                    <a:pt x="234" y="155"/>
                    <a:pt x="234" y="155"/>
                    <a:pt x="234" y="155"/>
                  </a:cubicBezTo>
                  <a:cubicBezTo>
                    <a:pt x="234" y="154"/>
                    <a:pt x="234" y="154"/>
                    <a:pt x="234" y="154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5" y="153"/>
                    <a:pt x="235" y="153"/>
                    <a:pt x="235" y="153"/>
                  </a:cubicBezTo>
                  <a:cubicBezTo>
                    <a:pt x="236" y="153"/>
                    <a:pt x="236" y="153"/>
                    <a:pt x="236" y="153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35" y="156"/>
                    <a:pt x="235" y="156"/>
                    <a:pt x="235" y="156"/>
                  </a:cubicBezTo>
                  <a:cubicBezTo>
                    <a:pt x="233" y="156"/>
                    <a:pt x="233" y="156"/>
                    <a:pt x="233" y="156"/>
                  </a:cubicBezTo>
                  <a:close/>
                  <a:moveTo>
                    <a:pt x="191" y="148"/>
                  </a:move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91" y="148"/>
                    <a:pt x="191" y="148"/>
                    <a:pt x="191" y="148"/>
                  </a:cubicBezTo>
                  <a:close/>
                  <a:moveTo>
                    <a:pt x="155" y="138"/>
                  </a:moveTo>
                  <a:cubicBezTo>
                    <a:pt x="155" y="138"/>
                    <a:pt x="155" y="138"/>
                    <a:pt x="155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5" y="138"/>
                    <a:pt x="155" y="138"/>
                  </a:cubicBezTo>
                  <a:close/>
                  <a:moveTo>
                    <a:pt x="152" y="140"/>
                  </a:moveTo>
                  <a:cubicBezTo>
                    <a:pt x="153" y="140"/>
                    <a:pt x="153" y="140"/>
                    <a:pt x="153" y="140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0"/>
                    <a:pt x="152" y="140"/>
                    <a:pt x="152" y="140"/>
                  </a:cubicBezTo>
                  <a:close/>
                  <a:moveTo>
                    <a:pt x="153" y="142"/>
                  </a:move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42"/>
                    <a:pt x="153" y="142"/>
                    <a:pt x="153" y="142"/>
                  </a:cubicBezTo>
                  <a:close/>
                  <a:moveTo>
                    <a:pt x="153" y="143"/>
                  </a:moveTo>
                  <a:cubicBezTo>
                    <a:pt x="152" y="142"/>
                    <a:pt x="152" y="142"/>
                    <a:pt x="152" y="142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3"/>
                    <a:pt x="153" y="143"/>
                    <a:pt x="153" y="143"/>
                  </a:cubicBezTo>
                  <a:close/>
                  <a:moveTo>
                    <a:pt x="154" y="145"/>
                  </a:moveTo>
                  <a:cubicBezTo>
                    <a:pt x="155" y="146"/>
                    <a:pt x="155" y="146"/>
                    <a:pt x="155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6" y="145"/>
                    <a:pt x="156" y="145"/>
                    <a:pt x="156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4" y="145"/>
                    <a:pt x="154" y="145"/>
                    <a:pt x="154" y="145"/>
                  </a:cubicBezTo>
                  <a:close/>
                  <a:moveTo>
                    <a:pt x="153" y="149"/>
                  </a:moveTo>
                  <a:cubicBezTo>
                    <a:pt x="153" y="148"/>
                    <a:pt x="153" y="148"/>
                    <a:pt x="153" y="148"/>
                  </a:cubicBezTo>
                  <a:cubicBezTo>
                    <a:pt x="153" y="148"/>
                    <a:pt x="153" y="148"/>
                    <a:pt x="153" y="148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3" y="149"/>
                    <a:pt x="153" y="149"/>
                    <a:pt x="153" y="149"/>
                  </a:cubicBezTo>
                  <a:close/>
                  <a:moveTo>
                    <a:pt x="186" y="131"/>
                  </a:move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6" y="131"/>
                    <a:pt x="186" y="131"/>
                    <a:pt x="186" y="131"/>
                  </a:cubicBezTo>
                  <a:close/>
                  <a:moveTo>
                    <a:pt x="197" y="125"/>
                  </a:moveTo>
                  <a:cubicBezTo>
                    <a:pt x="197" y="124"/>
                    <a:pt x="197" y="124"/>
                    <a:pt x="197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7" y="123"/>
                    <a:pt x="197" y="123"/>
                    <a:pt x="197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3"/>
                    <a:pt x="198" y="123"/>
                    <a:pt x="198" y="123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7" y="125"/>
                    <a:pt x="197" y="125"/>
                    <a:pt x="197" y="125"/>
                  </a:cubicBezTo>
                  <a:cubicBezTo>
                    <a:pt x="197" y="125"/>
                    <a:pt x="197" y="125"/>
                    <a:pt x="197" y="125"/>
                  </a:cubicBezTo>
                  <a:close/>
                  <a:moveTo>
                    <a:pt x="185" y="137"/>
                  </a:moveTo>
                  <a:cubicBezTo>
                    <a:pt x="185" y="137"/>
                    <a:pt x="185" y="137"/>
                    <a:pt x="185" y="137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5" y="136"/>
                    <a:pt x="185" y="136"/>
                    <a:pt x="185" y="136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6" y="135"/>
                    <a:pt x="186" y="135"/>
                    <a:pt x="186" y="135"/>
                  </a:cubicBezTo>
                  <a:cubicBezTo>
                    <a:pt x="185" y="135"/>
                    <a:pt x="185" y="135"/>
                    <a:pt x="185" y="135"/>
                  </a:cubicBezTo>
                  <a:cubicBezTo>
                    <a:pt x="185" y="134"/>
                    <a:pt x="185" y="134"/>
                    <a:pt x="185" y="134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6" y="133"/>
                    <a:pt x="186" y="133"/>
                    <a:pt x="186" y="133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1" y="134"/>
                    <a:pt x="181" y="134"/>
                    <a:pt x="181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0" y="134"/>
                    <a:pt x="180" y="134"/>
                    <a:pt x="180" y="134"/>
                  </a:cubicBezTo>
                  <a:cubicBezTo>
                    <a:pt x="181" y="133"/>
                    <a:pt x="181" y="133"/>
                    <a:pt x="181" y="133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1" y="132"/>
                    <a:pt x="181" y="132"/>
                    <a:pt x="181" y="132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30"/>
                    <a:pt x="187" y="130"/>
                    <a:pt x="187" y="130"/>
                  </a:cubicBezTo>
                  <a:cubicBezTo>
                    <a:pt x="187" y="131"/>
                    <a:pt x="187" y="131"/>
                    <a:pt x="187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29"/>
                    <a:pt x="190" y="129"/>
                    <a:pt x="190" y="129"/>
                  </a:cubicBezTo>
                  <a:cubicBezTo>
                    <a:pt x="190" y="130"/>
                    <a:pt x="190" y="130"/>
                    <a:pt x="190" y="130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0" y="132"/>
                    <a:pt x="190" y="132"/>
                    <a:pt x="190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1" y="132"/>
                    <a:pt x="191" y="132"/>
                    <a:pt x="191" y="132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0"/>
                    <a:pt x="193" y="130"/>
                    <a:pt x="193" y="130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1" y="127"/>
                    <a:pt x="191" y="127"/>
                    <a:pt x="191" y="127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8" y="121"/>
                    <a:pt x="188" y="121"/>
                    <a:pt x="188" y="121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6" y="117"/>
                    <a:pt x="186" y="117"/>
                    <a:pt x="186" y="117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6" y="115"/>
                    <a:pt x="186" y="115"/>
                    <a:pt x="186" y="115"/>
                  </a:cubicBezTo>
                  <a:cubicBezTo>
                    <a:pt x="186" y="114"/>
                    <a:pt x="186" y="114"/>
                    <a:pt x="186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8" y="114"/>
                    <a:pt x="188" y="114"/>
                    <a:pt x="188" y="114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6"/>
                    <a:pt x="190" y="106"/>
                    <a:pt x="190" y="106"/>
                  </a:cubicBezTo>
                  <a:cubicBezTo>
                    <a:pt x="190" y="105"/>
                    <a:pt x="190" y="105"/>
                    <a:pt x="190" y="105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192" y="101"/>
                    <a:pt x="192" y="101"/>
                    <a:pt x="192" y="101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6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3"/>
                    <a:pt x="191" y="93"/>
                    <a:pt x="191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5"/>
                    <a:pt x="185" y="95"/>
                    <a:pt x="185" y="95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80" y="104"/>
                    <a:pt x="180" y="104"/>
                    <a:pt x="180" y="104"/>
                  </a:cubicBezTo>
                  <a:cubicBezTo>
                    <a:pt x="181" y="104"/>
                    <a:pt x="181" y="104"/>
                    <a:pt x="181" y="104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6"/>
                    <a:pt x="180" y="106"/>
                    <a:pt x="180" y="106"/>
                  </a:cubicBezTo>
                  <a:cubicBezTo>
                    <a:pt x="180" y="107"/>
                    <a:pt x="180" y="107"/>
                    <a:pt x="180" y="107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79" y="108"/>
                    <a:pt x="179" y="108"/>
                    <a:pt x="179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80" y="109"/>
                    <a:pt x="180" y="109"/>
                    <a:pt x="180" y="109"/>
                  </a:cubicBezTo>
                  <a:cubicBezTo>
                    <a:pt x="179" y="109"/>
                    <a:pt x="179" y="109"/>
                    <a:pt x="179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8" y="109"/>
                    <a:pt x="178" y="109"/>
                    <a:pt x="178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8" y="104"/>
                    <a:pt x="178" y="104"/>
                    <a:pt x="178" y="104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2"/>
                    <a:pt x="178" y="102"/>
                    <a:pt x="178" y="102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9" y="100"/>
                    <a:pt x="179" y="100"/>
                    <a:pt x="179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7" y="94"/>
                    <a:pt x="177" y="94"/>
                    <a:pt x="177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5"/>
                    <a:pt x="176" y="95"/>
                    <a:pt x="176" y="95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5" y="97"/>
                    <a:pt x="175" y="97"/>
                    <a:pt x="175" y="97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73" y="100"/>
                    <a:pt x="173" y="100"/>
                    <a:pt x="173" y="10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9" y="98"/>
                    <a:pt x="169" y="98"/>
                    <a:pt x="169" y="98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0" y="97"/>
                    <a:pt x="170" y="97"/>
                    <a:pt x="170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93"/>
                    <a:pt x="171" y="93"/>
                    <a:pt x="171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6" y="89"/>
                    <a:pt x="166" y="89"/>
                    <a:pt x="166" y="89"/>
                  </a:cubicBezTo>
                  <a:cubicBezTo>
                    <a:pt x="166" y="88"/>
                    <a:pt x="166" y="88"/>
                    <a:pt x="166" y="88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57" y="88"/>
                    <a:pt x="157" y="88"/>
                    <a:pt x="157" y="88"/>
                  </a:cubicBezTo>
                  <a:cubicBezTo>
                    <a:pt x="153" y="90"/>
                    <a:pt x="153" y="90"/>
                    <a:pt x="153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3"/>
                    <a:pt x="145" y="93"/>
                    <a:pt x="145" y="93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6" y="94"/>
                    <a:pt x="146" y="94"/>
                    <a:pt x="146" y="94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41" y="97"/>
                    <a:pt x="141" y="97"/>
                    <a:pt x="141" y="97"/>
                  </a:cubicBezTo>
                  <a:cubicBezTo>
                    <a:pt x="140" y="98"/>
                    <a:pt x="140" y="98"/>
                    <a:pt x="140" y="98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101"/>
                    <a:pt x="143" y="101"/>
                    <a:pt x="143" y="101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2" y="103"/>
                    <a:pt x="142" y="103"/>
                    <a:pt x="142" y="103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5" y="103"/>
                    <a:pt x="145" y="103"/>
                    <a:pt x="145" y="103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9" y="104"/>
                    <a:pt x="149" y="104"/>
                    <a:pt x="149" y="104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5" y="104"/>
                    <a:pt x="145" y="104"/>
                    <a:pt x="145" y="10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5" y="112"/>
                    <a:pt x="145" y="112"/>
                    <a:pt x="145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54" y="118"/>
                    <a:pt x="154" y="118"/>
                    <a:pt x="154" y="118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39" y="125"/>
                    <a:pt x="139" y="125"/>
                    <a:pt x="139" y="125"/>
                  </a:cubicBezTo>
                  <a:cubicBezTo>
                    <a:pt x="140" y="125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2" y="126"/>
                    <a:pt x="142" y="126"/>
                    <a:pt x="142" y="126"/>
                  </a:cubicBezTo>
                  <a:cubicBezTo>
                    <a:pt x="143" y="126"/>
                    <a:pt x="143" y="126"/>
                    <a:pt x="143" y="126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3" y="127"/>
                    <a:pt x="143" y="127"/>
                    <a:pt x="143" y="127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3" y="129"/>
                    <a:pt x="143" y="129"/>
                    <a:pt x="143" y="129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0" y="135"/>
                    <a:pt x="150" y="135"/>
                    <a:pt x="150" y="135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2" y="135"/>
                    <a:pt x="152" y="135"/>
                    <a:pt x="152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5" y="135"/>
                    <a:pt x="155" y="135"/>
                    <a:pt x="155" y="135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6" y="132"/>
                    <a:pt x="166" y="132"/>
                    <a:pt x="166" y="132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6" y="131"/>
                    <a:pt x="166" y="131"/>
                    <a:pt x="166" y="131"/>
                  </a:cubicBezTo>
                  <a:cubicBezTo>
                    <a:pt x="167" y="132"/>
                    <a:pt x="167" y="132"/>
                    <a:pt x="167" y="132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30"/>
                    <a:pt x="169" y="130"/>
                    <a:pt x="169" y="130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70" y="129"/>
                    <a:pt x="170" y="129"/>
                    <a:pt x="170" y="129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0" y="133"/>
                    <a:pt x="170" y="133"/>
                    <a:pt x="170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1" y="133"/>
                    <a:pt x="171" y="133"/>
                    <a:pt x="171" y="133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6" y="137"/>
                    <a:pt x="176" y="137"/>
                    <a:pt x="176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2" y="137"/>
                    <a:pt x="182" y="137"/>
                    <a:pt x="182" y="137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2" y="138"/>
                    <a:pt x="182" y="138"/>
                    <a:pt x="182" y="138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3" y="137"/>
                    <a:pt x="183" y="137"/>
                    <a:pt x="183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5" y="137"/>
                    <a:pt x="185" y="137"/>
                    <a:pt x="185" y="137"/>
                  </a:cubicBezTo>
                  <a:close/>
                  <a:moveTo>
                    <a:pt x="267" y="165"/>
                  </a:moveTo>
                  <a:cubicBezTo>
                    <a:pt x="268" y="165"/>
                    <a:pt x="268" y="165"/>
                    <a:pt x="268" y="165"/>
                  </a:cubicBezTo>
                  <a:cubicBezTo>
                    <a:pt x="268" y="164"/>
                    <a:pt x="268" y="164"/>
                    <a:pt x="268" y="164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2"/>
                    <a:pt x="268" y="162"/>
                    <a:pt x="268" y="162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0" y="160"/>
                    <a:pt x="270" y="160"/>
                    <a:pt x="270" y="160"/>
                  </a:cubicBezTo>
                  <a:cubicBezTo>
                    <a:pt x="271" y="158"/>
                    <a:pt x="271" y="158"/>
                    <a:pt x="271" y="158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3" y="158"/>
                    <a:pt x="273" y="158"/>
                    <a:pt x="273" y="158"/>
                  </a:cubicBezTo>
                  <a:cubicBezTo>
                    <a:pt x="274" y="157"/>
                    <a:pt x="274" y="157"/>
                    <a:pt x="274" y="157"/>
                  </a:cubicBezTo>
                  <a:cubicBezTo>
                    <a:pt x="275" y="158"/>
                    <a:pt x="275" y="158"/>
                    <a:pt x="275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6" y="161"/>
                    <a:pt x="276" y="161"/>
                    <a:pt x="276" y="161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4"/>
                    <a:pt x="275" y="164"/>
                    <a:pt x="275" y="164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4" y="165"/>
                    <a:pt x="274" y="165"/>
                    <a:pt x="274" y="165"/>
                  </a:cubicBezTo>
                  <a:cubicBezTo>
                    <a:pt x="272" y="165"/>
                    <a:pt x="272" y="165"/>
                    <a:pt x="272" y="165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2" y="166"/>
                    <a:pt x="272" y="166"/>
                    <a:pt x="272" y="166"/>
                  </a:cubicBezTo>
                  <a:cubicBezTo>
                    <a:pt x="271" y="166"/>
                    <a:pt x="271" y="166"/>
                    <a:pt x="271" y="166"/>
                  </a:cubicBezTo>
                  <a:cubicBezTo>
                    <a:pt x="270" y="166"/>
                    <a:pt x="270" y="166"/>
                    <a:pt x="270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8" y="166"/>
                    <a:pt x="268" y="166"/>
                    <a:pt x="268" y="166"/>
                  </a:cubicBezTo>
                  <a:cubicBezTo>
                    <a:pt x="267" y="165"/>
                    <a:pt x="267" y="165"/>
                    <a:pt x="267" y="165"/>
                  </a:cubicBezTo>
                  <a:close/>
                  <a:moveTo>
                    <a:pt x="189" y="135"/>
                  </a:move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89" y="133"/>
                    <a:pt x="189" y="133"/>
                    <a:pt x="189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90" y="134"/>
                    <a:pt x="190" y="134"/>
                    <a:pt x="190" y="134"/>
                  </a:cubicBezTo>
                  <a:cubicBezTo>
                    <a:pt x="189" y="134"/>
                    <a:pt x="189" y="134"/>
                    <a:pt x="189" y="134"/>
                  </a:cubicBezTo>
                  <a:cubicBezTo>
                    <a:pt x="189" y="135"/>
                    <a:pt x="189" y="135"/>
                    <a:pt x="189" y="135"/>
                  </a:cubicBezTo>
                  <a:cubicBezTo>
                    <a:pt x="189" y="135"/>
                    <a:pt x="189" y="135"/>
                    <a:pt x="189" y="135"/>
                  </a:cubicBezTo>
                  <a:close/>
                  <a:moveTo>
                    <a:pt x="181" y="141"/>
                  </a:moveTo>
                  <a:cubicBezTo>
                    <a:pt x="182" y="141"/>
                    <a:pt x="182" y="141"/>
                    <a:pt x="182" y="141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1" y="140"/>
                    <a:pt x="181" y="140"/>
                    <a:pt x="181" y="140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1" y="141"/>
                    <a:pt x="181" y="141"/>
                    <a:pt x="181" y="141"/>
                  </a:cubicBezTo>
                  <a:cubicBezTo>
                    <a:pt x="181" y="141"/>
                    <a:pt x="181" y="141"/>
                    <a:pt x="181" y="141"/>
                  </a:cubicBezTo>
                  <a:close/>
                  <a:moveTo>
                    <a:pt x="190" y="140"/>
                  </a:moveTo>
                  <a:cubicBezTo>
                    <a:pt x="189" y="140"/>
                    <a:pt x="189" y="140"/>
                    <a:pt x="189" y="140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8" y="140"/>
                    <a:pt x="188" y="140"/>
                    <a:pt x="188" y="140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0" y="138"/>
                    <a:pt x="190" y="138"/>
                    <a:pt x="190" y="138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0" y="140"/>
                    <a:pt x="190" y="140"/>
                    <a:pt x="190" y="140"/>
                  </a:cubicBezTo>
                  <a:close/>
                  <a:moveTo>
                    <a:pt x="191" y="139"/>
                  </a:moveTo>
                  <a:cubicBezTo>
                    <a:pt x="191" y="138"/>
                    <a:pt x="191" y="138"/>
                    <a:pt x="191" y="138"/>
                  </a:cubicBezTo>
                  <a:cubicBezTo>
                    <a:pt x="191" y="138"/>
                    <a:pt x="191" y="138"/>
                    <a:pt x="191" y="138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2" y="138"/>
                    <a:pt x="192" y="138"/>
                  </a:cubicBezTo>
                  <a:cubicBezTo>
                    <a:pt x="192" y="138"/>
                    <a:pt x="191" y="139"/>
                    <a:pt x="191" y="139"/>
                  </a:cubicBezTo>
                  <a:close/>
                  <a:moveTo>
                    <a:pt x="208" y="139"/>
                  </a:moveTo>
                  <a:cubicBezTo>
                    <a:pt x="208" y="137"/>
                    <a:pt x="208" y="137"/>
                    <a:pt x="208" y="137"/>
                  </a:cubicBezTo>
                  <a:cubicBezTo>
                    <a:pt x="209" y="137"/>
                    <a:pt x="209" y="137"/>
                    <a:pt x="209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lose/>
                  <a:moveTo>
                    <a:pt x="207" y="138"/>
                  </a:moveTo>
                  <a:cubicBezTo>
                    <a:pt x="207" y="138"/>
                    <a:pt x="207" y="138"/>
                    <a:pt x="207" y="138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7" y="138"/>
                    <a:pt x="207" y="138"/>
                    <a:pt x="207" y="138"/>
                  </a:cubicBezTo>
                  <a:close/>
                  <a:moveTo>
                    <a:pt x="206" y="145"/>
                  </a:moveTo>
                  <a:cubicBezTo>
                    <a:pt x="207" y="144"/>
                    <a:pt x="207" y="144"/>
                    <a:pt x="207" y="144"/>
                  </a:cubicBezTo>
                  <a:cubicBezTo>
                    <a:pt x="208" y="144"/>
                    <a:pt x="208" y="144"/>
                    <a:pt x="208" y="144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7" y="141"/>
                    <a:pt x="207" y="141"/>
                    <a:pt x="207" y="141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3" y="132"/>
                    <a:pt x="203" y="132"/>
                    <a:pt x="203" y="132"/>
                  </a:cubicBezTo>
                  <a:cubicBezTo>
                    <a:pt x="202" y="133"/>
                    <a:pt x="202" y="133"/>
                    <a:pt x="202" y="133"/>
                  </a:cubicBezTo>
                  <a:cubicBezTo>
                    <a:pt x="201" y="135"/>
                    <a:pt x="201" y="135"/>
                    <a:pt x="201" y="135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193" y="139"/>
                    <a:pt x="193" y="139"/>
                    <a:pt x="193" y="139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5" y="139"/>
                    <a:pt x="195" y="139"/>
                    <a:pt x="195" y="139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3" y="146"/>
                    <a:pt x="203" y="146"/>
                    <a:pt x="203" y="146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6" y="144"/>
                    <a:pt x="206" y="144"/>
                    <a:pt x="206" y="144"/>
                  </a:cubicBezTo>
                  <a:cubicBezTo>
                    <a:pt x="206" y="145"/>
                    <a:pt x="206" y="145"/>
                    <a:pt x="206" y="145"/>
                  </a:cubicBezTo>
                  <a:close/>
                  <a:moveTo>
                    <a:pt x="297" y="139"/>
                  </a:moveTo>
                  <a:cubicBezTo>
                    <a:pt x="297" y="139"/>
                    <a:pt x="297" y="139"/>
                    <a:pt x="297" y="139"/>
                  </a:cubicBezTo>
                  <a:cubicBezTo>
                    <a:pt x="297" y="138"/>
                    <a:pt x="297" y="138"/>
                    <a:pt x="297" y="138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299" y="138"/>
                    <a:pt x="299" y="138"/>
                    <a:pt x="299" y="138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7" y="139"/>
                    <a:pt x="297" y="139"/>
                    <a:pt x="297" y="139"/>
                  </a:cubicBezTo>
                  <a:cubicBezTo>
                    <a:pt x="297" y="139"/>
                    <a:pt x="297" y="139"/>
                    <a:pt x="297" y="139"/>
                  </a:cubicBezTo>
                  <a:close/>
                  <a:moveTo>
                    <a:pt x="295" y="209"/>
                  </a:moveTo>
                  <a:cubicBezTo>
                    <a:pt x="294" y="209"/>
                    <a:pt x="294" y="209"/>
                    <a:pt x="294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1" y="208"/>
                    <a:pt x="291" y="208"/>
                    <a:pt x="291" y="208"/>
                  </a:cubicBezTo>
                  <a:cubicBezTo>
                    <a:pt x="290" y="207"/>
                    <a:pt x="290" y="207"/>
                    <a:pt x="290" y="207"/>
                  </a:cubicBezTo>
                  <a:cubicBezTo>
                    <a:pt x="289" y="207"/>
                    <a:pt x="289" y="207"/>
                    <a:pt x="289" y="207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7" y="206"/>
                    <a:pt x="287" y="206"/>
                    <a:pt x="287" y="206"/>
                  </a:cubicBezTo>
                  <a:cubicBezTo>
                    <a:pt x="286" y="206"/>
                    <a:pt x="286" y="206"/>
                    <a:pt x="286" y="206"/>
                  </a:cubicBezTo>
                  <a:cubicBezTo>
                    <a:pt x="286" y="205"/>
                    <a:pt x="286" y="205"/>
                    <a:pt x="286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5" y="205"/>
                    <a:pt x="285" y="205"/>
                    <a:pt x="285" y="205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3" y="202"/>
                    <a:pt x="283" y="202"/>
                    <a:pt x="283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2" y="202"/>
                    <a:pt x="282" y="202"/>
                    <a:pt x="282" y="202"/>
                  </a:cubicBezTo>
                  <a:cubicBezTo>
                    <a:pt x="281" y="202"/>
                    <a:pt x="281" y="202"/>
                    <a:pt x="281" y="202"/>
                  </a:cubicBezTo>
                  <a:cubicBezTo>
                    <a:pt x="280" y="201"/>
                    <a:pt x="280" y="201"/>
                    <a:pt x="280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79" y="200"/>
                  </a:cubicBezTo>
                  <a:cubicBezTo>
                    <a:pt x="278" y="200"/>
                    <a:pt x="278" y="200"/>
                    <a:pt x="278" y="200"/>
                  </a:cubicBezTo>
                  <a:cubicBezTo>
                    <a:pt x="278" y="199"/>
                    <a:pt x="278" y="199"/>
                    <a:pt x="278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7" y="199"/>
                    <a:pt x="277" y="199"/>
                    <a:pt x="277" y="199"/>
                  </a:cubicBezTo>
                  <a:cubicBezTo>
                    <a:pt x="276" y="198"/>
                    <a:pt x="276" y="198"/>
                    <a:pt x="276" y="198"/>
                  </a:cubicBezTo>
                  <a:cubicBezTo>
                    <a:pt x="276" y="197"/>
                    <a:pt x="276" y="197"/>
                    <a:pt x="276" y="197"/>
                  </a:cubicBezTo>
                  <a:cubicBezTo>
                    <a:pt x="275" y="197"/>
                    <a:pt x="275" y="197"/>
                    <a:pt x="275" y="197"/>
                  </a:cubicBezTo>
                  <a:cubicBezTo>
                    <a:pt x="276" y="196"/>
                    <a:pt x="276" y="196"/>
                    <a:pt x="276" y="196"/>
                  </a:cubicBezTo>
                  <a:cubicBezTo>
                    <a:pt x="277" y="197"/>
                    <a:pt x="277" y="197"/>
                    <a:pt x="277" y="197"/>
                  </a:cubicBezTo>
                  <a:cubicBezTo>
                    <a:pt x="278" y="196"/>
                    <a:pt x="278" y="196"/>
                    <a:pt x="278" y="196"/>
                  </a:cubicBezTo>
                  <a:cubicBezTo>
                    <a:pt x="279" y="195"/>
                    <a:pt x="279" y="195"/>
                    <a:pt x="279" y="195"/>
                  </a:cubicBezTo>
                  <a:cubicBezTo>
                    <a:pt x="277" y="195"/>
                    <a:pt x="277" y="195"/>
                    <a:pt x="277" y="195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7" y="193"/>
                    <a:pt x="277" y="193"/>
                    <a:pt x="277" y="193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4"/>
                    <a:pt x="276" y="194"/>
                    <a:pt x="276" y="194"/>
                  </a:cubicBezTo>
                  <a:cubicBezTo>
                    <a:pt x="276" y="195"/>
                    <a:pt x="276" y="195"/>
                    <a:pt x="276" y="195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6" y="193"/>
                    <a:pt x="276" y="193"/>
                    <a:pt x="276" y="193"/>
                  </a:cubicBezTo>
                  <a:cubicBezTo>
                    <a:pt x="276" y="192"/>
                    <a:pt x="276" y="192"/>
                    <a:pt x="276" y="192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275" y="192"/>
                    <a:pt x="275" y="192"/>
                    <a:pt x="275" y="192"/>
                  </a:cubicBezTo>
                  <a:cubicBezTo>
                    <a:pt x="274" y="192"/>
                    <a:pt x="274" y="192"/>
                    <a:pt x="274" y="192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3" y="189"/>
                    <a:pt x="273" y="189"/>
                    <a:pt x="273" y="189"/>
                  </a:cubicBezTo>
                  <a:cubicBezTo>
                    <a:pt x="274" y="188"/>
                    <a:pt x="274" y="188"/>
                    <a:pt x="274" y="188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9"/>
                    <a:pt x="272" y="189"/>
                    <a:pt x="272" y="189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2" y="188"/>
                    <a:pt x="272" y="188"/>
                    <a:pt x="272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70" y="188"/>
                    <a:pt x="270" y="188"/>
                    <a:pt x="270" y="188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70" y="187"/>
                    <a:pt x="270" y="187"/>
                    <a:pt x="270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9" y="187"/>
                    <a:pt x="269" y="187"/>
                    <a:pt x="269" y="187"/>
                  </a:cubicBezTo>
                  <a:cubicBezTo>
                    <a:pt x="268" y="188"/>
                    <a:pt x="268" y="188"/>
                    <a:pt x="268" y="188"/>
                  </a:cubicBezTo>
                  <a:cubicBezTo>
                    <a:pt x="268" y="189"/>
                    <a:pt x="268" y="189"/>
                    <a:pt x="268" y="189"/>
                  </a:cubicBezTo>
                  <a:cubicBezTo>
                    <a:pt x="267" y="188"/>
                    <a:pt x="267" y="188"/>
                    <a:pt x="267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6" y="188"/>
                    <a:pt x="266" y="188"/>
                    <a:pt x="266" y="188"/>
                  </a:cubicBezTo>
                  <a:cubicBezTo>
                    <a:pt x="265" y="187"/>
                    <a:pt x="265" y="187"/>
                    <a:pt x="265" y="187"/>
                  </a:cubicBezTo>
                  <a:cubicBezTo>
                    <a:pt x="264" y="186"/>
                    <a:pt x="264" y="186"/>
                    <a:pt x="264" y="186"/>
                  </a:cubicBezTo>
                  <a:cubicBezTo>
                    <a:pt x="264" y="187"/>
                    <a:pt x="264" y="187"/>
                    <a:pt x="264" y="187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4" y="188"/>
                    <a:pt x="264" y="188"/>
                    <a:pt x="264" y="188"/>
                  </a:cubicBezTo>
                  <a:cubicBezTo>
                    <a:pt x="263" y="188"/>
                    <a:pt x="263" y="188"/>
                    <a:pt x="263" y="188"/>
                  </a:cubicBezTo>
                  <a:cubicBezTo>
                    <a:pt x="262" y="188"/>
                    <a:pt x="262" y="188"/>
                    <a:pt x="262" y="188"/>
                  </a:cubicBezTo>
                  <a:cubicBezTo>
                    <a:pt x="261" y="188"/>
                    <a:pt x="261" y="188"/>
                    <a:pt x="261" y="188"/>
                  </a:cubicBezTo>
                  <a:cubicBezTo>
                    <a:pt x="261" y="189"/>
                    <a:pt x="261" y="189"/>
                    <a:pt x="261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59" y="189"/>
                    <a:pt x="259" y="189"/>
                    <a:pt x="259" y="189"/>
                  </a:cubicBezTo>
                  <a:cubicBezTo>
                    <a:pt x="258" y="189"/>
                    <a:pt x="258" y="189"/>
                    <a:pt x="258" y="189"/>
                  </a:cubicBezTo>
                  <a:cubicBezTo>
                    <a:pt x="258" y="188"/>
                    <a:pt x="258" y="188"/>
                    <a:pt x="258" y="188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7" y="187"/>
                    <a:pt x="257" y="187"/>
                    <a:pt x="257" y="187"/>
                  </a:cubicBezTo>
                  <a:cubicBezTo>
                    <a:pt x="256" y="187"/>
                    <a:pt x="256" y="187"/>
                    <a:pt x="256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57" y="183"/>
                    <a:pt x="257" y="183"/>
                    <a:pt x="257" y="183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8" y="182"/>
                    <a:pt x="258" y="182"/>
                    <a:pt x="258" y="182"/>
                  </a:cubicBezTo>
                  <a:cubicBezTo>
                    <a:pt x="259" y="182"/>
                    <a:pt x="259" y="182"/>
                    <a:pt x="259" y="182"/>
                  </a:cubicBezTo>
                  <a:cubicBezTo>
                    <a:pt x="260" y="182"/>
                    <a:pt x="260" y="182"/>
                    <a:pt x="260" y="182"/>
                  </a:cubicBezTo>
                  <a:cubicBezTo>
                    <a:pt x="260" y="181"/>
                    <a:pt x="260" y="181"/>
                    <a:pt x="260" y="181"/>
                  </a:cubicBezTo>
                  <a:cubicBezTo>
                    <a:pt x="259" y="181"/>
                    <a:pt x="259" y="181"/>
                    <a:pt x="259" y="181"/>
                  </a:cubicBezTo>
                  <a:cubicBezTo>
                    <a:pt x="259" y="180"/>
                    <a:pt x="259" y="180"/>
                    <a:pt x="259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80"/>
                    <a:pt x="260" y="180"/>
                    <a:pt x="260" y="180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80"/>
                    <a:pt x="261" y="180"/>
                    <a:pt x="261" y="180"/>
                  </a:cubicBezTo>
                  <a:cubicBezTo>
                    <a:pt x="262" y="180"/>
                    <a:pt x="262" y="180"/>
                    <a:pt x="262" y="180"/>
                  </a:cubicBezTo>
                  <a:cubicBezTo>
                    <a:pt x="263" y="181"/>
                    <a:pt x="263" y="181"/>
                    <a:pt x="263" y="181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4" y="182"/>
                    <a:pt x="264" y="182"/>
                    <a:pt x="264" y="182"/>
                  </a:cubicBezTo>
                  <a:cubicBezTo>
                    <a:pt x="265" y="182"/>
                    <a:pt x="265" y="182"/>
                    <a:pt x="265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6" y="182"/>
                    <a:pt x="266" y="182"/>
                    <a:pt x="266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7" y="182"/>
                    <a:pt x="267" y="182"/>
                    <a:pt x="267" y="182"/>
                  </a:cubicBezTo>
                  <a:cubicBezTo>
                    <a:pt x="268" y="182"/>
                    <a:pt x="268" y="182"/>
                    <a:pt x="268" y="182"/>
                  </a:cubicBezTo>
                  <a:cubicBezTo>
                    <a:pt x="269" y="182"/>
                    <a:pt x="269" y="182"/>
                    <a:pt x="269" y="182"/>
                  </a:cubicBezTo>
                  <a:cubicBezTo>
                    <a:pt x="269" y="181"/>
                    <a:pt x="269" y="181"/>
                    <a:pt x="269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1" y="182"/>
                    <a:pt x="271" y="182"/>
                    <a:pt x="271" y="182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2" y="181"/>
                    <a:pt x="272" y="181"/>
                    <a:pt x="272" y="181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1"/>
                    <a:pt x="273" y="181"/>
                    <a:pt x="273" y="181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3" y="182"/>
                    <a:pt x="273" y="182"/>
                    <a:pt x="273" y="182"/>
                  </a:cubicBezTo>
                  <a:cubicBezTo>
                    <a:pt x="274" y="182"/>
                    <a:pt x="274" y="182"/>
                    <a:pt x="274" y="182"/>
                  </a:cubicBezTo>
                  <a:cubicBezTo>
                    <a:pt x="274" y="181"/>
                    <a:pt x="274" y="181"/>
                    <a:pt x="274" y="181"/>
                  </a:cubicBezTo>
                  <a:cubicBezTo>
                    <a:pt x="275" y="182"/>
                    <a:pt x="275" y="182"/>
                    <a:pt x="275" y="182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79"/>
                    <a:pt x="275" y="179"/>
                    <a:pt x="275" y="179"/>
                  </a:cubicBezTo>
                  <a:cubicBezTo>
                    <a:pt x="274" y="178"/>
                    <a:pt x="274" y="178"/>
                    <a:pt x="274" y="178"/>
                  </a:cubicBezTo>
                  <a:cubicBezTo>
                    <a:pt x="274" y="177"/>
                    <a:pt x="274" y="177"/>
                    <a:pt x="274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4" y="175"/>
                    <a:pt x="274" y="175"/>
                    <a:pt x="274" y="175"/>
                  </a:cubicBezTo>
                  <a:cubicBezTo>
                    <a:pt x="276" y="175"/>
                    <a:pt x="276" y="175"/>
                    <a:pt x="276" y="175"/>
                  </a:cubicBezTo>
                  <a:cubicBezTo>
                    <a:pt x="277" y="174"/>
                    <a:pt x="277" y="174"/>
                    <a:pt x="277" y="174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79" y="172"/>
                    <a:pt x="279" y="172"/>
                    <a:pt x="279" y="172"/>
                  </a:cubicBezTo>
                  <a:cubicBezTo>
                    <a:pt x="280" y="173"/>
                    <a:pt x="280" y="173"/>
                    <a:pt x="280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80" y="172"/>
                    <a:pt x="280" y="172"/>
                    <a:pt x="280" y="172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69"/>
                    <a:pt x="282" y="169"/>
                    <a:pt x="282" y="169"/>
                  </a:cubicBezTo>
                  <a:cubicBezTo>
                    <a:pt x="283" y="170"/>
                    <a:pt x="283" y="170"/>
                    <a:pt x="283" y="170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5" y="169"/>
                    <a:pt x="285" y="169"/>
                    <a:pt x="285" y="169"/>
                  </a:cubicBezTo>
                  <a:cubicBezTo>
                    <a:pt x="284" y="168"/>
                    <a:pt x="284" y="168"/>
                    <a:pt x="284" y="168"/>
                  </a:cubicBezTo>
                  <a:cubicBezTo>
                    <a:pt x="285" y="167"/>
                    <a:pt x="285" y="167"/>
                    <a:pt x="285" y="167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6"/>
                    <a:pt x="285" y="166"/>
                    <a:pt x="285" y="166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6" y="161"/>
                    <a:pt x="286" y="161"/>
                    <a:pt x="286" y="161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6" y="160"/>
                    <a:pt x="286" y="160"/>
                    <a:pt x="286" y="160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2" y="159"/>
                    <a:pt x="282" y="159"/>
                    <a:pt x="282" y="159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2" y="157"/>
                    <a:pt x="282" y="157"/>
                    <a:pt x="282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0" y="157"/>
                    <a:pt x="280" y="157"/>
                    <a:pt x="280" y="157"/>
                  </a:cubicBezTo>
                  <a:cubicBezTo>
                    <a:pt x="280" y="156"/>
                    <a:pt x="280" y="156"/>
                    <a:pt x="280" y="156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81" y="155"/>
                    <a:pt x="281" y="155"/>
                    <a:pt x="281" y="155"/>
                  </a:cubicBezTo>
                  <a:cubicBezTo>
                    <a:pt x="279" y="155"/>
                    <a:pt x="279" y="155"/>
                    <a:pt x="279" y="155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4"/>
                    <a:pt x="280" y="154"/>
                    <a:pt x="280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1" y="152"/>
                    <a:pt x="281" y="152"/>
                    <a:pt x="281" y="152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78" y="154"/>
                    <a:pt x="278" y="154"/>
                    <a:pt x="278" y="154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8" y="153"/>
                    <a:pt x="278" y="153"/>
                    <a:pt x="278" y="153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76" y="154"/>
                    <a:pt x="276" y="154"/>
                    <a:pt x="276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4" y="155"/>
                    <a:pt x="274" y="155"/>
                    <a:pt x="274" y="15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5" y="153"/>
                    <a:pt x="275" y="153"/>
                    <a:pt x="275" y="153"/>
                  </a:cubicBezTo>
                  <a:cubicBezTo>
                    <a:pt x="274" y="153"/>
                    <a:pt x="274" y="153"/>
                    <a:pt x="274" y="153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76" y="152"/>
                    <a:pt x="276" y="152"/>
                    <a:pt x="276" y="152"/>
                  </a:cubicBezTo>
                  <a:cubicBezTo>
                    <a:pt x="276" y="153"/>
                    <a:pt x="276" y="153"/>
                    <a:pt x="276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8" y="151"/>
                    <a:pt x="278" y="151"/>
                    <a:pt x="278" y="151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74" y="148"/>
                    <a:pt x="274" y="148"/>
                    <a:pt x="274" y="148"/>
                  </a:cubicBezTo>
                  <a:cubicBezTo>
                    <a:pt x="274" y="147"/>
                    <a:pt x="274" y="147"/>
                    <a:pt x="274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7"/>
                    <a:pt x="276" y="147"/>
                    <a:pt x="276" y="147"/>
                  </a:cubicBezTo>
                  <a:cubicBezTo>
                    <a:pt x="276" y="146"/>
                    <a:pt x="276" y="146"/>
                    <a:pt x="276" y="146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4" y="145"/>
                    <a:pt x="274" y="145"/>
                    <a:pt x="274" y="145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6"/>
                    <a:pt x="273" y="146"/>
                    <a:pt x="273" y="146"/>
                  </a:cubicBezTo>
                  <a:cubicBezTo>
                    <a:pt x="273" y="145"/>
                    <a:pt x="273" y="145"/>
                    <a:pt x="273" y="145"/>
                  </a:cubicBezTo>
                  <a:cubicBezTo>
                    <a:pt x="274" y="144"/>
                    <a:pt x="274" y="144"/>
                    <a:pt x="274" y="144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5" y="142"/>
                    <a:pt x="275" y="142"/>
                    <a:pt x="275" y="142"/>
                  </a:cubicBezTo>
                  <a:cubicBezTo>
                    <a:pt x="275" y="141"/>
                    <a:pt x="275" y="141"/>
                    <a:pt x="275" y="141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5" y="140"/>
                    <a:pt x="275" y="140"/>
                    <a:pt x="275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73" y="140"/>
                    <a:pt x="273" y="140"/>
                    <a:pt x="273" y="140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3" y="141"/>
                    <a:pt x="273" y="141"/>
                    <a:pt x="273" y="141"/>
                  </a:cubicBezTo>
                  <a:cubicBezTo>
                    <a:pt x="272" y="140"/>
                    <a:pt x="272" y="140"/>
                    <a:pt x="272" y="140"/>
                  </a:cubicBezTo>
                  <a:cubicBezTo>
                    <a:pt x="272" y="139"/>
                    <a:pt x="272" y="139"/>
                    <a:pt x="272" y="139"/>
                  </a:cubicBezTo>
                  <a:cubicBezTo>
                    <a:pt x="271" y="139"/>
                    <a:pt x="271" y="139"/>
                    <a:pt x="271" y="139"/>
                  </a:cubicBezTo>
                  <a:cubicBezTo>
                    <a:pt x="271" y="138"/>
                    <a:pt x="271" y="138"/>
                    <a:pt x="271" y="138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7"/>
                    <a:pt x="272" y="137"/>
                    <a:pt x="272" y="137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6"/>
                    <a:pt x="271" y="136"/>
                    <a:pt x="271" y="136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0" y="138"/>
                    <a:pt x="270" y="138"/>
                    <a:pt x="270" y="138"/>
                  </a:cubicBezTo>
                  <a:cubicBezTo>
                    <a:pt x="270" y="137"/>
                    <a:pt x="270" y="137"/>
                    <a:pt x="270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7"/>
                    <a:pt x="269" y="137"/>
                    <a:pt x="269" y="137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0" y="139"/>
                    <a:pt x="270" y="139"/>
                    <a:pt x="270" y="139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1" y="141"/>
                    <a:pt x="271" y="141"/>
                    <a:pt x="271" y="141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1" y="143"/>
                    <a:pt x="271" y="143"/>
                    <a:pt x="271" y="143"/>
                  </a:cubicBezTo>
                  <a:cubicBezTo>
                    <a:pt x="270" y="143"/>
                    <a:pt x="270" y="143"/>
                    <a:pt x="270" y="143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7" y="144"/>
                    <a:pt x="267" y="144"/>
                    <a:pt x="267" y="144"/>
                  </a:cubicBezTo>
                  <a:cubicBezTo>
                    <a:pt x="266" y="144"/>
                    <a:pt x="266" y="144"/>
                    <a:pt x="266" y="144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3"/>
                    <a:pt x="266" y="143"/>
                    <a:pt x="266" y="143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4" y="142"/>
                    <a:pt x="264" y="142"/>
                    <a:pt x="264" y="142"/>
                  </a:cubicBezTo>
                  <a:cubicBezTo>
                    <a:pt x="263" y="141"/>
                    <a:pt x="263" y="141"/>
                    <a:pt x="263" y="141"/>
                  </a:cubicBezTo>
                  <a:cubicBezTo>
                    <a:pt x="262" y="141"/>
                    <a:pt x="262" y="141"/>
                    <a:pt x="262" y="141"/>
                  </a:cubicBezTo>
                  <a:cubicBezTo>
                    <a:pt x="262" y="143"/>
                    <a:pt x="262" y="143"/>
                    <a:pt x="262" y="143"/>
                  </a:cubicBezTo>
                  <a:cubicBezTo>
                    <a:pt x="263" y="144"/>
                    <a:pt x="263" y="144"/>
                    <a:pt x="263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2"/>
                    <a:pt x="261" y="142"/>
                    <a:pt x="261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7" y="139"/>
                    <a:pt x="257" y="139"/>
                    <a:pt x="257" y="139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6" y="138"/>
                    <a:pt x="256" y="138"/>
                    <a:pt x="256" y="138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1"/>
                    <a:pt x="259" y="141"/>
                    <a:pt x="259" y="141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9" y="142"/>
                    <a:pt x="259" y="142"/>
                    <a:pt x="259" y="142"/>
                  </a:cubicBezTo>
                  <a:cubicBezTo>
                    <a:pt x="258" y="143"/>
                    <a:pt x="258" y="143"/>
                    <a:pt x="258" y="143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56" y="142"/>
                    <a:pt x="256" y="142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54" y="141"/>
                    <a:pt x="254" y="141"/>
                    <a:pt x="254" y="141"/>
                  </a:cubicBezTo>
                  <a:cubicBezTo>
                    <a:pt x="253" y="141"/>
                    <a:pt x="253" y="141"/>
                    <a:pt x="253" y="141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1" y="140"/>
                    <a:pt x="251" y="140"/>
                    <a:pt x="251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0" y="137"/>
                    <a:pt x="250" y="137"/>
                    <a:pt x="250" y="137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8"/>
                    <a:pt x="248" y="138"/>
                    <a:pt x="248" y="138"/>
                  </a:cubicBezTo>
                  <a:cubicBezTo>
                    <a:pt x="247" y="138"/>
                    <a:pt x="247" y="138"/>
                    <a:pt x="247" y="138"/>
                  </a:cubicBezTo>
                  <a:cubicBezTo>
                    <a:pt x="246" y="138"/>
                    <a:pt x="246" y="138"/>
                    <a:pt x="246" y="138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9"/>
                    <a:pt x="246" y="139"/>
                    <a:pt x="246" y="139"/>
                  </a:cubicBezTo>
                  <a:cubicBezTo>
                    <a:pt x="244" y="138"/>
                    <a:pt x="244" y="138"/>
                    <a:pt x="244" y="138"/>
                  </a:cubicBezTo>
                  <a:cubicBezTo>
                    <a:pt x="244" y="137"/>
                    <a:pt x="244" y="137"/>
                    <a:pt x="244" y="137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5" y="134"/>
                    <a:pt x="245" y="134"/>
                    <a:pt x="245" y="134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3" y="135"/>
                    <a:pt x="243" y="135"/>
                    <a:pt x="243" y="135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4"/>
                    <a:pt x="242" y="134"/>
                    <a:pt x="242" y="134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2" y="136"/>
                    <a:pt x="242" y="136"/>
                    <a:pt x="242" y="136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8" y="135"/>
                    <a:pt x="238" y="135"/>
                    <a:pt x="238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9" y="135"/>
                    <a:pt x="239" y="135"/>
                    <a:pt x="239" y="135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8" y="134"/>
                    <a:pt x="238" y="134"/>
                    <a:pt x="238" y="134"/>
                  </a:cubicBezTo>
                  <a:cubicBezTo>
                    <a:pt x="237" y="133"/>
                    <a:pt x="237" y="133"/>
                    <a:pt x="237" y="133"/>
                  </a:cubicBezTo>
                  <a:cubicBezTo>
                    <a:pt x="236" y="132"/>
                    <a:pt x="236" y="132"/>
                    <a:pt x="236" y="132"/>
                  </a:cubicBezTo>
                  <a:cubicBezTo>
                    <a:pt x="237" y="132"/>
                    <a:pt x="237" y="132"/>
                    <a:pt x="237" y="132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37" y="129"/>
                    <a:pt x="237" y="129"/>
                    <a:pt x="237" y="129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9" y="128"/>
                    <a:pt x="239" y="128"/>
                    <a:pt x="239" y="128"/>
                  </a:cubicBezTo>
                  <a:cubicBezTo>
                    <a:pt x="240" y="128"/>
                    <a:pt x="240" y="128"/>
                    <a:pt x="240" y="128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3" y="130"/>
                    <a:pt x="243" y="130"/>
                    <a:pt x="243" y="130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43" y="128"/>
                    <a:pt x="243" y="128"/>
                    <a:pt x="243" y="128"/>
                  </a:cubicBezTo>
                  <a:cubicBezTo>
                    <a:pt x="243" y="127"/>
                    <a:pt x="243" y="127"/>
                    <a:pt x="243" y="127"/>
                  </a:cubicBezTo>
                  <a:cubicBezTo>
                    <a:pt x="242" y="127"/>
                    <a:pt x="242" y="127"/>
                    <a:pt x="242" y="127"/>
                  </a:cubicBezTo>
                  <a:cubicBezTo>
                    <a:pt x="241" y="126"/>
                    <a:pt x="241" y="126"/>
                    <a:pt x="241" y="126"/>
                  </a:cubicBezTo>
                  <a:cubicBezTo>
                    <a:pt x="240" y="126"/>
                    <a:pt x="240" y="126"/>
                    <a:pt x="240" y="126"/>
                  </a:cubicBezTo>
                  <a:cubicBezTo>
                    <a:pt x="239" y="126"/>
                    <a:pt x="239" y="126"/>
                    <a:pt x="239" y="126"/>
                  </a:cubicBezTo>
                  <a:cubicBezTo>
                    <a:pt x="238" y="126"/>
                    <a:pt x="238" y="126"/>
                    <a:pt x="238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6" y="124"/>
                    <a:pt x="236" y="124"/>
                    <a:pt x="236" y="124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7" y="122"/>
                    <a:pt x="237" y="122"/>
                    <a:pt x="237" y="122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9" y="120"/>
                    <a:pt x="239" y="120"/>
                    <a:pt x="239" y="120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9" y="118"/>
                    <a:pt x="239" y="118"/>
                    <a:pt x="239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1" y="117"/>
                    <a:pt x="241" y="117"/>
                    <a:pt x="241" y="117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2" y="116"/>
                    <a:pt x="242" y="116"/>
                    <a:pt x="242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3" y="113"/>
                    <a:pt x="243" y="113"/>
                    <a:pt x="243" y="113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5" y="112"/>
                    <a:pt x="245" y="112"/>
                    <a:pt x="245" y="112"/>
                  </a:cubicBezTo>
                  <a:cubicBezTo>
                    <a:pt x="245" y="111"/>
                    <a:pt x="245" y="111"/>
                    <a:pt x="245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7" y="109"/>
                    <a:pt x="247" y="109"/>
                    <a:pt x="247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9"/>
                    <a:pt x="248" y="109"/>
                    <a:pt x="248" y="109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53" y="105"/>
                    <a:pt x="253" y="105"/>
                    <a:pt x="253" y="105"/>
                  </a:cubicBezTo>
                  <a:cubicBezTo>
                    <a:pt x="254" y="104"/>
                    <a:pt x="254" y="104"/>
                    <a:pt x="254" y="104"/>
                  </a:cubicBezTo>
                  <a:cubicBezTo>
                    <a:pt x="256" y="103"/>
                    <a:pt x="256" y="103"/>
                    <a:pt x="256" y="103"/>
                  </a:cubicBezTo>
                  <a:cubicBezTo>
                    <a:pt x="258" y="103"/>
                    <a:pt x="258" y="103"/>
                    <a:pt x="258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3"/>
                    <a:pt x="260" y="103"/>
                    <a:pt x="260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1" y="103"/>
                    <a:pt x="261" y="103"/>
                    <a:pt x="261" y="103"/>
                  </a:cubicBezTo>
                  <a:cubicBezTo>
                    <a:pt x="262" y="103"/>
                    <a:pt x="262" y="103"/>
                    <a:pt x="262" y="103"/>
                  </a:cubicBezTo>
                  <a:cubicBezTo>
                    <a:pt x="263" y="104"/>
                    <a:pt x="263" y="104"/>
                    <a:pt x="263" y="104"/>
                  </a:cubicBezTo>
                  <a:cubicBezTo>
                    <a:pt x="265" y="104"/>
                    <a:pt x="265" y="104"/>
                    <a:pt x="265" y="104"/>
                  </a:cubicBezTo>
                  <a:cubicBezTo>
                    <a:pt x="265" y="105"/>
                    <a:pt x="265" y="105"/>
                    <a:pt x="265" y="105"/>
                  </a:cubicBezTo>
                  <a:cubicBezTo>
                    <a:pt x="265" y="106"/>
                    <a:pt x="265" y="106"/>
                    <a:pt x="265" y="106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63" y="106"/>
                    <a:pt x="263" y="106"/>
                    <a:pt x="263" y="106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0" y="108"/>
                    <a:pt x="260" y="108"/>
                    <a:pt x="260" y="108"/>
                  </a:cubicBezTo>
                  <a:cubicBezTo>
                    <a:pt x="258" y="110"/>
                    <a:pt x="258" y="110"/>
                    <a:pt x="258" y="110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54" y="114"/>
                    <a:pt x="254" y="114"/>
                    <a:pt x="254" y="114"/>
                  </a:cubicBezTo>
                  <a:cubicBezTo>
                    <a:pt x="254" y="115"/>
                    <a:pt x="254" y="115"/>
                    <a:pt x="254" y="115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6"/>
                    <a:pt x="254" y="116"/>
                    <a:pt x="254" y="116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4" y="117"/>
                    <a:pt x="254" y="117"/>
                    <a:pt x="254" y="117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2" y="120"/>
                    <a:pt x="252" y="120"/>
                    <a:pt x="252" y="120"/>
                  </a:cubicBezTo>
                  <a:cubicBezTo>
                    <a:pt x="252" y="121"/>
                    <a:pt x="252" y="121"/>
                    <a:pt x="252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1" y="121"/>
                    <a:pt x="251" y="121"/>
                    <a:pt x="251" y="121"/>
                  </a:cubicBezTo>
                  <a:cubicBezTo>
                    <a:pt x="252" y="122"/>
                    <a:pt x="252" y="122"/>
                    <a:pt x="252" y="122"/>
                  </a:cubicBezTo>
                  <a:cubicBezTo>
                    <a:pt x="252" y="123"/>
                    <a:pt x="252" y="123"/>
                    <a:pt x="252" y="123"/>
                  </a:cubicBezTo>
                  <a:cubicBezTo>
                    <a:pt x="252" y="124"/>
                    <a:pt x="252" y="124"/>
                    <a:pt x="252" y="124"/>
                  </a:cubicBezTo>
                  <a:cubicBezTo>
                    <a:pt x="252" y="125"/>
                    <a:pt x="252" y="125"/>
                    <a:pt x="252" y="125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4" y="127"/>
                    <a:pt x="254" y="127"/>
                    <a:pt x="254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7"/>
                    <a:pt x="253" y="127"/>
                    <a:pt x="253" y="127"/>
                  </a:cubicBezTo>
                  <a:cubicBezTo>
                    <a:pt x="253" y="128"/>
                    <a:pt x="253" y="128"/>
                    <a:pt x="253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2" y="128"/>
                    <a:pt x="252" y="128"/>
                    <a:pt x="252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2" y="129"/>
                    <a:pt x="252" y="129"/>
                    <a:pt x="252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3" y="129"/>
                    <a:pt x="253" y="129"/>
                    <a:pt x="253" y="129"/>
                  </a:cubicBezTo>
                  <a:cubicBezTo>
                    <a:pt x="252" y="130"/>
                    <a:pt x="252" y="130"/>
                    <a:pt x="252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3" y="131"/>
                    <a:pt x="253" y="131"/>
                    <a:pt x="253" y="131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5" y="127"/>
                    <a:pt x="255" y="127"/>
                    <a:pt x="255" y="127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6" y="126"/>
                    <a:pt x="256" y="126"/>
                    <a:pt x="256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5" y="124"/>
                    <a:pt x="255" y="124"/>
                    <a:pt x="255" y="124"/>
                  </a:cubicBezTo>
                  <a:cubicBezTo>
                    <a:pt x="254" y="124"/>
                    <a:pt x="254" y="124"/>
                    <a:pt x="254" y="124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3"/>
                    <a:pt x="254" y="123"/>
                    <a:pt x="254" y="123"/>
                  </a:cubicBezTo>
                  <a:cubicBezTo>
                    <a:pt x="254" y="122"/>
                    <a:pt x="254" y="122"/>
                    <a:pt x="254" y="122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0"/>
                    <a:pt x="254" y="120"/>
                    <a:pt x="254" y="120"/>
                  </a:cubicBezTo>
                  <a:cubicBezTo>
                    <a:pt x="254" y="121"/>
                    <a:pt x="254" y="121"/>
                    <a:pt x="254" y="121"/>
                  </a:cubicBezTo>
                  <a:cubicBezTo>
                    <a:pt x="255" y="120"/>
                    <a:pt x="255" y="120"/>
                    <a:pt x="255" y="12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7" y="119"/>
                    <a:pt x="257" y="119"/>
                    <a:pt x="257" y="119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20"/>
                    <a:pt x="258" y="120"/>
                    <a:pt x="258" y="120"/>
                  </a:cubicBezTo>
                  <a:cubicBezTo>
                    <a:pt x="258" y="119"/>
                    <a:pt x="258" y="119"/>
                    <a:pt x="258" y="119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59" y="118"/>
                    <a:pt x="259" y="118"/>
                    <a:pt x="259" y="118"/>
                  </a:cubicBezTo>
                  <a:cubicBezTo>
                    <a:pt x="260" y="118"/>
                    <a:pt x="260" y="118"/>
                    <a:pt x="260" y="118"/>
                  </a:cubicBezTo>
                  <a:cubicBezTo>
                    <a:pt x="261" y="117"/>
                    <a:pt x="261" y="117"/>
                    <a:pt x="261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60" y="117"/>
                    <a:pt x="260" y="117"/>
                    <a:pt x="260" y="117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8" y="118"/>
                    <a:pt x="258" y="118"/>
                    <a:pt x="258" y="118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7"/>
                    <a:pt x="257" y="117"/>
                    <a:pt x="257" y="117"/>
                  </a:cubicBezTo>
                  <a:cubicBezTo>
                    <a:pt x="257" y="116"/>
                    <a:pt x="257" y="116"/>
                    <a:pt x="257" y="116"/>
                  </a:cubicBezTo>
                  <a:cubicBezTo>
                    <a:pt x="258" y="116"/>
                    <a:pt x="258" y="116"/>
                    <a:pt x="258" y="116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8" y="114"/>
                    <a:pt x="258" y="114"/>
                    <a:pt x="258" y="114"/>
                  </a:cubicBezTo>
                  <a:cubicBezTo>
                    <a:pt x="258" y="113"/>
                    <a:pt x="258" y="113"/>
                    <a:pt x="258" y="113"/>
                  </a:cubicBezTo>
                  <a:cubicBezTo>
                    <a:pt x="258" y="112"/>
                    <a:pt x="258" y="112"/>
                    <a:pt x="258" y="112"/>
                  </a:cubicBezTo>
                  <a:cubicBezTo>
                    <a:pt x="259" y="112"/>
                    <a:pt x="259" y="112"/>
                    <a:pt x="259" y="112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2" y="114"/>
                    <a:pt x="262" y="114"/>
                    <a:pt x="262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4"/>
                    <a:pt x="263" y="114"/>
                    <a:pt x="263" y="114"/>
                  </a:cubicBezTo>
                  <a:cubicBezTo>
                    <a:pt x="263" y="113"/>
                    <a:pt x="263" y="113"/>
                    <a:pt x="263" y="113"/>
                  </a:cubicBezTo>
                  <a:cubicBezTo>
                    <a:pt x="261" y="113"/>
                    <a:pt x="261" y="113"/>
                    <a:pt x="261" y="113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0" y="111"/>
                    <a:pt x="260" y="111"/>
                    <a:pt x="260" y="111"/>
                  </a:cubicBezTo>
                  <a:cubicBezTo>
                    <a:pt x="261" y="111"/>
                    <a:pt x="261" y="111"/>
                    <a:pt x="261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3" y="112"/>
                    <a:pt x="263" y="112"/>
                    <a:pt x="263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4" y="112"/>
                    <a:pt x="264" y="112"/>
                    <a:pt x="264" y="112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9"/>
                    <a:pt x="262" y="109"/>
                    <a:pt x="262" y="109"/>
                  </a:cubicBezTo>
                  <a:cubicBezTo>
                    <a:pt x="263" y="109"/>
                    <a:pt x="263" y="109"/>
                    <a:pt x="263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09"/>
                    <a:pt x="264" y="109"/>
                    <a:pt x="264" y="109"/>
                  </a:cubicBezTo>
                  <a:cubicBezTo>
                    <a:pt x="264" y="110"/>
                    <a:pt x="264" y="110"/>
                    <a:pt x="264" y="110"/>
                  </a:cubicBezTo>
                  <a:cubicBezTo>
                    <a:pt x="265" y="110"/>
                    <a:pt x="265" y="110"/>
                    <a:pt x="265" y="110"/>
                  </a:cubicBezTo>
                  <a:cubicBezTo>
                    <a:pt x="265" y="109"/>
                    <a:pt x="265" y="109"/>
                    <a:pt x="265" y="109"/>
                  </a:cubicBezTo>
                  <a:cubicBezTo>
                    <a:pt x="265" y="108"/>
                    <a:pt x="265" y="108"/>
                    <a:pt x="265" y="108"/>
                  </a:cubicBezTo>
                  <a:cubicBezTo>
                    <a:pt x="266" y="108"/>
                    <a:pt x="266" y="108"/>
                    <a:pt x="266" y="10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10"/>
                    <a:pt x="267" y="110"/>
                    <a:pt x="267" y="110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8" y="110"/>
                    <a:pt x="268" y="110"/>
                    <a:pt x="268" y="110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108"/>
                    <a:pt x="267" y="108"/>
                    <a:pt x="267" y="108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4" y="107"/>
                    <a:pt x="274" y="107"/>
                    <a:pt x="274" y="107"/>
                  </a:cubicBezTo>
                  <a:cubicBezTo>
                    <a:pt x="275" y="107"/>
                    <a:pt x="275" y="107"/>
                    <a:pt x="275" y="107"/>
                  </a:cubicBezTo>
                  <a:cubicBezTo>
                    <a:pt x="277" y="107"/>
                    <a:pt x="277" y="107"/>
                    <a:pt x="277" y="107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0"/>
                    <a:pt x="276" y="110"/>
                    <a:pt x="276" y="110"/>
                  </a:cubicBezTo>
                  <a:cubicBezTo>
                    <a:pt x="276" y="111"/>
                    <a:pt x="276" y="111"/>
                    <a:pt x="276" y="111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5" y="112"/>
                    <a:pt x="275" y="112"/>
                    <a:pt x="275" y="112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3"/>
                    <a:pt x="276" y="113"/>
                    <a:pt x="276" y="113"/>
                  </a:cubicBezTo>
                  <a:cubicBezTo>
                    <a:pt x="276" y="114"/>
                    <a:pt x="276" y="114"/>
                    <a:pt x="276" y="114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3" y="119"/>
                    <a:pt x="273" y="119"/>
                    <a:pt x="273" y="119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1" y="121"/>
                    <a:pt x="271" y="121"/>
                    <a:pt x="271" y="121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3" y="120"/>
                    <a:pt x="273" y="120"/>
                    <a:pt x="273" y="120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19"/>
                    <a:pt x="274" y="119"/>
                    <a:pt x="274" y="119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4" y="120"/>
                    <a:pt x="274" y="120"/>
                    <a:pt x="274" y="120"/>
                  </a:cubicBezTo>
                  <a:cubicBezTo>
                    <a:pt x="272" y="121"/>
                    <a:pt x="272" y="121"/>
                    <a:pt x="272" y="121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2"/>
                    <a:pt x="270" y="122"/>
                    <a:pt x="270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3"/>
                    <a:pt x="271" y="123"/>
                    <a:pt x="271" y="123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71" y="124"/>
                    <a:pt x="271" y="124"/>
                    <a:pt x="271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3"/>
                    <a:pt x="273" y="123"/>
                    <a:pt x="273" y="123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4" y="122"/>
                    <a:pt x="274" y="122"/>
                    <a:pt x="274" y="122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5" y="123"/>
                    <a:pt x="275" y="123"/>
                    <a:pt x="275" y="123"/>
                  </a:cubicBezTo>
                  <a:cubicBezTo>
                    <a:pt x="275" y="122"/>
                    <a:pt x="275" y="122"/>
                    <a:pt x="275" y="122"/>
                  </a:cubicBezTo>
                  <a:cubicBezTo>
                    <a:pt x="274" y="121"/>
                    <a:pt x="274" y="121"/>
                    <a:pt x="274" y="121"/>
                  </a:cubicBezTo>
                  <a:cubicBezTo>
                    <a:pt x="275" y="121"/>
                    <a:pt x="275" y="121"/>
                    <a:pt x="275" y="121"/>
                  </a:cubicBezTo>
                  <a:cubicBezTo>
                    <a:pt x="275" y="120"/>
                    <a:pt x="275" y="120"/>
                    <a:pt x="275" y="120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6" y="122"/>
                    <a:pt x="276" y="122"/>
                    <a:pt x="276" y="122"/>
                  </a:cubicBezTo>
                  <a:cubicBezTo>
                    <a:pt x="276" y="121"/>
                    <a:pt x="276" y="121"/>
                    <a:pt x="276" y="121"/>
                  </a:cubicBezTo>
                  <a:cubicBezTo>
                    <a:pt x="277" y="121"/>
                    <a:pt x="277" y="121"/>
                    <a:pt x="277" y="121"/>
                  </a:cubicBezTo>
                  <a:cubicBezTo>
                    <a:pt x="278" y="121"/>
                    <a:pt x="278" y="121"/>
                    <a:pt x="278" y="121"/>
                  </a:cubicBezTo>
                  <a:cubicBezTo>
                    <a:pt x="278" y="122"/>
                    <a:pt x="278" y="122"/>
                    <a:pt x="278" y="122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7" y="124"/>
                    <a:pt x="277" y="124"/>
                    <a:pt x="277" y="124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8" y="125"/>
                    <a:pt x="278" y="125"/>
                    <a:pt x="278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8" y="123"/>
                    <a:pt x="278" y="123"/>
                    <a:pt x="278" y="123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9" y="124"/>
                    <a:pt x="279" y="124"/>
                    <a:pt x="279" y="124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0" y="122"/>
                    <a:pt x="280" y="122"/>
                    <a:pt x="280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80" y="123"/>
                    <a:pt x="280" y="123"/>
                    <a:pt x="280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2" y="124"/>
                    <a:pt x="282" y="124"/>
                    <a:pt x="282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84" y="124"/>
                    <a:pt x="284" y="124"/>
                    <a:pt x="284" y="124"/>
                  </a:cubicBezTo>
                  <a:cubicBezTo>
                    <a:pt x="283" y="124"/>
                    <a:pt x="283" y="124"/>
                    <a:pt x="283" y="124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1" y="122"/>
                    <a:pt x="281" y="122"/>
                    <a:pt x="281" y="122"/>
                  </a:cubicBezTo>
                  <a:cubicBezTo>
                    <a:pt x="280" y="121"/>
                    <a:pt x="280" y="121"/>
                    <a:pt x="280" y="121"/>
                  </a:cubicBezTo>
                  <a:cubicBezTo>
                    <a:pt x="281" y="120"/>
                    <a:pt x="281" y="120"/>
                    <a:pt x="281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3" y="119"/>
                    <a:pt x="283" y="119"/>
                    <a:pt x="283" y="119"/>
                  </a:cubicBezTo>
                  <a:cubicBezTo>
                    <a:pt x="284" y="119"/>
                    <a:pt x="284" y="119"/>
                    <a:pt x="284" y="119"/>
                  </a:cubicBezTo>
                  <a:cubicBezTo>
                    <a:pt x="285" y="119"/>
                    <a:pt x="285" y="119"/>
                    <a:pt x="285" y="119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6" y="120"/>
                    <a:pt x="286" y="120"/>
                    <a:pt x="286" y="120"/>
                  </a:cubicBezTo>
                  <a:cubicBezTo>
                    <a:pt x="287" y="120"/>
                    <a:pt x="287" y="120"/>
                    <a:pt x="287" y="120"/>
                  </a:cubicBezTo>
                  <a:cubicBezTo>
                    <a:pt x="287" y="121"/>
                    <a:pt x="287" y="121"/>
                    <a:pt x="287" y="121"/>
                  </a:cubicBezTo>
                  <a:cubicBezTo>
                    <a:pt x="288" y="121"/>
                    <a:pt x="288" y="121"/>
                    <a:pt x="288" y="121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89" y="122"/>
                    <a:pt x="289" y="122"/>
                    <a:pt x="289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3"/>
                    <a:pt x="291" y="123"/>
                    <a:pt x="291" y="123"/>
                  </a:cubicBezTo>
                  <a:cubicBezTo>
                    <a:pt x="291" y="124"/>
                    <a:pt x="291" y="124"/>
                    <a:pt x="291" y="124"/>
                  </a:cubicBezTo>
                  <a:cubicBezTo>
                    <a:pt x="292" y="124"/>
                    <a:pt x="292" y="124"/>
                    <a:pt x="292" y="124"/>
                  </a:cubicBezTo>
                  <a:cubicBezTo>
                    <a:pt x="292" y="125"/>
                    <a:pt x="292" y="125"/>
                    <a:pt x="292" y="125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5"/>
                    <a:pt x="289" y="125"/>
                    <a:pt x="289" y="125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87" y="127"/>
                    <a:pt x="287" y="127"/>
                    <a:pt x="287" y="127"/>
                  </a:cubicBezTo>
                  <a:cubicBezTo>
                    <a:pt x="288" y="126"/>
                    <a:pt x="288" y="126"/>
                    <a:pt x="288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7" y="129"/>
                    <a:pt x="287" y="129"/>
                    <a:pt x="287" y="129"/>
                  </a:cubicBezTo>
                  <a:cubicBezTo>
                    <a:pt x="286" y="129"/>
                    <a:pt x="286" y="129"/>
                    <a:pt x="286" y="129"/>
                  </a:cubicBezTo>
                  <a:cubicBezTo>
                    <a:pt x="286" y="130"/>
                    <a:pt x="286" y="130"/>
                    <a:pt x="286" y="130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89" y="127"/>
                    <a:pt x="289" y="127"/>
                    <a:pt x="289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91" y="126"/>
                    <a:pt x="291" y="126"/>
                    <a:pt x="291" y="126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2" y="127"/>
                    <a:pt x="292" y="127"/>
                    <a:pt x="292" y="127"/>
                  </a:cubicBezTo>
                  <a:cubicBezTo>
                    <a:pt x="293" y="127"/>
                    <a:pt x="293" y="127"/>
                    <a:pt x="293" y="127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8"/>
                    <a:pt x="293" y="128"/>
                    <a:pt x="293" y="128"/>
                  </a:cubicBezTo>
                  <a:cubicBezTo>
                    <a:pt x="293" y="129"/>
                    <a:pt x="293" y="129"/>
                    <a:pt x="293" y="129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0" y="130"/>
                    <a:pt x="290" y="130"/>
                    <a:pt x="290" y="130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91" y="130"/>
                    <a:pt x="291" y="130"/>
                    <a:pt x="291" y="130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1" y="131"/>
                    <a:pt x="291" y="131"/>
                    <a:pt x="291" y="131"/>
                  </a:cubicBezTo>
                  <a:cubicBezTo>
                    <a:pt x="290" y="131"/>
                    <a:pt x="290" y="131"/>
                    <a:pt x="290" y="131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89" y="132"/>
                    <a:pt x="289" y="132"/>
                    <a:pt x="289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8" y="134"/>
                    <a:pt x="288" y="134"/>
                    <a:pt x="288" y="134"/>
                  </a:cubicBezTo>
                  <a:cubicBezTo>
                    <a:pt x="289" y="133"/>
                    <a:pt x="289" y="133"/>
                    <a:pt x="289" y="133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0" y="132"/>
                    <a:pt x="290" y="132"/>
                    <a:pt x="290" y="132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3" y="131"/>
                    <a:pt x="293" y="131"/>
                    <a:pt x="293" y="131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5" y="130"/>
                    <a:pt x="295" y="130"/>
                    <a:pt x="295" y="130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4"/>
                    <a:pt x="291" y="134"/>
                    <a:pt x="291" y="134"/>
                  </a:cubicBezTo>
                  <a:cubicBezTo>
                    <a:pt x="291" y="135"/>
                    <a:pt x="291" y="135"/>
                    <a:pt x="291" y="135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3"/>
                    <a:pt x="292" y="133"/>
                    <a:pt x="292" y="133"/>
                  </a:cubicBezTo>
                  <a:cubicBezTo>
                    <a:pt x="293" y="132"/>
                    <a:pt x="293" y="132"/>
                    <a:pt x="293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4" y="133"/>
                    <a:pt x="294" y="133"/>
                    <a:pt x="294" y="133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2" y="136"/>
                    <a:pt x="292" y="136"/>
                    <a:pt x="292" y="136"/>
                  </a:cubicBezTo>
                  <a:cubicBezTo>
                    <a:pt x="293" y="134"/>
                    <a:pt x="293" y="134"/>
                    <a:pt x="293" y="134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4" y="135"/>
                    <a:pt x="294" y="135"/>
                    <a:pt x="294" y="135"/>
                  </a:cubicBezTo>
                  <a:cubicBezTo>
                    <a:pt x="293" y="136"/>
                    <a:pt x="293" y="136"/>
                    <a:pt x="293" y="136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4" y="137"/>
                    <a:pt x="294" y="137"/>
                    <a:pt x="294" y="137"/>
                  </a:cubicBezTo>
                  <a:cubicBezTo>
                    <a:pt x="294" y="136"/>
                    <a:pt x="294" y="136"/>
                    <a:pt x="294" y="136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5"/>
                    <a:pt x="295" y="135"/>
                    <a:pt x="295" y="135"/>
                  </a:cubicBezTo>
                  <a:cubicBezTo>
                    <a:pt x="295" y="134"/>
                    <a:pt x="295" y="134"/>
                    <a:pt x="295" y="134"/>
                  </a:cubicBezTo>
                  <a:cubicBezTo>
                    <a:pt x="296" y="134"/>
                    <a:pt x="296" y="134"/>
                    <a:pt x="296" y="134"/>
                  </a:cubicBezTo>
                  <a:cubicBezTo>
                    <a:pt x="296" y="133"/>
                    <a:pt x="296" y="133"/>
                    <a:pt x="296" y="133"/>
                  </a:cubicBezTo>
                  <a:cubicBezTo>
                    <a:pt x="297" y="133"/>
                    <a:pt x="297" y="133"/>
                    <a:pt x="297" y="133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2"/>
                    <a:pt x="298" y="132"/>
                    <a:pt x="298" y="132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299" y="132"/>
                    <a:pt x="299" y="132"/>
                    <a:pt x="299" y="132"/>
                  </a:cubicBezTo>
                  <a:cubicBezTo>
                    <a:pt x="299" y="133"/>
                    <a:pt x="299" y="133"/>
                    <a:pt x="299" y="133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300" y="134"/>
                    <a:pt x="300" y="134"/>
                    <a:pt x="300" y="134"/>
                  </a:cubicBezTo>
                  <a:cubicBezTo>
                    <a:pt x="300" y="135"/>
                    <a:pt x="300" y="135"/>
                    <a:pt x="300" y="135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1" y="136"/>
                    <a:pt x="301" y="136"/>
                    <a:pt x="301" y="136"/>
                  </a:cubicBezTo>
                  <a:cubicBezTo>
                    <a:pt x="300" y="137"/>
                    <a:pt x="300" y="137"/>
                    <a:pt x="300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8" y="136"/>
                    <a:pt x="298" y="136"/>
                    <a:pt x="298" y="136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7" y="137"/>
                    <a:pt x="297" y="137"/>
                    <a:pt x="297" y="137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5" y="138"/>
                    <a:pt x="295" y="138"/>
                    <a:pt x="295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8"/>
                    <a:pt x="296" y="138"/>
                    <a:pt x="296" y="138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6" y="139"/>
                    <a:pt x="296" y="139"/>
                    <a:pt x="296" y="139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6" y="140"/>
                    <a:pt x="296" y="140"/>
                    <a:pt x="296" y="140"/>
                  </a:cubicBezTo>
                  <a:cubicBezTo>
                    <a:pt x="297" y="140"/>
                    <a:pt x="297" y="140"/>
                    <a:pt x="297" y="140"/>
                  </a:cubicBezTo>
                  <a:cubicBezTo>
                    <a:pt x="298" y="140"/>
                    <a:pt x="298" y="140"/>
                    <a:pt x="298" y="140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9" y="139"/>
                    <a:pt x="299" y="139"/>
                    <a:pt x="299" y="139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300" y="139"/>
                    <a:pt x="300" y="139"/>
                    <a:pt x="300" y="139"/>
                  </a:cubicBezTo>
                  <a:cubicBezTo>
                    <a:pt x="300" y="138"/>
                    <a:pt x="300" y="138"/>
                    <a:pt x="300" y="138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302" y="137"/>
                    <a:pt x="302" y="137"/>
                    <a:pt x="302" y="137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8"/>
                    <a:pt x="302" y="138"/>
                    <a:pt x="302" y="138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2" y="139"/>
                    <a:pt x="302" y="139"/>
                    <a:pt x="302" y="139"/>
                  </a:cubicBezTo>
                  <a:cubicBezTo>
                    <a:pt x="301" y="140"/>
                    <a:pt x="301" y="140"/>
                    <a:pt x="301" y="140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9" y="141"/>
                    <a:pt x="299" y="141"/>
                    <a:pt x="299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8" y="141"/>
                    <a:pt x="298" y="141"/>
                    <a:pt x="298" y="141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7" y="142"/>
                    <a:pt x="297" y="142"/>
                    <a:pt x="297" y="142"/>
                  </a:cubicBezTo>
                  <a:cubicBezTo>
                    <a:pt x="296" y="143"/>
                    <a:pt x="296" y="143"/>
                    <a:pt x="296" y="143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6" y="144"/>
                    <a:pt x="296" y="144"/>
                    <a:pt x="296" y="144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2"/>
                    <a:pt x="299" y="142"/>
                    <a:pt x="299" y="142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7" y="145"/>
                    <a:pt x="297" y="145"/>
                    <a:pt x="297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298" y="145"/>
                    <a:pt x="298" y="145"/>
                    <a:pt x="298" y="145"/>
                  </a:cubicBezTo>
                  <a:cubicBezTo>
                    <a:pt x="299" y="143"/>
                    <a:pt x="299" y="143"/>
                    <a:pt x="299" y="143"/>
                  </a:cubicBezTo>
                  <a:cubicBezTo>
                    <a:pt x="300" y="142"/>
                    <a:pt x="300" y="142"/>
                    <a:pt x="300" y="142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0" y="141"/>
                    <a:pt x="300" y="141"/>
                  </a:cubicBezTo>
                  <a:cubicBezTo>
                    <a:pt x="301" y="141"/>
                    <a:pt x="301" y="141"/>
                    <a:pt x="301" y="141"/>
                  </a:cubicBezTo>
                  <a:cubicBezTo>
                    <a:pt x="302" y="140"/>
                    <a:pt x="302" y="140"/>
                    <a:pt x="302" y="140"/>
                  </a:cubicBezTo>
                  <a:cubicBezTo>
                    <a:pt x="303" y="140"/>
                    <a:pt x="303" y="140"/>
                    <a:pt x="303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41"/>
                    <a:pt x="303" y="141"/>
                    <a:pt x="303" y="141"/>
                  </a:cubicBezTo>
                  <a:cubicBezTo>
                    <a:pt x="302" y="141"/>
                    <a:pt x="302" y="141"/>
                    <a:pt x="302" y="141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1" y="142"/>
                    <a:pt x="301" y="142"/>
                    <a:pt x="301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3" y="142"/>
                    <a:pt x="303" y="142"/>
                    <a:pt x="303" y="142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4" y="141"/>
                    <a:pt x="304" y="141"/>
                    <a:pt x="304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1"/>
                    <a:pt x="306" y="141"/>
                    <a:pt x="306" y="141"/>
                  </a:cubicBezTo>
                  <a:cubicBezTo>
                    <a:pt x="307" y="142"/>
                    <a:pt x="307" y="142"/>
                    <a:pt x="307" y="142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8" y="143"/>
                    <a:pt x="308" y="143"/>
                    <a:pt x="308" y="143"/>
                  </a:cubicBezTo>
                  <a:cubicBezTo>
                    <a:pt x="309" y="144"/>
                    <a:pt x="309" y="144"/>
                    <a:pt x="309" y="144"/>
                  </a:cubicBezTo>
                  <a:cubicBezTo>
                    <a:pt x="308" y="144"/>
                    <a:pt x="308" y="144"/>
                    <a:pt x="308" y="144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7" y="145"/>
                    <a:pt x="307" y="145"/>
                    <a:pt x="307" y="145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7" y="144"/>
                    <a:pt x="307" y="144"/>
                    <a:pt x="307" y="144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6" y="145"/>
                    <a:pt x="306" y="145"/>
                    <a:pt x="306" y="145"/>
                  </a:cubicBezTo>
                  <a:cubicBezTo>
                    <a:pt x="304" y="145"/>
                    <a:pt x="304" y="145"/>
                    <a:pt x="304" y="145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2" y="146"/>
                    <a:pt x="302" y="146"/>
                    <a:pt x="302" y="146"/>
                  </a:cubicBezTo>
                  <a:cubicBezTo>
                    <a:pt x="301" y="146"/>
                    <a:pt x="301" y="146"/>
                    <a:pt x="301" y="146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299" y="148"/>
                    <a:pt x="299" y="148"/>
                    <a:pt x="299" y="148"/>
                  </a:cubicBezTo>
                  <a:cubicBezTo>
                    <a:pt x="301" y="148"/>
                    <a:pt x="301" y="148"/>
                    <a:pt x="301" y="148"/>
                  </a:cubicBezTo>
                  <a:cubicBezTo>
                    <a:pt x="301" y="147"/>
                    <a:pt x="301" y="147"/>
                    <a:pt x="301" y="147"/>
                  </a:cubicBezTo>
                  <a:cubicBezTo>
                    <a:pt x="303" y="146"/>
                    <a:pt x="303" y="146"/>
                    <a:pt x="303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4" y="146"/>
                    <a:pt x="304" y="146"/>
                    <a:pt x="304" y="146"/>
                  </a:cubicBezTo>
                  <a:cubicBezTo>
                    <a:pt x="305" y="146"/>
                    <a:pt x="305" y="146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5" y="147"/>
                    <a:pt x="305" y="147"/>
                    <a:pt x="305" y="147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3" y="148"/>
                    <a:pt x="303" y="148"/>
                    <a:pt x="303" y="148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1" y="149"/>
                    <a:pt x="301" y="149"/>
                    <a:pt x="301" y="149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2" y="150"/>
                    <a:pt x="302" y="150"/>
                    <a:pt x="302" y="150"/>
                  </a:cubicBezTo>
                  <a:cubicBezTo>
                    <a:pt x="303" y="149"/>
                    <a:pt x="303" y="149"/>
                    <a:pt x="303" y="149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4" y="148"/>
                    <a:pt x="304" y="148"/>
                    <a:pt x="304" y="148"/>
                  </a:cubicBezTo>
                  <a:cubicBezTo>
                    <a:pt x="305" y="148"/>
                    <a:pt x="305" y="148"/>
                    <a:pt x="305" y="148"/>
                  </a:cubicBezTo>
                  <a:cubicBezTo>
                    <a:pt x="306" y="149"/>
                    <a:pt x="306" y="149"/>
                    <a:pt x="306" y="149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07" y="148"/>
                    <a:pt x="307" y="148"/>
                    <a:pt x="307" y="148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7" y="147"/>
                    <a:pt x="307" y="147"/>
                    <a:pt x="307" y="147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8" y="145"/>
                    <a:pt x="308" y="145"/>
                    <a:pt x="308" y="145"/>
                  </a:cubicBezTo>
                  <a:cubicBezTo>
                    <a:pt x="308" y="146"/>
                    <a:pt x="308" y="146"/>
                    <a:pt x="308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0"/>
                    <a:pt x="310" y="150"/>
                    <a:pt x="310" y="150"/>
                  </a:cubicBezTo>
                  <a:cubicBezTo>
                    <a:pt x="310" y="151"/>
                    <a:pt x="310" y="151"/>
                    <a:pt x="310" y="151"/>
                  </a:cubicBezTo>
                  <a:cubicBezTo>
                    <a:pt x="309" y="151"/>
                    <a:pt x="309" y="151"/>
                    <a:pt x="309" y="151"/>
                  </a:cubicBezTo>
                  <a:cubicBezTo>
                    <a:pt x="308" y="150"/>
                    <a:pt x="308" y="150"/>
                    <a:pt x="308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7" y="150"/>
                    <a:pt x="307" y="150"/>
                    <a:pt x="307" y="150"/>
                  </a:cubicBezTo>
                  <a:cubicBezTo>
                    <a:pt x="306" y="151"/>
                    <a:pt x="306" y="151"/>
                    <a:pt x="306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4" y="151"/>
                    <a:pt x="304" y="151"/>
                    <a:pt x="304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5" y="151"/>
                    <a:pt x="305" y="151"/>
                    <a:pt x="305" y="151"/>
                  </a:cubicBezTo>
                  <a:cubicBezTo>
                    <a:pt x="305" y="152"/>
                    <a:pt x="305" y="152"/>
                    <a:pt x="305" y="152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7" y="153"/>
                    <a:pt x="307" y="153"/>
                    <a:pt x="307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8" y="153"/>
                    <a:pt x="308" y="153"/>
                    <a:pt x="308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09" y="153"/>
                    <a:pt x="309" y="153"/>
                    <a:pt x="309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10" y="156"/>
                    <a:pt x="310" y="156"/>
                    <a:pt x="310" y="156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6"/>
                    <a:pt x="309" y="156"/>
                    <a:pt x="309" y="156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6" y="154"/>
                    <a:pt x="306" y="154"/>
                    <a:pt x="306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5" y="154"/>
                    <a:pt x="305" y="154"/>
                    <a:pt x="305" y="154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3" y="155"/>
                    <a:pt x="303" y="155"/>
                    <a:pt x="303" y="155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2" y="156"/>
                    <a:pt x="302" y="156"/>
                    <a:pt x="302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5"/>
                    <a:pt x="304" y="155"/>
                    <a:pt x="304" y="155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7"/>
                    <a:pt x="305" y="157"/>
                    <a:pt x="305" y="157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5" y="159"/>
                    <a:pt x="305" y="159"/>
                    <a:pt x="305" y="159"/>
                  </a:cubicBezTo>
                  <a:cubicBezTo>
                    <a:pt x="303" y="158"/>
                    <a:pt x="303" y="158"/>
                    <a:pt x="303" y="158"/>
                  </a:cubicBezTo>
                  <a:cubicBezTo>
                    <a:pt x="302" y="158"/>
                    <a:pt x="302" y="158"/>
                    <a:pt x="302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0" y="158"/>
                    <a:pt x="300" y="158"/>
                    <a:pt x="300" y="158"/>
                  </a:cubicBezTo>
                  <a:cubicBezTo>
                    <a:pt x="301" y="158"/>
                    <a:pt x="301" y="158"/>
                    <a:pt x="301" y="158"/>
                  </a:cubicBezTo>
                  <a:cubicBezTo>
                    <a:pt x="303" y="159"/>
                    <a:pt x="303" y="159"/>
                    <a:pt x="303" y="159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2" y="159"/>
                    <a:pt x="302" y="159"/>
                    <a:pt x="302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0"/>
                    <a:pt x="303" y="160"/>
                    <a:pt x="303" y="160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3" y="161"/>
                    <a:pt x="303" y="161"/>
                    <a:pt x="303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4" y="162"/>
                    <a:pt x="304" y="162"/>
                    <a:pt x="304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07" y="161"/>
                    <a:pt x="307" y="161"/>
                    <a:pt x="307" y="161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6" y="162"/>
                    <a:pt x="306" y="162"/>
                    <a:pt x="306" y="162"/>
                  </a:cubicBezTo>
                  <a:cubicBezTo>
                    <a:pt x="305" y="162"/>
                    <a:pt x="305" y="162"/>
                    <a:pt x="305" y="162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5" y="163"/>
                    <a:pt x="305" y="163"/>
                    <a:pt x="305" y="163"/>
                  </a:cubicBezTo>
                  <a:cubicBezTo>
                    <a:pt x="307" y="163"/>
                    <a:pt x="307" y="163"/>
                    <a:pt x="307" y="163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7" y="168"/>
                    <a:pt x="307" y="168"/>
                    <a:pt x="307" y="168"/>
                  </a:cubicBezTo>
                  <a:cubicBezTo>
                    <a:pt x="307" y="169"/>
                    <a:pt x="307" y="169"/>
                    <a:pt x="307" y="169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8" y="167"/>
                    <a:pt x="308" y="167"/>
                    <a:pt x="308" y="167"/>
                  </a:cubicBezTo>
                  <a:cubicBezTo>
                    <a:pt x="309" y="166"/>
                    <a:pt x="309" y="166"/>
                    <a:pt x="309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6"/>
                    <a:pt x="310" y="166"/>
                    <a:pt x="310" y="166"/>
                  </a:cubicBezTo>
                  <a:cubicBezTo>
                    <a:pt x="310" y="165"/>
                    <a:pt x="310" y="165"/>
                    <a:pt x="310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5"/>
                    <a:pt x="311" y="165"/>
                    <a:pt x="311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09" y="167"/>
                    <a:pt x="309" y="167"/>
                    <a:pt x="309" y="167"/>
                  </a:cubicBezTo>
                  <a:cubicBezTo>
                    <a:pt x="309" y="168"/>
                    <a:pt x="309" y="168"/>
                    <a:pt x="309" y="168"/>
                  </a:cubicBezTo>
                  <a:cubicBezTo>
                    <a:pt x="309" y="169"/>
                    <a:pt x="309" y="169"/>
                    <a:pt x="309" y="169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3" y="166"/>
                    <a:pt x="313" y="166"/>
                    <a:pt x="313" y="166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3" y="168"/>
                    <a:pt x="313" y="168"/>
                    <a:pt x="313" y="168"/>
                  </a:cubicBezTo>
                  <a:cubicBezTo>
                    <a:pt x="314" y="168"/>
                    <a:pt x="314" y="168"/>
                    <a:pt x="314" y="168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70"/>
                    <a:pt x="314" y="170"/>
                    <a:pt x="314" y="170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1"/>
                    <a:pt x="314" y="171"/>
                    <a:pt x="314" y="171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2" y="172"/>
                    <a:pt x="312" y="172"/>
                    <a:pt x="312" y="172"/>
                  </a:cubicBezTo>
                  <a:cubicBezTo>
                    <a:pt x="313" y="172"/>
                    <a:pt x="313" y="172"/>
                    <a:pt x="313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7" y="171"/>
                    <a:pt x="317" y="171"/>
                    <a:pt x="317" y="171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8" y="172"/>
                    <a:pt x="318" y="172"/>
                    <a:pt x="318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7" y="172"/>
                    <a:pt x="317" y="172"/>
                    <a:pt x="317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4"/>
                    <a:pt x="316" y="174"/>
                    <a:pt x="316" y="174"/>
                  </a:cubicBezTo>
                  <a:cubicBezTo>
                    <a:pt x="315" y="174"/>
                    <a:pt x="315" y="174"/>
                    <a:pt x="315" y="174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6" y="175"/>
                    <a:pt x="316" y="175"/>
                    <a:pt x="316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3"/>
                    <a:pt x="317" y="173"/>
                    <a:pt x="317" y="173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6" y="176"/>
                    <a:pt x="316" y="176"/>
                    <a:pt x="316" y="176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7" y="175"/>
                    <a:pt x="317" y="175"/>
                    <a:pt x="317" y="175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4"/>
                    <a:pt x="318" y="174"/>
                    <a:pt x="318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6"/>
                    <a:pt x="319" y="176"/>
                    <a:pt x="319" y="176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4"/>
                    <a:pt x="320" y="174"/>
                    <a:pt x="320" y="174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0" y="175"/>
                    <a:pt x="320" y="175"/>
                    <a:pt x="320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5"/>
                    <a:pt x="321" y="175"/>
                    <a:pt x="321" y="175"/>
                  </a:cubicBezTo>
                  <a:cubicBezTo>
                    <a:pt x="321" y="176"/>
                    <a:pt x="321" y="176"/>
                    <a:pt x="321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6"/>
                    <a:pt x="322" y="176"/>
                    <a:pt x="322" y="176"/>
                  </a:cubicBezTo>
                  <a:cubicBezTo>
                    <a:pt x="322" y="177"/>
                    <a:pt x="322" y="177"/>
                    <a:pt x="322" y="177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3" y="178"/>
                    <a:pt x="323" y="178"/>
                    <a:pt x="323" y="178"/>
                  </a:cubicBezTo>
                  <a:cubicBezTo>
                    <a:pt x="322" y="178"/>
                    <a:pt x="322" y="178"/>
                    <a:pt x="322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7"/>
                    <a:pt x="321" y="177"/>
                    <a:pt x="321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19" y="178"/>
                    <a:pt x="319" y="178"/>
                    <a:pt x="319" y="178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0" y="177"/>
                    <a:pt x="320" y="177"/>
                    <a:pt x="320" y="177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78"/>
                    <a:pt x="321" y="178"/>
                    <a:pt x="321" y="178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19" y="179"/>
                    <a:pt x="319" y="179"/>
                    <a:pt x="319" y="179"/>
                  </a:cubicBezTo>
                  <a:cubicBezTo>
                    <a:pt x="320" y="179"/>
                    <a:pt x="320" y="179"/>
                    <a:pt x="320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79"/>
                    <a:pt x="321" y="179"/>
                    <a:pt x="321" y="179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20" y="180"/>
                    <a:pt x="320" y="180"/>
                    <a:pt x="320" y="180"/>
                  </a:cubicBezTo>
                  <a:cubicBezTo>
                    <a:pt x="319" y="180"/>
                    <a:pt x="319" y="180"/>
                    <a:pt x="319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318" y="178"/>
                    <a:pt x="318" y="178"/>
                    <a:pt x="318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8"/>
                    <a:pt x="317" y="178"/>
                    <a:pt x="317" y="178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7" y="179"/>
                    <a:pt x="317" y="179"/>
                    <a:pt x="317" y="179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8" y="180"/>
                    <a:pt x="318" y="180"/>
                    <a:pt x="318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7" y="180"/>
                    <a:pt x="317" y="180"/>
                    <a:pt x="317" y="180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8" y="182"/>
                    <a:pt x="318" y="182"/>
                    <a:pt x="318" y="182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1"/>
                    <a:pt x="317" y="181"/>
                    <a:pt x="317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5" y="181"/>
                    <a:pt x="315" y="181"/>
                    <a:pt x="315" y="181"/>
                  </a:cubicBezTo>
                  <a:cubicBezTo>
                    <a:pt x="316" y="181"/>
                    <a:pt x="316" y="181"/>
                    <a:pt x="316" y="181"/>
                  </a:cubicBezTo>
                  <a:cubicBezTo>
                    <a:pt x="317" y="182"/>
                    <a:pt x="317" y="182"/>
                    <a:pt x="317" y="182"/>
                  </a:cubicBezTo>
                  <a:cubicBezTo>
                    <a:pt x="317" y="183"/>
                    <a:pt x="317" y="183"/>
                    <a:pt x="317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6" y="183"/>
                    <a:pt x="316" y="183"/>
                    <a:pt x="316" y="183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2"/>
                    <a:pt x="315" y="182"/>
                    <a:pt x="315" y="182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3"/>
                    <a:pt x="315" y="183"/>
                    <a:pt x="315" y="183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3" y="183"/>
                    <a:pt x="313" y="183"/>
                    <a:pt x="313" y="183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2"/>
                    <a:pt x="312" y="182"/>
                    <a:pt x="312" y="182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4"/>
                    <a:pt x="312" y="184"/>
                    <a:pt x="312" y="184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5"/>
                    <a:pt x="312" y="185"/>
                    <a:pt x="312" y="18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6"/>
                    <a:pt x="311" y="186"/>
                    <a:pt x="311" y="186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7"/>
                    <a:pt x="311" y="187"/>
                    <a:pt x="311" y="187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8"/>
                    <a:pt x="311" y="188"/>
                    <a:pt x="311" y="188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8" y="186"/>
                    <a:pt x="308" y="186"/>
                    <a:pt x="308" y="186"/>
                  </a:cubicBezTo>
                  <a:cubicBezTo>
                    <a:pt x="307" y="186"/>
                    <a:pt x="307" y="186"/>
                    <a:pt x="307" y="186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6"/>
                    <a:pt x="306" y="186"/>
                    <a:pt x="306" y="186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7" y="185"/>
                    <a:pt x="307" y="185"/>
                    <a:pt x="307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6" y="185"/>
                    <a:pt x="306" y="185"/>
                    <a:pt x="306" y="185"/>
                  </a:cubicBezTo>
                  <a:cubicBezTo>
                    <a:pt x="305" y="184"/>
                    <a:pt x="305" y="184"/>
                    <a:pt x="305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6" y="184"/>
                    <a:pt x="306" y="184"/>
                    <a:pt x="306" y="18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5" y="183"/>
                    <a:pt x="305" y="183"/>
                    <a:pt x="305" y="183"/>
                  </a:cubicBezTo>
                  <a:cubicBezTo>
                    <a:pt x="306" y="183"/>
                    <a:pt x="306" y="183"/>
                    <a:pt x="306" y="183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7" y="182"/>
                    <a:pt x="307" y="182"/>
                    <a:pt x="307" y="182"/>
                  </a:cubicBezTo>
                  <a:cubicBezTo>
                    <a:pt x="306" y="182"/>
                    <a:pt x="306" y="182"/>
                    <a:pt x="306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6" y="181"/>
                    <a:pt x="306" y="181"/>
                    <a:pt x="306" y="181"/>
                  </a:cubicBezTo>
                  <a:cubicBezTo>
                    <a:pt x="307" y="181"/>
                    <a:pt x="307" y="181"/>
                    <a:pt x="307" y="181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10" y="178"/>
                    <a:pt x="310" y="178"/>
                    <a:pt x="310" y="178"/>
                  </a:cubicBezTo>
                  <a:cubicBezTo>
                    <a:pt x="309" y="178"/>
                    <a:pt x="309" y="178"/>
                    <a:pt x="309" y="178"/>
                  </a:cubicBezTo>
                  <a:cubicBezTo>
                    <a:pt x="309" y="179"/>
                    <a:pt x="309" y="179"/>
                    <a:pt x="309" y="179"/>
                  </a:cubicBezTo>
                  <a:cubicBezTo>
                    <a:pt x="308" y="179"/>
                    <a:pt x="308" y="179"/>
                    <a:pt x="308" y="179"/>
                  </a:cubicBezTo>
                  <a:cubicBezTo>
                    <a:pt x="308" y="180"/>
                    <a:pt x="308" y="180"/>
                    <a:pt x="308" y="180"/>
                  </a:cubicBezTo>
                  <a:cubicBezTo>
                    <a:pt x="307" y="180"/>
                    <a:pt x="307" y="180"/>
                    <a:pt x="307" y="180"/>
                  </a:cubicBezTo>
                  <a:cubicBezTo>
                    <a:pt x="306" y="180"/>
                    <a:pt x="306" y="180"/>
                    <a:pt x="306" y="180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1"/>
                    <a:pt x="304" y="181"/>
                    <a:pt x="304" y="181"/>
                  </a:cubicBezTo>
                  <a:cubicBezTo>
                    <a:pt x="304" y="180"/>
                    <a:pt x="304" y="180"/>
                    <a:pt x="304" y="180"/>
                  </a:cubicBezTo>
                  <a:cubicBezTo>
                    <a:pt x="305" y="179"/>
                    <a:pt x="305" y="179"/>
                    <a:pt x="305" y="179"/>
                  </a:cubicBezTo>
                  <a:cubicBezTo>
                    <a:pt x="306" y="179"/>
                    <a:pt x="306" y="179"/>
                    <a:pt x="306" y="179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6" y="178"/>
                    <a:pt x="306" y="178"/>
                    <a:pt x="306" y="178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3" y="180"/>
                    <a:pt x="303" y="180"/>
                    <a:pt x="303" y="180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9"/>
                    <a:pt x="303" y="179"/>
                    <a:pt x="303" y="179"/>
                  </a:cubicBezTo>
                  <a:cubicBezTo>
                    <a:pt x="303" y="178"/>
                    <a:pt x="303" y="178"/>
                    <a:pt x="303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7"/>
                    <a:pt x="302" y="177"/>
                    <a:pt x="302" y="177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6"/>
                    <a:pt x="302" y="176"/>
                    <a:pt x="302" y="176"/>
                  </a:cubicBezTo>
                  <a:cubicBezTo>
                    <a:pt x="302" y="175"/>
                    <a:pt x="302" y="175"/>
                    <a:pt x="302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5"/>
                    <a:pt x="301" y="175"/>
                    <a:pt x="301" y="175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1" y="176"/>
                    <a:pt x="301" y="176"/>
                    <a:pt x="301" y="176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5"/>
                    <a:pt x="300" y="175"/>
                    <a:pt x="300" y="175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300" y="176"/>
                    <a:pt x="300" y="176"/>
                    <a:pt x="300" y="176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7"/>
                    <a:pt x="300" y="177"/>
                    <a:pt x="300" y="177"/>
                  </a:cubicBezTo>
                  <a:cubicBezTo>
                    <a:pt x="300" y="178"/>
                    <a:pt x="300" y="178"/>
                    <a:pt x="300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7"/>
                    <a:pt x="298" y="177"/>
                    <a:pt x="298" y="177"/>
                  </a:cubicBezTo>
                  <a:cubicBezTo>
                    <a:pt x="298" y="178"/>
                    <a:pt x="298" y="178"/>
                    <a:pt x="298" y="178"/>
                  </a:cubicBezTo>
                  <a:cubicBezTo>
                    <a:pt x="299" y="178"/>
                    <a:pt x="299" y="178"/>
                    <a:pt x="299" y="178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0" y="179"/>
                    <a:pt x="300" y="179"/>
                    <a:pt x="300" y="179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300" y="180"/>
                    <a:pt x="300" y="180"/>
                    <a:pt x="300" y="180"/>
                  </a:cubicBezTo>
                  <a:cubicBezTo>
                    <a:pt x="299" y="181"/>
                    <a:pt x="299" y="181"/>
                    <a:pt x="299" y="181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81"/>
                    <a:pt x="298" y="181"/>
                    <a:pt x="298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0"/>
                    <a:pt x="297" y="180"/>
                    <a:pt x="297" y="180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9"/>
                    <a:pt x="297" y="179"/>
                    <a:pt x="297" y="179"/>
                  </a:cubicBezTo>
                  <a:cubicBezTo>
                    <a:pt x="297" y="178"/>
                    <a:pt x="297" y="178"/>
                    <a:pt x="297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5" y="177"/>
                    <a:pt x="295" y="177"/>
                    <a:pt x="295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4" y="177"/>
                    <a:pt x="294" y="177"/>
                    <a:pt x="294" y="177"/>
                  </a:cubicBezTo>
                  <a:cubicBezTo>
                    <a:pt x="293" y="177"/>
                    <a:pt x="293" y="177"/>
                    <a:pt x="293" y="177"/>
                  </a:cubicBezTo>
                  <a:cubicBezTo>
                    <a:pt x="293" y="178"/>
                    <a:pt x="293" y="178"/>
                    <a:pt x="293" y="178"/>
                  </a:cubicBezTo>
                  <a:cubicBezTo>
                    <a:pt x="294" y="178"/>
                    <a:pt x="294" y="178"/>
                    <a:pt x="294" y="178"/>
                  </a:cubicBezTo>
                  <a:cubicBezTo>
                    <a:pt x="295" y="178"/>
                    <a:pt x="295" y="178"/>
                    <a:pt x="295" y="178"/>
                  </a:cubicBezTo>
                  <a:cubicBezTo>
                    <a:pt x="296" y="178"/>
                    <a:pt x="296" y="178"/>
                    <a:pt x="296" y="178"/>
                  </a:cubicBezTo>
                  <a:cubicBezTo>
                    <a:pt x="296" y="179"/>
                    <a:pt x="296" y="179"/>
                    <a:pt x="296" y="179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5" y="180"/>
                    <a:pt x="295" y="180"/>
                    <a:pt x="295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6" y="181"/>
                    <a:pt x="296" y="181"/>
                    <a:pt x="296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7" y="181"/>
                    <a:pt x="297" y="181"/>
                    <a:pt x="297" y="181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5" y="183"/>
                    <a:pt x="295" y="183"/>
                    <a:pt x="295" y="183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6" y="183"/>
                    <a:pt x="296" y="183"/>
                    <a:pt x="296" y="183"/>
                  </a:cubicBezTo>
                  <a:cubicBezTo>
                    <a:pt x="297" y="182"/>
                    <a:pt x="297" y="182"/>
                    <a:pt x="297" y="182"/>
                  </a:cubicBezTo>
                  <a:cubicBezTo>
                    <a:pt x="298" y="182"/>
                    <a:pt x="298" y="182"/>
                    <a:pt x="298" y="182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8" y="183"/>
                    <a:pt x="298" y="183"/>
                    <a:pt x="298" y="183"/>
                  </a:cubicBezTo>
                  <a:cubicBezTo>
                    <a:pt x="297" y="183"/>
                    <a:pt x="297" y="183"/>
                    <a:pt x="297" y="183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7" y="184"/>
                    <a:pt x="297" y="184"/>
                    <a:pt x="297" y="184"/>
                  </a:cubicBezTo>
                  <a:cubicBezTo>
                    <a:pt x="298" y="184"/>
                    <a:pt x="298" y="184"/>
                    <a:pt x="298" y="184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7" y="185"/>
                    <a:pt x="297" y="185"/>
                    <a:pt x="297" y="185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8"/>
                    <a:pt x="298" y="188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8"/>
                    <a:pt x="300" y="188"/>
                    <a:pt x="300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1" y="189"/>
                    <a:pt x="301" y="189"/>
                    <a:pt x="301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0"/>
                    <a:pt x="302" y="190"/>
                    <a:pt x="302" y="190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2" y="192"/>
                    <a:pt x="302" y="192"/>
                    <a:pt x="302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4" y="192"/>
                    <a:pt x="304" y="192"/>
                    <a:pt x="304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3" y="194"/>
                    <a:pt x="303" y="194"/>
                    <a:pt x="303" y="194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5"/>
                    <a:pt x="303" y="195"/>
                    <a:pt x="303" y="195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7"/>
                    <a:pt x="304" y="197"/>
                    <a:pt x="304" y="197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4" y="199"/>
                    <a:pt x="304" y="199"/>
                    <a:pt x="304" y="199"/>
                  </a:cubicBezTo>
                  <a:cubicBezTo>
                    <a:pt x="303" y="199"/>
                    <a:pt x="303" y="199"/>
                    <a:pt x="303" y="199"/>
                  </a:cubicBezTo>
                  <a:cubicBezTo>
                    <a:pt x="304" y="200"/>
                    <a:pt x="304" y="200"/>
                    <a:pt x="304" y="200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2"/>
                    <a:pt x="302" y="202"/>
                    <a:pt x="302" y="202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2" y="203"/>
                    <a:pt x="302" y="203"/>
                    <a:pt x="302" y="203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0" y="202"/>
                    <a:pt x="300" y="202"/>
                    <a:pt x="300" y="202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5"/>
                    <a:pt x="299" y="205"/>
                    <a:pt x="299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9" y="202"/>
                    <a:pt x="299" y="202"/>
                    <a:pt x="299" y="202"/>
                  </a:cubicBezTo>
                  <a:cubicBezTo>
                    <a:pt x="299" y="203"/>
                    <a:pt x="299" y="203"/>
                    <a:pt x="299" y="203"/>
                  </a:cubicBezTo>
                  <a:cubicBezTo>
                    <a:pt x="298" y="203"/>
                    <a:pt x="298" y="203"/>
                    <a:pt x="298" y="203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1"/>
                    <a:pt x="298" y="201"/>
                    <a:pt x="298" y="201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8" y="202"/>
                    <a:pt x="298" y="202"/>
                    <a:pt x="298" y="202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1"/>
                    <a:pt x="297" y="201"/>
                    <a:pt x="297" y="201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1"/>
                    <a:pt x="296" y="201"/>
                    <a:pt x="296" y="201"/>
                  </a:cubicBezTo>
                  <a:cubicBezTo>
                    <a:pt x="296" y="200"/>
                    <a:pt x="296" y="200"/>
                    <a:pt x="296" y="200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198"/>
                    <a:pt x="295" y="198"/>
                    <a:pt x="295" y="198"/>
                  </a:cubicBezTo>
                  <a:cubicBezTo>
                    <a:pt x="295" y="199"/>
                    <a:pt x="295" y="199"/>
                    <a:pt x="295" y="199"/>
                  </a:cubicBezTo>
                  <a:cubicBezTo>
                    <a:pt x="295" y="200"/>
                    <a:pt x="295" y="200"/>
                    <a:pt x="295" y="200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294" y="200"/>
                    <a:pt x="294" y="200"/>
                    <a:pt x="294" y="200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3" y="199"/>
                    <a:pt x="293" y="199"/>
                    <a:pt x="293" y="199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7"/>
                    <a:pt x="292" y="197"/>
                    <a:pt x="292" y="197"/>
                  </a:cubicBezTo>
                  <a:cubicBezTo>
                    <a:pt x="292" y="196"/>
                    <a:pt x="292" y="196"/>
                    <a:pt x="292" y="196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2" y="198"/>
                    <a:pt x="292" y="198"/>
                    <a:pt x="292" y="198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8"/>
                    <a:pt x="291" y="198"/>
                    <a:pt x="291" y="198"/>
                  </a:cubicBezTo>
                  <a:cubicBezTo>
                    <a:pt x="291" y="197"/>
                    <a:pt x="291" y="197"/>
                    <a:pt x="291" y="197"/>
                  </a:cubicBezTo>
                  <a:cubicBezTo>
                    <a:pt x="290" y="197"/>
                    <a:pt x="290" y="197"/>
                    <a:pt x="290" y="197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9" y="195"/>
                    <a:pt x="289" y="195"/>
                    <a:pt x="289" y="195"/>
                  </a:cubicBezTo>
                  <a:cubicBezTo>
                    <a:pt x="288" y="195"/>
                    <a:pt x="288" y="195"/>
                    <a:pt x="288" y="195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7" y="195"/>
                    <a:pt x="287" y="195"/>
                    <a:pt x="287" y="195"/>
                  </a:cubicBezTo>
                  <a:cubicBezTo>
                    <a:pt x="287" y="196"/>
                    <a:pt x="287" y="196"/>
                    <a:pt x="287" y="196"/>
                  </a:cubicBezTo>
                  <a:cubicBezTo>
                    <a:pt x="288" y="197"/>
                    <a:pt x="288" y="197"/>
                    <a:pt x="288" y="197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9"/>
                    <a:pt x="289" y="199"/>
                    <a:pt x="289" y="199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89" y="200"/>
                    <a:pt x="289" y="200"/>
                    <a:pt x="289" y="200"/>
                  </a:cubicBezTo>
                  <a:cubicBezTo>
                    <a:pt x="290" y="200"/>
                    <a:pt x="290" y="200"/>
                    <a:pt x="290" y="200"/>
                  </a:cubicBezTo>
                  <a:cubicBezTo>
                    <a:pt x="291" y="200"/>
                    <a:pt x="291" y="200"/>
                    <a:pt x="291" y="200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1" y="201"/>
                    <a:pt x="291" y="201"/>
                    <a:pt x="291" y="201"/>
                  </a:cubicBezTo>
                  <a:cubicBezTo>
                    <a:pt x="292" y="201"/>
                    <a:pt x="292" y="201"/>
                    <a:pt x="292" y="201"/>
                  </a:cubicBezTo>
                  <a:cubicBezTo>
                    <a:pt x="291" y="202"/>
                    <a:pt x="291" y="202"/>
                    <a:pt x="291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3" y="203"/>
                    <a:pt x="293" y="203"/>
                    <a:pt x="293" y="203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4" y="204"/>
                    <a:pt x="294" y="204"/>
                    <a:pt x="294" y="204"/>
                  </a:cubicBezTo>
                  <a:cubicBezTo>
                    <a:pt x="293" y="205"/>
                    <a:pt x="293" y="205"/>
                    <a:pt x="293" y="205"/>
                  </a:cubicBezTo>
                  <a:cubicBezTo>
                    <a:pt x="294" y="205"/>
                    <a:pt x="294" y="205"/>
                    <a:pt x="294" y="205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6"/>
                    <a:pt x="295" y="206"/>
                    <a:pt x="295" y="206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4" y="208"/>
                    <a:pt x="294" y="208"/>
                    <a:pt x="294" y="208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295" y="209"/>
                    <a:pt x="295" y="209"/>
                    <a:pt x="295" y="209"/>
                  </a:cubicBezTo>
                  <a:close/>
                  <a:moveTo>
                    <a:pt x="221" y="190"/>
                  </a:moveTo>
                  <a:cubicBezTo>
                    <a:pt x="221" y="190"/>
                    <a:pt x="221" y="190"/>
                    <a:pt x="221" y="190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3" y="189"/>
                    <a:pt x="223" y="189"/>
                    <a:pt x="223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4" y="189"/>
                    <a:pt x="224" y="189"/>
                    <a:pt x="224" y="189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5" y="190"/>
                    <a:pt x="225" y="190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1"/>
                    <a:pt x="224" y="191"/>
                    <a:pt x="224" y="191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4" y="193"/>
                    <a:pt x="224" y="193"/>
                    <a:pt x="224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29" y="192"/>
                    <a:pt x="229" y="192"/>
                    <a:pt x="229" y="192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31" y="190"/>
                    <a:pt x="231" y="190"/>
                    <a:pt x="231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188"/>
                    <a:pt x="233" y="188"/>
                    <a:pt x="233" y="188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4" y="187"/>
                    <a:pt x="234" y="187"/>
                    <a:pt x="234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5" y="187"/>
                    <a:pt x="235" y="187"/>
                    <a:pt x="235" y="187"/>
                  </a:cubicBezTo>
                  <a:cubicBezTo>
                    <a:pt x="236" y="186"/>
                    <a:pt x="236" y="186"/>
                    <a:pt x="236" y="186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7"/>
                    <a:pt x="236" y="187"/>
                    <a:pt x="236" y="187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6" y="188"/>
                    <a:pt x="236" y="188"/>
                    <a:pt x="236" y="188"/>
                  </a:cubicBezTo>
                  <a:cubicBezTo>
                    <a:pt x="237" y="188"/>
                    <a:pt x="237" y="188"/>
                    <a:pt x="237" y="188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0"/>
                    <a:pt x="237" y="190"/>
                    <a:pt x="237" y="190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8" y="191"/>
                    <a:pt x="238" y="191"/>
                    <a:pt x="238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2"/>
                    <a:pt x="239" y="192"/>
                    <a:pt x="239" y="192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1" y="192"/>
                    <a:pt x="241" y="192"/>
                    <a:pt x="241" y="192"/>
                  </a:cubicBezTo>
                  <a:cubicBezTo>
                    <a:pt x="242" y="193"/>
                    <a:pt x="242" y="193"/>
                    <a:pt x="242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2"/>
                    <a:pt x="243" y="192"/>
                    <a:pt x="243" y="192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4" y="191"/>
                    <a:pt x="244" y="191"/>
                    <a:pt x="244" y="191"/>
                  </a:cubicBezTo>
                  <a:cubicBezTo>
                    <a:pt x="245" y="191"/>
                    <a:pt x="245" y="191"/>
                    <a:pt x="245" y="191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4" y="190"/>
                    <a:pt x="244" y="190"/>
                    <a:pt x="244" y="190"/>
                  </a:cubicBezTo>
                  <a:cubicBezTo>
                    <a:pt x="245" y="190"/>
                    <a:pt x="245" y="190"/>
                    <a:pt x="245" y="190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4" y="189"/>
                    <a:pt x="244" y="189"/>
                    <a:pt x="244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40" y="189"/>
                    <a:pt x="240" y="189"/>
                    <a:pt x="240" y="189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0" y="188"/>
                    <a:pt x="240" y="188"/>
                    <a:pt x="240" y="18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2" y="187"/>
                    <a:pt x="242" y="187"/>
                    <a:pt x="242" y="187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5"/>
                    <a:pt x="241" y="185"/>
                    <a:pt x="241" y="185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1" y="184"/>
                    <a:pt x="241" y="184"/>
                    <a:pt x="241" y="184"/>
                  </a:cubicBezTo>
                  <a:cubicBezTo>
                    <a:pt x="240" y="183"/>
                    <a:pt x="240" y="183"/>
                    <a:pt x="240" y="183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1"/>
                    <a:pt x="238" y="181"/>
                    <a:pt x="238" y="181"/>
                  </a:cubicBezTo>
                  <a:cubicBezTo>
                    <a:pt x="238" y="180"/>
                    <a:pt x="238" y="180"/>
                    <a:pt x="238" y="180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6" y="179"/>
                    <a:pt x="236" y="179"/>
                    <a:pt x="236" y="179"/>
                  </a:cubicBezTo>
                  <a:cubicBezTo>
                    <a:pt x="235" y="179"/>
                    <a:pt x="235" y="179"/>
                    <a:pt x="235" y="179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5" y="177"/>
                    <a:pt x="235" y="177"/>
                    <a:pt x="235" y="177"/>
                  </a:cubicBezTo>
                  <a:cubicBezTo>
                    <a:pt x="234" y="177"/>
                    <a:pt x="234" y="177"/>
                    <a:pt x="234" y="177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4" y="176"/>
                    <a:pt x="234" y="176"/>
                    <a:pt x="234" y="176"/>
                  </a:cubicBezTo>
                  <a:cubicBezTo>
                    <a:pt x="233" y="177"/>
                    <a:pt x="233" y="177"/>
                    <a:pt x="233" y="177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8"/>
                    <a:pt x="232" y="178"/>
                    <a:pt x="232" y="178"/>
                  </a:cubicBezTo>
                  <a:cubicBezTo>
                    <a:pt x="232" y="177"/>
                    <a:pt x="232" y="177"/>
                    <a:pt x="232" y="177"/>
                  </a:cubicBezTo>
                  <a:cubicBezTo>
                    <a:pt x="232" y="176"/>
                    <a:pt x="232" y="176"/>
                    <a:pt x="232" y="176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5"/>
                    <a:pt x="233" y="175"/>
                    <a:pt x="233" y="175"/>
                  </a:cubicBezTo>
                  <a:cubicBezTo>
                    <a:pt x="233" y="174"/>
                    <a:pt x="233" y="174"/>
                    <a:pt x="233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4"/>
                    <a:pt x="232" y="174"/>
                    <a:pt x="232" y="174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2" y="172"/>
                    <a:pt x="232" y="172"/>
                    <a:pt x="232" y="172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9" y="174"/>
                    <a:pt x="229" y="174"/>
                    <a:pt x="229" y="174"/>
                  </a:cubicBezTo>
                  <a:cubicBezTo>
                    <a:pt x="229" y="175"/>
                    <a:pt x="229" y="175"/>
                    <a:pt x="229" y="175"/>
                  </a:cubicBezTo>
                  <a:cubicBezTo>
                    <a:pt x="228" y="176"/>
                    <a:pt x="228" y="176"/>
                    <a:pt x="228" y="176"/>
                  </a:cubicBezTo>
                  <a:cubicBezTo>
                    <a:pt x="228" y="177"/>
                    <a:pt x="228" y="177"/>
                    <a:pt x="228" y="177"/>
                  </a:cubicBezTo>
                  <a:cubicBezTo>
                    <a:pt x="227" y="177"/>
                    <a:pt x="227" y="177"/>
                    <a:pt x="227" y="177"/>
                  </a:cubicBezTo>
                  <a:cubicBezTo>
                    <a:pt x="227" y="178"/>
                    <a:pt x="227" y="178"/>
                    <a:pt x="227" y="178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80"/>
                    <a:pt x="227" y="180"/>
                    <a:pt x="227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4" y="183"/>
                    <a:pt x="224" y="183"/>
                    <a:pt x="224" y="183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4"/>
                    <a:pt x="224" y="184"/>
                    <a:pt x="224" y="184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4" y="186"/>
                    <a:pt x="224" y="186"/>
                    <a:pt x="224" y="186"/>
                  </a:cubicBezTo>
                  <a:cubicBezTo>
                    <a:pt x="223" y="186"/>
                    <a:pt x="223" y="186"/>
                    <a:pt x="223" y="186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7"/>
                    <a:pt x="221" y="187"/>
                    <a:pt x="221" y="187"/>
                  </a:cubicBezTo>
                  <a:cubicBezTo>
                    <a:pt x="221" y="189"/>
                    <a:pt x="221" y="189"/>
                    <a:pt x="221" y="189"/>
                  </a:cubicBezTo>
                  <a:cubicBezTo>
                    <a:pt x="221" y="190"/>
                    <a:pt x="221" y="190"/>
                    <a:pt x="221" y="190"/>
                  </a:cubicBezTo>
                  <a:close/>
                  <a:moveTo>
                    <a:pt x="228" y="201"/>
                  </a:moveTo>
                  <a:cubicBezTo>
                    <a:pt x="228" y="201"/>
                    <a:pt x="228" y="201"/>
                    <a:pt x="228" y="201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229" y="200"/>
                    <a:pt x="229" y="200"/>
                    <a:pt x="229" y="200"/>
                  </a:cubicBezTo>
                  <a:cubicBezTo>
                    <a:pt x="230" y="200"/>
                    <a:pt x="230" y="200"/>
                    <a:pt x="230" y="200"/>
                  </a:cubicBezTo>
                  <a:cubicBezTo>
                    <a:pt x="230" y="201"/>
                    <a:pt x="230" y="201"/>
                    <a:pt x="230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1" y="201"/>
                    <a:pt x="231" y="201"/>
                    <a:pt x="231" y="201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cubicBezTo>
                    <a:pt x="234" y="199"/>
                    <a:pt x="234" y="199"/>
                    <a:pt x="234" y="199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5" y="198"/>
                    <a:pt x="235" y="198"/>
                    <a:pt x="235" y="198"/>
                  </a:cubicBezTo>
                  <a:cubicBezTo>
                    <a:pt x="236" y="198"/>
                    <a:pt x="236" y="198"/>
                    <a:pt x="236" y="198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7" y="197"/>
                    <a:pt x="237" y="197"/>
                    <a:pt x="237" y="197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35" y="196"/>
                    <a:pt x="235" y="196"/>
                    <a:pt x="235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233" y="196"/>
                    <a:pt x="233" y="196"/>
                    <a:pt x="233" y="19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0" y="197"/>
                    <a:pt x="230" y="197"/>
                    <a:pt x="230" y="197"/>
                  </a:cubicBezTo>
                  <a:cubicBezTo>
                    <a:pt x="230" y="198"/>
                    <a:pt x="230" y="198"/>
                    <a:pt x="230" y="198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28" y="198"/>
                    <a:pt x="228" y="198"/>
                    <a:pt x="228" y="198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28" y="201"/>
                    <a:pt x="228" y="201"/>
                    <a:pt x="228" y="201"/>
                  </a:cubicBezTo>
                  <a:cubicBezTo>
                    <a:pt x="228" y="201"/>
                    <a:pt x="228" y="201"/>
                    <a:pt x="228" y="201"/>
                  </a:cubicBezTo>
                  <a:close/>
                  <a:moveTo>
                    <a:pt x="300" y="206"/>
                  </a:moveTo>
                  <a:cubicBezTo>
                    <a:pt x="300" y="207"/>
                    <a:pt x="300" y="207"/>
                    <a:pt x="300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1" y="207"/>
                    <a:pt x="301" y="207"/>
                    <a:pt x="301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1" y="206"/>
                    <a:pt x="301" y="206"/>
                    <a:pt x="301" y="206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206"/>
                    <a:pt x="300" y="206"/>
                    <a:pt x="300" y="206"/>
                  </a:cubicBezTo>
                  <a:close/>
                  <a:moveTo>
                    <a:pt x="277" y="201"/>
                  </a:moveTo>
                  <a:cubicBezTo>
                    <a:pt x="278" y="201"/>
                    <a:pt x="278" y="201"/>
                    <a:pt x="278" y="201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79" y="203"/>
                    <a:pt x="279" y="203"/>
                    <a:pt x="279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3"/>
                    <a:pt x="280" y="203"/>
                    <a:pt x="280" y="203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80" y="202"/>
                    <a:pt x="280" y="202"/>
                    <a:pt x="280" y="20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8" y="201"/>
                    <a:pt x="278" y="201"/>
                    <a:pt x="278" y="201"/>
                  </a:cubicBezTo>
                  <a:cubicBezTo>
                    <a:pt x="277" y="201"/>
                    <a:pt x="277" y="201"/>
                    <a:pt x="277" y="201"/>
                  </a:cubicBezTo>
                  <a:close/>
                  <a:moveTo>
                    <a:pt x="299" y="212"/>
                  </a:moveTo>
                  <a:cubicBezTo>
                    <a:pt x="298" y="211"/>
                    <a:pt x="298" y="211"/>
                    <a:pt x="298" y="211"/>
                  </a:cubicBezTo>
                  <a:cubicBezTo>
                    <a:pt x="298" y="211"/>
                    <a:pt x="298" y="211"/>
                    <a:pt x="298" y="211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8" y="210"/>
                    <a:pt x="298" y="210"/>
                    <a:pt x="298" y="210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1"/>
                    <a:pt x="299" y="211"/>
                    <a:pt x="299" y="211"/>
                  </a:cubicBezTo>
                  <a:cubicBezTo>
                    <a:pt x="299" y="212"/>
                    <a:pt x="299" y="212"/>
                    <a:pt x="299" y="212"/>
                  </a:cubicBezTo>
                  <a:close/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3"/>
                    <a:pt x="298" y="213"/>
                    <a:pt x="298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7" y="213"/>
                    <a:pt x="297" y="213"/>
                    <a:pt x="297" y="213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6" y="212"/>
                    <a:pt x="296" y="212"/>
                    <a:pt x="296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7" y="212"/>
                    <a:pt x="297" y="212"/>
                    <a:pt x="297" y="212"/>
                  </a:cubicBezTo>
                  <a:cubicBezTo>
                    <a:pt x="298" y="212"/>
                    <a:pt x="298" y="212"/>
                    <a:pt x="298" y="212"/>
                  </a:cubicBezTo>
                  <a:cubicBezTo>
                    <a:pt x="299" y="212"/>
                    <a:pt x="299" y="212"/>
                    <a:pt x="299" y="212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9" y="213"/>
                    <a:pt x="299" y="213"/>
                    <a:pt x="299" y="213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6" y="226"/>
                  </a:moveTo>
                  <a:cubicBezTo>
                    <a:pt x="276" y="227"/>
                    <a:pt x="276" y="227"/>
                    <a:pt x="276" y="227"/>
                  </a:cubicBezTo>
                  <a:cubicBezTo>
                    <a:pt x="276" y="227"/>
                    <a:pt x="276" y="227"/>
                    <a:pt x="276" y="227"/>
                  </a:cubicBezTo>
                  <a:cubicBezTo>
                    <a:pt x="276" y="226"/>
                    <a:pt x="276" y="226"/>
                    <a:pt x="276" y="226"/>
                  </a:cubicBezTo>
                  <a:close/>
                  <a:moveTo>
                    <a:pt x="277" y="226"/>
                  </a:move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7"/>
                    <a:pt x="277" y="227"/>
                    <a:pt x="277" y="227"/>
                  </a:cubicBezTo>
                  <a:cubicBezTo>
                    <a:pt x="277" y="226"/>
                    <a:pt x="277" y="226"/>
                    <a:pt x="277" y="226"/>
                  </a:cubicBezTo>
                  <a:close/>
                  <a:moveTo>
                    <a:pt x="283" y="220"/>
                  </a:moveTo>
                  <a:cubicBezTo>
                    <a:pt x="283" y="220"/>
                    <a:pt x="283" y="220"/>
                    <a:pt x="283" y="220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3" y="218"/>
                    <a:pt x="283" y="218"/>
                    <a:pt x="283" y="218"/>
                  </a:cubicBezTo>
                  <a:cubicBezTo>
                    <a:pt x="284" y="218"/>
                    <a:pt x="284" y="218"/>
                    <a:pt x="284" y="218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8"/>
                    <a:pt x="285" y="218"/>
                    <a:pt x="285" y="218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5" y="219"/>
                    <a:pt x="285" y="219"/>
                    <a:pt x="285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3" y="220"/>
                    <a:pt x="283" y="220"/>
                    <a:pt x="283" y="220"/>
                  </a:cubicBezTo>
                  <a:cubicBezTo>
                    <a:pt x="283" y="220"/>
                    <a:pt x="283" y="220"/>
                    <a:pt x="283" y="220"/>
                  </a:cubicBezTo>
                  <a:close/>
                  <a:moveTo>
                    <a:pt x="263" y="200"/>
                  </a:moveTo>
                  <a:cubicBezTo>
                    <a:pt x="264" y="201"/>
                    <a:pt x="264" y="201"/>
                    <a:pt x="264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6" y="202"/>
                    <a:pt x="266" y="202"/>
                    <a:pt x="266" y="202"/>
                  </a:cubicBezTo>
                  <a:cubicBezTo>
                    <a:pt x="266" y="201"/>
                    <a:pt x="266" y="201"/>
                    <a:pt x="266" y="201"/>
                  </a:cubicBezTo>
                  <a:cubicBezTo>
                    <a:pt x="265" y="201"/>
                    <a:pt x="265" y="201"/>
                    <a:pt x="265" y="201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4" y="200"/>
                    <a:pt x="264" y="200"/>
                    <a:pt x="264" y="200"/>
                  </a:cubicBezTo>
                  <a:cubicBezTo>
                    <a:pt x="263" y="200"/>
                    <a:pt x="263" y="200"/>
                    <a:pt x="263" y="200"/>
                  </a:cubicBezTo>
                  <a:close/>
                  <a:moveTo>
                    <a:pt x="257" y="195"/>
                  </a:moveTo>
                  <a:cubicBezTo>
                    <a:pt x="257" y="195"/>
                    <a:pt x="257" y="195"/>
                    <a:pt x="257" y="195"/>
                  </a:cubicBezTo>
                  <a:cubicBezTo>
                    <a:pt x="257" y="195"/>
                    <a:pt x="257" y="195"/>
                    <a:pt x="257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8" y="195"/>
                    <a:pt x="258" y="195"/>
                    <a:pt x="258" y="195"/>
                  </a:cubicBezTo>
                  <a:cubicBezTo>
                    <a:pt x="259" y="195"/>
                    <a:pt x="259" y="195"/>
                    <a:pt x="259" y="195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4"/>
                    <a:pt x="258" y="194"/>
                    <a:pt x="258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9" y="194"/>
                    <a:pt x="259" y="194"/>
                    <a:pt x="259" y="194"/>
                  </a:cubicBezTo>
                  <a:cubicBezTo>
                    <a:pt x="258" y="193"/>
                    <a:pt x="258" y="193"/>
                    <a:pt x="258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2"/>
                    <a:pt x="256" y="192"/>
                    <a:pt x="256" y="192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5" y="193"/>
                    <a:pt x="255" y="193"/>
                    <a:pt x="255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7" y="194"/>
                    <a:pt x="257" y="194"/>
                    <a:pt x="257" y="194"/>
                  </a:cubicBezTo>
                  <a:cubicBezTo>
                    <a:pt x="257" y="195"/>
                    <a:pt x="257" y="195"/>
                    <a:pt x="257" y="195"/>
                  </a:cubicBezTo>
                  <a:close/>
                  <a:moveTo>
                    <a:pt x="252" y="197"/>
                  </a:moveTo>
                  <a:cubicBezTo>
                    <a:pt x="253" y="197"/>
                    <a:pt x="253" y="197"/>
                    <a:pt x="253" y="197"/>
                  </a:cubicBezTo>
                  <a:cubicBezTo>
                    <a:pt x="253" y="197"/>
                    <a:pt x="253" y="197"/>
                    <a:pt x="253" y="197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3" y="194"/>
                    <a:pt x="253" y="194"/>
                    <a:pt x="253" y="194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94"/>
                    <a:pt x="252" y="194"/>
                    <a:pt x="252" y="19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0" y="193"/>
                    <a:pt x="250" y="193"/>
                    <a:pt x="250" y="193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0" y="194"/>
                    <a:pt x="250" y="194"/>
                    <a:pt x="250" y="194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196"/>
                    <a:pt x="251" y="196"/>
                    <a:pt x="251" y="196"/>
                  </a:cubicBezTo>
                  <a:cubicBezTo>
                    <a:pt x="252" y="196"/>
                    <a:pt x="252" y="196"/>
                    <a:pt x="252" y="196"/>
                  </a:cubicBezTo>
                  <a:cubicBezTo>
                    <a:pt x="252" y="197"/>
                    <a:pt x="252" y="197"/>
                    <a:pt x="252" y="197"/>
                  </a:cubicBezTo>
                  <a:cubicBezTo>
                    <a:pt x="252" y="197"/>
                    <a:pt x="252" y="197"/>
                    <a:pt x="252" y="197"/>
                  </a:cubicBezTo>
                  <a:close/>
                  <a:moveTo>
                    <a:pt x="251" y="200"/>
                  </a:moveTo>
                  <a:cubicBezTo>
                    <a:pt x="251" y="200"/>
                    <a:pt x="252" y="200"/>
                    <a:pt x="252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0" y="200"/>
                    <a:pt x="250" y="200"/>
                    <a:pt x="250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51" y="200"/>
                    <a:pt x="251" y="200"/>
                    <a:pt x="251" y="200"/>
                  </a:cubicBezTo>
                  <a:close/>
                  <a:moveTo>
                    <a:pt x="242" y="207"/>
                  </a:moveTo>
                  <a:cubicBezTo>
                    <a:pt x="242" y="207"/>
                    <a:pt x="242" y="207"/>
                    <a:pt x="242" y="207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2" y="206"/>
                    <a:pt x="242" y="206"/>
                    <a:pt x="242" y="206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2" y="205"/>
                    <a:pt x="242" y="205"/>
                    <a:pt x="242" y="205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5" y="202"/>
                    <a:pt x="245" y="202"/>
                    <a:pt x="245" y="202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4" y="201"/>
                    <a:pt x="244" y="201"/>
                    <a:pt x="244" y="201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1" y="201"/>
                    <a:pt x="241" y="201"/>
                    <a:pt x="241" y="201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3"/>
                    <a:pt x="241" y="203"/>
                    <a:pt x="241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0" y="205"/>
                    <a:pt x="240" y="205"/>
                    <a:pt x="240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1" y="206"/>
                    <a:pt x="241" y="206"/>
                    <a:pt x="241" y="206"/>
                  </a:cubicBezTo>
                  <a:cubicBezTo>
                    <a:pt x="242" y="207"/>
                    <a:pt x="242" y="207"/>
                    <a:pt x="242" y="207"/>
                  </a:cubicBezTo>
                  <a:close/>
                  <a:moveTo>
                    <a:pt x="233" y="240"/>
                  </a:move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33" y="240"/>
                    <a:pt x="233" y="240"/>
                    <a:pt x="233" y="240"/>
                  </a:cubicBezTo>
                  <a:close/>
                  <a:moveTo>
                    <a:pt x="233" y="243"/>
                  </a:move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3"/>
                    <a:pt x="233" y="243"/>
                    <a:pt x="233" y="243"/>
                  </a:cubicBezTo>
                  <a:close/>
                  <a:moveTo>
                    <a:pt x="228" y="242"/>
                  </a:moveTo>
                  <a:cubicBezTo>
                    <a:pt x="228" y="242"/>
                    <a:pt x="228" y="242"/>
                    <a:pt x="228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9" y="241"/>
                    <a:pt x="229" y="241"/>
                    <a:pt x="229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0" y="241"/>
                    <a:pt x="230" y="241"/>
                    <a:pt x="230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2"/>
                    <a:pt x="229" y="242"/>
                    <a:pt x="229" y="242"/>
                  </a:cubicBezTo>
                  <a:cubicBezTo>
                    <a:pt x="228" y="243"/>
                    <a:pt x="228" y="243"/>
                    <a:pt x="228" y="243"/>
                  </a:cubicBezTo>
                  <a:cubicBezTo>
                    <a:pt x="228" y="242"/>
                    <a:pt x="228" y="242"/>
                    <a:pt x="228" y="242"/>
                  </a:cubicBezTo>
                  <a:close/>
                  <a:moveTo>
                    <a:pt x="232" y="244"/>
                  </a:moveTo>
                  <a:cubicBezTo>
                    <a:pt x="233" y="243"/>
                    <a:pt x="233" y="243"/>
                    <a:pt x="233" y="243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2"/>
                    <a:pt x="233" y="242"/>
                    <a:pt x="233" y="242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2" y="244"/>
                    <a:pt x="232" y="244"/>
                    <a:pt x="232" y="244"/>
                  </a:cubicBezTo>
                  <a:cubicBezTo>
                    <a:pt x="233" y="243"/>
                    <a:pt x="233" y="243"/>
                    <a:pt x="233" y="243"/>
                  </a:cubicBezTo>
                  <a:cubicBezTo>
                    <a:pt x="234" y="243"/>
                    <a:pt x="234" y="243"/>
                    <a:pt x="234" y="243"/>
                  </a:cubicBezTo>
                  <a:cubicBezTo>
                    <a:pt x="234" y="242"/>
                    <a:pt x="234" y="242"/>
                    <a:pt x="234" y="242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3" y="241"/>
                    <a:pt x="233" y="241"/>
                    <a:pt x="233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1" y="243"/>
                    <a:pt x="231" y="243"/>
                    <a:pt x="231" y="243"/>
                  </a:cubicBezTo>
                  <a:cubicBezTo>
                    <a:pt x="230" y="243"/>
                    <a:pt x="230" y="243"/>
                    <a:pt x="230" y="243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1" y="242"/>
                    <a:pt x="231" y="242"/>
                    <a:pt x="231" y="242"/>
                  </a:cubicBezTo>
                  <a:cubicBezTo>
                    <a:pt x="232" y="241"/>
                    <a:pt x="232" y="241"/>
                    <a:pt x="232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1" y="241"/>
                    <a:pt x="231" y="241"/>
                    <a:pt x="231" y="241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29" y="243"/>
                    <a:pt x="229" y="243"/>
                    <a:pt x="229" y="243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29" y="245"/>
                    <a:pt x="229" y="245"/>
                    <a:pt x="229" y="245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0" y="245"/>
                    <a:pt x="230" y="245"/>
                    <a:pt x="230" y="245"/>
                  </a:cubicBezTo>
                  <a:cubicBezTo>
                    <a:pt x="231" y="245"/>
                    <a:pt x="231" y="245"/>
                    <a:pt x="231" y="245"/>
                  </a:cubicBezTo>
                  <a:cubicBezTo>
                    <a:pt x="231" y="245"/>
                    <a:pt x="232" y="244"/>
                    <a:pt x="232" y="244"/>
                  </a:cubicBezTo>
                  <a:close/>
                  <a:moveTo>
                    <a:pt x="231" y="244"/>
                  </a:moveTo>
                  <a:cubicBezTo>
                    <a:pt x="231" y="243"/>
                    <a:pt x="231" y="243"/>
                    <a:pt x="231" y="243"/>
                  </a:cubicBezTo>
                  <a:cubicBezTo>
                    <a:pt x="232" y="242"/>
                    <a:pt x="232" y="242"/>
                    <a:pt x="232" y="242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1" y="244"/>
                    <a:pt x="231" y="244"/>
                    <a:pt x="231" y="244"/>
                  </a:cubicBezTo>
                  <a:cubicBezTo>
                    <a:pt x="231" y="244"/>
                    <a:pt x="231" y="244"/>
                    <a:pt x="231" y="244"/>
                  </a:cubicBezTo>
                  <a:close/>
                  <a:moveTo>
                    <a:pt x="291" y="299"/>
                  </a:moveTo>
                  <a:cubicBezTo>
                    <a:pt x="290" y="299"/>
                    <a:pt x="290" y="299"/>
                    <a:pt x="290" y="299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1" y="298"/>
                    <a:pt x="291" y="298"/>
                    <a:pt x="291" y="298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8"/>
                    <a:pt x="290" y="298"/>
                    <a:pt x="290" y="298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0" y="299"/>
                    <a:pt x="290" y="299"/>
                    <a:pt x="290" y="299"/>
                  </a:cubicBezTo>
                  <a:cubicBezTo>
                    <a:pt x="291" y="299"/>
                    <a:pt x="291" y="299"/>
                    <a:pt x="291" y="299"/>
                  </a:cubicBezTo>
                  <a:close/>
                  <a:moveTo>
                    <a:pt x="312" y="302"/>
                  </a:moveTo>
                  <a:cubicBezTo>
                    <a:pt x="312" y="302"/>
                    <a:pt x="312" y="302"/>
                    <a:pt x="312" y="302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2" y="300"/>
                    <a:pt x="312" y="300"/>
                    <a:pt x="312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0"/>
                    <a:pt x="313" y="300"/>
                    <a:pt x="313" y="300"/>
                  </a:cubicBezTo>
                  <a:cubicBezTo>
                    <a:pt x="313" y="301"/>
                    <a:pt x="313" y="301"/>
                    <a:pt x="313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2" y="301"/>
                    <a:pt x="312" y="301"/>
                    <a:pt x="312" y="301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2" y="302"/>
                    <a:pt x="312" y="302"/>
                    <a:pt x="312" y="302"/>
                  </a:cubicBezTo>
                  <a:close/>
                  <a:moveTo>
                    <a:pt x="313" y="303"/>
                  </a:moveTo>
                  <a:cubicBezTo>
                    <a:pt x="313" y="302"/>
                    <a:pt x="313" y="302"/>
                    <a:pt x="313" y="302"/>
                  </a:cubicBezTo>
                  <a:cubicBezTo>
                    <a:pt x="314" y="302"/>
                    <a:pt x="314" y="302"/>
                    <a:pt x="314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3"/>
                    <a:pt x="313" y="303"/>
                    <a:pt x="313" y="303"/>
                  </a:cubicBezTo>
                  <a:cubicBezTo>
                    <a:pt x="313" y="303"/>
                    <a:pt x="313" y="303"/>
                    <a:pt x="313" y="303"/>
                  </a:cubicBezTo>
                  <a:close/>
                  <a:moveTo>
                    <a:pt x="322" y="275"/>
                  </a:moveTo>
                  <a:cubicBezTo>
                    <a:pt x="322" y="274"/>
                    <a:pt x="322" y="274"/>
                    <a:pt x="322" y="274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3" y="274"/>
                    <a:pt x="323" y="274"/>
                    <a:pt x="323" y="274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lose/>
                  <a:moveTo>
                    <a:pt x="319" y="280"/>
                  </a:moveTo>
                  <a:cubicBezTo>
                    <a:pt x="319" y="281"/>
                    <a:pt x="319" y="281"/>
                    <a:pt x="319" y="281"/>
                  </a:cubicBezTo>
                  <a:cubicBezTo>
                    <a:pt x="319" y="281"/>
                    <a:pt x="319" y="281"/>
                    <a:pt x="319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1"/>
                    <a:pt x="320" y="281"/>
                    <a:pt x="320" y="281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20" y="280"/>
                    <a:pt x="320" y="280"/>
                    <a:pt x="320" y="280"/>
                  </a:cubicBezTo>
                  <a:cubicBezTo>
                    <a:pt x="319" y="280"/>
                    <a:pt x="319" y="280"/>
                    <a:pt x="319" y="280"/>
                  </a:cubicBezTo>
                  <a:close/>
                  <a:moveTo>
                    <a:pt x="324" y="287"/>
                  </a:move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4" y="286"/>
                    <a:pt x="324" y="286"/>
                    <a:pt x="324" y="286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5" y="287"/>
                    <a:pt x="325" y="287"/>
                    <a:pt x="325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4" y="287"/>
                    <a:pt x="324" y="287"/>
                    <a:pt x="324" y="287"/>
                  </a:cubicBezTo>
                  <a:close/>
                  <a:moveTo>
                    <a:pt x="322" y="287"/>
                  </a:move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6"/>
                    <a:pt x="322" y="286"/>
                    <a:pt x="322" y="286"/>
                  </a:cubicBezTo>
                  <a:cubicBezTo>
                    <a:pt x="323" y="286"/>
                    <a:pt x="323" y="286"/>
                    <a:pt x="323" y="286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8"/>
                    <a:pt x="321" y="288"/>
                    <a:pt x="321" y="288"/>
                  </a:cubicBezTo>
                  <a:cubicBezTo>
                    <a:pt x="321" y="287"/>
                    <a:pt x="321" y="287"/>
                    <a:pt x="321" y="287"/>
                  </a:cubicBezTo>
                  <a:cubicBezTo>
                    <a:pt x="322" y="287"/>
                    <a:pt x="322" y="287"/>
                    <a:pt x="322" y="287"/>
                  </a:cubicBezTo>
                  <a:close/>
                  <a:moveTo>
                    <a:pt x="315" y="297"/>
                  </a:move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lose/>
                  <a:moveTo>
                    <a:pt x="324" y="295"/>
                  </a:move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lose/>
                  <a:moveTo>
                    <a:pt x="314" y="280"/>
                  </a:moveTo>
                  <a:cubicBezTo>
                    <a:pt x="313" y="280"/>
                    <a:pt x="313" y="280"/>
                    <a:pt x="313" y="280"/>
                  </a:cubicBezTo>
                  <a:cubicBezTo>
                    <a:pt x="313" y="281"/>
                    <a:pt x="313" y="281"/>
                    <a:pt x="313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1"/>
                    <a:pt x="312" y="281"/>
                    <a:pt x="312" y="281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2" y="282"/>
                    <a:pt x="312" y="282"/>
                    <a:pt x="312" y="282"/>
                  </a:cubicBezTo>
                  <a:cubicBezTo>
                    <a:pt x="311" y="282"/>
                    <a:pt x="311" y="282"/>
                    <a:pt x="311" y="282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1" y="284"/>
                    <a:pt x="311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4"/>
                    <a:pt x="310" y="284"/>
                    <a:pt x="310" y="284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6"/>
                    <a:pt x="309" y="286"/>
                    <a:pt x="309" y="286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9" y="287"/>
                    <a:pt x="309" y="287"/>
                    <a:pt x="309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8" y="287"/>
                    <a:pt x="308" y="287"/>
                    <a:pt x="308" y="287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7" y="288"/>
                    <a:pt x="307" y="288"/>
                    <a:pt x="307" y="288"/>
                  </a:cubicBezTo>
                  <a:cubicBezTo>
                    <a:pt x="308" y="288"/>
                    <a:pt x="308" y="288"/>
                    <a:pt x="308" y="288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7" y="290"/>
                    <a:pt x="307" y="290"/>
                    <a:pt x="307" y="290"/>
                  </a:cubicBezTo>
                  <a:cubicBezTo>
                    <a:pt x="306" y="289"/>
                    <a:pt x="306" y="289"/>
                    <a:pt x="306" y="289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6" y="290"/>
                    <a:pt x="306" y="290"/>
                    <a:pt x="306" y="290"/>
                  </a:cubicBezTo>
                  <a:cubicBezTo>
                    <a:pt x="305" y="291"/>
                    <a:pt x="305" y="291"/>
                    <a:pt x="305" y="291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5" y="290"/>
                    <a:pt x="305" y="290"/>
                    <a:pt x="305" y="290"/>
                  </a:cubicBezTo>
                  <a:cubicBezTo>
                    <a:pt x="304" y="290"/>
                    <a:pt x="304" y="290"/>
                    <a:pt x="304" y="290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3" y="291"/>
                    <a:pt x="303" y="291"/>
                    <a:pt x="303" y="291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3" y="292"/>
                    <a:pt x="303" y="292"/>
                    <a:pt x="303" y="292"/>
                  </a:cubicBezTo>
                  <a:cubicBezTo>
                    <a:pt x="304" y="292"/>
                    <a:pt x="304" y="292"/>
                    <a:pt x="304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5" y="292"/>
                    <a:pt x="305" y="292"/>
                    <a:pt x="305" y="292"/>
                  </a:cubicBezTo>
                  <a:cubicBezTo>
                    <a:pt x="304" y="293"/>
                    <a:pt x="304" y="293"/>
                    <a:pt x="304" y="293"/>
                  </a:cubicBezTo>
                  <a:cubicBezTo>
                    <a:pt x="303" y="294"/>
                    <a:pt x="303" y="294"/>
                    <a:pt x="303" y="294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2" y="295"/>
                    <a:pt x="302" y="295"/>
                    <a:pt x="302" y="295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1" y="297"/>
                    <a:pt x="301" y="297"/>
                    <a:pt x="301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7"/>
                    <a:pt x="303" y="297"/>
                    <a:pt x="303" y="297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6" y="296"/>
                    <a:pt x="306" y="296"/>
                    <a:pt x="306" y="296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6" y="297"/>
                    <a:pt x="306" y="297"/>
                    <a:pt x="306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7" y="297"/>
                    <a:pt x="307" y="297"/>
                    <a:pt x="307" y="297"/>
                  </a:cubicBezTo>
                  <a:cubicBezTo>
                    <a:pt x="308" y="297"/>
                    <a:pt x="308" y="297"/>
                    <a:pt x="308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10" y="298"/>
                    <a:pt x="310" y="298"/>
                    <a:pt x="310" y="298"/>
                  </a:cubicBezTo>
                  <a:cubicBezTo>
                    <a:pt x="310" y="297"/>
                    <a:pt x="310" y="297"/>
                    <a:pt x="310" y="297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8"/>
                    <a:pt x="311" y="298"/>
                    <a:pt x="311" y="298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3" y="297"/>
                    <a:pt x="313" y="297"/>
                    <a:pt x="313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4" y="297"/>
                    <a:pt x="314" y="297"/>
                    <a:pt x="314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6"/>
                    <a:pt x="315" y="296"/>
                    <a:pt x="315" y="296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5" y="297"/>
                    <a:pt x="315" y="297"/>
                    <a:pt x="315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4" y="298"/>
                    <a:pt x="314" y="298"/>
                    <a:pt x="314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5" y="298"/>
                    <a:pt x="315" y="298"/>
                    <a:pt x="315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8"/>
                    <a:pt x="317" y="298"/>
                    <a:pt x="317" y="298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7" y="297"/>
                    <a:pt x="317" y="297"/>
                    <a:pt x="317" y="297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0" y="297"/>
                    <a:pt x="320" y="297"/>
                    <a:pt x="320" y="297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9" y="298"/>
                    <a:pt x="319" y="298"/>
                    <a:pt x="319" y="298"/>
                  </a:cubicBezTo>
                  <a:cubicBezTo>
                    <a:pt x="318" y="298"/>
                    <a:pt x="318" y="298"/>
                    <a:pt x="318" y="298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299"/>
                    <a:pt x="317" y="299"/>
                    <a:pt x="317" y="299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7" y="300"/>
                    <a:pt x="317" y="300"/>
                    <a:pt x="317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6" y="300"/>
                    <a:pt x="316" y="300"/>
                    <a:pt x="316" y="300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5" y="301"/>
                    <a:pt x="315" y="301"/>
                    <a:pt x="315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1"/>
                    <a:pt x="316" y="301"/>
                    <a:pt x="316" y="301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7" y="301"/>
                    <a:pt x="317" y="301"/>
                    <a:pt x="317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1"/>
                    <a:pt x="318" y="301"/>
                    <a:pt x="318" y="301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8" y="300"/>
                    <a:pt x="318" y="300"/>
                    <a:pt x="318" y="300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19" y="299"/>
                    <a:pt x="319" y="299"/>
                    <a:pt x="319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0" y="299"/>
                    <a:pt x="320" y="299"/>
                    <a:pt x="320" y="299"/>
                  </a:cubicBezTo>
                  <a:cubicBezTo>
                    <a:pt x="321" y="299"/>
                    <a:pt x="321" y="299"/>
                    <a:pt x="321" y="299"/>
                  </a:cubicBezTo>
                  <a:cubicBezTo>
                    <a:pt x="321" y="298"/>
                    <a:pt x="321" y="298"/>
                    <a:pt x="321" y="298"/>
                  </a:cubicBezTo>
                  <a:cubicBezTo>
                    <a:pt x="322" y="297"/>
                    <a:pt x="322" y="297"/>
                    <a:pt x="322" y="297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8"/>
                    <a:pt x="323" y="298"/>
                    <a:pt x="323" y="298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3" y="299"/>
                    <a:pt x="323" y="299"/>
                    <a:pt x="323" y="299"/>
                  </a:cubicBezTo>
                  <a:cubicBezTo>
                    <a:pt x="322" y="300"/>
                    <a:pt x="322" y="300"/>
                    <a:pt x="322" y="300"/>
                  </a:cubicBezTo>
                  <a:cubicBezTo>
                    <a:pt x="322" y="301"/>
                    <a:pt x="322" y="301"/>
                    <a:pt x="322" y="301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1" y="302"/>
                    <a:pt x="321" y="302"/>
                    <a:pt x="321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2" y="302"/>
                    <a:pt x="322" y="302"/>
                    <a:pt x="322" y="302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3" y="301"/>
                    <a:pt x="323" y="301"/>
                    <a:pt x="323" y="301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4" y="300"/>
                    <a:pt x="324" y="300"/>
                    <a:pt x="324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5" y="300"/>
                    <a:pt x="325" y="300"/>
                    <a:pt x="325" y="300"/>
                  </a:cubicBezTo>
                  <a:cubicBezTo>
                    <a:pt x="324" y="301"/>
                    <a:pt x="324" y="301"/>
                    <a:pt x="324" y="301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4" y="303"/>
                    <a:pt x="324" y="303"/>
                    <a:pt x="324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5" y="303"/>
                    <a:pt x="326" y="303"/>
                    <a:pt x="326" y="303"/>
                  </a:cubicBezTo>
                  <a:cubicBezTo>
                    <a:pt x="326" y="303"/>
                    <a:pt x="326" y="303"/>
                    <a:pt x="326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2"/>
                    <a:pt x="327" y="302"/>
                    <a:pt x="327" y="302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1"/>
                    <a:pt x="327" y="301"/>
                    <a:pt x="327" y="301"/>
                  </a:cubicBezTo>
                  <a:cubicBezTo>
                    <a:pt x="327" y="300"/>
                    <a:pt x="327" y="300"/>
                    <a:pt x="327" y="300"/>
                  </a:cubicBezTo>
                  <a:cubicBezTo>
                    <a:pt x="328" y="299"/>
                    <a:pt x="328" y="299"/>
                    <a:pt x="328" y="299"/>
                  </a:cubicBezTo>
                  <a:cubicBezTo>
                    <a:pt x="329" y="299"/>
                    <a:pt x="329" y="299"/>
                    <a:pt x="329" y="299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328" y="298"/>
                    <a:pt x="328" y="298"/>
                    <a:pt x="328" y="298"/>
                  </a:cubicBezTo>
                  <a:cubicBezTo>
                    <a:pt x="327" y="298"/>
                    <a:pt x="327" y="298"/>
                    <a:pt x="327" y="298"/>
                  </a:cubicBezTo>
                  <a:cubicBezTo>
                    <a:pt x="327" y="299"/>
                    <a:pt x="327" y="299"/>
                    <a:pt x="327" y="299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8"/>
                    <a:pt x="326" y="298"/>
                    <a:pt x="326" y="298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5"/>
                    <a:pt x="328" y="295"/>
                    <a:pt x="328" y="295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7" y="296"/>
                    <a:pt x="327" y="296"/>
                    <a:pt x="327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6"/>
                    <a:pt x="326" y="296"/>
                    <a:pt x="326" y="296"/>
                  </a:cubicBezTo>
                  <a:cubicBezTo>
                    <a:pt x="326" y="297"/>
                    <a:pt x="326" y="297"/>
                    <a:pt x="326" y="297"/>
                  </a:cubicBezTo>
                  <a:cubicBezTo>
                    <a:pt x="325" y="297"/>
                    <a:pt x="325" y="297"/>
                    <a:pt x="325" y="297"/>
                  </a:cubicBezTo>
                  <a:cubicBezTo>
                    <a:pt x="325" y="298"/>
                    <a:pt x="325" y="298"/>
                    <a:pt x="325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3" y="297"/>
                    <a:pt x="323" y="297"/>
                    <a:pt x="323" y="297"/>
                  </a:cubicBezTo>
                  <a:cubicBezTo>
                    <a:pt x="323" y="296"/>
                    <a:pt x="323" y="296"/>
                    <a:pt x="323" y="296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7"/>
                    <a:pt x="324" y="297"/>
                    <a:pt x="324" y="297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5" y="296"/>
                    <a:pt x="325" y="296"/>
                    <a:pt x="325" y="296"/>
                  </a:cubicBezTo>
                  <a:cubicBezTo>
                    <a:pt x="324" y="296"/>
                    <a:pt x="324" y="296"/>
                    <a:pt x="324" y="296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4" y="295"/>
                    <a:pt x="324" y="295"/>
                    <a:pt x="324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5" y="294"/>
                    <a:pt x="325" y="294"/>
                    <a:pt x="325" y="294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3"/>
                    <a:pt x="327" y="293"/>
                    <a:pt x="327" y="293"/>
                  </a:cubicBezTo>
                  <a:cubicBezTo>
                    <a:pt x="328" y="293"/>
                    <a:pt x="328" y="293"/>
                    <a:pt x="328" y="293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7" y="292"/>
                    <a:pt x="327" y="292"/>
                    <a:pt x="327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6" y="293"/>
                    <a:pt x="326" y="293"/>
                    <a:pt x="326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5" y="293"/>
                    <a:pt x="325" y="293"/>
                    <a:pt x="325" y="293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4" y="294"/>
                    <a:pt x="324" y="294"/>
                    <a:pt x="324" y="294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3"/>
                    <a:pt x="324" y="293"/>
                    <a:pt x="324" y="293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5" y="292"/>
                    <a:pt x="325" y="292"/>
                    <a:pt x="325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2"/>
                    <a:pt x="324" y="292"/>
                    <a:pt x="324" y="292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4" y="291"/>
                    <a:pt x="324" y="291"/>
                    <a:pt x="324" y="291"/>
                  </a:cubicBezTo>
                  <a:cubicBezTo>
                    <a:pt x="325" y="291"/>
                    <a:pt x="325" y="291"/>
                    <a:pt x="325" y="291"/>
                  </a:cubicBezTo>
                  <a:cubicBezTo>
                    <a:pt x="325" y="290"/>
                    <a:pt x="325" y="290"/>
                    <a:pt x="325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90"/>
                    <a:pt x="326" y="290"/>
                    <a:pt x="326" y="290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6" y="289"/>
                    <a:pt x="326" y="289"/>
                    <a:pt x="326" y="289"/>
                  </a:cubicBezTo>
                  <a:cubicBezTo>
                    <a:pt x="325" y="288"/>
                    <a:pt x="325" y="288"/>
                    <a:pt x="325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4" y="288"/>
                    <a:pt x="324" y="288"/>
                    <a:pt x="324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2" y="290"/>
                    <a:pt x="322" y="290"/>
                    <a:pt x="322" y="290"/>
                  </a:cubicBezTo>
                  <a:cubicBezTo>
                    <a:pt x="323" y="290"/>
                    <a:pt x="323" y="290"/>
                    <a:pt x="323" y="290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9"/>
                    <a:pt x="323" y="289"/>
                    <a:pt x="323" y="289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3" y="288"/>
                    <a:pt x="323" y="288"/>
                    <a:pt x="323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1" y="289"/>
                    <a:pt x="321" y="289"/>
                    <a:pt x="321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90"/>
                    <a:pt x="320" y="290"/>
                    <a:pt x="320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19" y="290"/>
                    <a:pt x="319" y="290"/>
                    <a:pt x="319" y="290"/>
                  </a:cubicBezTo>
                  <a:cubicBezTo>
                    <a:pt x="320" y="289"/>
                    <a:pt x="320" y="289"/>
                    <a:pt x="320" y="289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20" y="288"/>
                    <a:pt x="320" y="288"/>
                    <a:pt x="320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9"/>
                    <a:pt x="319" y="289"/>
                    <a:pt x="319" y="289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9" y="288"/>
                    <a:pt x="319" y="288"/>
                    <a:pt x="319" y="28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8" y="289"/>
                    <a:pt x="318" y="289"/>
                    <a:pt x="318" y="289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17" y="287"/>
                    <a:pt x="317" y="287"/>
                    <a:pt x="317" y="287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6" y="287"/>
                    <a:pt x="316" y="287"/>
                    <a:pt x="316" y="287"/>
                  </a:cubicBezTo>
                  <a:cubicBezTo>
                    <a:pt x="316" y="286"/>
                    <a:pt x="316" y="286"/>
                    <a:pt x="316" y="286"/>
                  </a:cubicBezTo>
                  <a:cubicBezTo>
                    <a:pt x="317" y="286"/>
                    <a:pt x="317" y="286"/>
                    <a:pt x="317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8" y="286"/>
                    <a:pt x="318" y="286"/>
                    <a:pt x="318" y="286"/>
                  </a:cubicBezTo>
                  <a:cubicBezTo>
                    <a:pt x="319" y="286"/>
                    <a:pt x="319" y="286"/>
                    <a:pt x="319" y="286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9" y="285"/>
                    <a:pt x="319" y="285"/>
                    <a:pt x="319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8" y="285"/>
                    <a:pt x="318" y="285"/>
                    <a:pt x="318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16" y="285"/>
                    <a:pt x="316" y="285"/>
                    <a:pt x="316" y="285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6" y="284"/>
                    <a:pt x="316" y="284"/>
                    <a:pt x="316" y="284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5" y="285"/>
                    <a:pt x="315" y="285"/>
                    <a:pt x="315" y="285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4" y="286"/>
                    <a:pt x="314" y="286"/>
                    <a:pt x="314" y="286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3" y="286"/>
                    <a:pt x="313" y="286"/>
                    <a:pt x="313" y="286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5"/>
                    <a:pt x="314" y="285"/>
                    <a:pt x="314" y="285"/>
                  </a:cubicBezTo>
                  <a:cubicBezTo>
                    <a:pt x="314" y="284"/>
                    <a:pt x="314" y="284"/>
                    <a:pt x="314" y="284"/>
                  </a:cubicBezTo>
                  <a:cubicBezTo>
                    <a:pt x="315" y="284"/>
                    <a:pt x="315" y="284"/>
                    <a:pt x="315" y="284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5" y="283"/>
                    <a:pt x="315" y="283"/>
                    <a:pt x="315" y="283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6" y="282"/>
                    <a:pt x="316" y="282"/>
                    <a:pt x="316" y="282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7" y="280"/>
                    <a:pt x="317" y="280"/>
                    <a:pt x="317" y="280"/>
                  </a:cubicBezTo>
                  <a:cubicBezTo>
                    <a:pt x="318" y="281"/>
                    <a:pt x="318" y="281"/>
                    <a:pt x="318" y="281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9"/>
                    <a:pt x="319" y="279"/>
                    <a:pt x="319" y="279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18" y="279"/>
                    <a:pt x="318" y="279"/>
                    <a:pt x="318" y="279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8"/>
                    <a:pt x="319" y="278"/>
                    <a:pt x="319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7"/>
                    <a:pt x="320" y="277"/>
                    <a:pt x="320" y="277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20" y="276"/>
                    <a:pt x="320" y="276"/>
                    <a:pt x="320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7"/>
                    <a:pt x="319" y="277"/>
                    <a:pt x="319" y="277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9" y="276"/>
                    <a:pt x="319" y="276"/>
                    <a:pt x="319" y="276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8" y="277"/>
                    <a:pt x="318" y="277"/>
                    <a:pt x="318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7" y="277"/>
                    <a:pt x="317" y="277"/>
                    <a:pt x="317" y="277"/>
                  </a:cubicBezTo>
                  <a:cubicBezTo>
                    <a:pt x="316" y="277"/>
                    <a:pt x="316" y="277"/>
                    <a:pt x="316" y="277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8"/>
                    <a:pt x="315" y="278"/>
                    <a:pt x="315" y="27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79"/>
                    <a:pt x="314" y="279"/>
                    <a:pt x="314" y="279"/>
                  </a:cubicBezTo>
                  <a:cubicBezTo>
                    <a:pt x="314" y="280"/>
                    <a:pt x="314" y="280"/>
                    <a:pt x="314" y="280"/>
                  </a:cubicBezTo>
                  <a:close/>
                  <a:moveTo>
                    <a:pt x="285" y="287"/>
                  </a:moveTo>
                  <a:cubicBezTo>
                    <a:pt x="286" y="287"/>
                    <a:pt x="286" y="287"/>
                    <a:pt x="286" y="287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90" y="288"/>
                    <a:pt x="290" y="288"/>
                    <a:pt x="290" y="288"/>
                  </a:cubicBezTo>
                  <a:cubicBezTo>
                    <a:pt x="290" y="289"/>
                    <a:pt x="290" y="289"/>
                    <a:pt x="290" y="289"/>
                  </a:cubicBezTo>
                  <a:cubicBezTo>
                    <a:pt x="291" y="289"/>
                    <a:pt x="291" y="289"/>
                    <a:pt x="291" y="289"/>
                  </a:cubicBezTo>
                  <a:cubicBezTo>
                    <a:pt x="292" y="289"/>
                    <a:pt x="292" y="289"/>
                    <a:pt x="292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3" y="289"/>
                    <a:pt x="293" y="289"/>
                    <a:pt x="293" y="289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8"/>
                    <a:pt x="292" y="288"/>
                    <a:pt x="292" y="288"/>
                  </a:cubicBezTo>
                  <a:cubicBezTo>
                    <a:pt x="292" y="287"/>
                    <a:pt x="292" y="287"/>
                    <a:pt x="292" y="287"/>
                  </a:cubicBezTo>
                  <a:cubicBezTo>
                    <a:pt x="291" y="287"/>
                    <a:pt x="291" y="287"/>
                    <a:pt x="291" y="287"/>
                  </a:cubicBezTo>
                  <a:cubicBezTo>
                    <a:pt x="290" y="286"/>
                    <a:pt x="290" y="286"/>
                    <a:pt x="290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9" y="286"/>
                    <a:pt x="289" y="286"/>
                    <a:pt x="289" y="286"/>
                  </a:cubicBezTo>
                  <a:cubicBezTo>
                    <a:pt x="288" y="285"/>
                    <a:pt x="288" y="285"/>
                    <a:pt x="288" y="285"/>
                  </a:cubicBezTo>
                  <a:cubicBezTo>
                    <a:pt x="287" y="285"/>
                    <a:pt x="287" y="285"/>
                    <a:pt x="287" y="285"/>
                  </a:cubicBezTo>
                  <a:cubicBezTo>
                    <a:pt x="286" y="284"/>
                    <a:pt x="286" y="284"/>
                    <a:pt x="286" y="284"/>
                  </a:cubicBezTo>
                  <a:cubicBezTo>
                    <a:pt x="284" y="284"/>
                    <a:pt x="284" y="284"/>
                    <a:pt x="284" y="284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2" y="284"/>
                    <a:pt x="282" y="284"/>
                    <a:pt x="282" y="284"/>
                  </a:cubicBezTo>
                  <a:cubicBezTo>
                    <a:pt x="283" y="285"/>
                    <a:pt x="283" y="285"/>
                    <a:pt x="283" y="285"/>
                  </a:cubicBezTo>
                  <a:cubicBezTo>
                    <a:pt x="284" y="285"/>
                    <a:pt x="284" y="285"/>
                    <a:pt x="284" y="285"/>
                  </a:cubicBezTo>
                  <a:cubicBezTo>
                    <a:pt x="285" y="286"/>
                    <a:pt x="285" y="286"/>
                    <a:pt x="285" y="286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5" y="287"/>
                    <a:pt x="285" y="287"/>
                    <a:pt x="285" y="287"/>
                  </a:cubicBezTo>
                  <a:close/>
                  <a:moveTo>
                    <a:pt x="286" y="305"/>
                  </a:moveTo>
                  <a:cubicBezTo>
                    <a:pt x="285" y="305"/>
                    <a:pt x="285" y="305"/>
                    <a:pt x="285" y="305"/>
                  </a:cubicBezTo>
                  <a:cubicBezTo>
                    <a:pt x="284" y="304"/>
                    <a:pt x="284" y="304"/>
                    <a:pt x="284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2" y="303"/>
                    <a:pt x="282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3"/>
                    <a:pt x="281" y="303"/>
                    <a:pt x="281" y="303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2"/>
                    <a:pt x="280" y="302"/>
                    <a:pt x="280" y="302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1"/>
                    <a:pt x="279" y="301"/>
                    <a:pt x="279" y="301"/>
                  </a:cubicBezTo>
                  <a:cubicBezTo>
                    <a:pt x="279" y="300"/>
                    <a:pt x="279" y="300"/>
                    <a:pt x="279" y="300"/>
                  </a:cubicBezTo>
                  <a:cubicBezTo>
                    <a:pt x="281" y="299"/>
                    <a:pt x="281" y="299"/>
                    <a:pt x="281" y="29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1"/>
                    <a:pt x="281" y="301"/>
                    <a:pt x="281" y="301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2" y="302"/>
                    <a:pt x="282" y="302"/>
                    <a:pt x="282" y="302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4" y="303"/>
                    <a:pt x="284" y="303"/>
                    <a:pt x="284" y="303"/>
                  </a:cubicBezTo>
                  <a:cubicBezTo>
                    <a:pt x="285" y="303"/>
                    <a:pt x="285" y="303"/>
                    <a:pt x="285" y="303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8" y="303"/>
                    <a:pt x="288" y="303"/>
                    <a:pt x="288" y="303"/>
                  </a:cubicBezTo>
                  <a:cubicBezTo>
                    <a:pt x="287" y="303"/>
                    <a:pt x="287" y="303"/>
                    <a:pt x="287" y="303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5"/>
                    <a:pt x="286" y="305"/>
                    <a:pt x="286" y="305"/>
                  </a:cubicBezTo>
                  <a:close/>
                  <a:moveTo>
                    <a:pt x="292" y="308"/>
                  </a:moveTo>
                  <a:cubicBezTo>
                    <a:pt x="292" y="308"/>
                    <a:pt x="292" y="308"/>
                    <a:pt x="292" y="308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6"/>
                    <a:pt x="290" y="306"/>
                    <a:pt x="290" y="306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2" y="304"/>
                    <a:pt x="292" y="304"/>
                    <a:pt x="292" y="304"/>
                  </a:cubicBezTo>
                  <a:cubicBezTo>
                    <a:pt x="293" y="303"/>
                    <a:pt x="293" y="303"/>
                    <a:pt x="293" y="303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3" y="302"/>
                    <a:pt x="293" y="302"/>
                    <a:pt x="293" y="302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5" y="300"/>
                    <a:pt x="295" y="300"/>
                    <a:pt x="295" y="300"/>
                  </a:cubicBezTo>
                  <a:cubicBezTo>
                    <a:pt x="296" y="300"/>
                    <a:pt x="296" y="300"/>
                    <a:pt x="296" y="300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296" y="301"/>
                    <a:pt x="296" y="301"/>
                    <a:pt x="296" y="301"/>
                  </a:cubicBezTo>
                  <a:cubicBezTo>
                    <a:pt x="296" y="302"/>
                    <a:pt x="296" y="302"/>
                    <a:pt x="296" y="302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5" y="304"/>
                    <a:pt x="295" y="304"/>
                    <a:pt x="295" y="304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5" y="305"/>
                    <a:pt x="295" y="305"/>
                    <a:pt x="295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5"/>
                    <a:pt x="296" y="305"/>
                    <a:pt x="296" y="305"/>
                  </a:cubicBezTo>
                  <a:cubicBezTo>
                    <a:pt x="296" y="304"/>
                    <a:pt x="296" y="304"/>
                    <a:pt x="296" y="304"/>
                  </a:cubicBezTo>
                  <a:cubicBezTo>
                    <a:pt x="297" y="304"/>
                    <a:pt x="297" y="304"/>
                    <a:pt x="297" y="304"/>
                  </a:cubicBezTo>
                  <a:cubicBezTo>
                    <a:pt x="298" y="305"/>
                    <a:pt x="298" y="305"/>
                    <a:pt x="298" y="305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8" y="306"/>
                    <a:pt x="298" y="306"/>
                    <a:pt x="298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7" y="306"/>
                    <a:pt x="297" y="306"/>
                    <a:pt x="297" y="306"/>
                  </a:cubicBezTo>
                  <a:cubicBezTo>
                    <a:pt x="295" y="307"/>
                    <a:pt x="295" y="307"/>
                    <a:pt x="295" y="307"/>
                  </a:cubicBezTo>
                  <a:cubicBezTo>
                    <a:pt x="294" y="307"/>
                    <a:pt x="294" y="307"/>
                    <a:pt x="294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2" y="308"/>
                    <a:pt x="292" y="308"/>
                    <a:pt x="292" y="308"/>
                  </a:cubicBezTo>
                  <a:cubicBezTo>
                    <a:pt x="292" y="308"/>
                    <a:pt x="292" y="308"/>
                    <a:pt x="292" y="308"/>
                  </a:cubicBezTo>
                  <a:close/>
                  <a:moveTo>
                    <a:pt x="224" y="260"/>
                  </a:moveTo>
                  <a:cubicBezTo>
                    <a:pt x="224" y="261"/>
                    <a:pt x="224" y="261"/>
                    <a:pt x="224" y="261"/>
                  </a:cubicBezTo>
                  <a:cubicBezTo>
                    <a:pt x="224" y="261"/>
                    <a:pt x="224" y="261"/>
                    <a:pt x="224" y="261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4" y="260"/>
                    <a:pt x="224" y="260"/>
                    <a:pt x="224" y="260"/>
                  </a:cubicBezTo>
                  <a:cubicBezTo>
                    <a:pt x="224" y="260"/>
                    <a:pt x="224" y="260"/>
                    <a:pt x="224" y="260"/>
                  </a:cubicBezTo>
                  <a:close/>
                  <a:moveTo>
                    <a:pt x="223" y="269"/>
                  </a:moveTo>
                  <a:cubicBezTo>
                    <a:pt x="224" y="268"/>
                    <a:pt x="224" y="268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5" y="268"/>
                    <a:pt x="225" y="268"/>
                    <a:pt x="225" y="268"/>
                  </a:cubicBezTo>
                  <a:cubicBezTo>
                    <a:pt x="224" y="269"/>
                    <a:pt x="224" y="269"/>
                    <a:pt x="224" y="269"/>
                  </a:cubicBezTo>
                  <a:cubicBezTo>
                    <a:pt x="223" y="269"/>
                    <a:pt x="223" y="269"/>
                    <a:pt x="223" y="269"/>
                  </a:cubicBezTo>
                  <a:close/>
                  <a:moveTo>
                    <a:pt x="215" y="262"/>
                  </a:moveTo>
                  <a:cubicBezTo>
                    <a:pt x="216" y="261"/>
                    <a:pt x="216" y="261"/>
                    <a:pt x="216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7" y="261"/>
                    <a:pt x="217" y="261"/>
                    <a:pt x="217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2"/>
                    <a:pt x="220" y="262"/>
                    <a:pt x="220" y="262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20" y="263"/>
                    <a:pt x="220" y="263"/>
                    <a:pt x="220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3"/>
                    <a:pt x="215" y="263"/>
                    <a:pt x="215" y="263"/>
                  </a:cubicBezTo>
                  <a:cubicBezTo>
                    <a:pt x="215" y="262"/>
                    <a:pt x="215" y="262"/>
                    <a:pt x="215" y="262"/>
                  </a:cubicBezTo>
                  <a:close/>
                  <a:moveTo>
                    <a:pt x="34" y="266"/>
                  </a:moveTo>
                  <a:cubicBezTo>
                    <a:pt x="35" y="266"/>
                    <a:pt x="35" y="266"/>
                    <a:pt x="35" y="266"/>
                  </a:cubicBezTo>
                  <a:cubicBezTo>
                    <a:pt x="35" y="267"/>
                    <a:pt x="35" y="267"/>
                    <a:pt x="35" y="267"/>
                  </a:cubicBezTo>
                  <a:cubicBezTo>
                    <a:pt x="35" y="268"/>
                    <a:pt x="35" y="268"/>
                    <a:pt x="35" y="268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4" y="266"/>
                    <a:pt x="34" y="266"/>
                    <a:pt x="34" y="266"/>
                  </a:cubicBezTo>
                  <a:close/>
                  <a:moveTo>
                    <a:pt x="32" y="264"/>
                  </a:moveTo>
                  <a:cubicBezTo>
                    <a:pt x="32" y="263"/>
                    <a:pt x="32" y="263"/>
                    <a:pt x="32" y="263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2" y="264"/>
                    <a:pt x="32" y="264"/>
                    <a:pt x="32" y="264"/>
                  </a:cubicBezTo>
                  <a:close/>
                  <a:moveTo>
                    <a:pt x="27" y="260"/>
                  </a:moveTo>
                  <a:cubicBezTo>
                    <a:pt x="28" y="260"/>
                    <a:pt x="28" y="260"/>
                    <a:pt x="28" y="260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27" y="260"/>
                    <a:pt x="27" y="260"/>
                    <a:pt x="27" y="260"/>
                  </a:cubicBezTo>
                  <a:close/>
                  <a:moveTo>
                    <a:pt x="20" y="257"/>
                  </a:moveTo>
                  <a:cubicBezTo>
                    <a:pt x="20" y="258"/>
                    <a:pt x="20" y="258"/>
                    <a:pt x="20" y="258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1" y="259"/>
                    <a:pt x="21" y="259"/>
                    <a:pt x="21" y="259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1"/>
                    <a:pt x="21" y="261"/>
                    <a:pt x="21" y="261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1" y="262"/>
                    <a:pt x="21" y="262"/>
                    <a:pt x="21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2" y="263"/>
                    <a:pt x="22" y="263"/>
                    <a:pt x="22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4" y="264"/>
                    <a:pt x="24" y="264"/>
                    <a:pt x="24" y="264"/>
                  </a:cubicBezTo>
                  <a:cubicBezTo>
                    <a:pt x="25" y="263"/>
                    <a:pt x="25" y="263"/>
                    <a:pt x="25" y="263"/>
                  </a:cubicBezTo>
                  <a:cubicBezTo>
                    <a:pt x="24" y="265"/>
                    <a:pt x="24" y="265"/>
                    <a:pt x="24" y="265"/>
                  </a:cubicBezTo>
                  <a:cubicBezTo>
                    <a:pt x="24" y="266"/>
                    <a:pt x="24" y="266"/>
                    <a:pt x="24" y="266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6" y="264"/>
                    <a:pt x="26" y="264"/>
                    <a:pt x="26" y="264"/>
                  </a:cubicBezTo>
                  <a:cubicBezTo>
                    <a:pt x="26" y="265"/>
                    <a:pt x="26" y="265"/>
                    <a:pt x="26" y="265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25" y="266"/>
                    <a:pt x="25" y="266"/>
                    <a:pt x="25" y="266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8" y="268"/>
                    <a:pt x="28" y="268"/>
                    <a:pt x="28" y="268"/>
                  </a:cubicBezTo>
                  <a:cubicBezTo>
                    <a:pt x="28" y="269"/>
                    <a:pt x="28" y="269"/>
                    <a:pt x="28" y="269"/>
                  </a:cubicBezTo>
                  <a:cubicBezTo>
                    <a:pt x="28" y="270"/>
                    <a:pt x="28" y="270"/>
                    <a:pt x="28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29" y="270"/>
                    <a:pt x="29" y="270"/>
                    <a:pt x="29" y="270"/>
                  </a:cubicBezTo>
                  <a:cubicBezTo>
                    <a:pt x="30" y="270"/>
                    <a:pt x="30" y="270"/>
                    <a:pt x="30" y="270"/>
                  </a:cubicBezTo>
                  <a:cubicBezTo>
                    <a:pt x="31" y="270"/>
                    <a:pt x="31" y="270"/>
                    <a:pt x="31" y="270"/>
                  </a:cubicBezTo>
                  <a:cubicBezTo>
                    <a:pt x="29" y="271"/>
                    <a:pt x="29" y="271"/>
                    <a:pt x="29" y="271"/>
                  </a:cubicBezTo>
                  <a:cubicBezTo>
                    <a:pt x="31" y="273"/>
                    <a:pt x="31" y="273"/>
                    <a:pt x="31" y="273"/>
                  </a:cubicBezTo>
                  <a:cubicBezTo>
                    <a:pt x="32" y="273"/>
                    <a:pt x="32" y="273"/>
                    <a:pt x="32" y="273"/>
                  </a:cubicBezTo>
                  <a:cubicBezTo>
                    <a:pt x="32" y="274"/>
                    <a:pt x="32" y="274"/>
                    <a:pt x="32" y="274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35" y="273"/>
                    <a:pt x="35" y="273"/>
                    <a:pt x="35" y="273"/>
                  </a:cubicBezTo>
                  <a:cubicBezTo>
                    <a:pt x="36" y="272"/>
                    <a:pt x="36" y="272"/>
                    <a:pt x="36" y="272"/>
                  </a:cubicBezTo>
                  <a:cubicBezTo>
                    <a:pt x="35" y="271"/>
                    <a:pt x="35" y="271"/>
                    <a:pt x="35" y="271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35" y="269"/>
                    <a:pt x="35" y="269"/>
                    <a:pt x="35" y="269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1" y="264"/>
                    <a:pt x="31" y="264"/>
                    <a:pt x="31" y="264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1" y="262"/>
                    <a:pt x="31" y="262"/>
                    <a:pt x="31" y="262"/>
                  </a:cubicBezTo>
                  <a:cubicBezTo>
                    <a:pt x="30" y="262"/>
                    <a:pt x="30" y="262"/>
                    <a:pt x="30" y="262"/>
                  </a:cubicBezTo>
                  <a:cubicBezTo>
                    <a:pt x="28" y="261"/>
                    <a:pt x="28" y="261"/>
                    <a:pt x="28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7" y="261"/>
                    <a:pt x="27" y="261"/>
                    <a:pt x="27" y="261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9"/>
                    <a:pt x="24" y="259"/>
                    <a:pt x="24" y="259"/>
                  </a:cubicBezTo>
                  <a:cubicBezTo>
                    <a:pt x="24" y="258"/>
                    <a:pt x="24" y="258"/>
                    <a:pt x="24" y="258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2" y="257"/>
                    <a:pt x="22" y="257"/>
                    <a:pt x="22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0" y="257"/>
                    <a:pt x="20" y="257"/>
                    <a:pt x="20" y="257"/>
                  </a:cubicBezTo>
                  <a:close/>
                  <a:moveTo>
                    <a:pt x="28" y="259"/>
                  </a:moveTo>
                  <a:cubicBezTo>
                    <a:pt x="28" y="259"/>
                    <a:pt x="28" y="259"/>
                    <a:pt x="28" y="259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9" y="259"/>
                    <a:pt x="29" y="259"/>
                    <a:pt x="29" y="259"/>
                  </a:cubicBezTo>
                  <a:cubicBezTo>
                    <a:pt x="28" y="259"/>
                    <a:pt x="28" y="259"/>
                    <a:pt x="28" y="259"/>
                  </a:cubicBezTo>
                  <a:cubicBezTo>
                    <a:pt x="28" y="259"/>
                    <a:pt x="28" y="259"/>
                    <a:pt x="28" y="259"/>
                  </a:cubicBezTo>
                  <a:close/>
                  <a:moveTo>
                    <a:pt x="27" y="258"/>
                  </a:moveTo>
                  <a:cubicBezTo>
                    <a:pt x="28" y="258"/>
                    <a:pt x="28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27" y="258"/>
                    <a:pt x="27" y="258"/>
                    <a:pt x="27" y="258"/>
                  </a:cubicBezTo>
                  <a:close/>
                  <a:moveTo>
                    <a:pt x="22" y="240"/>
                  </a:moveTo>
                  <a:cubicBezTo>
                    <a:pt x="22" y="241"/>
                    <a:pt x="22" y="241"/>
                    <a:pt x="22" y="241"/>
                  </a:cubicBezTo>
                  <a:cubicBezTo>
                    <a:pt x="22" y="241"/>
                    <a:pt x="22" y="241"/>
                    <a:pt x="22" y="241"/>
                  </a:cubicBezTo>
                  <a:cubicBezTo>
                    <a:pt x="22" y="240"/>
                    <a:pt x="22" y="240"/>
                    <a:pt x="22" y="240"/>
                  </a:cubicBezTo>
                  <a:close/>
                  <a:moveTo>
                    <a:pt x="24" y="249"/>
                  </a:moveTo>
                  <a:cubicBezTo>
                    <a:pt x="24" y="248"/>
                    <a:pt x="24" y="248"/>
                    <a:pt x="24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8"/>
                    <a:pt x="25" y="248"/>
                    <a:pt x="25" y="248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9"/>
                    <a:pt x="24" y="249"/>
                    <a:pt x="24" y="249"/>
                  </a:cubicBezTo>
                  <a:close/>
                  <a:moveTo>
                    <a:pt x="24" y="251"/>
                  </a:moveTo>
                  <a:cubicBezTo>
                    <a:pt x="23" y="252"/>
                    <a:pt x="23" y="252"/>
                    <a:pt x="23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1"/>
                    <a:pt x="24" y="251"/>
                    <a:pt x="24" y="251"/>
                  </a:cubicBezTo>
                  <a:close/>
                  <a:moveTo>
                    <a:pt x="25" y="25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50"/>
                    <a:pt x="25" y="250"/>
                    <a:pt x="25" y="250"/>
                  </a:cubicBezTo>
                  <a:close/>
                  <a:moveTo>
                    <a:pt x="26" y="249"/>
                  </a:moveTo>
                  <a:cubicBezTo>
                    <a:pt x="27" y="248"/>
                    <a:pt x="27" y="248"/>
                    <a:pt x="27" y="248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8" y="249"/>
                    <a:pt x="28" y="249"/>
                    <a:pt x="28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26" y="249"/>
                    <a:pt x="26" y="249"/>
                    <a:pt x="26" y="249"/>
                  </a:cubicBezTo>
                  <a:close/>
                  <a:moveTo>
                    <a:pt x="25" y="245"/>
                  </a:moveTo>
                  <a:cubicBezTo>
                    <a:pt x="25" y="244"/>
                    <a:pt x="25" y="244"/>
                    <a:pt x="25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6" y="244"/>
                    <a:pt x="26" y="244"/>
                    <a:pt x="26" y="244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ubicBezTo>
                    <a:pt x="25" y="245"/>
                    <a:pt x="25" y="245"/>
                    <a:pt x="25" y="245"/>
                  </a:cubicBezTo>
                  <a:close/>
                  <a:moveTo>
                    <a:pt x="23" y="245"/>
                  </a:moveTo>
                  <a:cubicBezTo>
                    <a:pt x="24" y="245"/>
                    <a:pt x="24" y="245"/>
                    <a:pt x="24" y="245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3" y="245"/>
                    <a:pt x="23" y="245"/>
                    <a:pt x="23" y="245"/>
                  </a:cubicBezTo>
                  <a:close/>
                  <a:moveTo>
                    <a:pt x="22" y="243"/>
                  </a:moveTo>
                  <a:cubicBezTo>
                    <a:pt x="22" y="244"/>
                    <a:pt x="22" y="244"/>
                    <a:pt x="22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2" y="245"/>
                    <a:pt x="22" y="245"/>
                    <a:pt x="22" y="245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2" y="243"/>
                    <a:pt x="22" y="243"/>
                    <a:pt x="22" y="243"/>
                  </a:cubicBezTo>
                  <a:cubicBezTo>
                    <a:pt x="22" y="243"/>
                    <a:pt x="22" y="243"/>
                    <a:pt x="22" y="243"/>
                  </a:cubicBezTo>
                  <a:close/>
                  <a:moveTo>
                    <a:pt x="23" y="242"/>
                  </a:moveTo>
                  <a:cubicBezTo>
                    <a:pt x="23" y="242"/>
                    <a:pt x="23" y="242"/>
                    <a:pt x="23" y="242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5" y="242"/>
                    <a:pt x="25" y="242"/>
                    <a:pt x="25" y="242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4"/>
                    <a:pt x="24" y="244"/>
                    <a:pt x="24" y="244"/>
                  </a:cubicBezTo>
                  <a:cubicBezTo>
                    <a:pt x="25" y="243"/>
                    <a:pt x="25" y="243"/>
                    <a:pt x="25" y="243"/>
                  </a:cubicBezTo>
                  <a:cubicBezTo>
                    <a:pt x="25" y="241"/>
                    <a:pt x="25" y="241"/>
                    <a:pt x="25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2"/>
                    <a:pt x="23" y="242"/>
                    <a:pt x="23" y="242"/>
                  </a:cubicBezTo>
                  <a:close/>
                  <a:moveTo>
                    <a:pt x="23" y="240"/>
                  </a:moveTo>
                  <a:cubicBezTo>
                    <a:pt x="23" y="241"/>
                    <a:pt x="23" y="241"/>
                    <a:pt x="23" y="241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ubicBezTo>
                    <a:pt x="23" y="240"/>
                    <a:pt x="23" y="240"/>
                    <a:pt x="23" y="240"/>
                  </a:cubicBezTo>
                  <a:close/>
                  <a:moveTo>
                    <a:pt x="24" y="239"/>
                  </a:moveTo>
                  <a:cubicBezTo>
                    <a:pt x="25" y="238"/>
                    <a:pt x="25" y="238"/>
                    <a:pt x="25" y="238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4" y="239"/>
                    <a:pt x="24" y="239"/>
                    <a:pt x="24" y="239"/>
                  </a:cubicBezTo>
                  <a:close/>
                  <a:moveTo>
                    <a:pt x="19" y="236"/>
                  </a:moveTo>
                  <a:cubicBezTo>
                    <a:pt x="21" y="238"/>
                    <a:pt x="21" y="238"/>
                    <a:pt x="21" y="238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1" y="240"/>
                    <a:pt x="21" y="240"/>
                    <a:pt x="21" y="240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20" y="239"/>
                    <a:pt x="20" y="239"/>
                    <a:pt x="20" y="239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19" y="237"/>
                    <a:pt x="19" y="237"/>
                    <a:pt x="19" y="237"/>
                  </a:cubicBezTo>
                  <a:cubicBezTo>
                    <a:pt x="19" y="237"/>
                    <a:pt x="19" y="236"/>
                    <a:pt x="19" y="236"/>
                  </a:cubicBezTo>
                  <a:close/>
                  <a:moveTo>
                    <a:pt x="21" y="236"/>
                  </a:moveTo>
                  <a:cubicBezTo>
                    <a:pt x="21" y="237"/>
                    <a:pt x="21" y="237"/>
                    <a:pt x="21" y="237"/>
                  </a:cubicBezTo>
                  <a:cubicBezTo>
                    <a:pt x="21" y="238"/>
                    <a:pt x="21" y="238"/>
                    <a:pt x="21" y="238"/>
                  </a:cubicBezTo>
                  <a:cubicBezTo>
                    <a:pt x="21" y="239"/>
                    <a:pt x="21" y="239"/>
                    <a:pt x="21" y="239"/>
                  </a:cubicBezTo>
                  <a:cubicBezTo>
                    <a:pt x="22" y="239"/>
                    <a:pt x="22" y="239"/>
                    <a:pt x="22" y="239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6"/>
                    <a:pt x="21" y="236"/>
                    <a:pt x="21" y="236"/>
                  </a:cubicBezTo>
                  <a:close/>
                  <a:moveTo>
                    <a:pt x="19" y="235"/>
                  </a:moveTo>
                  <a:cubicBezTo>
                    <a:pt x="20" y="235"/>
                    <a:pt x="20" y="235"/>
                    <a:pt x="20" y="235"/>
                  </a:cubicBezTo>
                  <a:cubicBezTo>
                    <a:pt x="20" y="235"/>
                    <a:pt x="20" y="235"/>
                    <a:pt x="20" y="235"/>
                  </a:cubicBezTo>
                  <a:cubicBezTo>
                    <a:pt x="21" y="235"/>
                    <a:pt x="21" y="235"/>
                    <a:pt x="21" y="235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9" y="234"/>
                    <a:pt x="19" y="234"/>
                    <a:pt x="19" y="234"/>
                  </a:cubicBezTo>
                  <a:cubicBezTo>
                    <a:pt x="19" y="235"/>
                    <a:pt x="19" y="235"/>
                    <a:pt x="19" y="235"/>
                  </a:cubicBezTo>
                  <a:close/>
                  <a:moveTo>
                    <a:pt x="10" y="235"/>
                  </a:moveTo>
                  <a:cubicBezTo>
                    <a:pt x="9" y="234"/>
                    <a:pt x="9" y="234"/>
                    <a:pt x="9" y="234"/>
                  </a:cubicBezTo>
                  <a:cubicBezTo>
                    <a:pt x="11" y="232"/>
                    <a:pt x="11" y="232"/>
                    <a:pt x="11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2" y="236"/>
                    <a:pt x="12" y="236"/>
                    <a:pt x="12" y="236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5"/>
                    <a:pt x="13" y="235"/>
                    <a:pt x="13" y="235"/>
                  </a:cubicBezTo>
                  <a:cubicBezTo>
                    <a:pt x="14" y="233"/>
                    <a:pt x="14" y="233"/>
                    <a:pt x="14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4" y="237"/>
                    <a:pt x="14" y="237"/>
                    <a:pt x="14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2" y="239"/>
                    <a:pt x="12" y="239"/>
                    <a:pt x="12" y="239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240"/>
                    <a:pt x="13" y="240"/>
                    <a:pt x="13" y="240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12" y="241"/>
                    <a:pt x="12" y="241"/>
                    <a:pt x="12" y="241"/>
                  </a:cubicBezTo>
                  <a:cubicBezTo>
                    <a:pt x="12" y="242"/>
                    <a:pt x="12" y="242"/>
                    <a:pt x="12" y="242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3" y="245"/>
                    <a:pt x="13" y="245"/>
                    <a:pt x="13" y="245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13" y="247"/>
                    <a:pt x="13" y="247"/>
                    <a:pt x="13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4"/>
                    <a:pt x="11" y="244"/>
                    <a:pt x="11" y="244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1" y="242"/>
                    <a:pt x="11" y="242"/>
                    <a:pt x="11" y="242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9" y="241"/>
                    <a:pt x="9" y="241"/>
                    <a:pt x="9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1" y="241"/>
                    <a:pt x="11" y="241"/>
                    <a:pt x="11" y="241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9" y="240"/>
                    <a:pt x="9" y="240"/>
                    <a:pt x="9" y="240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1" y="238"/>
                    <a:pt x="11" y="238"/>
                    <a:pt x="11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0" y="237"/>
                    <a:pt x="10" y="237"/>
                    <a:pt x="10" y="23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9" y="236"/>
                    <a:pt x="9" y="236"/>
                    <a:pt x="9" y="236"/>
                  </a:cubicBezTo>
                  <a:cubicBezTo>
                    <a:pt x="10" y="235"/>
                    <a:pt x="10" y="235"/>
                    <a:pt x="10" y="235"/>
                  </a:cubicBezTo>
                  <a:close/>
                  <a:moveTo>
                    <a:pt x="20" y="231"/>
                  </a:moveTo>
                  <a:cubicBezTo>
                    <a:pt x="20" y="230"/>
                    <a:pt x="20" y="230"/>
                    <a:pt x="20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0" y="231"/>
                    <a:pt x="20" y="231"/>
                    <a:pt x="20" y="231"/>
                  </a:cubicBezTo>
                  <a:close/>
                  <a:moveTo>
                    <a:pt x="111" y="109"/>
                  </a:moveTo>
                  <a:cubicBezTo>
                    <a:pt x="111" y="109"/>
                    <a:pt x="111" y="109"/>
                    <a:pt x="111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1" y="109"/>
                    <a:pt x="111" y="109"/>
                    <a:pt x="111" y="109"/>
                  </a:cubicBezTo>
                  <a:close/>
                  <a:moveTo>
                    <a:pt x="102" y="101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2" y="101"/>
                    <a:pt x="102" y="101"/>
                    <a:pt x="102" y="101"/>
                  </a:cubicBezTo>
                  <a:close/>
                  <a:moveTo>
                    <a:pt x="71" y="103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lose/>
                  <a:moveTo>
                    <a:pt x="71" y="105"/>
                  </a:move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5"/>
                  </a:cubicBezTo>
                  <a:close/>
                  <a:moveTo>
                    <a:pt x="69" y="107"/>
                  </a:moveTo>
                  <a:cubicBezTo>
                    <a:pt x="69" y="108"/>
                    <a:pt x="69" y="108"/>
                    <a:pt x="69" y="108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69" y="107"/>
                    <a:pt x="69" y="107"/>
                    <a:pt x="69" y="107"/>
                  </a:cubicBezTo>
                  <a:close/>
                  <a:moveTo>
                    <a:pt x="66" y="110"/>
                  </a:moveTo>
                  <a:cubicBezTo>
                    <a:pt x="66" y="109"/>
                    <a:pt x="66" y="109"/>
                    <a:pt x="66" y="10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65" y="109"/>
                    <a:pt x="66" y="110"/>
                    <a:pt x="66" y="110"/>
                  </a:cubicBezTo>
                  <a:close/>
                  <a:moveTo>
                    <a:pt x="66" y="110"/>
                  </a:move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6" y="110"/>
                    <a:pt x="66" y="110"/>
                    <a:pt x="66" y="110"/>
                  </a:cubicBezTo>
                  <a:close/>
                  <a:moveTo>
                    <a:pt x="68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6" y="112"/>
                    <a:pt x="66" y="112"/>
                    <a:pt x="66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8" y="114"/>
                    <a:pt x="68" y="114"/>
                    <a:pt x="68" y="114"/>
                  </a:cubicBezTo>
                  <a:close/>
                  <a:moveTo>
                    <a:pt x="58" y="100"/>
                  </a:moveTo>
                  <a:cubicBezTo>
                    <a:pt x="58" y="101"/>
                    <a:pt x="58" y="101"/>
                    <a:pt x="58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100"/>
                    <a:pt x="58" y="100"/>
                    <a:pt x="58" y="100"/>
                  </a:cubicBezTo>
                  <a:close/>
                  <a:moveTo>
                    <a:pt x="39" y="271"/>
                  </a:moveTo>
                  <a:cubicBezTo>
                    <a:pt x="39" y="271"/>
                    <a:pt x="39" y="271"/>
                    <a:pt x="39" y="271"/>
                  </a:cubicBezTo>
                  <a:cubicBezTo>
                    <a:pt x="38" y="271"/>
                    <a:pt x="38" y="271"/>
                    <a:pt x="38" y="271"/>
                  </a:cubicBezTo>
                  <a:cubicBezTo>
                    <a:pt x="38" y="269"/>
                    <a:pt x="38" y="269"/>
                    <a:pt x="38" y="269"/>
                  </a:cubicBezTo>
                  <a:cubicBezTo>
                    <a:pt x="39" y="268"/>
                    <a:pt x="39" y="268"/>
                    <a:pt x="39" y="268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9" y="267"/>
                    <a:pt x="39" y="267"/>
                    <a:pt x="39" y="267"/>
                  </a:cubicBezTo>
                  <a:cubicBezTo>
                    <a:pt x="38" y="268"/>
                    <a:pt x="38" y="268"/>
                    <a:pt x="38" y="268"/>
                  </a:cubicBezTo>
                  <a:cubicBezTo>
                    <a:pt x="37" y="268"/>
                    <a:pt x="37" y="268"/>
                    <a:pt x="37" y="268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6" y="266"/>
                    <a:pt x="36" y="266"/>
                    <a:pt x="36" y="266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4" y="264"/>
                    <a:pt x="34" y="264"/>
                    <a:pt x="34" y="264"/>
                  </a:cubicBezTo>
                  <a:cubicBezTo>
                    <a:pt x="35" y="263"/>
                    <a:pt x="35" y="263"/>
                    <a:pt x="35" y="263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6" y="262"/>
                    <a:pt x="36" y="262"/>
                    <a:pt x="36" y="262"/>
                  </a:cubicBezTo>
                  <a:cubicBezTo>
                    <a:pt x="36" y="261"/>
                    <a:pt x="36" y="261"/>
                    <a:pt x="36" y="261"/>
                  </a:cubicBezTo>
                  <a:cubicBezTo>
                    <a:pt x="35" y="262"/>
                    <a:pt x="35" y="262"/>
                    <a:pt x="35" y="262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4" y="261"/>
                    <a:pt x="34" y="261"/>
                    <a:pt x="34" y="261"/>
                  </a:cubicBezTo>
                  <a:cubicBezTo>
                    <a:pt x="35" y="260"/>
                    <a:pt x="35" y="260"/>
                    <a:pt x="35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3" y="261"/>
                    <a:pt x="33" y="261"/>
                    <a:pt x="33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1"/>
                    <a:pt x="32" y="261"/>
                    <a:pt x="32" y="261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2" y="260"/>
                    <a:pt x="32" y="260"/>
                    <a:pt x="32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30" y="261"/>
                    <a:pt x="30" y="261"/>
                    <a:pt x="30" y="261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33" y="257"/>
                    <a:pt x="33" y="257"/>
                  </a:cubicBezTo>
                  <a:cubicBezTo>
                    <a:pt x="32" y="258"/>
                    <a:pt x="32" y="258"/>
                    <a:pt x="32" y="258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1" y="259"/>
                    <a:pt x="31" y="259"/>
                    <a:pt x="31" y="259"/>
                  </a:cubicBezTo>
                  <a:cubicBezTo>
                    <a:pt x="30" y="259"/>
                    <a:pt x="30" y="259"/>
                    <a:pt x="30" y="259"/>
                  </a:cubicBezTo>
                  <a:cubicBezTo>
                    <a:pt x="30" y="258"/>
                    <a:pt x="30" y="258"/>
                    <a:pt x="30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8"/>
                    <a:pt x="29" y="258"/>
                    <a:pt x="29" y="258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8" y="257"/>
                    <a:pt x="28" y="257"/>
                    <a:pt x="28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6" y="258"/>
                    <a:pt x="26" y="258"/>
                    <a:pt x="26" y="258"/>
                  </a:cubicBezTo>
                  <a:cubicBezTo>
                    <a:pt x="25" y="257"/>
                    <a:pt x="25" y="257"/>
                    <a:pt x="25" y="257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7"/>
                    <a:pt x="27" y="257"/>
                    <a:pt x="27" y="257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7" y="256"/>
                    <a:pt x="27" y="256"/>
                    <a:pt x="27" y="256"/>
                  </a:cubicBezTo>
                  <a:cubicBezTo>
                    <a:pt x="28" y="256"/>
                    <a:pt x="28" y="256"/>
                    <a:pt x="28" y="256"/>
                  </a:cubicBezTo>
                  <a:cubicBezTo>
                    <a:pt x="28" y="255"/>
                    <a:pt x="28" y="255"/>
                    <a:pt x="28" y="255"/>
                  </a:cubicBezTo>
                  <a:cubicBezTo>
                    <a:pt x="27" y="255"/>
                    <a:pt x="27" y="255"/>
                    <a:pt x="27" y="255"/>
                  </a:cubicBezTo>
                  <a:cubicBezTo>
                    <a:pt x="26" y="255"/>
                    <a:pt x="26" y="255"/>
                    <a:pt x="26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5" y="255"/>
                    <a:pt x="25" y="255"/>
                    <a:pt x="25" y="255"/>
                  </a:cubicBezTo>
                  <a:cubicBezTo>
                    <a:pt x="24" y="255"/>
                    <a:pt x="24" y="255"/>
                    <a:pt x="24" y="255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5" y="254"/>
                    <a:pt x="25" y="254"/>
                    <a:pt x="25" y="254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6" y="253"/>
                    <a:pt x="26" y="253"/>
                    <a:pt x="26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28" y="252"/>
                    <a:pt x="28" y="252"/>
                    <a:pt x="28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7" y="251"/>
                    <a:pt x="27" y="251"/>
                    <a:pt x="27" y="251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7" y="250"/>
                    <a:pt x="27" y="250"/>
                    <a:pt x="27" y="250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32" y="245"/>
                    <a:pt x="32" y="245"/>
                    <a:pt x="32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0" y="245"/>
                    <a:pt x="30" y="245"/>
                    <a:pt x="30" y="245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4" y="246"/>
                    <a:pt x="24" y="246"/>
                    <a:pt x="24" y="246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7" y="245"/>
                    <a:pt x="27" y="245"/>
                    <a:pt x="27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8" y="243"/>
                    <a:pt x="28" y="243"/>
                    <a:pt x="28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3"/>
                    <a:pt x="26" y="243"/>
                    <a:pt x="26" y="243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26" y="239"/>
                    <a:pt x="26" y="239"/>
                    <a:pt x="26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7" y="240"/>
                    <a:pt x="27" y="240"/>
                    <a:pt x="27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7" y="239"/>
                    <a:pt x="27" y="239"/>
                    <a:pt x="27" y="239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6" y="238"/>
                    <a:pt x="26" y="238"/>
                    <a:pt x="26" y="238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4" y="238"/>
                    <a:pt x="24" y="238"/>
                    <a:pt x="24" y="238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2"/>
                    <a:pt x="22" y="232"/>
                    <a:pt x="22" y="232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1"/>
                    <a:pt x="23" y="231"/>
                    <a:pt x="23" y="231"/>
                  </a:cubicBezTo>
                  <a:cubicBezTo>
                    <a:pt x="23" y="230"/>
                    <a:pt x="23" y="230"/>
                    <a:pt x="23" y="230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24" y="229"/>
                    <a:pt x="24" y="229"/>
                    <a:pt x="24" y="229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7" y="227"/>
                    <a:pt x="27" y="227"/>
                    <a:pt x="27" y="227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9" y="225"/>
                    <a:pt x="29" y="225"/>
                    <a:pt x="29" y="225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4"/>
                    <a:pt x="28" y="224"/>
                    <a:pt x="28" y="224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6"/>
                    <a:pt x="27" y="226"/>
                    <a:pt x="27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27"/>
                    <a:pt x="25" y="227"/>
                    <a:pt x="25" y="227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6" y="225"/>
                    <a:pt x="26" y="225"/>
                    <a:pt x="26" y="225"/>
                  </a:cubicBezTo>
                  <a:cubicBezTo>
                    <a:pt x="27" y="223"/>
                    <a:pt x="27" y="223"/>
                    <a:pt x="27" y="223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2"/>
                    <a:pt x="28" y="222"/>
                    <a:pt x="28" y="222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9"/>
                    <a:pt x="27" y="219"/>
                    <a:pt x="27" y="219"/>
                  </a:cubicBezTo>
                  <a:cubicBezTo>
                    <a:pt x="27" y="218"/>
                    <a:pt x="27" y="218"/>
                    <a:pt x="27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5" y="216"/>
                    <a:pt x="25" y="216"/>
                    <a:pt x="25" y="216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3" y="205"/>
                    <a:pt x="23" y="205"/>
                    <a:pt x="23" y="205"/>
                  </a:cubicBezTo>
                  <a:cubicBezTo>
                    <a:pt x="23" y="203"/>
                    <a:pt x="23" y="203"/>
                    <a:pt x="23" y="203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3" y="200"/>
                    <a:pt x="23" y="200"/>
                    <a:pt x="23" y="200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2" y="197"/>
                    <a:pt x="22" y="197"/>
                    <a:pt x="22" y="197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89"/>
                    <a:pt x="21" y="189"/>
                    <a:pt x="21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1"/>
                    <a:pt x="8" y="181"/>
                    <a:pt x="8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4" y="182"/>
                    <a:pt x="4" y="182"/>
                    <a:pt x="4" y="182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2"/>
                    <a:pt x="69" y="112"/>
                    <a:pt x="69" y="112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5" y="107"/>
                    <a:pt x="95" y="107"/>
                    <a:pt x="95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5"/>
                    <a:pt x="102" y="105"/>
                    <a:pt x="102" y="105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14"/>
                    <a:pt x="104" y="114"/>
                    <a:pt x="104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0" y="112"/>
                    <a:pt x="110" y="112"/>
                    <a:pt x="110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3"/>
                    <a:pt x="110" y="113"/>
                    <a:pt x="110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3" y="129"/>
                    <a:pt x="133" y="129"/>
                    <a:pt x="133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5" y="128"/>
                    <a:pt x="135" y="128"/>
                    <a:pt x="135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34"/>
                    <a:pt x="139" y="134"/>
                    <a:pt x="139" y="134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0" y="137"/>
                    <a:pt x="130" y="137"/>
                    <a:pt x="130" y="13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2" y="137"/>
                    <a:pt x="132" y="137"/>
                    <a:pt x="132" y="137"/>
                  </a:cubicBezTo>
                  <a:cubicBezTo>
                    <a:pt x="132" y="138"/>
                    <a:pt x="132" y="138"/>
                    <a:pt x="132" y="138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4" y="139"/>
                    <a:pt x="134" y="139"/>
                    <a:pt x="134" y="139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35" y="140"/>
                    <a:pt x="135" y="140"/>
                    <a:pt x="135" y="140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8" y="141"/>
                    <a:pt x="138" y="141"/>
                    <a:pt x="138" y="141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1" y="141"/>
                    <a:pt x="141" y="141"/>
                    <a:pt x="141" y="141"/>
                  </a:cubicBezTo>
                  <a:cubicBezTo>
                    <a:pt x="142" y="141"/>
                    <a:pt x="142" y="141"/>
                    <a:pt x="142" y="141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2" y="142"/>
                    <a:pt x="142" y="142"/>
                    <a:pt x="142" y="142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45" y="142"/>
                    <a:pt x="145" y="142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50" y="140"/>
                    <a:pt x="150" y="140"/>
                    <a:pt x="150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1"/>
                    <a:pt x="151" y="141"/>
                    <a:pt x="151" y="141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2" y="144"/>
                    <a:pt x="152" y="144"/>
                    <a:pt x="152" y="144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54" y="144"/>
                    <a:pt x="154" y="144"/>
                    <a:pt x="154" y="144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3" y="147"/>
                    <a:pt x="153" y="147"/>
                    <a:pt x="153" y="147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51"/>
                    <a:pt x="153" y="151"/>
                    <a:pt x="153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4" y="156"/>
                    <a:pt x="154" y="156"/>
                    <a:pt x="154" y="156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7" y="151"/>
                    <a:pt x="157" y="151"/>
                    <a:pt x="157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6" y="148"/>
                    <a:pt x="156" y="148"/>
                    <a:pt x="156" y="148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4"/>
                    <a:pt x="157" y="144"/>
                    <a:pt x="157" y="144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0" y="142"/>
                    <a:pt x="160" y="142"/>
                    <a:pt x="160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1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2"/>
                    <a:pt x="165" y="142"/>
                    <a:pt x="165" y="142"/>
                  </a:cubicBezTo>
                  <a:cubicBezTo>
                    <a:pt x="165" y="141"/>
                    <a:pt x="165" y="141"/>
                    <a:pt x="165" y="141"/>
                  </a:cubicBezTo>
                  <a:cubicBezTo>
                    <a:pt x="165" y="140"/>
                    <a:pt x="165" y="140"/>
                    <a:pt x="165" y="140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9" y="139"/>
                    <a:pt x="169" y="139"/>
                    <a:pt x="169" y="139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9" y="138"/>
                    <a:pt x="169" y="138"/>
                    <a:pt x="169" y="138"/>
                  </a:cubicBezTo>
                  <a:cubicBezTo>
                    <a:pt x="170" y="137"/>
                    <a:pt x="170" y="137"/>
                    <a:pt x="170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68" y="137"/>
                    <a:pt x="168" y="137"/>
                    <a:pt x="168" y="137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4" y="138"/>
                    <a:pt x="164" y="138"/>
                    <a:pt x="164" y="138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62" y="138"/>
                    <a:pt x="162" y="138"/>
                    <a:pt x="162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60" y="140"/>
                    <a:pt x="160" y="140"/>
                    <a:pt x="160" y="140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9"/>
                    <a:pt x="159" y="139"/>
                    <a:pt x="159" y="139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0" y="135"/>
                    <a:pt x="160" y="135"/>
                    <a:pt x="160" y="135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2" y="136"/>
                    <a:pt x="162" y="136"/>
                    <a:pt x="162" y="136"/>
                  </a:cubicBezTo>
                  <a:cubicBezTo>
                    <a:pt x="165" y="135"/>
                    <a:pt x="165" y="135"/>
                    <a:pt x="165" y="135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68" y="135"/>
                    <a:pt x="168" y="135"/>
                    <a:pt x="168" y="135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0" y="135"/>
                    <a:pt x="170" y="135"/>
                    <a:pt x="170" y="135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71" y="136"/>
                    <a:pt x="171" y="136"/>
                    <a:pt x="171" y="136"/>
                  </a:cubicBezTo>
                  <a:cubicBezTo>
                    <a:pt x="171" y="138"/>
                    <a:pt x="171" y="138"/>
                    <a:pt x="17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1" y="139"/>
                    <a:pt x="171" y="139"/>
                    <a:pt x="171" y="139"/>
                  </a:cubicBezTo>
                  <a:cubicBezTo>
                    <a:pt x="170" y="139"/>
                    <a:pt x="170" y="139"/>
                    <a:pt x="170" y="139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0" y="140"/>
                    <a:pt x="170" y="140"/>
                    <a:pt x="170" y="140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1" y="141"/>
                    <a:pt x="171" y="141"/>
                    <a:pt x="171" y="141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1" y="144"/>
                    <a:pt x="171" y="144"/>
                    <a:pt x="171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5"/>
                    <a:pt x="176" y="145"/>
                    <a:pt x="176" y="145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6"/>
                    <a:pt x="176" y="146"/>
                    <a:pt x="176" y="14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9"/>
                    <a:pt x="178" y="149"/>
                    <a:pt x="178" y="149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8"/>
                    <a:pt x="179" y="148"/>
                    <a:pt x="179" y="148"/>
                  </a:cubicBezTo>
                  <a:cubicBezTo>
                    <a:pt x="179" y="149"/>
                    <a:pt x="179" y="149"/>
                    <a:pt x="179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81" y="150"/>
                    <a:pt x="181" y="150"/>
                    <a:pt x="181" y="150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50"/>
                    <a:pt x="183" y="150"/>
                    <a:pt x="183" y="150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5" y="149"/>
                    <a:pt x="185" y="149"/>
                    <a:pt x="185" y="149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92" y="150"/>
                    <a:pt x="192" y="150"/>
                    <a:pt x="192" y="150"/>
                  </a:cubicBezTo>
                  <a:cubicBezTo>
                    <a:pt x="192" y="151"/>
                    <a:pt x="192" y="151"/>
                    <a:pt x="192" y="151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50"/>
                    <a:pt x="193" y="150"/>
                    <a:pt x="193" y="150"/>
                  </a:cubicBezTo>
                  <a:cubicBezTo>
                    <a:pt x="194" y="151"/>
                    <a:pt x="194" y="151"/>
                    <a:pt x="194" y="151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2"/>
                    <a:pt x="195" y="152"/>
                    <a:pt x="195" y="15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93" y="149"/>
                    <a:pt x="193" y="149"/>
                    <a:pt x="193" y="149"/>
                  </a:cubicBezTo>
                  <a:cubicBezTo>
                    <a:pt x="193" y="147"/>
                    <a:pt x="193" y="147"/>
                    <a:pt x="193" y="147"/>
                  </a:cubicBezTo>
                  <a:cubicBezTo>
                    <a:pt x="193" y="146"/>
                    <a:pt x="193" y="146"/>
                    <a:pt x="193" y="146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7"/>
                    <a:pt x="194" y="147"/>
                    <a:pt x="194" y="147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6"/>
                    <a:pt x="194" y="146"/>
                    <a:pt x="194" y="146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5"/>
                    <a:pt x="194" y="145"/>
                    <a:pt x="194" y="145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5" y="144"/>
                    <a:pt x="195" y="144"/>
                    <a:pt x="195" y="144"/>
                  </a:cubicBezTo>
                  <a:cubicBezTo>
                    <a:pt x="195" y="145"/>
                    <a:pt x="195" y="145"/>
                    <a:pt x="195" y="145"/>
                  </a:cubicBezTo>
                  <a:cubicBezTo>
                    <a:pt x="195" y="146"/>
                    <a:pt x="195" y="146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6"/>
                    <a:pt x="199" y="146"/>
                    <a:pt x="199" y="146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8"/>
                    <a:pt x="199" y="148"/>
                    <a:pt x="199" y="148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198" y="154"/>
                    <a:pt x="198" y="154"/>
                    <a:pt x="198" y="154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9" y="156"/>
                    <a:pt x="199" y="156"/>
                    <a:pt x="199" y="156"/>
                  </a:cubicBezTo>
                  <a:cubicBezTo>
                    <a:pt x="200" y="155"/>
                    <a:pt x="200" y="155"/>
                    <a:pt x="200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7"/>
                    <a:pt x="200" y="157"/>
                    <a:pt x="200" y="15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60"/>
                    <a:pt x="197" y="160"/>
                    <a:pt x="197" y="160"/>
                  </a:cubicBezTo>
                  <a:cubicBezTo>
                    <a:pt x="197" y="162"/>
                    <a:pt x="197" y="162"/>
                    <a:pt x="197" y="162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198" y="159"/>
                    <a:pt x="198" y="159"/>
                    <a:pt x="198" y="159"/>
                  </a:cubicBezTo>
                  <a:cubicBezTo>
                    <a:pt x="199" y="159"/>
                    <a:pt x="199" y="159"/>
                    <a:pt x="199" y="159"/>
                  </a:cubicBezTo>
                  <a:cubicBezTo>
                    <a:pt x="200" y="159"/>
                    <a:pt x="200" y="159"/>
                    <a:pt x="200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2" y="152"/>
                    <a:pt x="202" y="152"/>
                    <a:pt x="202" y="152"/>
                  </a:cubicBezTo>
                  <a:cubicBezTo>
                    <a:pt x="203" y="151"/>
                    <a:pt x="203" y="151"/>
                    <a:pt x="203" y="151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0"/>
                    <a:pt x="204" y="150"/>
                    <a:pt x="204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12" y="147"/>
                    <a:pt x="212" y="147"/>
                    <a:pt x="212" y="147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3" y="144"/>
                    <a:pt x="213" y="144"/>
                    <a:pt x="213" y="144"/>
                  </a:cubicBezTo>
                  <a:cubicBezTo>
                    <a:pt x="214" y="144"/>
                    <a:pt x="214" y="144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3"/>
                    <a:pt x="212" y="143"/>
                    <a:pt x="212" y="143"/>
                  </a:cubicBezTo>
                  <a:cubicBezTo>
                    <a:pt x="213" y="143"/>
                    <a:pt x="213" y="143"/>
                    <a:pt x="213" y="143"/>
                  </a:cubicBezTo>
                  <a:cubicBezTo>
                    <a:pt x="212" y="144"/>
                    <a:pt x="212" y="144"/>
                    <a:pt x="212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3"/>
                    <a:pt x="210" y="143"/>
                    <a:pt x="210" y="143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1"/>
                    <a:pt x="213" y="141"/>
                    <a:pt x="213" y="141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215" y="141"/>
                    <a:pt x="215" y="141"/>
                    <a:pt x="215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6" y="139"/>
                    <a:pt x="216" y="139"/>
                    <a:pt x="216" y="139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4" y="138"/>
                    <a:pt x="214" y="138"/>
                    <a:pt x="214" y="138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3" y="136"/>
                    <a:pt x="213" y="136"/>
                    <a:pt x="213" y="136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1" y="136"/>
                    <a:pt x="211" y="136"/>
                    <a:pt x="211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4"/>
                    <a:pt x="209" y="134"/>
                    <a:pt x="209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9" y="132"/>
                    <a:pt x="209" y="132"/>
                    <a:pt x="209" y="132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09" y="129"/>
                    <a:pt x="209" y="129"/>
                    <a:pt x="209" y="129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2" y="127"/>
                    <a:pt x="212" y="127"/>
                    <a:pt x="212" y="127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3" y="126"/>
                    <a:pt x="213" y="126"/>
                    <a:pt x="213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2" y="126"/>
                    <a:pt x="212" y="126"/>
                    <a:pt x="212" y="126"/>
                  </a:cubicBezTo>
                  <a:cubicBezTo>
                    <a:pt x="211" y="125"/>
                    <a:pt x="211" y="125"/>
                    <a:pt x="211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4" y="121"/>
                    <a:pt x="214" y="121"/>
                    <a:pt x="214" y="121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5" y="120"/>
                    <a:pt x="215" y="120"/>
                    <a:pt x="215" y="120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20"/>
                    <a:pt x="217" y="120"/>
                    <a:pt x="217" y="120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8" y="120"/>
                    <a:pt x="218" y="120"/>
                    <a:pt x="218" y="120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9" y="119"/>
                    <a:pt x="219" y="119"/>
                    <a:pt x="219" y="119"/>
                  </a:cubicBezTo>
                  <a:cubicBezTo>
                    <a:pt x="218" y="118"/>
                    <a:pt x="218" y="118"/>
                    <a:pt x="218" y="118"/>
                  </a:cubicBezTo>
                  <a:cubicBezTo>
                    <a:pt x="217" y="118"/>
                    <a:pt x="217" y="118"/>
                    <a:pt x="217" y="11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19" y="117"/>
                    <a:pt x="219" y="117"/>
                    <a:pt x="219" y="117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1" y="115"/>
                    <a:pt x="221" y="115"/>
                    <a:pt x="221" y="115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4" y="115"/>
                    <a:pt x="224" y="115"/>
                    <a:pt x="224" y="115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6" y="118"/>
                    <a:pt x="226" y="118"/>
                    <a:pt x="226" y="118"/>
                  </a:cubicBezTo>
                  <a:cubicBezTo>
                    <a:pt x="225" y="118"/>
                    <a:pt x="225" y="118"/>
                    <a:pt x="225" y="118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4"/>
                    <a:pt x="226" y="124"/>
                    <a:pt x="226" y="124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5" y="126"/>
                    <a:pt x="225" y="126"/>
                    <a:pt x="225" y="126"/>
                  </a:cubicBezTo>
                  <a:cubicBezTo>
                    <a:pt x="225" y="127"/>
                    <a:pt x="225" y="127"/>
                    <a:pt x="225" y="127"/>
                  </a:cubicBezTo>
                  <a:cubicBezTo>
                    <a:pt x="224" y="127"/>
                    <a:pt x="224" y="127"/>
                    <a:pt x="224" y="127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0"/>
                    <a:pt x="225" y="130"/>
                    <a:pt x="225" y="130"/>
                  </a:cubicBezTo>
                  <a:cubicBezTo>
                    <a:pt x="225" y="131"/>
                    <a:pt x="225" y="131"/>
                    <a:pt x="225" y="131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4" y="134"/>
                    <a:pt x="224" y="134"/>
                    <a:pt x="224" y="134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4" y="133"/>
                    <a:pt x="224" y="133"/>
                    <a:pt x="224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2" y="134"/>
                    <a:pt x="222" y="134"/>
                    <a:pt x="222" y="134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4" y="135"/>
                    <a:pt x="224" y="135"/>
                    <a:pt x="224" y="135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7"/>
                    <a:pt x="220" y="137"/>
                    <a:pt x="220" y="137"/>
                  </a:cubicBezTo>
                  <a:cubicBezTo>
                    <a:pt x="220" y="138"/>
                    <a:pt x="220" y="138"/>
                    <a:pt x="220" y="138"/>
                  </a:cubicBezTo>
                  <a:cubicBezTo>
                    <a:pt x="220" y="139"/>
                    <a:pt x="220" y="139"/>
                    <a:pt x="220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4" y="139"/>
                    <a:pt x="224" y="139"/>
                    <a:pt x="224" y="139"/>
                  </a:cubicBezTo>
                  <a:cubicBezTo>
                    <a:pt x="225" y="139"/>
                    <a:pt x="225" y="139"/>
                    <a:pt x="225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25" y="140"/>
                    <a:pt x="225" y="140"/>
                    <a:pt x="225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7" y="140"/>
                    <a:pt x="227" y="140"/>
                    <a:pt x="227" y="140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3" y="141"/>
                    <a:pt x="223" y="141"/>
                    <a:pt x="223" y="141"/>
                  </a:cubicBezTo>
                  <a:cubicBezTo>
                    <a:pt x="224" y="142"/>
                    <a:pt x="224" y="142"/>
                    <a:pt x="224" y="142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5"/>
                    <a:pt x="225" y="145"/>
                    <a:pt x="225" y="145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224" y="146"/>
                    <a:pt x="224" y="146"/>
                    <a:pt x="224" y="146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0"/>
                    <a:pt x="223" y="150"/>
                    <a:pt x="223" y="150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3" y="151"/>
                    <a:pt x="223" y="151"/>
                    <a:pt x="223" y="151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25" y="149"/>
                    <a:pt x="225" y="149"/>
                    <a:pt x="225" y="149"/>
                  </a:cubicBezTo>
                  <a:cubicBezTo>
                    <a:pt x="226" y="149"/>
                    <a:pt x="226" y="149"/>
                    <a:pt x="226" y="149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6" y="148"/>
                    <a:pt x="226" y="148"/>
                    <a:pt x="226" y="148"/>
                  </a:cubicBezTo>
                  <a:cubicBezTo>
                    <a:pt x="227" y="148"/>
                    <a:pt x="227" y="148"/>
                    <a:pt x="227" y="148"/>
                  </a:cubicBezTo>
                  <a:cubicBezTo>
                    <a:pt x="227" y="147"/>
                    <a:pt x="227" y="147"/>
                    <a:pt x="227" y="147"/>
                  </a:cubicBezTo>
                  <a:cubicBezTo>
                    <a:pt x="227" y="146"/>
                    <a:pt x="227" y="146"/>
                    <a:pt x="227" y="146"/>
                  </a:cubicBezTo>
                  <a:cubicBezTo>
                    <a:pt x="228" y="145"/>
                    <a:pt x="228" y="145"/>
                    <a:pt x="228" y="145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3"/>
                    <a:pt x="230" y="143"/>
                    <a:pt x="230" y="143"/>
                  </a:cubicBezTo>
                  <a:cubicBezTo>
                    <a:pt x="230" y="144"/>
                    <a:pt x="230" y="144"/>
                    <a:pt x="230" y="144"/>
                  </a:cubicBezTo>
                  <a:cubicBezTo>
                    <a:pt x="231" y="145"/>
                    <a:pt x="231" y="145"/>
                    <a:pt x="231" y="145"/>
                  </a:cubicBezTo>
                  <a:cubicBezTo>
                    <a:pt x="231" y="146"/>
                    <a:pt x="231" y="146"/>
                    <a:pt x="231" y="146"/>
                  </a:cubicBezTo>
                  <a:cubicBezTo>
                    <a:pt x="232" y="147"/>
                    <a:pt x="232" y="147"/>
                    <a:pt x="232" y="147"/>
                  </a:cubicBezTo>
                  <a:cubicBezTo>
                    <a:pt x="232" y="148"/>
                    <a:pt x="232" y="148"/>
                    <a:pt x="232" y="148"/>
                  </a:cubicBezTo>
                  <a:cubicBezTo>
                    <a:pt x="232" y="149"/>
                    <a:pt x="232" y="149"/>
                    <a:pt x="232" y="149"/>
                  </a:cubicBezTo>
                  <a:cubicBezTo>
                    <a:pt x="232" y="150"/>
                    <a:pt x="232" y="150"/>
                    <a:pt x="232" y="150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1" y="151"/>
                    <a:pt x="231" y="151"/>
                    <a:pt x="231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1"/>
                    <a:pt x="230" y="151"/>
                    <a:pt x="230" y="151"/>
                  </a:cubicBezTo>
                  <a:cubicBezTo>
                    <a:pt x="230" y="152"/>
                    <a:pt x="230" y="152"/>
                    <a:pt x="230" y="152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5"/>
                    <a:pt x="229" y="155"/>
                    <a:pt x="229" y="155"/>
                  </a:cubicBezTo>
                  <a:cubicBezTo>
                    <a:pt x="229" y="156"/>
                    <a:pt x="229" y="156"/>
                    <a:pt x="229" y="156"/>
                  </a:cubicBezTo>
                  <a:cubicBezTo>
                    <a:pt x="230" y="159"/>
                    <a:pt x="230" y="159"/>
                    <a:pt x="230" y="159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1"/>
                    <a:pt x="230" y="161"/>
                    <a:pt x="230" y="161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2"/>
                    <a:pt x="231" y="162"/>
                    <a:pt x="231" y="162"/>
                  </a:cubicBezTo>
                  <a:cubicBezTo>
                    <a:pt x="231" y="161"/>
                    <a:pt x="231" y="161"/>
                    <a:pt x="231" y="161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2" y="160"/>
                    <a:pt x="232" y="160"/>
                    <a:pt x="232" y="160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1"/>
                    <a:pt x="233" y="161"/>
                    <a:pt x="233" y="161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4" y="159"/>
                    <a:pt x="234" y="159"/>
                    <a:pt x="234" y="159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5" y="158"/>
                    <a:pt x="235" y="158"/>
                    <a:pt x="235" y="158"/>
                  </a:cubicBezTo>
                  <a:cubicBezTo>
                    <a:pt x="236" y="157"/>
                    <a:pt x="236" y="157"/>
                    <a:pt x="236" y="157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6" y="156"/>
                    <a:pt x="236" y="156"/>
                    <a:pt x="236" y="156"/>
                  </a:cubicBezTo>
                  <a:cubicBezTo>
                    <a:pt x="238" y="155"/>
                    <a:pt x="238" y="155"/>
                    <a:pt x="238" y="155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4" y="150"/>
                    <a:pt x="244" y="150"/>
                    <a:pt x="24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49"/>
                    <a:pt x="243" y="149"/>
                    <a:pt x="243" y="149"/>
                  </a:cubicBezTo>
                  <a:cubicBezTo>
                    <a:pt x="243" y="148"/>
                    <a:pt x="243" y="148"/>
                    <a:pt x="243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5" y="148"/>
                    <a:pt x="245" y="148"/>
                    <a:pt x="245" y="148"/>
                  </a:cubicBezTo>
                  <a:cubicBezTo>
                    <a:pt x="246" y="148"/>
                    <a:pt x="246" y="148"/>
                    <a:pt x="246" y="148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5" y="147"/>
                    <a:pt x="245" y="147"/>
                    <a:pt x="245" y="147"/>
                  </a:cubicBezTo>
                  <a:cubicBezTo>
                    <a:pt x="244" y="147"/>
                    <a:pt x="244" y="147"/>
                    <a:pt x="244" y="147"/>
                  </a:cubicBezTo>
                  <a:cubicBezTo>
                    <a:pt x="244" y="145"/>
                    <a:pt x="244" y="145"/>
                    <a:pt x="244" y="145"/>
                  </a:cubicBezTo>
                  <a:cubicBezTo>
                    <a:pt x="245" y="145"/>
                    <a:pt x="245" y="145"/>
                    <a:pt x="245" y="145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6" y="140"/>
                    <a:pt x="246" y="140"/>
                    <a:pt x="246" y="140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3" y="143"/>
                    <a:pt x="253" y="143"/>
                    <a:pt x="253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4" y="143"/>
                    <a:pt x="254" y="143"/>
                    <a:pt x="254" y="143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4"/>
                    <a:pt x="255" y="144"/>
                    <a:pt x="255" y="144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55" y="145"/>
                    <a:pt x="255" y="145"/>
                    <a:pt x="255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4" y="145"/>
                    <a:pt x="254" y="145"/>
                    <a:pt x="254" y="145"/>
                  </a:cubicBezTo>
                  <a:cubicBezTo>
                    <a:pt x="256" y="146"/>
                    <a:pt x="256" y="146"/>
                    <a:pt x="256" y="146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8" y="149"/>
                    <a:pt x="258" y="149"/>
                    <a:pt x="258" y="149"/>
                  </a:cubicBezTo>
                  <a:cubicBezTo>
                    <a:pt x="257" y="150"/>
                    <a:pt x="257" y="150"/>
                    <a:pt x="257" y="150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5" y="151"/>
                    <a:pt x="255" y="151"/>
                    <a:pt x="255" y="151"/>
                  </a:cubicBezTo>
                  <a:cubicBezTo>
                    <a:pt x="256" y="151"/>
                    <a:pt x="256" y="151"/>
                    <a:pt x="256" y="151"/>
                  </a:cubicBezTo>
                  <a:cubicBezTo>
                    <a:pt x="257" y="151"/>
                    <a:pt x="257" y="151"/>
                    <a:pt x="257" y="151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2"/>
                    <a:pt x="258" y="152"/>
                    <a:pt x="258" y="152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56" y="154"/>
                    <a:pt x="256" y="154"/>
                    <a:pt x="256" y="154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1" y="153"/>
                    <a:pt x="251" y="153"/>
                    <a:pt x="251" y="153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1" y="154"/>
                    <a:pt x="251" y="154"/>
                    <a:pt x="251" y="154"/>
                  </a:cubicBezTo>
                  <a:cubicBezTo>
                    <a:pt x="252" y="154"/>
                    <a:pt x="252" y="154"/>
                    <a:pt x="252" y="154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1" y="156"/>
                    <a:pt x="251" y="156"/>
                    <a:pt x="251" y="156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2" y="157"/>
                    <a:pt x="252" y="157"/>
                    <a:pt x="252" y="157"/>
                  </a:cubicBezTo>
                  <a:cubicBezTo>
                    <a:pt x="251" y="157"/>
                    <a:pt x="251" y="157"/>
                    <a:pt x="251" y="157"/>
                  </a:cubicBezTo>
                  <a:cubicBezTo>
                    <a:pt x="251" y="158"/>
                    <a:pt x="251" y="158"/>
                    <a:pt x="251" y="158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2" y="160"/>
                    <a:pt x="252" y="160"/>
                    <a:pt x="252" y="160"/>
                  </a:cubicBezTo>
                  <a:cubicBezTo>
                    <a:pt x="253" y="162"/>
                    <a:pt x="253" y="162"/>
                    <a:pt x="253" y="162"/>
                  </a:cubicBezTo>
                  <a:cubicBezTo>
                    <a:pt x="253" y="163"/>
                    <a:pt x="253" y="163"/>
                    <a:pt x="253" y="163"/>
                  </a:cubicBezTo>
                  <a:cubicBezTo>
                    <a:pt x="252" y="163"/>
                    <a:pt x="252" y="163"/>
                    <a:pt x="252" y="163"/>
                  </a:cubicBezTo>
                  <a:cubicBezTo>
                    <a:pt x="252" y="164"/>
                    <a:pt x="252" y="164"/>
                    <a:pt x="252" y="16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1" y="165"/>
                    <a:pt x="251" y="165"/>
                    <a:pt x="251" y="16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9" y="165"/>
                    <a:pt x="249" y="165"/>
                    <a:pt x="249" y="165"/>
                  </a:cubicBezTo>
                  <a:cubicBezTo>
                    <a:pt x="248" y="166"/>
                    <a:pt x="248" y="166"/>
                    <a:pt x="248" y="166"/>
                  </a:cubicBezTo>
                  <a:cubicBezTo>
                    <a:pt x="248" y="167"/>
                    <a:pt x="248" y="167"/>
                    <a:pt x="248" y="167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7" y="168"/>
                    <a:pt x="247" y="168"/>
                    <a:pt x="247" y="168"/>
                  </a:cubicBezTo>
                  <a:cubicBezTo>
                    <a:pt x="246" y="168"/>
                    <a:pt x="246" y="168"/>
                    <a:pt x="246" y="168"/>
                  </a:cubicBezTo>
                  <a:cubicBezTo>
                    <a:pt x="245" y="169"/>
                    <a:pt x="245" y="169"/>
                    <a:pt x="245" y="169"/>
                  </a:cubicBezTo>
                  <a:cubicBezTo>
                    <a:pt x="244" y="169"/>
                    <a:pt x="244" y="169"/>
                    <a:pt x="244" y="169"/>
                  </a:cubicBezTo>
                  <a:cubicBezTo>
                    <a:pt x="243" y="169"/>
                    <a:pt x="243" y="169"/>
                    <a:pt x="243" y="169"/>
                  </a:cubicBezTo>
                  <a:cubicBezTo>
                    <a:pt x="243" y="170"/>
                    <a:pt x="243" y="170"/>
                    <a:pt x="243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41" y="168"/>
                    <a:pt x="241" y="168"/>
                    <a:pt x="241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0" y="167"/>
                    <a:pt x="240" y="167"/>
                    <a:pt x="240" y="167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39" y="164"/>
                    <a:pt x="239" y="164"/>
                    <a:pt x="239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8" y="164"/>
                    <a:pt x="238" y="164"/>
                    <a:pt x="238" y="164"/>
                  </a:cubicBezTo>
                  <a:cubicBezTo>
                    <a:pt x="237" y="164"/>
                    <a:pt x="237" y="164"/>
                    <a:pt x="237" y="164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7" y="165"/>
                    <a:pt x="237" y="165"/>
                    <a:pt x="237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8" y="165"/>
                    <a:pt x="238" y="165"/>
                    <a:pt x="238" y="165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9"/>
                    <a:pt x="240" y="169"/>
                    <a:pt x="240" y="169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40" y="170"/>
                    <a:pt x="240" y="170"/>
                    <a:pt x="240" y="17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39" y="171"/>
                    <a:pt x="239" y="171"/>
                    <a:pt x="239" y="171"/>
                  </a:cubicBezTo>
                  <a:cubicBezTo>
                    <a:pt x="238" y="170"/>
                    <a:pt x="238" y="170"/>
                    <a:pt x="238" y="170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37" y="169"/>
                    <a:pt x="237" y="169"/>
                    <a:pt x="237" y="169"/>
                  </a:cubicBezTo>
                  <a:cubicBezTo>
                    <a:pt x="237" y="168"/>
                    <a:pt x="237" y="168"/>
                    <a:pt x="237" y="168"/>
                  </a:cubicBezTo>
                  <a:cubicBezTo>
                    <a:pt x="236" y="169"/>
                    <a:pt x="236" y="169"/>
                    <a:pt x="236" y="169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7" y="170"/>
                    <a:pt x="237" y="170"/>
                    <a:pt x="237" y="170"/>
                  </a:cubicBezTo>
                  <a:cubicBezTo>
                    <a:pt x="236" y="170"/>
                    <a:pt x="236" y="170"/>
                    <a:pt x="236" y="170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8"/>
                    <a:pt x="235" y="168"/>
                    <a:pt x="235" y="168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7"/>
                    <a:pt x="230" y="167"/>
                    <a:pt x="230" y="167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8"/>
                    <a:pt x="230" y="168"/>
                    <a:pt x="230" y="168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9"/>
                    <a:pt x="231" y="169"/>
                    <a:pt x="231" y="169"/>
                  </a:cubicBezTo>
                  <a:cubicBezTo>
                    <a:pt x="232" y="170"/>
                    <a:pt x="232" y="170"/>
                    <a:pt x="232" y="170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0" y="171"/>
                    <a:pt x="230" y="171"/>
                    <a:pt x="230" y="171"/>
                  </a:cubicBezTo>
                  <a:cubicBezTo>
                    <a:pt x="228" y="173"/>
                    <a:pt x="228" y="173"/>
                    <a:pt x="228" y="173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6" y="175"/>
                    <a:pt x="226" y="175"/>
                    <a:pt x="226" y="175"/>
                  </a:cubicBezTo>
                  <a:cubicBezTo>
                    <a:pt x="225" y="175"/>
                    <a:pt x="225" y="175"/>
                    <a:pt x="225" y="175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1" y="175"/>
                    <a:pt x="221" y="175"/>
                    <a:pt x="221" y="175"/>
                  </a:cubicBezTo>
                  <a:cubicBezTo>
                    <a:pt x="220" y="174"/>
                    <a:pt x="220" y="174"/>
                    <a:pt x="220" y="174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20" y="173"/>
                    <a:pt x="220" y="173"/>
                    <a:pt x="220" y="173"/>
                  </a:cubicBezTo>
                  <a:cubicBezTo>
                    <a:pt x="219" y="173"/>
                    <a:pt x="219" y="173"/>
                    <a:pt x="219" y="173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17" y="171"/>
                    <a:pt x="217" y="171"/>
                    <a:pt x="217" y="171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1" y="170"/>
                    <a:pt x="211" y="170"/>
                    <a:pt x="211" y="170"/>
                  </a:cubicBezTo>
                  <a:cubicBezTo>
                    <a:pt x="212" y="170"/>
                    <a:pt x="212" y="170"/>
                    <a:pt x="212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6" y="170"/>
                    <a:pt x="216" y="170"/>
                    <a:pt x="216" y="170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215" y="171"/>
                    <a:pt x="215" y="171"/>
                    <a:pt x="215" y="171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6" y="173"/>
                    <a:pt x="216" y="173"/>
                    <a:pt x="216" y="173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9" y="176"/>
                    <a:pt x="219" y="176"/>
                    <a:pt x="219" y="176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7" y="184"/>
                    <a:pt x="217" y="184"/>
                    <a:pt x="217" y="184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4" y="186"/>
                    <a:pt x="214" y="186"/>
                    <a:pt x="214" y="186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2" y="185"/>
                    <a:pt x="212" y="185"/>
                    <a:pt x="212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4"/>
                    <a:pt x="211" y="184"/>
                    <a:pt x="211" y="184"/>
                  </a:cubicBezTo>
                  <a:cubicBezTo>
                    <a:pt x="211" y="183"/>
                    <a:pt x="211" y="183"/>
                    <a:pt x="211" y="183"/>
                  </a:cubicBezTo>
                  <a:cubicBezTo>
                    <a:pt x="210" y="184"/>
                    <a:pt x="210" y="184"/>
                    <a:pt x="210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9" y="185"/>
                    <a:pt x="209" y="185"/>
                    <a:pt x="209" y="185"/>
                  </a:cubicBezTo>
                  <a:cubicBezTo>
                    <a:pt x="209" y="186"/>
                    <a:pt x="209" y="186"/>
                    <a:pt x="209" y="186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06" y="188"/>
                    <a:pt x="206" y="188"/>
                    <a:pt x="206" y="188"/>
                  </a:cubicBezTo>
                  <a:cubicBezTo>
                    <a:pt x="206" y="189"/>
                    <a:pt x="206" y="189"/>
                    <a:pt x="206" y="189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4" y="188"/>
                    <a:pt x="204" y="188"/>
                    <a:pt x="204" y="188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4" y="187"/>
                    <a:pt x="204" y="187"/>
                    <a:pt x="204" y="187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199" y="183"/>
                    <a:pt x="199" y="183"/>
                    <a:pt x="199" y="183"/>
                  </a:cubicBezTo>
                  <a:cubicBezTo>
                    <a:pt x="198" y="183"/>
                    <a:pt x="198" y="183"/>
                    <a:pt x="198" y="18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3"/>
                    <a:pt x="196" y="183"/>
                    <a:pt x="196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4"/>
                    <a:pt x="197" y="184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4" y="190"/>
                    <a:pt x="204" y="190"/>
                    <a:pt x="204" y="190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2" y="193"/>
                    <a:pt x="202" y="193"/>
                    <a:pt x="202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0" y="192"/>
                    <a:pt x="200" y="192"/>
                    <a:pt x="200" y="192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8" y="194"/>
                    <a:pt x="198" y="194"/>
                    <a:pt x="198" y="194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7" y="195"/>
                    <a:pt x="197" y="195"/>
                    <a:pt x="197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5" y="194"/>
                    <a:pt x="195" y="194"/>
                    <a:pt x="195" y="194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5"/>
                    <a:pt x="196" y="195"/>
                    <a:pt x="196" y="195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93" y="197"/>
                    <a:pt x="193" y="197"/>
                    <a:pt x="193" y="197"/>
                  </a:cubicBezTo>
                  <a:cubicBezTo>
                    <a:pt x="192" y="197"/>
                    <a:pt x="192" y="197"/>
                    <a:pt x="192" y="197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2" y="199"/>
                    <a:pt x="192" y="199"/>
                    <a:pt x="192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1" y="199"/>
                    <a:pt x="191" y="199"/>
                    <a:pt x="191" y="199"/>
                  </a:cubicBezTo>
                  <a:cubicBezTo>
                    <a:pt x="190" y="198"/>
                    <a:pt x="190" y="198"/>
                    <a:pt x="190" y="198"/>
                  </a:cubicBezTo>
                  <a:cubicBezTo>
                    <a:pt x="189" y="198"/>
                    <a:pt x="189" y="198"/>
                    <a:pt x="189" y="198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89" y="199"/>
                    <a:pt x="189" y="199"/>
                    <a:pt x="189" y="199"/>
                  </a:cubicBezTo>
                  <a:cubicBezTo>
                    <a:pt x="190" y="200"/>
                    <a:pt x="190" y="200"/>
                    <a:pt x="190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9" y="200"/>
                    <a:pt x="189" y="200"/>
                    <a:pt x="189" y="200"/>
                  </a:cubicBezTo>
                  <a:cubicBezTo>
                    <a:pt x="188" y="201"/>
                    <a:pt x="188" y="201"/>
                    <a:pt x="188" y="201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2"/>
                    <a:pt x="187" y="202"/>
                    <a:pt x="187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6" y="204"/>
                    <a:pt x="186" y="204"/>
                    <a:pt x="186" y="204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4" y="206"/>
                    <a:pt x="184" y="206"/>
                    <a:pt x="184" y="206"/>
                  </a:cubicBezTo>
                  <a:cubicBezTo>
                    <a:pt x="183" y="206"/>
                    <a:pt x="183" y="206"/>
                    <a:pt x="183" y="206"/>
                  </a:cubicBezTo>
                  <a:cubicBezTo>
                    <a:pt x="183" y="207"/>
                    <a:pt x="183" y="207"/>
                    <a:pt x="183" y="207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81" y="209"/>
                    <a:pt x="181" y="209"/>
                    <a:pt x="181" y="209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80" y="211"/>
                    <a:pt x="180" y="211"/>
                    <a:pt x="180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6" y="218"/>
                    <a:pt x="176" y="218"/>
                    <a:pt x="176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77" y="219"/>
                    <a:pt x="177" y="219"/>
                    <a:pt x="177" y="219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5"/>
                    <a:pt x="176" y="225"/>
                    <a:pt x="176" y="225"/>
                  </a:cubicBezTo>
                  <a:cubicBezTo>
                    <a:pt x="178" y="223"/>
                    <a:pt x="178" y="223"/>
                    <a:pt x="178" y="223"/>
                  </a:cubicBezTo>
                  <a:cubicBezTo>
                    <a:pt x="179" y="221"/>
                    <a:pt x="179" y="221"/>
                    <a:pt x="179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1"/>
                    <a:pt x="182" y="221"/>
                    <a:pt x="182" y="221"/>
                  </a:cubicBezTo>
                  <a:cubicBezTo>
                    <a:pt x="182" y="222"/>
                    <a:pt x="182" y="222"/>
                    <a:pt x="182" y="222"/>
                  </a:cubicBezTo>
                  <a:cubicBezTo>
                    <a:pt x="182" y="223"/>
                    <a:pt x="182" y="223"/>
                    <a:pt x="182" y="223"/>
                  </a:cubicBezTo>
                  <a:cubicBezTo>
                    <a:pt x="182" y="224"/>
                    <a:pt x="182" y="224"/>
                    <a:pt x="182" y="224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3" y="226"/>
                    <a:pt x="183" y="226"/>
                    <a:pt x="183" y="22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9"/>
                    <a:pt x="182" y="229"/>
                    <a:pt x="182" y="229"/>
                  </a:cubicBezTo>
                  <a:cubicBezTo>
                    <a:pt x="183" y="230"/>
                    <a:pt x="183" y="230"/>
                    <a:pt x="183" y="230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0" y="233"/>
                    <a:pt x="180" y="233"/>
                    <a:pt x="180" y="233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8" y="234"/>
                    <a:pt x="178" y="234"/>
                    <a:pt x="178" y="234"/>
                  </a:cubicBezTo>
                  <a:cubicBezTo>
                    <a:pt x="180" y="234"/>
                    <a:pt x="180" y="234"/>
                    <a:pt x="180" y="234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194" y="235"/>
                    <a:pt x="194" y="235"/>
                    <a:pt x="194" y="235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6" y="237"/>
                    <a:pt x="196" y="237"/>
                    <a:pt x="196" y="237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39"/>
                    <a:pt x="198" y="239"/>
                    <a:pt x="198" y="239"/>
                  </a:cubicBezTo>
                  <a:cubicBezTo>
                    <a:pt x="198" y="240"/>
                    <a:pt x="198" y="240"/>
                    <a:pt x="198" y="240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200" y="242"/>
                    <a:pt x="200" y="242"/>
                    <a:pt x="200" y="242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6" y="245"/>
                    <a:pt x="206" y="245"/>
                    <a:pt x="206" y="245"/>
                  </a:cubicBezTo>
                  <a:cubicBezTo>
                    <a:pt x="206" y="246"/>
                    <a:pt x="206" y="246"/>
                    <a:pt x="206" y="246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9" y="247"/>
                    <a:pt x="209" y="247"/>
                    <a:pt x="209" y="247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248"/>
                    <a:pt x="212" y="248"/>
                    <a:pt x="212" y="24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6" y="248"/>
                    <a:pt x="216" y="248"/>
                    <a:pt x="216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7" y="251"/>
                    <a:pt x="217" y="251"/>
                    <a:pt x="217" y="251"/>
                  </a:cubicBezTo>
                  <a:cubicBezTo>
                    <a:pt x="217" y="252"/>
                    <a:pt x="217" y="252"/>
                    <a:pt x="217" y="252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6" y="254"/>
                    <a:pt x="216" y="254"/>
                    <a:pt x="216" y="254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5"/>
                    <a:pt x="216" y="255"/>
                    <a:pt x="216" y="255"/>
                  </a:cubicBezTo>
                  <a:cubicBezTo>
                    <a:pt x="216" y="257"/>
                    <a:pt x="216" y="257"/>
                    <a:pt x="216" y="257"/>
                  </a:cubicBezTo>
                  <a:cubicBezTo>
                    <a:pt x="215" y="258"/>
                    <a:pt x="215" y="258"/>
                    <a:pt x="215" y="258"/>
                  </a:cubicBezTo>
                  <a:cubicBezTo>
                    <a:pt x="215" y="259"/>
                    <a:pt x="215" y="259"/>
                    <a:pt x="215" y="259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5" y="265"/>
                    <a:pt x="215" y="265"/>
                    <a:pt x="215" y="265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6"/>
                    <a:pt x="216" y="266"/>
                    <a:pt x="216" y="266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7" y="268"/>
                    <a:pt x="217" y="268"/>
                    <a:pt x="217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9" y="269"/>
                    <a:pt x="219" y="269"/>
                    <a:pt x="219" y="269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8" y="273"/>
                    <a:pt x="218" y="273"/>
                    <a:pt x="218" y="273"/>
                  </a:cubicBezTo>
                  <a:cubicBezTo>
                    <a:pt x="219" y="272"/>
                    <a:pt x="219" y="272"/>
                    <a:pt x="219" y="272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21" y="273"/>
                    <a:pt x="221" y="273"/>
                    <a:pt x="221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2" y="272"/>
                    <a:pt x="222" y="272"/>
                    <a:pt x="222" y="272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4" y="271"/>
                    <a:pt x="224" y="271"/>
                    <a:pt x="224" y="271"/>
                  </a:cubicBezTo>
                  <a:cubicBezTo>
                    <a:pt x="225" y="271"/>
                    <a:pt x="225" y="271"/>
                    <a:pt x="225" y="271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5"/>
                    <a:pt x="226" y="275"/>
                    <a:pt x="226" y="275"/>
                  </a:cubicBezTo>
                  <a:cubicBezTo>
                    <a:pt x="227" y="275"/>
                    <a:pt x="227" y="275"/>
                    <a:pt x="227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5" y="273"/>
                    <a:pt x="225" y="273"/>
                    <a:pt x="225" y="273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1"/>
                    <a:pt x="226" y="271"/>
                    <a:pt x="226" y="271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7" y="268"/>
                    <a:pt x="227" y="268"/>
                    <a:pt x="227" y="268"/>
                  </a:cubicBezTo>
                  <a:cubicBezTo>
                    <a:pt x="228" y="268"/>
                    <a:pt x="228" y="268"/>
                    <a:pt x="228" y="268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5"/>
                    <a:pt x="227" y="265"/>
                    <a:pt x="227" y="265"/>
                  </a:cubicBezTo>
                  <a:cubicBezTo>
                    <a:pt x="228" y="264"/>
                    <a:pt x="228" y="264"/>
                    <a:pt x="228" y="264"/>
                  </a:cubicBezTo>
                  <a:cubicBezTo>
                    <a:pt x="227" y="264"/>
                    <a:pt x="227" y="264"/>
                    <a:pt x="227" y="264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7" y="262"/>
                    <a:pt x="227" y="262"/>
                    <a:pt x="227" y="262"/>
                  </a:cubicBezTo>
                  <a:cubicBezTo>
                    <a:pt x="227" y="261"/>
                    <a:pt x="227" y="261"/>
                    <a:pt x="227" y="261"/>
                  </a:cubicBezTo>
                  <a:cubicBezTo>
                    <a:pt x="227" y="260"/>
                    <a:pt x="227" y="260"/>
                    <a:pt x="227" y="260"/>
                  </a:cubicBezTo>
                  <a:cubicBezTo>
                    <a:pt x="227" y="258"/>
                    <a:pt x="227" y="258"/>
                    <a:pt x="227" y="258"/>
                  </a:cubicBezTo>
                  <a:cubicBezTo>
                    <a:pt x="228" y="258"/>
                    <a:pt x="228" y="258"/>
                    <a:pt x="228" y="258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7"/>
                    <a:pt x="228" y="257"/>
                    <a:pt x="228" y="257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8" y="254"/>
                    <a:pt x="228" y="254"/>
                    <a:pt x="228" y="254"/>
                  </a:cubicBezTo>
                  <a:cubicBezTo>
                    <a:pt x="227" y="253"/>
                    <a:pt x="227" y="253"/>
                    <a:pt x="227" y="253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1" y="251"/>
                    <a:pt x="231" y="251"/>
                    <a:pt x="231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2" y="250"/>
                    <a:pt x="232" y="250"/>
                    <a:pt x="232" y="250"/>
                  </a:cubicBezTo>
                  <a:cubicBezTo>
                    <a:pt x="234" y="249"/>
                    <a:pt x="234" y="249"/>
                    <a:pt x="234" y="249"/>
                  </a:cubicBezTo>
                  <a:cubicBezTo>
                    <a:pt x="237" y="249"/>
                    <a:pt x="237" y="249"/>
                    <a:pt x="237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40" y="246"/>
                    <a:pt x="240" y="246"/>
                    <a:pt x="240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2" y="244"/>
                    <a:pt x="242" y="244"/>
                    <a:pt x="242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4"/>
                    <a:pt x="244" y="244"/>
                    <a:pt x="244" y="244"/>
                  </a:cubicBezTo>
                  <a:cubicBezTo>
                    <a:pt x="244" y="243"/>
                    <a:pt x="244" y="243"/>
                    <a:pt x="244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3"/>
                    <a:pt x="243" y="243"/>
                    <a:pt x="243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38"/>
                    <a:pt x="244" y="238"/>
                    <a:pt x="244" y="238"/>
                  </a:cubicBezTo>
                  <a:cubicBezTo>
                    <a:pt x="244" y="237"/>
                    <a:pt x="244" y="237"/>
                    <a:pt x="244" y="237"/>
                  </a:cubicBezTo>
                  <a:cubicBezTo>
                    <a:pt x="243" y="236"/>
                    <a:pt x="243" y="236"/>
                    <a:pt x="243" y="236"/>
                  </a:cubicBezTo>
                  <a:cubicBezTo>
                    <a:pt x="243" y="234"/>
                    <a:pt x="243" y="234"/>
                    <a:pt x="243" y="234"/>
                  </a:cubicBezTo>
                  <a:cubicBezTo>
                    <a:pt x="243" y="232"/>
                    <a:pt x="243" y="232"/>
                    <a:pt x="243" y="232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39" y="228"/>
                    <a:pt x="239" y="228"/>
                    <a:pt x="239" y="228"/>
                  </a:cubicBezTo>
                  <a:cubicBezTo>
                    <a:pt x="240" y="226"/>
                    <a:pt x="240" y="226"/>
                    <a:pt x="240" y="226"/>
                  </a:cubicBezTo>
                  <a:cubicBezTo>
                    <a:pt x="241" y="226"/>
                    <a:pt x="241" y="226"/>
                    <a:pt x="241" y="226"/>
                  </a:cubicBezTo>
                  <a:cubicBezTo>
                    <a:pt x="243" y="223"/>
                    <a:pt x="243" y="223"/>
                    <a:pt x="243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5" y="221"/>
                    <a:pt x="245" y="221"/>
                    <a:pt x="245" y="221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6" y="221"/>
                    <a:pt x="246" y="221"/>
                    <a:pt x="246" y="221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248" y="219"/>
                    <a:pt x="248" y="219"/>
                    <a:pt x="248" y="219"/>
                  </a:cubicBezTo>
                  <a:cubicBezTo>
                    <a:pt x="248" y="218"/>
                    <a:pt x="248" y="218"/>
                    <a:pt x="248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8"/>
                    <a:pt x="247" y="218"/>
                    <a:pt x="247" y="218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6"/>
                    <a:pt x="247" y="216"/>
                    <a:pt x="247" y="216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47" y="215"/>
                    <a:pt x="247" y="215"/>
                    <a:pt x="247" y="215"/>
                  </a:cubicBezTo>
                  <a:cubicBezTo>
                    <a:pt x="247" y="214"/>
                    <a:pt x="247" y="214"/>
                    <a:pt x="247" y="214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3"/>
                    <a:pt x="246" y="213"/>
                    <a:pt x="246" y="213"/>
                  </a:cubicBezTo>
                  <a:cubicBezTo>
                    <a:pt x="246" y="212"/>
                    <a:pt x="246" y="212"/>
                    <a:pt x="246" y="212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49" y="209"/>
                    <a:pt x="249" y="209"/>
                    <a:pt x="249" y="209"/>
                  </a:cubicBezTo>
                  <a:cubicBezTo>
                    <a:pt x="249" y="208"/>
                    <a:pt x="249" y="208"/>
                    <a:pt x="249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8"/>
                    <a:pt x="250" y="208"/>
                    <a:pt x="250" y="208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50" y="207"/>
                    <a:pt x="250" y="207"/>
                    <a:pt x="250" y="207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6"/>
                    <a:pt x="249" y="206"/>
                    <a:pt x="249" y="206"/>
                  </a:cubicBezTo>
                  <a:cubicBezTo>
                    <a:pt x="249" y="204"/>
                    <a:pt x="249" y="204"/>
                    <a:pt x="249" y="204"/>
                  </a:cubicBezTo>
                  <a:cubicBezTo>
                    <a:pt x="249" y="203"/>
                    <a:pt x="249" y="203"/>
                    <a:pt x="249" y="203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0" y="202"/>
                    <a:pt x="250" y="202"/>
                    <a:pt x="250" y="202"/>
                  </a:cubicBezTo>
                  <a:cubicBezTo>
                    <a:pt x="251" y="202"/>
                    <a:pt x="251" y="202"/>
                    <a:pt x="251" y="202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3" y="201"/>
                    <a:pt x="253" y="201"/>
                    <a:pt x="253" y="201"/>
                  </a:cubicBezTo>
                  <a:cubicBezTo>
                    <a:pt x="254" y="201"/>
                    <a:pt x="254" y="201"/>
                    <a:pt x="254" y="201"/>
                  </a:cubicBezTo>
                  <a:cubicBezTo>
                    <a:pt x="256" y="202"/>
                    <a:pt x="256" y="202"/>
                    <a:pt x="256" y="202"/>
                  </a:cubicBezTo>
                  <a:cubicBezTo>
                    <a:pt x="258" y="203"/>
                    <a:pt x="258" y="203"/>
                    <a:pt x="258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9" y="203"/>
                    <a:pt x="259" y="203"/>
                    <a:pt x="259" y="203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59" y="204"/>
                    <a:pt x="259" y="204"/>
                    <a:pt x="259" y="204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1" y="203"/>
                    <a:pt x="261" y="203"/>
                    <a:pt x="261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3"/>
                    <a:pt x="263" y="203"/>
                    <a:pt x="263" y="203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4" y="203"/>
                    <a:pt x="264" y="203"/>
                    <a:pt x="264" y="203"/>
                  </a:cubicBezTo>
                  <a:cubicBezTo>
                    <a:pt x="265" y="203"/>
                    <a:pt x="265" y="203"/>
                    <a:pt x="265" y="203"/>
                  </a:cubicBezTo>
                  <a:cubicBezTo>
                    <a:pt x="266" y="203"/>
                    <a:pt x="266" y="203"/>
                    <a:pt x="266" y="203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8" y="205"/>
                    <a:pt x="268" y="205"/>
                    <a:pt x="268" y="205"/>
                  </a:cubicBezTo>
                  <a:cubicBezTo>
                    <a:pt x="269" y="205"/>
                    <a:pt x="269" y="205"/>
                    <a:pt x="269" y="205"/>
                  </a:cubicBezTo>
                  <a:cubicBezTo>
                    <a:pt x="270" y="205"/>
                    <a:pt x="270" y="205"/>
                    <a:pt x="270" y="205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269" y="208"/>
                    <a:pt x="269" y="208"/>
                    <a:pt x="269" y="208"/>
                  </a:cubicBezTo>
                  <a:cubicBezTo>
                    <a:pt x="270" y="207"/>
                    <a:pt x="270" y="207"/>
                    <a:pt x="270" y="207"/>
                  </a:cubicBezTo>
                  <a:cubicBezTo>
                    <a:pt x="271" y="208"/>
                    <a:pt x="271" y="208"/>
                    <a:pt x="271" y="208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0" y="209"/>
                    <a:pt x="270" y="209"/>
                    <a:pt x="270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2" y="211"/>
                    <a:pt x="272" y="211"/>
                    <a:pt x="272" y="211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271" y="211"/>
                    <a:pt x="271" y="211"/>
                    <a:pt x="271" y="211"/>
                  </a:cubicBezTo>
                  <a:cubicBezTo>
                    <a:pt x="270" y="211"/>
                    <a:pt x="270" y="211"/>
                    <a:pt x="270" y="211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72" y="213"/>
                    <a:pt x="272" y="213"/>
                    <a:pt x="272" y="213"/>
                  </a:cubicBezTo>
                  <a:cubicBezTo>
                    <a:pt x="273" y="212"/>
                    <a:pt x="273" y="212"/>
                    <a:pt x="273" y="212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275" y="213"/>
                    <a:pt x="275" y="213"/>
                    <a:pt x="275" y="213"/>
                  </a:cubicBezTo>
                  <a:cubicBezTo>
                    <a:pt x="275" y="214"/>
                    <a:pt x="275" y="214"/>
                    <a:pt x="275" y="214"/>
                  </a:cubicBezTo>
                  <a:cubicBezTo>
                    <a:pt x="276" y="213"/>
                    <a:pt x="276" y="213"/>
                    <a:pt x="276" y="213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9" y="215"/>
                    <a:pt x="279" y="215"/>
                    <a:pt x="279" y="215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80" y="214"/>
                    <a:pt x="280" y="214"/>
                    <a:pt x="280" y="214"/>
                  </a:cubicBezTo>
                  <a:cubicBezTo>
                    <a:pt x="280" y="215"/>
                    <a:pt x="280" y="215"/>
                    <a:pt x="280" y="215"/>
                  </a:cubicBezTo>
                  <a:cubicBezTo>
                    <a:pt x="279" y="216"/>
                    <a:pt x="279" y="216"/>
                    <a:pt x="279" y="216"/>
                  </a:cubicBezTo>
                  <a:cubicBezTo>
                    <a:pt x="278" y="217"/>
                    <a:pt x="278" y="217"/>
                    <a:pt x="278" y="217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7" y="219"/>
                    <a:pt x="277" y="219"/>
                    <a:pt x="277" y="219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2" y="220"/>
                    <a:pt x="272" y="220"/>
                    <a:pt x="272" y="220"/>
                  </a:cubicBezTo>
                  <a:cubicBezTo>
                    <a:pt x="274" y="221"/>
                    <a:pt x="274" y="221"/>
                    <a:pt x="274" y="221"/>
                  </a:cubicBezTo>
                  <a:cubicBezTo>
                    <a:pt x="276" y="221"/>
                    <a:pt x="276" y="221"/>
                    <a:pt x="276" y="221"/>
                  </a:cubicBezTo>
                  <a:cubicBezTo>
                    <a:pt x="277" y="222"/>
                    <a:pt x="277" y="222"/>
                    <a:pt x="277" y="222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6" y="225"/>
                    <a:pt x="276" y="225"/>
                    <a:pt x="276" y="225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5" y="226"/>
                    <a:pt x="275" y="226"/>
                    <a:pt x="275" y="226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275" y="228"/>
                    <a:pt x="275" y="228"/>
                    <a:pt x="275" y="228"/>
                  </a:cubicBezTo>
                  <a:cubicBezTo>
                    <a:pt x="276" y="229"/>
                    <a:pt x="276" y="229"/>
                    <a:pt x="276" y="229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7" y="229"/>
                    <a:pt x="277" y="229"/>
                    <a:pt x="277" y="229"/>
                  </a:cubicBezTo>
                  <a:cubicBezTo>
                    <a:pt x="278" y="229"/>
                    <a:pt x="278" y="229"/>
                    <a:pt x="278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30"/>
                    <a:pt x="279" y="230"/>
                    <a:pt x="279" y="230"/>
                  </a:cubicBezTo>
                  <a:cubicBezTo>
                    <a:pt x="279" y="231"/>
                    <a:pt x="279" y="231"/>
                    <a:pt x="279" y="231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5"/>
                    <a:pt x="278" y="235"/>
                    <a:pt x="278" y="235"/>
                  </a:cubicBezTo>
                  <a:cubicBezTo>
                    <a:pt x="279" y="232"/>
                    <a:pt x="279" y="232"/>
                    <a:pt x="279" y="232"/>
                  </a:cubicBezTo>
                  <a:cubicBezTo>
                    <a:pt x="280" y="231"/>
                    <a:pt x="280" y="231"/>
                    <a:pt x="280" y="231"/>
                  </a:cubicBezTo>
                  <a:cubicBezTo>
                    <a:pt x="281" y="231"/>
                    <a:pt x="281" y="231"/>
                    <a:pt x="281" y="231"/>
                  </a:cubicBezTo>
                  <a:cubicBezTo>
                    <a:pt x="281" y="232"/>
                    <a:pt x="281" y="232"/>
                    <a:pt x="281" y="232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0" y="236"/>
                    <a:pt x="280" y="236"/>
                    <a:pt x="280" y="236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1" y="234"/>
                    <a:pt x="281" y="234"/>
                    <a:pt x="281" y="234"/>
                  </a:cubicBezTo>
                  <a:cubicBezTo>
                    <a:pt x="282" y="233"/>
                    <a:pt x="282" y="233"/>
                    <a:pt x="282" y="233"/>
                  </a:cubicBezTo>
                  <a:cubicBezTo>
                    <a:pt x="283" y="233"/>
                    <a:pt x="283" y="233"/>
                    <a:pt x="283" y="233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4" y="232"/>
                    <a:pt x="284" y="232"/>
                    <a:pt x="284" y="232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6" y="232"/>
                    <a:pt x="286" y="232"/>
                    <a:pt x="286" y="232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6" y="231"/>
                    <a:pt x="286" y="231"/>
                    <a:pt x="286" y="231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0"/>
                    <a:pt x="288" y="230"/>
                    <a:pt x="288" y="230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88" y="233"/>
                    <a:pt x="288" y="233"/>
                    <a:pt x="288" y="233"/>
                  </a:cubicBezTo>
                  <a:cubicBezTo>
                    <a:pt x="289" y="231"/>
                    <a:pt x="289" y="231"/>
                    <a:pt x="289" y="231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2" y="227"/>
                    <a:pt x="292" y="227"/>
                    <a:pt x="292" y="227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3" y="226"/>
                    <a:pt x="293" y="226"/>
                    <a:pt x="293" y="226"/>
                  </a:cubicBezTo>
                  <a:cubicBezTo>
                    <a:pt x="292" y="226"/>
                    <a:pt x="292" y="226"/>
                    <a:pt x="292" y="226"/>
                  </a:cubicBezTo>
                  <a:cubicBezTo>
                    <a:pt x="292" y="225"/>
                    <a:pt x="292" y="225"/>
                    <a:pt x="292" y="225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3" y="224"/>
                    <a:pt x="293" y="224"/>
                    <a:pt x="293" y="224"/>
                  </a:cubicBezTo>
                  <a:cubicBezTo>
                    <a:pt x="294" y="224"/>
                    <a:pt x="294" y="224"/>
                    <a:pt x="294" y="224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6" y="221"/>
                    <a:pt x="296" y="221"/>
                    <a:pt x="296" y="221"/>
                  </a:cubicBezTo>
                  <a:cubicBezTo>
                    <a:pt x="295" y="220"/>
                    <a:pt x="295" y="220"/>
                    <a:pt x="295" y="220"/>
                  </a:cubicBezTo>
                  <a:cubicBezTo>
                    <a:pt x="296" y="219"/>
                    <a:pt x="296" y="219"/>
                    <a:pt x="296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298" y="219"/>
                    <a:pt x="298" y="219"/>
                    <a:pt x="298" y="219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8" y="221"/>
                    <a:pt x="298" y="221"/>
                    <a:pt x="298" y="221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7" y="222"/>
                    <a:pt x="297" y="222"/>
                    <a:pt x="297" y="222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7" y="223"/>
                    <a:pt x="297" y="223"/>
                    <a:pt x="297" y="223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7" y="224"/>
                    <a:pt x="297" y="224"/>
                    <a:pt x="297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298" y="226"/>
                    <a:pt x="298" y="226"/>
                    <a:pt x="298" y="226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8" y="227"/>
                    <a:pt x="298" y="227"/>
                    <a:pt x="298" y="227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299" y="227"/>
                    <a:pt x="299" y="227"/>
                    <a:pt x="299" y="227"/>
                  </a:cubicBezTo>
                  <a:cubicBezTo>
                    <a:pt x="299" y="228"/>
                    <a:pt x="299" y="228"/>
                    <a:pt x="299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8" y="230"/>
                    <a:pt x="298" y="230"/>
                    <a:pt x="298" y="230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7" y="230"/>
                    <a:pt x="297" y="230"/>
                    <a:pt x="297" y="230"/>
                  </a:cubicBezTo>
                  <a:cubicBezTo>
                    <a:pt x="299" y="230"/>
                    <a:pt x="299" y="230"/>
                    <a:pt x="299" y="230"/>
                  </a:cubicBezTo>
                  <a:cubicBezTo>
                    <a:pt x="300" y="230"/>
                    <a:pt x="300" y="230"/>
                    <a:pt x="300" y="230"/>
                  </a:cubicBezTo>
                  <a:cubicBezTo>
                    <a:pt x="300" y="231"/>
                    <a:pt x="300" y="231"/>
                    <a:pt x="300" y="231"/>
                  </a:cubicBezTo>
                  <a:cubicBezTo>
                    <a:pt x="299" y="231"/>
                    <a:pt x="299" y="231"/>
                    <a:pt x="299" y="231"/>
                  </a:cubicBezTo>
                  <a:cubicBezTo>
                    <a:pt x="300" y="232"/>
                    <a:pt x="300" y="232"/>
                    <a:pt x="300" y="232"/>
                  </a:cubicBezTo>
                  <a:cubicBezTo>
                    <a:pt x="301" y="231"/>
                    <a:pt x="301" y="231"/>
                    <a:pt x="301" y="231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3"/>
                    <a:pt x="300" y="233"/>
                    <a:pt x="300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4"/>
                    <a:pt x="297" y="234"/>
                    <a:pt x="297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9" y="235"/>
                    <a:pt x="299" y="235"/>
                    <a:pt x="299" y="235"/>
                  </a:cubicBezTo>
                  <a:cubicBezTo>
                    <a:pt x="298" y="237"/>
                    <a:pt x="298" y="237"/>
                    <a:pt x="298" y="237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00" y="236"/>
                    <a:pt x="300" y="236"/>
                    <a:pt x="300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0" y="237"/>
                    <a:pt x="300" y="237"/>
                    <a:pt x="300" y="237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1" y="238"/>
                    <a:pt x="301" y="238"/>
                    <a:pt x="301" y="238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302" y="238"/>
                    <a:pt x="302" y="238"/>
                    <a:pt x="302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1" y="240"/>
                    <a:pt x="301" y="240"/>
                    <a:pt x="301" y="240"/>
                  </a:cubicBezTo>
                  <a:cubicBezTo>
                    <a:pt x="300" y="240"/>
                    <a:pt x="300" y="240"/>
                    <a:pt x="300" y="240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1" y="241"/>
                    <a:pt x="301" y="241"/>
                    <a:pt x="301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2" y="242"/>
                    <a:pt x="302" y="242"/>
                    <a:pt x="302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3" y="242"/>
                    <a:pt x="303" y="242"/>
                    <a:pt x="303" y="242"/>
                  </a:cubicBezTo>
                  <a:cubicBezTo>
                    <a:pt x="304" y="243"/>
                    <a:pt x="304" y="243"/>
                    <a:pt x="304" y="243"/>
                  </a:cubicBezTo>
                  <a:cubicBezTo>
                    <a:pt x="304" y="244"/>
                    <a:pt x="304" y="244"/>
                    <a:pt x="304" y="244"/>
                  </a:cubicBezTo>
                  <a:cubicBezTo>
                    <a:pt x="303" y="244"/>
                    <a:pt x="303" y="244"/>
                    <a:pt x="303" y="244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1" y="245"/>
                    <a:pt x="301" y="245"/>
                    <a:pt x="301" y="245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302" y="246"/>
                    <a:pt x="302" y="246"/>
                    <a:pt x="302" y="246"/>
                  </a:cubicBezTo>
                  <a:cubicBezTo>
                    <a:pt x="301" y="246"/>
                    <a:pt x="301" y="246"/>
                    <a:pt x="301" y="246"/>
                  </a:cubicBezTo>
                  <a:cubicBezTo>
                    <a:pt x="300" y="245"/>
                    <a:pt x="300" y="245"/>
                    <a:pt x="300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1" y="247"/>
                    <a:pt x="301" y="247"/>
                    <a:pt x="301" y="247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0" y="248"/>
                    <a:pt x="300" y="248"/>
                    <a:pt x="300" y="248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299" y="249"/>
                    <a:pt x="299" y="249"/>
                    <a:pt x="299" y="249"/>
                  </a:cubicBezTo>
                  <a:cubicBezTo>
                    <a:pt x="300" y="249"/>
                    <a:pt x="300" y="249"/>
                    <a:pt x="300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3" y="248"/>
                    <a:pt x="303" y="248"/>
                    <a:pt x="303" y="248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49"/>
                    <a:pt x="303" y="249"/>
                    <a:pt x="303" y="249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3" y="251"/>
                    <a:pt x="303" y="251"/>
                    <a:pt x="303" y="251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2"/>
                    <a:pt x="305" y="252"/>
                    <a:pt x="305" y="252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6" y="252"/>
                    <a:pt x="306" y="252"/>
                    <a:pt x="306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5" y="253"/>
                    <a:pt x="305" y="253"/>
                    <a:pt x="305" y="253"/>
                  </a:cubicBezTo>
                  <a:cubicBezTo>
                    <a:pt x="304" y="255"/>
                    <a:pt x="304" y="255"/>
                    <a:pt x="304" y="255"/>
                  </a:cubicBezTo>
                  <a:cubicBezTo>
                    <a:pt x="303" y="255"/>
                    <a:pt x="303" y="255"/>
                    <a:pt x="303" y="255"/>
                  </a:cubicBezTo>
                  <a:cubicBezTo>
                    <a:pt x="302" y="255"/>
                    <a:pt x="302" y="255"/>
                    <a:pt x="302" y="255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4"/>
                    <a:pt x="306" y="254"/>
                    <a:pt x="306" y="254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6" y="255"/>
                    <a:pt x="306" y="255"/>
                    <a:pt x="306" y="255"/>
                  </a:cubicBezTo>
                  <a:cubicBezTo>
                    <a:pt x="305" y="256"/>
                    <a:pt x="305" y="256"/>
                    <a:pt x="305" y="256"/>
                  </a:cubicBezTo>
                  <a:cubicBezTo>
                    <a:pt x="306" y="256"/>
                    <a:pt x="306" y="256"/>
                    <a:pt x="306" y="256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7" y="254"/>
                    <a:pt x="307" y="254"/>
                    <a:pt x="307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7" y="255"/>
                    <a:pt x="307" y="255"/>
                    <a:pt x="307" y="255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07" y="257"/>
                    <a:pt x="307" y="257"/>
                    <a:pt x="307" y="257"/>
                  </a:cubicBezTo>
                  <a:cubicBezTo>
                    <a:pt x="308" y="257"/>
                    <a:pt x="308" y="257"/>
                    <a:pt x="308" y="257"/>
                  </a:cubicBezTo>
                  <a:cubicBezTo>
                    <a:pt x="308" y="256"/>
                    <a:pt x="308" y="256"/>
                    <a:pt x="308" y="256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5"/>
                    <a:pt x="310" y="255"/>
                    <a:pt x="310" y="255"/>
                  </a:cubicBezTo>
                  <a:cubicBezTo>
                    <a:pt x="310" y="256"/>
                    <a:pt x="310" y="256"/>
                    <a:pt x="310" y="256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5"/>
                    <a:pt x="311" y="255"/>
                    <a:pt x="311" y="255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0" y="257"/>
                    <a:pt x="310" y="257"/>
                    <a:pt x="310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12" y="258"/>
                    <a:pt x="312" y="258"/>
                    <a:pt x="312" y="258"/>
                  </a:cubicBezTo>
                  <a:cubicBezTo>
                    <a:pt x="313" y="257"/>
                    <a:pt x="313" y="257"/>
                    <a:pt x="313" y="257"/>
                  </a:cubicBezTo>
                  <a:cubicBezTo>
                    <a:pt x="314" y="257"/>
                    <a:pt x="314" y="257"/>
                    <a:pt x="314" y="257"/>
                  </a:cubicBezTo>
                  <a:cubicBezTo>
                    <a:pt x="315" y="257"/>
                    <a:pt x="315" y="257"/>
                    <a:pt x="315" y="257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4" y="258"/>
                    <a:pt x="314" y="258"/>
                    <a:pt x="314" y="258"/>
                  </a:cubicBezTo>
                  <a:cubicBezTo>
                    <a:pt x="316" y="258"/>
                    <a:pt x="316" y="258"/>
                    <a:pt x="316" y="258"/>
                  </a:cubicBezTo>
                  <a:cubicBezTo>
                    <a:pt x="317" y="259"/>
                    <a:pt x="317" y="259"/>
                    <a:pt x="317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5" y="260"/>
                    <a:pt x="315" y="260"/>
                    <a:pt x="315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0"/>
                    <a:pt x="312" y="260"/>
                    <a:pt x="312" y="260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7" y="262"/>
                    <a:pt x="307" y="262"/>
                    <a:pt x="307" y="262"/>
                  </a:cubicBezTo>
                  <a:cubicBezTo>
                    <a:pt x="309" y="261"/>
                    <a:pt x="309" y="261"/>
                    <a:pt x="309" y="261"/>
                  </a:cubicBezTo>
                  <a:cubicBezTo>
                    <a:pt x="310" y="261"/>
                    <a:pt x="310" y="261"/>
                    <a:pt x="310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11" y="261"/>
                    <a:pt x="311" y="261"/>
                    <a:pt x="311" y="261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08" y="262"/>
                    <a:pt x="308" y="262"/>
                    <a:pt x="308" y="262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305" y="263"/>
                    <a:pt x="305" y="263"/>
                    <a:pt x="305" y="263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4" y="264"/>
                    <a:pt x="304" y="264"/>
                    <a:pt x="304" y="264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2"/>
                    <a:pt x="302" y="262"/>
                    <a:pt x="302" y="262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1" y="263"/>
                    <a:pt x="301" y="263"/>
                    <a:pt x="301" y="263"/>
                  </a:cubicBezTo>
                  <a:cubicBezTo>
                    <a:pt x="302" y="263"/>
                    <a:pt x="302" y="263"/>
                    <a:pt x="302" y="263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4" y="265"/>
                    <a:pt x="304" y="265"/>
                    <a:pt x="304" y="265"/>
                  </a:cubicBezTo>
                  <a:cubicBezTo>
                    <a:pt x="303" y="265"/>
                    <a:pt x="303" y="265"/>
                    <a:pt x="303" y="265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3" y="266"/>
                    <a:pt x="303" y="266"/>
                    <a:pt x="303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4" y="266"/>
                    <a:pt x="304" y="266"/>
                    <a:pt x="304" y="266"/>
                  </a:cubicBezTo>
                  <a:cubicBezTo>
                    <a:pt x="305" y="265"/>
                    <a:pt x="305" y="265"/>
                    <a:pt x="305" y="265"/>
                  </a:cubicBezTo>
                  <a:cubicBezTo>
                    <a:pt x="306" y="265"/>
                    <a:pt x="306" y="265"/>
                    <a:pt x="306" y="265"/>
                  </a:cubicBezTo>
                  <a:cubicBezTo>
                    <a:pt x="307" y="264"/>
                    <a:pt x="307" y="264"/>
                    <a:pt x="307" y="264"/>
                  </a:cubicBezTo>
                  <a:cubicBezTo>
                    <a:pt x="308" y="264"/>
                    <a:pt x="308" y="264"/>
                    <a:pt x="308" y="264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09" y="262"/>
                    <a:pt x="309" y="262"/>
                    <a:pt x="309" y="262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4" y="262"/>
                    <a:pt x="314" y="262"/>
                    <a:pt x="314" y="262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2" y="262"/>
                    <a:pt x="312" y="262"/>
                    <a:pt x="312" y="262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6" y="261"/>
                    <a:pt x="316" y="261"/>
                    <a:pt x="316" y="261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6" y="265"/>
                    <a:pt x="316" y="265"/>
                    <a:pt x="316" y="265"/>
                  </a:cubicBezTo>
                  <a:cubicBezTo>
                    <a:pt x="317" y="264"/>
                    <a:pt x="317" y="264"/>
                    <a:pt x="317" y="264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4"/>
                    <a:pt x="319" y="264"/>
                    <a:pt x="319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1" y="265"/>
                    <a:pt x="321" y="265"/>
                    <a:pt x="321" y="265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1" y="267"/>
                    <a:pt x="321" y="267"/>
                    <a:pt x="321" y="267"/>
                  </a:cubicBezTo>
                  <a:cubicBezTo>
                    <a:pt x="322" y="267"/>
                    <a:pt x="322" y="267"/>
                    <a:pt x="322" y="267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8"/>
                    <a:pt x="320" y="268"/>
                    <a:pt x="320" y="268"/>
                  </a:cubicBezTo>
                  <a:cubicBezTo>
                    <a:pt x="319" y="268"/>
                    <a:pt x="319" y="268"/>
                    <a:pt x="319" y="268"/>
                  </a:cubicBezTo>
                  <a:cubicBezTo>
                    <a:pt x="321" y="268"/>
                    <a:pt x="321" y="268"/>
                    <a:pt x="321" y="268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69"/>
                    <a:pt x="320" y="269"/>
                    <a:pt x="320" y="269"/>
                  </a:cubicBezTo>
                  <a:cubicBezTo>
                    <a:pt x="320" y="270"/>
                    <a:pt x="320" y="270"/>
                    <a:pt x="320" y="270"/>
                  </a:cubicBezTo>
                  <a:cubicBezTo>
                    <a:pt x="319" y="270"/>
                    <a:pt x="319" y="270"/>
                    <a:pt x="319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8" y="270"/>
                    <a:pt x="318" y="270"/>
                    <a:pt x="318" y="270"/>
                  </a:cubicBezTo>
                  <a:cubicBezTo>
                    <a:pt x="319" y="271"/>
                    <a:pt x="319" y="271"/>
                    <a:pt x="319" y="271"/>
                  </a:cubicBezTo>
                  <a:cubicBezTo>
                    <a:pt x="320" y="271"/>
                    <a:pt x="320" y="271"/>
                    <a:pt x="320" y="271"/>
                  </a:cubicBezTo>
                  <a:cubicBezTo>
                    <a:pt x="321" y="271"/>
                    <a:pt x="321" y="271"/>
                    <a:pt x="321" y="271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19" y="272"/>
                    <a:pt x="319" y="272"/>
                    <a:pt x="319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0" y="272"/>
                    <a:pt x="320" y="272"/>
                    <a:pt x="320" y="272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73"/>
                    <a:pt x="320" y="273"/>
                    <a:pt x="320" y="273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20" y="274"/>
                    <a:pt x="320" y="274"/>
                    <a:pt x="320" y="274"/>
                  </a:cubicBezTo>
                  <a:cubicBezTo>
                    <a:pt x="319" y="274"/>
                    <a:pt x="319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5"/>
                    <a:pt x="317" y="275"/>
                    <a:pt x="317" y="275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6" y="276"/>
                    <a:pt x="316" y="276"/>
                    <a:pt x="316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5" y="276"/>
                    <a:pt x="315" y="276"/>
                    <a:pt x="315" y="276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4" y="277"/>
                    <a:pt x="314" y="277"/>
                    <a:pt x="314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3" y="277"/>
                    <a:pt x="313" y="277"/>
                    <a:pt x="313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2" y="277"/>
                    <a:pt x="312" y="277"/>
                    <a:pt x="312" y="277"/>
                  </a:cubicBezTo>
                  <a:cubicBezTo>
                    <a:pt x="311" y="277"/>
                    <a:pt x="311" y="277"/>
                    <a:pt x="311" y="277"/>
                  </a:cubicBezTo>
                  <a:cubicBezTo>
                    <a:pt x="310" y="277"/>
                    <a:pt x="310" y="277"/>
                    <a:pt x="310" y="277"/>
                  </a:cubicBezTo>
                  <a:cubicBezTo>
                    <a:pt x="309" y="276"/>
                    <a:pt x="309" y="276"/>
                    <a:pt x="309" y="276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08" y="277"/>
                    <a:pt x="308" y="277"/>
                    <a:pt x="308" y="277"/>
                  </a:cubicBezTo>
                  <a:cubicBezTo>
                    <a:pt x="307" y="277"/>
                    <a:pt x="307" y="277"/>
                    <a:pt x="307" y="277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307" y="279"/>
                    <a:pt x="307" y="279"/>
                    <a:pt x="307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80"/>
                    <a:pt x="306" y="280"/>
                    <a:pt x="306" y="280"/>
                  </a:cubicBezTo>
                  <a:cubicBezTo>
                    <a:pt x="305" y="280"/>
                    <a:pt x="305" y="280"/>
                    <a:pt x="305" y="280"/>
                  </a:cubicBezTo>
                  <a:cubicBezTo>
                    <a:pt x="305" y="281"/>
                    <a:pt x="305" y="281"/>
                    <a:pt x="305" y="281"/>
                  </a:cubicBezTo>
                  <a:cubicBezTo>
                    <a:pt x="304" y="281"/>
                    <a:pt x="304" y="281"/>
                    <a:pt x="304" y="281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2" y="282"/>
                    <a:pt x="302" y="282"/>
                    <a:pt x="302" y="282"/>
                  </a:cubicBezTo>
                  <a:cubicBezTo>
                    <a:pt x="301" y="282"/>
                    <a:pt x="301" y="282"/>
                    <a:pt x="301" y="282"/>
                  </a:cubicBezTo>
                  <a:cubicBezTo>
                    <a:pt x="301" y="283"/>
                    <a:pt x="301" y="283"/>
                    <a:pt x="301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300" y="283"/>
                    <a:pt x="300" y="283"/>
                    <a:pt x="300" y="283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8" y="282"/>
                    <a:pt x="298" y="282"/>
                    <a:pt x="298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5" y="283"/>
                    <a:pt x="295" y="283"/>
                    <a:pt x="295" y="283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4" y="282"/>
                    <a:pt x="294" y="282"/>
                    <a:pt x="294" y="282"/>
                  </a:cubicBezTo>
                  <a:cubicBezTo>
                    <a:pt x="293" y="282"/>
                    <a:pt x="293" y="282"/>
                    <a:pt x="293" y="282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2" y="283"/>
                    <a:pt x="292" y="283"/>
                    <a:pt x="292" y="283"/>
                  </a:cubicBezTo>
                  <a:cubicBezTo>
                    <a:pt x="291" y="282"/>
                    <a:pt x="291" y="282"/>
                    <a:pt x="291" y="282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9" y="282"/>
                    <a:pt x="289" y="282"/>
                    <a:pt x="289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8" y="282"/>
                    <a:pt x="288" y="282"/>
                    <a:pt x="288" y="282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286" y="282"/>
                    <a:pt x="286" y="282"/>
                    <a:pt x="286" y="282"/>
                  </a:cubicBezTo>
                  <a:cubicBezTo>
                    <a:pt x="285" y="281"/>
                    <a:pt x="285" y="281"/>
                    <a:pt x="285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1"/>
                    <a:pt x="283" y="281"/>
                    <a:pt x="283" y="281"/>
                  </a:cubicBezTo>
                  <a:cubicBezTo>
                    <a:pt x="282" y="282"/>
                    <a:pt x="282" y="282"/>
                    <a:pt x="282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81" y="282"/>
                    <a:pt x="281" y="282"/>
                    <a:pt x="281" y="282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278" y="281"/>
                    <a:pt x="278" y="281"/>
                    <a:pt x="278" y="281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6" y="280"/>
                    <a:pt x="276" y="280"/>
                    <a:pt x="276" y="280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1"/>
                    <a:pt x="275" y="281"/>
                    <a:pt x="275" y="281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5" y="282"/>
                    <a:pt x="275" y="282"/>
                    <a:pt x="275" y="282"/>
                  </a:cubicBezTo>
                  <a:cubicBezTo>
                    <a:pt x="274" y="282"/>
                    <a:pt x="274" y="282"/>
                    <a:pt x="274" y="282"/>
                  </a:cubicBezTo>
                  <a:cubicBezTo>
                    <a:pt x="272" y="283"/>
                    <a:pt x="272" y="283"/>
                    <a:pt x="272" y="283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1" y="285"/>
                    <a:pt x="271" y="285"/>
                    <a:pt x="271" y="285"/>
                  </a:cubicBezTo>
                  <a:cubicBezTo>
                    <a:pt x="271" y="286"/>
                    <a:pt x="271" y="286"/>
                    <a:pt x="271" y="286"/>
                  </a:cubicBezTo>
                  <a:cubicBezTo>
                    <a:pt x="270" y="287"/>
                    <a:pt x="270" y="287"/>
                    <a:pt x="270" y="287"/>
                  </a:cubicBezTo>
                  <a:cubicBezTo>
                    <a:pt x="269" y="287"/>
                    <a:pt x="269" y="287"/>
                    <a:pt x="269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7" y="287"/>
                    <a:pt x="267" y="287"/>
                    <a:pt x="267" y="287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5" y="288"/>
                    <a:pt x="265" y="288"/>
                    <a:pt x="265" y="288"/>
                  </a:cubicBezTo>
                  <a:cubicBezTo>
                    <a:pt x="264" y="288"/>
                    <a:pt x="264" y="288"/>
                    <a:pt x="264" y="288"/>
                  </a:cubicBezTo>
                  <a:cubicBezTo>
                    <a:pt x="264" y="289"/>
                    <a:pt x="264" y="289"/>
                    <a:pt x="264" y="289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2" y="290"/>
                    <a:pt x="262" y="290"/>
                    <a:pt x="262" y="290"/>
                  </a:cubicBezTo>
                  <a:cubicBezTo>
                    <a:pt x="261" y="290"/>
                    <a:pt x="261" y="290"/>
                    <a:pt x="261" y="290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59" y="292"/>
                    <a:pt x="259" y="292"/>
                    <a:pt x="259" y="292"/>
                  </a:cubicBezTo>
                  <a:cubicBezTo>
                    <a:pt x="258" y="294"/>
                    <a:pt x="258" y="294"/>
                    <a:pt x="258" y="294"/>
                  </a:cubicBezTo>
                  <a:cubicBezTo>
                    <a:pt x="257" y="294"/>
                    <a:pt x="257" y="294"/>
                    <a:pt x="257" y="294"/>
                  </a:cubicBezTo>
                  <a:cubicBezTo>
                    <a:pt x="256" y="295"/>
                    <a:pt x="256" y="295"/>
                    <a:pt x="256" y="295"/>
                  </a:cubicBezTo>
                  <a:cubicBezTo>
                    <a:pt x="255" y="296"/>
                    <a:pt x="255" y="296"/>
                    <a:pt x="255" y="296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4" y="297"/>
                    <a:pt x="254" y="297"/>
                    <a:pt x="254" y="297"/>
                  </a:cubicBezTo>
                  <a:cubicBezTo>
                    <a:pt x="252" y="298"/>
                    <a:pt x="252" y="298"/>
                    <a:pt x="252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0" y="300"/>
                    <a:pt x="250" y="300"/>
                    <a:pt x="250" y="300"/>
                  </a:cubicBezTo>
                  <a:cubicBezTo>
                    <a:pt x="248" y="300"/>
                    <a:pt x="248" y="300"/>
                    <a:pt x="248" y="300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4" y="299"/>
                    <a:pt x="254" y="299"/>
                    <a:pt x="254" y="299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6" y="296"/>
                    <a:pt x="256" y="296"/>
                    <a:pt x="256" y="296"/>
                  </a:cubicBezTo>
                  <a:cubicBezTo>
                    <a:pt x="257" y="295"/>
                    <a:pt x="257" y="295"/>
                    <a:pt x="257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60" y="293"/>
                    <a:pt x="260" y="293"/>
                    <a:pt x="260" y="293"/>
                  </a:cubicBezTo>
                  <a:cubicBezTo>
                    <a:pt x="263" y="291"/>
                    <a:pt x="263" y="291"/>
                    <a:pt x="263" y="291"/>
                  </a:cubicBezTo>
                  <a:cubicBezTo>
                    <a:pt x="265" y="290"/>
                    <a:pt x="265" y="290"/>
                    <a:pt x="265" y="290"/>
                  </a:cubicBezTo>
                  <a:cubicBezTo>
                    <a:pt x="266" y="290"/>
                    <a:pt x="266" y="290"/>
                    <a:pt x="266" y="290"/>
                  </a:cubicBezTo>
                  <a:cubicBezTo>
                    <a:pt x="268" y="289"/>
                    <a:pt x="268" y="289"/>
                    <a:pt x="268" y="289"/>
                  </a:cubicBezTo>
                  <a:cubicBezTo>
                    <a:pt x="270" y="289"/>
                    <a:pt x="270" y="289"/>
                    <a:pt x="270" y="289"/>
                  </a:cubicBezTo>
                  <a:cubicBezTo>
                    <a:pt x="273" y="288"/>
                    <a:pt x="273" y="288"/>
                    <a:pt x="273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4" y="288"/>
                    <a:pt x="274" y="288"/>
                    <a:pt x="274" y="288"/>
                  </a:cubicBezTo>
                  <a:cubicBezTo>
                    <a:pt x="277" y="288"/>
                    <a:pt x="277" y="288"/>
                    <a:pt x="277" y="288"/>
                  </a:cubicBezTo>
                  <a:cubicBezTo>
                    <a:pt x="279" y="288"/>
                    <a:pt x="279" y="288"/>
                    <a:pt x="279" y="288"/>
                  </a:cubicBezTo>
                  <a:cubicBezTo>
                    <a:pt x="281" y="289"/>
                    <a:pt x="281" y="289"/>
                    <a:pt x="281" y="289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79" y="290"/>
                    <a:pt x="279" y="290"/>
                    <a:pt x="279" y="290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1"/>
                    <a:pt x="281" y="291"/>
                    <a:pt x="281" y="291"/>
                  </a:cubicBezTo>
                  <a:cubicBezTo>
                    <a:pt x="281" y="293"/>
                    <a:pt x="281" y="293"/>
                    <a:pt x="281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79" y="293"/>
                    <a:pt x="279" y="293"/>
                    <a:pt x="279" y="293"/>
                  </a:cubicBezTo>
                  <a:cubicBezTo>
                    <a:pt x="278" y="293"/>
                    <a:pt x="278" y="293"/>
                    <a:pt x="278" y="293"/>
                  </a:cubicBezTo>
                  <a:cubicBezTo>
                    <a:pt x="277" y="294"/>
                    <a:pt x="277" y="294"/>
                    <a:pt x="277" y="294"/>
                  </a:cubicBezTo>
                  <a:cubicBezTo>
                    <a:pt x="276" y="294"/>
                    <a:pt x="276" y="294"/>
                    <a:pt x="276" y="294"/>
                  </a:cubicBezTo>
                  <a:cubicBezTo>
                    <a:pt x="275" y="294"/>
                    <a:pt x="275" y="294"/>
                    <a:pt x="275" y="294"/>
                  </a:cubicBezTo>
                  <a:cubicBezTo>
                    <a:pt x="274" y="293"/>
                    <a:pt x="274" y="293"/>
                    <a:pt x="274" y="293"/>
                  </a:cubicBezTo>
                  <a:cubicBezTo>
                    <a:pt x="274" y="294"/>
                    <a:pt x="274" y="294"/>
                    <a:pt x="274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2" y="294"/>
                    <a:pt x="272" y="294"/>
                    <a:pt x="272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5" y="296"/>
                    <a:pt x="275" y="296"/>
                    <a:pt x="275" y="296"/>
                  </a:cubicBezTo>
                  <a:cubicBezTo>
                    <a:pt x="276" y="296"/>
                    <a:pt x="276" y="296"/>
                    <a:pt x="276" y="296"/>
                  </a:cubicBezTo>
                  <a:cubicBezTo>
                    <a:pt x="277" y="295"/>
                    <a:pt x="277" y="295"/>
                    <a:pt x="277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8" y="295"/>
                    <a:pt x="278" y="295"/>
                    <a:pt x="278" y="295"/>
                  </a:cubicBezTo>
                  <a:cubicBezTo>
                    <a:pt x="279" y="295"/>
                    <a:pt x="279" y="295"/>
                    <a:pt x="279" y="295"/>
                  </a:cubicBezTo>
                  <a:cubicBezTo>
                    <a:pt x="279" y="296"/>
                    <a:pt x="279" y="296"/>
                    <a:pt x="279" y="296"/>
                  </a:cubicBezTo>
                  <a:cubicBezTo>
                    <a:pt x="278" y="296"/>
                    <a:pt x="278" y="296"/>
                    <a:pt x="278" y="296"/>
                  </a:cubicBezTo>
                  <a:cubicBezTo>
                    <a:pt x="277" y="298"/>
                    <a:pt x="277" y="298"/>
                    <a:pt x="277" y="298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8" y="303"/>
                    <a:pt x="278" y="303"/>
                    <a:pt x="278" y="303"/>
                  </a:cubicBezTo>
                  <a:cubicBezTo>
                    <a:pt x="279" y="304"/>
                    <a:pt x="279" y="304"/>
                    <a:pt x="279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0" y="304"/>
                    <a:pt x="280" y="304"/>
                    <a:pt x="280" y="304"/>
                  </a:cubicBezTo>
                  <a:cubicBezTo>
                    <a:pt x="281" y="304"/>
                    <a:pt x="281" y="304"/>
                    <a:pt x="281" y="304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80" y="305"/>
                    <a:pt x="280" y="305"/>
                    <a:pt x="280" y="305"/>
                  </a:cubicBezTo>
                  <a:cubicBezTo>
                    <a:pt x="281" y="306"/>
                    <a:pt x="281" y="306"/>
                    <a:pt x="281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3" y="306"/>
                    <a:pt x="283" y="306"/>
                    <a:pt x="283" y="306"/>
                  </a:cubicBezTo>
                  <a:cubicBezTo>
                    <a:pt x="284" y="306"/>
                    <a:pt x="284" y="306"/>
                    <a:pt x="284" y="306"/>
                  </a:cubicBezTo>
                  <a:cubicBezTo>
                    <a:pt x="285" y="306"/>
                    <a:pt x="285" y="306"/>
                    <a:pt x="285" y="306"/>
                  </a:cubicBezTo>
                  <a:cubicBezTo>
                    <a:pt x="285" y="307"/>
                    <a:pt x="285" y="307"/>
                    <a:pt x="285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7" y="307"/>
                    <a:pt x="287" y="307"/>
                    <a:pt x="287" y="307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288" y="307"/>
                    <a:pt x="288" y="307"/>
                    <a:pt x="288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1" y="308"/>
                    <a:pt x="291" y="308"/>
                    <a:pt x="291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2" y="309"/>
                    <a:pt x="292" y="309"/>
                    <a:pt x="292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1" y="309"/>
                    <a:pt x="291" y="309"/>
                    <a:pt x="291" y="309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4" y="311"/>
                    <a:pt x="284" y="311"/>
                    <a:pt x="284" y="311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82" y="312"/>
                    <a:pt x="282" y="312"/>
                    <a:pt x="282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1" y="312"/>
                    <a:pt x="281" y="312"/>
                    <a:pt x="281" y="312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1"/>
                    <a:pt x="279" y="311"/>
                    <a:pt x="279" y="311"/>
                  </a:cubicBezTo>
                  <a:cubicBezTo>
                    <a:pt x="279" y="312"/>
                    <a:pt x="279" y="312"/>
                    <a:pt x="279" y="312"/>
                  </a:cubicBezTo>
                  <a:cubicBezTo>
                    <a:pt x="278" y="312"/>
                    <a:pt x="278" y="312"/>
                    <a:pt x="278" y="312"/>
                  </a:cubicBezTo>
                  <a:cubicBezTo>
                    <a:pt x="277" y="313"/>
                    <a:pt x="277" y="313"/>
                    <a:pt x="277" y="313"/>
                  </a:cubicBezTo>
                  <a:cubicBezTo>
                    <a:pt x="278" y="313"/>
                    <a:pt x="278" y="313"/>
                    <a:pt x="278" y="313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5" y="315"/>
                    <a:pt x="275" y="315"/>
                    <a:pt x="275" y="315"/>
                  </a:cubicBezTo>
                  <a:cubicBezTo>
                    <a:pt x="274" y="316"/>
                    <a:pt x="274" y="316"/>
                    <a:pt x="274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2" y="317"/>
                    <a:pt x="272" y="317"/>
                    <a:pt x="272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0" y="317"/>
                    <a:pt x="270" y="317"/>
                    <a:pt x="270" y="317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69" y="316"/>
                    <a:pt x="269" y="316"/>
                    <a:pt x="269" y="316"/>
                  </a:cubicBezTo>
                  <a:cubicBezTo>
                    <a:pt x="269" y="315"/>
                    <a:pt x="269" y="315"/>
                    <a:pt x="269" y="315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69" y="314"/>
                    <a:pt x="269" y="314"/>
                    <a:pt x="269" y="314"/>
                  </a:cubicBezTo>
                  <a:cubicBezTo>
                    <a:pt x="270" y="312"/>
                    <a:pt x="270" y="312"/>
                    <a:pt x="270" y="312"/>
                  </a:cubicBezTo>
                  <a:cubicBezTo>
                    <a:pt x="271" y="312"/>
                    <a:pt x="271" y="312"/>
                    <a:pt x="271" y="312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6" y="309"/>
                    <a:pt x="276" y="309"/>
                    <a:pt x="276" y="309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8" y="309"/>
                    <a:pt x="278" y="309"/>
                    <a:pt x="278" y="309"/>
                  </a:cubicBezTo>
                  <a:cubicBezTo>
                    <a:pt x="279" y="310"/>
                    <a:pt x="279" y="310"/>
                    <a:pt x="279" y="310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79" y="309"/>
                    <a:pt x="279" y="309"/>
                    <a:pt x="279" y="309"/>
                  </a:cubicBezTo>
                  <a:cubicBezTo>
                    <a:pt x="280" y="309"/>
                    <a:pt x="280" y="309"/>
                    <a:pt x="280" y="309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2" y="308"/>
                    <a:pt x="282" y="308"/>
                    <a:pt x="282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77" y="308"/>
                    <a:pt x="277" y="308"/>
                    <a:pt x="277" y="308"/>
                  </a:cubicBezTo>
                  <a:cubicBezTo>
                    <a:pt x="276" y="308"/>
                    <a:pt x="276" y="308"/>
                    <a:pt x="276" y="308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8" y="306"/>
                    <a:pt x="278" y="306"/>
                    <a:pt x="278" y="306"/>
                  </a:cubicBezTo>
                  <a:cubicBezTo>
                    <a:pt x="277" y="305"/>
                    <a:pt x="277" y="305"/>
                    <a:pt x="277" y="305"/>
                  </a:cubicBezTo>
                  <a:cubicBezTo>
                    <a:pt x="277" y="307"/>
                    <a:pt x="277" y="307"/>
                    <a:pt x="277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4" y="308"/>
                    <a:pt x="274" y="308"/>
                    <a:pt x="274" y="308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9"/>
                    <a:pt x="271" y="309"/>
                    <a:pt x="271" y="309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1" y="308"/>
                    <a:pt x="271" y="308"/>
                    <a:pt x="271" y="308"/>
                  </a:cubicBezTo>
                  <a:cubicBezTo>
                    <a:pt x="270" y="309"/>
                    <a:pt x="270" y="309"/>
                    <a:pt x="270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9" y="309"/>
                    <a:pt x="269" y="309"/>
                    <a:pt x="269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8"/>
                    <a:pt x="265" y="308"/>
                    <a:pt x="265" y="308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7"/>
                    <a:pt x="265" y="307"/>
                    <a:pt x="265" y="307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5" y="300"/>
                    <a:pt x="265" y="300"/>
                    <a:pt x="265" y="300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4" y="297"/>
                    <a:pt x="264" y="297"/>
                    <a:pt x="264" y="297"/>
                  </a:cubicBezTo>
                  <a:cubicBezTo>
                    <a:pt x="263" y="297"/>
                    <a:pt x="263" y="297"/>
                    <a:pt x="263" y="297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1" y="297"/>
                    <a:pt x="261" y="297"/>
                    <a:pt x="261" y="297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7"/>
                    <a:pt x="259" y="297"/>
                    <a:pt x="259" y="297"/>
                  </a:cubicBezTo>
                  <a:cubicBezTo>
                    <a:pt x="258" y="298"/>
                    <a:pt x="258" y="298"/>
                    <a:pt x="258" y="298"/>
                  </a:cubicBezTo>
                  <a:cubicBezTo>
                    <a:pt x="257" y="299"/>
                    <a:pt x="257" y="299"/>
                    <a:pt x="257" y="299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6" y="301"/>
                    <a:pt x="256" y="301"/>
                    <a:pt x="256" y="301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5" y="303"/>
                    <a:pt x="255" y="303"/>
                    <a:pt x="255" y="303"/>
                  </a:cubicBezTo>
                  <a:cubicBezTo>
                    <a:pt x="253" y="304"/>
                    <a:pt x="253" y="304"/>
                    <a:pt x="253" y="304"/>
                  </a:cubicBezTo>
                  <a:cubicBezTo>
                    <a:pt x="253" y="305"/>
                    <a:pt x="253" y="305"/>
                    <a:pt x="253" y="305"/>
                  </a:cubicBezTo>
                  <a:cubicBezTo>
                    <a:pt x="251" y="306"/>
                    <a:pt x="251" y="306"/>
                    <a:pt x="251" y="306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1" y="307"/>
                    <a:pt x="251" y="307"/>
                    <a:pt x="251" y="307"/>
                  </a:cubicBezTo>
                  <a:cubicBezTo>
                    <a:pt x="250" y="307"/>
                    <a:pt x="250" y="307"/>
                    <a:pt x="250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35" y="308"/>
                    <a:pt x="235" y="308"/>
                    <a:pt x="235" y="308"/>
                  </a:cubicBezTo>
                  <a:cubicBezTo>
                    <a:pt x="233" y="308"/>
                    <a:pt x="233" y="308"/>
                    <a:pt x="233" y="308"/>
                  </a:cubicBezTo>
                  <a:cubicBezTo>
                    <a:pt x="232" y="309"/>
                    <a:pt x="232" y="309"/>
                    <a:pt x="232" y="309"/>
                  </a:cubicBezTo>
                  <a:cubicBezTo>
                    <a:pt x="231" y="309"/>
                    <a:pt x="231" y="309"/>
                    <a:pt x="231" y="309"/>
                  </a:cubicBezTo>
                  <a:cubicBezTo>
                    <a:pt x="230" y="310"/>
                    <a:pt x="230" y="310"/>
                    <a:pt x="230" y="310"/>
                  </a:cubicBezTo>
                  <a:cubicBezTo>
                    <a:pt x="228" y="311"/>
                    <a:pt x="228" y="311"/>
                    <a:pt x="228" y="311"/>
                  </a:cubicBezTo>
                  <a:cubicBezTo>
                    <a:pt x="227" y="312"/>
                    <a:pt x="227" y="312"/>
                    <a:pt x="227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3" y="315"/>
                    <a:pt x="223" y="315"/>
                    <a:pt x="223" y="315"/>
                  </a:cubicBezTo>
                  <a:cubicBezTo>
                    <a:pt x="214" y="317"/>
                    <a:pt x="214" y="317"/>
                    <a:pt x="214" y="317"/>
                  </a:cubicBezTo>
                  <a:cubicBezTo>
                    <a:pt x="214" y="319"/>
                    <a:pt x="214" y="319"/>
                    <a:pt x="214" y="319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197" y="323"/>
                    <a:pt x="197" y="323"/>
                    <a:pt x="197" y="323"/>
                  </a:cubicBezTo>
                  <a:cubicBezTo>
                    <a:pt x="196" y="322"/>
                    <a:pt x="196" y="322"/>
                    <a:pt x="196" y="322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0" y="318"/>
                    <a:pt x="200" y="318"/>
                    <a:pt x="200" y="318"/>
                  </a:cubicBezTo>
                  <a:cubicBezTo>
                    <a:pt x="201" y="312"/>
                    <a:pt x="201" y="312"/>
                    <a:pt x="201" y="312"/>
                  </a:cubicBezTo>
                  <a:cubicBezTo>
                    <a:pt x="198" y="300"/>
                    <a:pt x="198" y="300"/>
                    <a:pt x="198" y="300"/>
                  </a:cubicBezTo>
                  <a:cubicBezTo>
                    <a:pt x="195" y="298"/>
                    <a:pt x="195" y="298"/>
                    <a:pt x="195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76" y="289"/>
                    <a:pt x="176" y="289"/>
                    <a:pt x="176" y="289"/>
                  </a:cubicBezTo>
                  <a:cubicBezTo>
                    <a:pt x="175" y="289"/>
                    <a:pt x="175" y="289"/>
                    <a:pt x="175" y="289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1" y="287"/>
                    <a:pt x="171" y="287"/>
                    <a:pt x="171" y="287"/>
                  </a:cubicBezTo>
                  <a:cubicBezTo>
                    <a:pt x="170" y="287"/>
                    <a:pt x="170" y="287"/>
                    <a:pt x="170" y="287"/>
                  </a:cubicBezTo>
                  <a:cubicBezTo>
                    <a:pt x="169" y="287"/>
                    <a:pt x="169" y="287"/>
                    <a:pt x="169" y="287"/>
                  </a:cubicBezTo>
                  <a:cubicBezTo>
                    <a:pt x="168" y="287"/>
                    <a:pt x="168" y="287"/>
                    <a:pt x="168" y="287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5" y="285"/>
                    <a:pt x="165" y="285"/>
                    <a:pt x="165" y="285"/>
                  </a:cubicBezTo>
                  <a:cubicBezTo>
                    <a:pt x="164" y="285"/>
                    <a:pt x="164" y="285"/>
                    <a:pt x="164" y="285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2" y="284"/>
                    <a:pt x="162" y="284"/>
                    <a:pt x="162" y="284"/>
                  </a:cubicBezTo>
                  <a:cubicBezTo>
                    <a:pt x="161" y="284"/>
                    <a:pt x="161" y="284"/>
                    <a:pt x="161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60" y="284"/>
                    <a:pt x="160" y="284"/>
                    <a:pt x="160" y="284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8" y="283"/>
                    <a:pt x="158" y="283"/>
                    <a:pt x="158" y="283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7" y="282"/>
                    <a:pt x="157" y="282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1"/>
                    <a:pt x="155" y="281"/>
                    <a:pt x="155" y="281"/>
                  </a:cubicBezTo>
                  <a:cubicBezTo>
                    <a:pt x="154" y="281"/>
                    <a:pt x="154" y="281"/>
                    <a:pt x="154" y="281"/>
                  </a:cubicBezTo>
                  <a:lnTo>
                    <a:pt x="39" y="2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2"/>
            <p:cNvSpPr>
              <a:spLocks noEditPoints="1"/>
            </p:cNvSpPr>
            <p:nvPr/>
          </p:nvSpPr>
          <p:spPr bwMode="auto">
            <a:xfrm>
              <a:off x="815256" y="1047881"/>
              <a:ext cx="1133522" cy="787418"/>
            </a:xfrm>
            <a:custGeom>
              <a:avLst/>
              <a:gdLst>
                <a:gd name="T0" fmla="*/ 209 w 238"/>
                <a:gd name="T1" fmla="*/ 133 h 165"/>
                <a:gd name="T2" fmla="*/ 234 w 238"/>
                <a:gd name="T3" fmla="*/ 28 h 165"/>
                <a:gd name="T4" fmla="*/ 219 w 238"/>
                <a:gd name="T5" fmla="*/ 21 h 165"/>
                <a:gd name="T6" fmla="*/ 209 w 238"/>
                <a:gd name="T7" fmla="*/ 10 h 165"/>
                <a:gd name="T8" fmla="*/ 198 w 238"/>
                <a:gd name="T9" fmla="*/ 7 h 165"/>
                <a:gd name="T10" fmla="*/ 187 w 238"/>
                <a:gd name="T11" fmla="*/ 2 h 165"/>
                <a:gd name="T12" fmla="*/ 167 w 238"/>
                <a:gd name="T13" fmla="*/ 9 h 165"/>
                <a:gd name="T14" fmla="*/ 145 w 238"/>
                <a:gd name="T15" fmla="*/ 37 h 165"/>
                <a:gd name="T16" fmla="*/ 142 w 238"/>
                <a:gd name="T17" fmla="*/ 45 h 165"/>
                <a:gd name="T18" fmla="*/ 135 w 238"/>
                <a:gd name="T19" fmla="*/ 40 h 165"/>
                <a:gd name="T20" fmla="*/ 120 w 238"/>
                <a:gd name="T21" fmla="*/ 51 h 165"/>
                <a:gd name="T22" fmla="*/ 127 w 238"/>
                <a:gd name="T23" fmla="*/ 60 h 165"/>
                <a:gd name="T24" fmla="*/ 130 w 238"/>
                <a:gd name="T25" fmla="*/ 70 h 165"/>
                <a:gd name="T26" fmla="*/ 104 w 238"/>
                <a:gd name="T27" fmla="*/ 78 h 165"/>
                <a:gd name="T28" fmla="*/ 104 w 238"/>
                <a:gd name="T29" fmla="*/ 89 h 165"/>
                <a:gd name="T30" fmla="*/ 100 w 238"/>
                <a:gd name="T31" fmla="*/ 101 h 165"/>
                <a:gd name="T32" fmla="*/ 104 w 238"/>
                <a:gd name="T33" fmla="*/ 109 h 165"/>
                <a:gd name="T34" fmla="*/ 112 w 238"/>
                <a:gd name="T35" fmla="*/ 114 h 165"/>
                <a:gd name="T36" fmla="*/ 110 w 238"/>
                <a:gd name="T37" fmla="*/ 125 h 165"/>
                <a:gd name="T38" fmla="*/ 90 w 238"/>
                <a:gd name="T39" fmla="*/ 135 h 165"/>
                <a:gd name="T40" fmla="*/ 84 w 238"/>
                <a:gd name="T41" fmla="*/ 141 h 165"/>
                <a:gd name="T42" fmla="*/ 97 w 238"/>
                <a:gd name="T43" fmla="*/ 137 h 165"/>
                <a:gd name="T44" fmla="*/ 110 w 238"/>
                <a:gd name="T45" fmla="*/ 132 h 165"/>
                <a:gd name="T46" fmla="*/ 127 w 238"/>
                <a:gd name="T47" fmla="*/ 123 h 165"/>
                <a:gd name="T48" fmla="*/ 138 w 238"/>
                <a:gd name="T49" fmla="*/ 112 h 165"/>
                <a:gd name="T50" fmla="*/ 159 w 238"/>
                <a:gd name="T51" fmla="*/ 100 h 165"/>
                <a:gd name="T52" fmla="*/ 143 w 238"/>
                <a:gd name="T53" fmla="*/ 115 h 165"/>
                <a:gd name="T54" fmla="*/ 154 w 238"/>
                <a:gd name="T55" fmla="*/ 113 h 165"/>
                <a:gd name="T56" fmla="*/ 164 w 238"/>
                <a:gd name="T57" fmla="*/ 107 h 165"/>
                <a:gd name="T58" fmla="*/ 169 w 238"/>
                <a:gd name="T59" fmla="*/ 111 h 165"/>
                <a:gd name="T60" fmla="*/ 184 w 238"/>
                <a:gd name="T61" fmla="*/ 119 h 165"/>
                <a:gd name="T62" fmla="*/ 194 w 238"/>
                <a:gd name="T63" fmla="*/ 126 h 165"/>
                <a:gd name="T64" fmla="*/ 199 w 238"/>
                <a:gd name="T65" fmla="*/ 130 h 165"/>
                <a:gd name="T66" fmla="*/ 205 w 238"/>
                <a:gd name="T67" fmla="*/ 132 h 165"/>
                <a:gd name="T68" fmla="*/ 206 w 238"/>
                <a:gd name="T69" fmla="*/ 146 h 165"/>
                <a:gd name="T70" fmla="*/ 211 w 238"/>
                <a:gd name="T71" fmla="*/ 156 h 165"/>
                <a:gd name="T72" fmla="*/ 202 w 238"/>
                <a:gd name="T73" fmla="*/ 162 h 165"/>
                <a:gd name="T74" fmla="*/ 199 w 238"/>
                <a:gd name="T75" fmla="*/ 162 h 165"/>
                <a:gd name="T76" fmla="*/ 202 w 238"/>
                <a:gd name="T77" fmla="*/ 155 h 165"/>
                <a:gd name="T78" fmla="*/ 203 w 238"/>
                <a:gd name="T79" fmla="*/ 164 h 165"/>
                <a:gd name="T80" fmla="*/ 207 w 238"/>
                <a:gd name="T81" fmla="*/ 156 h 165"/>
                <a:gd name="T82" fmla="*/ 205 w 238"/>
                <a:gd name="T83" fmla="*/ 150 h 165"/>
                <a:gd name="T84" fmla="*/ 201 w 238"/>
                <a:gd name="T85" fmla="*/ 151 h 165"/>
                <a:gd name="T86" fmla="*/ 199 w 238"/>
                <a:gd name="T87" fmla="*/ 145 h 165"/>
                <a:gd name="T88" fmla="*/ 204 w 238"/>
                <a:gd name="T89" fmla="*/ 144 h 165"/>
                <a:gd name="T90" fmla="*/ 197 w 238"/>
                <a:gd name="T91" fmla="*/ 142 h 165"/>
                <a:gd name="T92" fmla="*/ 110 w 238"/>
                <a:gd name="T93" fmla="*/ 75 h 165"/>
                <a:gd name="T94" fmla="*/ 173 w 238"/>
                <a:gd name="T95" fmla="*/ 116 h 165"/>
                <a:gd name="T96" fmla="*/ 160 w 238"/>
                <a:gd name="T97" fmla="*/ 115 h 165"/>
                <a:gd name="T98" fmla="*/ 90 w 238"/>
                <a:gd name="T99" fmla="*/ 62 h 165"/>
                <a:gd name="T100" fmla="*/ 91 w 238"/>
                <a:gd name="T101" fmla="*/ 95 h 165"/>
                <a:gd name="T102" fmla="*/ 134 w 238"/>
                <a:gd name="T103" fmla="*/ 121 h 165"/>
                <a:gd name="T104" fmla="*/ 127 w 238"/>
                <a:gd name="T105" fmla="*/ 126 h 165"/>
                <a:gd name="T106" fmla="*/ 129 w 238"/>
                <a:gd name="T107" fmla="*/ 128 h 165"/>
                <a:gd name="T108" fmla="*/ 121 w 238"/>
                <a:gd name="T109" fmla="*/ 135 h 165"/>
                <a:gd name="T110" fmla="*/ 93 w 238"/>
                <a:gd name="T111" fmla="*/ 142 h 165"/>
                <a:gd name="T112" fmla="*/ 3 w 238"/>
                <a:gd name="T113" fmla="*/ 156 h 165"/>
                <a:gd name="T114" fmla="*/ 22 w 238"/>
                <a:gd name="T115" fmla="*/ 156 h 165"/>
                <a:gd name="T116" fmla="*/ 41 w 238"/>
                <a:gd name="T117" fmla="*/ 154 h 165"/>
                <a:gd name="T118" fmla="*/ 59 w 238"/>
                <a:gd name="T119" fmla="*/ 149 h 165"/>
                <a:gd name="T120" fmla="*/ 68 w 238"/>
                <a:gd name="T121" fmla="*/ 147 h 165"/>
                <a:gd name="T122" fmla="*/ 72 w 238"/>
                <a:gd name="T123" fmla="*/ 1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" h="165">
                  <a:moveTo>
                    <a:pt x="215" y="158"/>
                  </a:move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5"/>
                    <a:pt x="214" y="155"/>
                    <a:pt x="214" y="155"/>
                  </a:cubicBezTo>
                  <a:cubicBezTo>
                    <a:pt x="214" y="154"/>
                    <a:pt x="214" y="154"/>
                    <a:pt x="214" y="154"/>
                  </a:cubicBezTo>
                  <a:cubicBezTo>
                    <a:pt x="213" y="153"/>
                    <a:pt x="213" y="153"/>
                    <a:pt x="213" y="153"/>
                  </a:cubicBezTo>
                  <a:cubicBezTo>
                    <a:pt x="212" y="153"/>
                    <a:pt x="212" y="153"/>
                    <a:pt x="212" y="153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9"/>
                    <a:pt x="210" y="149"/>
                    <a:pt x="210" y="149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10" y="148"/>
                    <a:pt x="210" y="148"/>
                    <a:pt x="210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4"/>
                    <a:pt x="210" y="144"/>
                    <a:pt x="210" y="144"/>
                  </a:cubicBezTo>
                  <a:cubicBezTo>
                    <a:pt x="210" y="141"/>
                    <a:pt x="210" y="141"/>
                    <a:pt x="210" y="141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0" y="134"/>
                    <a:pt x="210" y="134"/>
                    <a:pt x="210" y="134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31"/>
                    <a:pt x="208" y="131"/>
                    <a:pt x="208" y="131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7"/>
                    <a:pt x="208" y="127"/>
                    <a:pt x="208" y="127"/>
                  </a:cubicBezTo>
                  <a:cubicBezTo>
                    <a:pt x="208" y="126"/>
                    <a:pt x="208" y="126"/>
                    <a:pt x="208" y="126"/>
                  </a:cubicBezTo>
                  <a:cubicBezTo>
                    <a:pt x="208" y="125"/>
                    <a:pt x="208" y="125"/>
                    <a:pt x="208" y="125"/>
                  </a:cubicBezTo>
                  <a:cubicBezTo>
                    <a:pt x="207" y="125"/>
                    <a:pt x="207" y="125"/>
                    <a:pt x="207" y="125"/>
                  </a:cubicBezTo>
                  <a:cubicBezTo>
                    <a:pt x="206" y="125"/>
                    <a:pt x="206" y="125"/>
                    <a:pt x="206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2" y="126"/>
                    <a:pt x="202" y="126"/>
                    <a:pt x="202" y="126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199" y="129"/>
                    <a:pt x="199" y="129"/>
                    <a:pt x="199" y="129"/>
                  </a:cubicBezTo>
                  <a:cubicBezTo>
                    <a:pt x="198" y="129"/>
                    <a:pt x="198" y="129"/>
                    <a:pt x="198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96" y="127"/>
                    <a:pt x="196" y="127"/>
                    <a:pt x="196" y="127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94" y="120"/>
                    <a:pt x="194" y="120"/>
                    <a:pt x="194" y="120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7"/>
                    <a:pt x="195" y="117"/>
                    <a:pt x="195" y="117"/>
                  </a:cubicBezTo>
                  <a:cubicBezTo>
                    <a:pt x="192" y="117"/>
                    <a:pt x="192" y="117"/>
                    <a:pt x="192" y="117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36" y="30"/>
                    <a:pt x="236" y="30"/>
                    <a:pt x="236" y="30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2" y="27"/>
                    <a:pt x="232" y="27"/>
                    <a:pt x="232" y="27"/>
                  </a:cubicBezTo>
                  <a:cubicBezTo>
                    <a:pt x="230" y="27"/>
                    <a:pt x="230" y="27"/>
                    <a:pt x="230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9" y="27"/>
                    <a:pt x="229" y="27"/>
                    <a:pt x="229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8" y="27"/>
                    <a:pt x="228" y="27"/>
                    <a:pt x="228" y="27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6"/>
                    <a:pt x="226" y="26"/>
                    <a:pt x="226" y="26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4"/>
                    <a:pt x="225" y="24"/>
                    <a:pt x="225" y="24"/>
                  </a:cubicBezTo>
                  <a:cubicBezTo>
                    <a:pt x="224" y="24"/>
                    <a:pt x="224" y="24"/>
                    <a:pt x="224" y="24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2" y="23"/>
                    <a:pt x="222" y="23"/>
                    <a:pt x="222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3"/>
                    <a:pt x="220" y="23"/>
                    <a:pt x="220" y="23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6" y="17"/>
                    <a:pt x="216" y="17"/>
                    <a:pt x="216" y="17"/>
                  </a:cubicBezTo>
                  <a:cubicBezTo>
                    <a:pt x="215" y="16"/>
                    <a:pt x="215" y="16"/>
                    <a:pt x="215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9" y="14"/>
                    <a:pt x="209" y="14"/>
                    <a:pt x="209" y="14"/>
                  </a:cubicBezTo>
                  <a:cubicBezTo>
                    <a:pt x="207" y="13"/>
                    <a:pt x="207" y="13"/>
                    <a:pt x="207" y="13"/>
                  </a:cubicBezTo>
                  <a:cubicBezTo>
                    <a:pt x="207" y="12"/>
                    <a:pt x="207" y="12"/>
                    <a:pt x="207" y="12"/>
                  </a:cubicBezTo>
                  <a:cubicBezTo>
                    <a:pt x="207" y="11"/>
                    <a:pt x="207" y="11"/>
                    <a:pt x="207" y="11"/>
                  </a:cubicBezTo>
                  <a:cubicBezTo>
                    <a:pt x="208" y="11"/>
                    <a:pt x="208" y="11"/>
                    <a:pt x="208" y="11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7" y="9"/>
                    <a:pt x="207" y="9"/>
                    <a:pt x="207" y="9"/>
                  </a:cubicBezTo>
                  <a:cubicBezTo>
                    <a:pt x="206" y="8"/>
                    <a:pt x="206" y="8"/>
                    <a:pt x="206" y="8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2" y="9"/>
                    <a:pt x="202" y="9"/>
                    <a:pt x="202" y="9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6"/>
                    <a:pt x="196" y="6"/>
                    <a:pt x="196" y="6"/>
                  </a:cubicBezTo>
                  <a:cubicBezTo>
                    <a:pt x="195" y="6"/>
                    <a:pt x="195" y="6"/>
                    <a:pt x="195" y="6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1" y="13"/>
                    <a:pt x="161" y="13"/>
                    <a:pt x="161" y="13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5" y="16"/>
                    <a:pt x="155" y="16"/>
                    <a:pt x="155" y="16"/>
                  </a:cubicBezTo>
                  <a:cubicBezTo>
                    <a:pt x="153" y="17"/>
                    <a:pt x="153" y="17"/>
                    <a:pt x="153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3" y="37"/>
                    <a:pt x="143" y="37"/>
                    <a:pt x="143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4" y="37"/>
                    <a:pt x="144" y="37"/>
                    <a:pt x="144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6" y="39"/>
                    <a:pt x="146" y="39"/>
                    <a:pt x="146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9" y="43"/>
                    <a:pt x="149" y="43"/>
                    <a:pt x="149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42"/>
                    <a:pt x="135" y="42"/>
                    <a:pt x="135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2" y="52"/>
                    <a:pt x="122" y="52"/>
                    <a:pt x="122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3" y="59"/>
                    <a:pt x="133" y="59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7" y="59"/>
                    <a:pt x="137" y="59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6" y="71"/>
                    <a:pt x="126" y="71"/>
                    <a:pt x="126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6"/>
                    <a:pt x="107" y="76"/>
                    <a:pt x="107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8" y="91"/>
                    <a:pt x="98" y="91"/>
                    <a:pt x="98" y="91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6" y="100"/>
                    <a:pt x="96" y="100"/>
                    <a:pt x="96" y="100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4" y="98"/>
                    <a:pt x="104" y="98"/>
                    <a:pt x="104" y="98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4"/>
                    <a:pt x="120" y="114"/>
                    <a:pt x="120" y="114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19" y="115"/>
                    <a:pt x="119" y="115"/>
                    <a:pt x="119" y="115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3" y="122"/>
                    <a:pt x="113" y="122"/>
                    <a:pt x="113" y="12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95" y="133"/>
                    <a:pt x="95" y="133"/>
                    <a:pt x="95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6"/>
                    <a:pt x="93" y="136"/>
                    <a:pt x="93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40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9" y="139"/>
                    <a:pt x="89" y="139"/>
                    <a:pt x="89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1" y="140"/>
                    <a:pt x="91" y="140"/>
                    <a:pt x="91" y="140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5" y="137"/>
                    <a:pt x="95" y="137"/>
                    <a:pt x="95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7" y="138"/>
                    <a:pt x="97" y="138"/>
                    <a:pt x="97" y="138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8" y="137"/>
                    <a:pt x="98" y="137"/>
                    <a:pt x="98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2" y="137"/>
                    <a:pt x="102" y="137"/>
                    <a:pt x="102" y="137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2" y="136"/>
                    <a:pt x="102" y="136"/>
                    <a:pt x="102" y="136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6" y="132"/>
                    <a:pt x="106" y="132"/>
                    <a:pt x="106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0" y="132"/>
                    <a:pt x="110" y="132"/>
                    <a:pt x="110" y="132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5" y="128"/>
                    <a:pt x="115" y="128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6"/>
                    <a:pt x="118" y="126"/>
                    <a:pt x="118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3" y="124"/>
                    <a:pt x="123" y="124"/>
                    <a:pt x="123" y="124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8" y="121"/>
                    <a:pt x="128" y="121"/>
                    <a:pt x="128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6" y="111"/>
                    <a:pt x="136" y="111"/>
                    <a:pt x="136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0" y="107"/>
                    <a:pt x="140" y="107"/>
                    <a:pt x="140" y="107"/>
                  </a:cubicBezTo>
                  <a:cubicBezTo>
                    <a:pt x="141" y="107"/>
                    <a:pt x="141" y="107"/>
                    <a:pt x="141" y="107"/>
                  </a:cubicBezTo>
                  <a:cubicBezTo>
                    <a:pt x="142" y="107"/>
                    <a:pt x="142" y="107"/>
                    <a:pt x="142" y="107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46" y="105"/>
                    <a:pt x="146" y="105"/>
                    <a:pt x="146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61" y="100"/>
                    <a:pt x="161" y="100"/>
                    <a:pt x="161" y="100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103"/>
                    <a:pt x="157" y="103"/>
                    <a:pt x="157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6" y="104"/>
                    <a:pt x="156" y="104"/>
                    <a:pt x="156" y="104"/>
                  </a:cubicBezTo>
                  <a:cubicBezTo>
                    <a:pt x="156" y="105"/>
                    <a:pt x="156" y="105"/>
                    <a:pt x="156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3"/>
                    <a:pt x="154" y="103"/>
                    <a:pt x="154" y="103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5"/>
                    <a:pt x="142" y="115"/>
                    <a:pt x="142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7"/>
                    <a:pt x="141" y="117"/>
                    <a:pt x="141" y="117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18"/>
                    <a:pt x="143" y="118"/>
                    <a:pt x="143" y="11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50" y="115"/>
                    <a:pt x="150" y="115"/>
                    <a:pt x="150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1" y="115"/>
                    <a:pt x="151" y="115"/>
                    <a:pt x="151" y="115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2"/>
                    <a:pt x="155" y="112"/>
                    <a:pt x="155" y="112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5" y="113"/>
                    <a:pt x="155" y="113"/>
                    <a:pt x="155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1" y="109"/>
                    <a:pt x="161" y="109"/>
                    <a:pt x="161" y="109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8"/>
                    <a:pt x="161" y="108"/>
                    <a:pt x="161" y="108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1" y="106"/>
                    <a:pt x="161" y="106"/>
                    <a:pt x="161" y="10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2" y="105"/>
                    <a:pt x="162" y="105"/>
                    <a:pt x="162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3" y="104"/>
                    <a:pt x="163" y="104"/>
                    <a:pt x="163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5" y="104"/>
                    <a:pt x="165" y="104"/>
                    <a:pt x="165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6"/>
                    <a:pt x="164" y="106"/>
                    <a:pt x="164" y="106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6"/>
                  </a:cubicBezTo>
                  <a:cubicBezTo>
                    <a:pt x="168" y="106"/>
                    <a:pt x="168" y="106"/>
                    <a:pt x="168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70" y="105"/>
                    <a:pt x="170" y="105"/>
                    <a:pt x="170" y="105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0" y="108"/>
                    <a:pt x="170" y="108"/>
                    <a:pt x="170" y="108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69" y="110"/>
                  </a:cubicBezTo>
                  <a:cubicBezTo>
                    <a:pt x="170" y="110"/>
                    <a:pt x="170" y="110"/>
                    <a:pt x="170" y="110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73" y="112"/>
                    <a:pt x="173" y="112"/>
                    <a:pt x="173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4" y="113"/>
                    <a:pt x="174" y="113"/>
                    <a:pt x="174" y="113"/>
                  </a:cubicBezTo>
                  <a:cubicBezTo>
                    <a:pt x="174" y="114"/>
                    <a:pt x="174" y="114"/>
                    <a:pt x="174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8" y="117"/>
                    <a:pt x="178" y="117"/>
                    <a:pt x="178" y="117"/>
                  </a:cubicBezTo>
                  <a:cubicBezTo>
                    <a:pt x="179" y="117"/>
                    <a:pt x="179" y="117"/>
                    <a:pt x="179" y="117"/>
                  </a:cubicBezTo>
                  <a:cubicBezTo>
                    <a:pt x="180" y="117"/>
                    <a:pt x="180" y="117"/>
                    <a:pt x="180" y="117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1" y="117"/>
                    <a:pt x="181" y="117"/>
                    <a:pt x="181" y="117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4" y="119"/>
                    <a:pt x="184" y="119"/>
                    <a:pt x="184" y="119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192" y="121"/>
                    <a:pt x="192" y="121"/>
                    <a:pt x="192" y="121"/>
                  </a:cubicBezTo>
                  <a:cubicBezTo>
                    <a:pt x="191" y="121"/>
                    <a:pt x="191" y="121"/>
                    <a:pt x="191" y="121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0" y="124"/>
                    <a:pt x="190" y="124"/>
                    <a:pt x="190" y="124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0" y="125"/>
                    <a:pt x="190" y="125"/>
                    <a:pt x="19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1" y="126"/>
                    <a:pt x="191" y="126"/>
                    <a:pt x="191" y="126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93" y="127"/>
                    <a:pt x="193" y="127"/>
                    <a:pt x="193" y="127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5" y="125"/>
                    <a:pt x="195" y="125"/>
                    <a:pt x="195" y="125"/>
                  </a:cubicBezTo>
                  <a:cubicBezTo>
                    <a:pt x="194" y="126"/>
                    <a:pt x="194" y="126"/>
                    <a:pt x="194" y="126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4" y="128"/>
                    <a:pt x="194" y="128"/>
                    <a:pt x="194" y="128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193" y="129"/>
                    <a:pt x="193" y="129"/>
                    <a:pt x="193" y="129"/>
                  </a:cubicBezTo>
                  <a:cubicBezTo>
                    <a:pt x="194" y="129"/>
                    <a:pt x="194" y="129"/>
                    <a:pt x="194" y="129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4" y="131"/>
                    <a:pt x="194" y="131"/>
                    <a:pt x="194" y="131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5" y="132"/>
                    <a:pt x="195" y="132"/>
                    <a:pt x="195" y="132"/>
                  </a:cubicBezTo>
                  <a:cubicBezTo>
                    <a:pt x="194" y="133"/>
                    <a:pt x="194" y="133"/>
                    <a:pt x="194" y="133"/>
                  </a:cubicBezTo>
                  <a:cubicBezTo>
                    <a:pt x="195" y="133"/>
                    <a:pt x="195" y="133"/>
                    <a:pt x="195" y="133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8" y="135"/>
                    <a:pt x="198" y="135"/>
                    <a:pt x="198" y="135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31"/>
                    <a:pt x="198" y="131"/>
                    <a:pt x="198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7" y="131"/>
                    <a:pt x="197" y="131"/>
                    <a:pt x="197" y="131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8" y="130"/>
                    <a:pt x="198" y="130"/>
                    <a:pt x="198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9" y="130"/>
                    <a:pt x="199" y="130"/>
                    <a:pt x="199" y="130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0" y="131"/>
                    <a:pt x="200" y="131"/>
                    <a:pt x="200" y="131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2"/>
                    <a:pt x="201" y="132"/>
                    <a:pt x="201" y="132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0" y="133"/>
                    <a:pt x="200" y="133"/>
                    <a:pt x="200" y="133"/>
                  </a:cubicBezTo>
                  <a:cubicBezTo>
                    <a:pt x="200" y="134"/>
                    <a:pt x="200" y="134"/>
                    <a:pt x="200" y="134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5"/>
                    <a:pt x="202" y="135"/>
                    <a:pt x="202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2" y="137"/>
                    <a:pt x="202" y="137"/>
                    <a:pt x="202" y="137"/>
                  </a:cubicBezTo>
                  <a:cubicBezTo>
                    <a:pt x="203" y="137"/>
                    <a:pt x="203" y="137"/>
                    <a:pt x="203" y="137"/>
                  </a:cubicBezTo>
                  <a:cubicBezTo>
                    <a:pt x="203" y="136"/>
                    <a:pt x="203" y="136"/>
                    <a:pt x="203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4" y="134"/>
                    <a:pt x="204" y="134"/>
                    <a:pt x="204" y="134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5" y="131"/>
                    <a:pt x="205" y="131"/>
                    <a:pt x="205" y="131"/>
                  </a:cubicBezTo>
                  <a:cubicBezTo>
                    <a:pt x="205" y="129"/>
                    <a:pt x="205" y="129"/>
                    <a:pt x="205" y="129"/>
                  </a:cubicBezTo>
                  <a:cubicBezTo>
                    <a:pt x="204" y="128"/>
                    <a:pt x="204" y="128"/>
                    <a:pt x="204" y="128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5" y="127"/>
                    <a:pt x="205" y="127"/>
                    <a:pt x="205" y="127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7" y="127"/>
                    <a:pt x="207" y="127"/>
                    <a:pt x="207" y="127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6" y="129"/>
                    <a:pt x="206" y="129"/>
                    <a:pt x="206" y="129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5" y="132"/>
                    <a:pt x="205" y="132"/>
                    <a:pt x="205" y="132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5" y="134"/>
                    <a:pt x="205" y="134"/>
                    <a:pt x="205" y="134"/>
                  </a:cubicBezTo>
                  <a:cubicBezTo>
                    <a:pt x="205" y="135"/>
                    <a:pt x="205" y="135"/>
                    <a:pt x="205" y="135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7" y="139"/>
                    <a:pt x="207" y="139"/>
                    <a:pt x="207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10" y="139"/>
                    <a:pt x="210" y="139"/>
                    <a:pt x="210" y="139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8" y="140"/>
                    <a:pt x="208" y="140"/>
                    <a:pt x="208" y="140"/>
                  </a:cubicBezTo>
                  <a:cubicBezTo>
                    <a:pt x="209" y="141"/>
                    <a:pt x="209" y="141"/>
                    <a:pt x="209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3"/>
                    <a:pt x="207" y="143"/>
                    <a:pt x="207" y="143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206" y="145"/>
                    <a:pt x="206" y="145"/>
                    <a:pt x="206" y="145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8" y="147"/>
                    <a:pt x="208" y="147"/>
                    <a:pt x="208" y="147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10" y="150"/>
                    <a:pt x="210" y="150"/>
                    <a:pt x="210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8" y="152"/>
                    <a:pt x="208" y="152"/>
                    <a:pt x="208" y="152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1" y="154"/>
                    <a:pt x="211" y="154"/>
                    <a:pt x="211" y="154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9" y="154"/>
                    <a:pt x="209" y="154"/>
                    <a:pt x="209" y="154"/>
                  </a:cubicBezTo>
                  <a:cubicBezTo>
                    <a:pt x="208" y="155"/>
                    <a:pt x="208" y="155"/>
                    <a:pt x="208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7"/>
                    <a:pt x="206" y="157"/>
                    <a:pt x="206" y="157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06" y="159"/>
                    <a:pt x="206" y="159"/>
                    <a:pt x="206" y="159"/>
                  </a:cubicBezTo>
                  <a:cubicBezTo>
                    <a:pt x="207" y="158"/>
                    <a:pt x="207" y="158"/>
                    <a:pt x="207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10" y="155"/>
                    <a:pt x="210" y="155"/>
                    <a:pt x="210" y="155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2" y="157"/>
                    <a:pt x="212" y="157"/>
                    <a:pt x="212" y="157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11" y="160"/>
                    <a:pt x="211" y="160"/>
                    <a:pt x="211" y="160"/>
                  </a:cubicBezTo>
                  <a:cubicBezTo>
                    <a:pt x="210" y="160"/>
                    <a:pt x="210" y="160"/>
                    <a:pt x="210" y="160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1" y="161"/>
                    <a:pt x="211" y="161"/>
                    <a:pt x="211" y="161"/>
                  </a:cubicBezTo>
                  <a:cubicBezTo>
                    <a:pt x="210" y="161"/>
                    <a:pt x="210" y="161"/>
                    <a:pt x="210" y="161"/>
                  </a:cubicBezTo>
                  <a:cubicBezTo>
                    <a:pt x="209" y="161"/>
                    <a:pt x="209" y="161"/>
                    <a:pt x="209" y="161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0" y="163"/>
                    <a:pt x="210" y="163"/>
                    <a:pt x="210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5"/>
                    <a:pt x="209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10" y="164"/>
                    <a:pt x="210" y="164"/>
                    <a:pt x="210" y="164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5" y="158"/>
                    <a:pt x="215" y="158"/>
                    <a:pt x="215" y="158"/>
                  </a:cubicBezTo>
                  <a:close/>
                  <a:moveTo>
                    <a:pt x="201" y="162"/>
                  </a:moveTo>
                  <a:cubicBezTo>
                    <a:pt x="201" y="162"/>
                    <a:pt x="201" y="162"/>
                    <a:pt x="201" y="162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1" y="162"/>
                    <a:pt x="201" y="162"/>
                    <a:pt x="201" y="162"/>
                  </a:cubicBezTo>
                  <a:close/>
                  <a:moveTo>
                    <a:pt x="206" y="163"/>
                  </a:moveTo>
                  <a:cubicBezTo>
                    <a:pt x="207" y="163"/>
                    <a:pt x="207" y="163"/>
                    <a:pt x="207" y="163"/>
                  </a:cubicBezTo>
                  <a:cubicBezTo>
                    <a:pt x="208" y="163"/>
                    <a:pt x="208" y="163"/>
                    <a:pt x="208" y="163"/>
                  </a:cubicBezTo>
                  <a:cubicBezTo>
                    <a:pt x="207" y="164"/>
                    <a:pt x="207" y="164"/>
                    <a:pt x="207" y="164"/>
                  </a:cubicBezTo>
                  <a:cubicBezTo>
                    <a:pt x="206" y="163"/>
                    <a:pt x="206" y="163"/>
                    <a:pt x="206" y="163"/>
                  </a:cubicBezTo>
                  <a:close/>
                  <a:moveTo>
                    <a:pt x="207" y="161"/>
                  </a:moveTo>
                  <a:cubicBezTo>
                    <a:pt x="207" y="161"/>
                    <a:pt x="207" y="161"/>
                    <a:pt x="207" y="161"/>
                  </a:cubicBezTo>
                  <a:cubicBezTo>
                    <a:pt x="208" y="162"/>
                    <a:pt x="208" y="162"/>
                    <a:pt x="208" y="162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6" y="162"/>
                    <a:pt x="206" y="162"/>
                    <a:pt x="206" y="162"/>
                  </a:cubicBezTo>
                  <a:cubicBezTo>
                    <a:pt x="207" y="162"/>
                    <a:pt x="207" y="162"/>
                    <a:pt x="207" y="162"/>
                  </a:cubicBezTo>
                  <a:cubicBezTo>
                    <a:pt x="207" y="161"/>
                    <a:pt x="207" y="161"/>
                    <a:pt x="207" y="161"/>
                  </a:cubicBezTo>
                  <a:close/>
                  <a:moveTo>
                    <a:pt x="206" y="160"/>
                  </a:moveTo>
                  <a:cubicBezTo>
                    <a:pt x="207" y="160"/>
                    <a:pt x="207" y="160"/>
                    <a:pt x="207" y="160"/>
                  </a:cubicBezTo>
                  <a:cubicBezTo>
                    <a:pt x="206" y="161"/>
                    <a:pt x="206" y="161"/>
                    <a:pt x="206" y="161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close/>
                  <a:moveTo>
                    <a:pt x="207" y="159"/>
                  </a:moveTo>
                  <a:cubicBezTo>
                    <a:pt x="208" y="159"/>
                    <a:pt x="208" y="159"/>
                    <a:pt x="208" y="159"/>
                  </a:cubicBezTo>
                  <a:cubicBezTo>
                    <a:pt x="208" y="158"/>
                    <a:pt x="208" y="158"/>
                    <a:pt x="208" y="158"/>
                  </a:cubicBezTo>
                  <a:cubicBezTo>
                    <a:pt x="208" y="157"/>
                    <a:pt x="208" y="157"/>
                    <a:pt x="208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09" y="157"/>
                    <a:pt x="209" y="157"/>
                    <a:pt x="209" y="157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7"/>
                    <a:pt x="211" y="157"/>
                    <a:pt x="211" y="157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11" y="159"/>
                    <a:pt x="211" y="159"/>
                    <a:pt x="211" y="159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9" y="159"/>
                    <a:pt x="209" y="159"/>
                    <a:pt x="209" y="159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7" y="159"/>
                    <a:pt x="207" y="159"/>
                    <a:pt x="207" y="159"/>
                  </a:cubicBezTo>
                  <a:close/>
                  <a:moveTo>
                    <a:pt x="199" y="162"/>
                  </a:moveTo>
                  <a:cubicBezTo>
                    <a:pt x="200" y="162"/>
                    <a:pt x="200" y="162"/>
                    <a:pt x="200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200" y="164"/>
                    <a:pt x="200" y="164"/>
                    <a:pt x="200" y="164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9" y="162"/>
                    <a:pt x="199" y="162"/>
                    <a:pt x="199" y="162"/>
                  </a:cubicBezTo>
                  <a:close/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201" y="161"/>
                    <a:pt x="201" y="161"/>
                    <a:pt x="201" y="161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lose/>
                  <a:moveTo>
                    <a:pt x="199" y="160"/>
                  </a:moveTo>
                  <a:cubicBezTo>
                    <a:pt x="200" y="159"/>
                    <a:pt x="200" y="159"/>
                    <a:pt x="200" y="159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199" y="160"/>
                    <a:pt x="199" y="160"/>
                    <a:pt x="199" y="160"/>
                  </a:cubicBezTo>
                  <a:close/>
                  <a:moveTo>
                    <a:pt x="199" y="159"/>
                  </a:moveTo>
                  <a:cubicBezTo>
                    <a:pt x="199" y="159"/>
                    <a:pt x="199" y="159"/>
                    <a:pt x="199" y="159"/>
                  </a:cubicBezTo>
                  <a:cubicBezTo>
                    <a:pt x="198" y="160"/>
                    <a:pt x="198" y="160"/>
                    <a:pt x="198" y="160"/>
                  </a:cubicBezTo>
                  <a:cubicBezTo>
                    <a:pt x="199" y="159"/>
                    <a:pt x="199" y="159"/>
                    <a:pt x="199" y="159"/>
                  </a:cubicBezTo>
                  <a:close/>
                  <a:moveTo>
                    <a:pt x="198" y="155"/>
                  </a:moveTo>
                  <a:cubicBezTo>
                    <a:pt x="198" y="154"/>
                    <a:pt x="198" y="154"/>
                    <a:pt x="198" y="154"/>
                  </a:cubicBezTo>
                  <a:cubicBezTo>
                    <a:pt x="199" y="155"/>
                    <a:pt x="199" y="155"/>
                    <a:pt x="199" y="155"/>
                  </a:cubicBezTo>
                  <a:cubicBezTo>
                    <a:pt x="198" y="155"/>
                    <a:pt x="198" y="155"/>
                    <a:pt x="198" y="155"/>
                  </a:cubicBezTo>
                  <a:close/>
                  <a:moveTo>
                    <a:pt x="200" y="156"/>
                  </a:move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200" y="156"/>
                    <a:pt x="200" y="156"/>
                    <a:pt x="200" y="156"/>
                  </a:cubicBezTo>
                  <a:close/>
                  <a:moveTo>
                    <a:pt x="201" y="155"/>
                  </a:moveTo>
                  <a:cubicBezTo>
                    <a:pt x="201" y="154"/>
                    <a:pt x="201" y="154"/>
                    <a:pt x="201" y="154"/>
                  </a:cubicBezTo>
                  <a:cubicBezTo>
                    <a:pt x="202" y="154"/>
                    <a:pt x="202" y="154"/>
                    <a:pt x="202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2" y="155"/>
                    <a:pt x="202" y="155"/>
                    <a:pt x="202" y="155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1" y="155"/>
                    <a:pt x="201" y="155"/>
                    <a:pt x="201" y="155"/>
                  </a:cubicBezTo>
                  <a:close/>
                  <a:moveTo>
                    <a:pt x="203" y="155"/>
                  </a:moveTo>
                  <a:cubicBezTo>
                    <a:pt x="203" y="154"/>
                    <a:pt x="203" y="154"/>
                    <a:pt x="203" y="154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2" y="153"/>
                    <a:pt x="202" y="153"/>
                    <a:pt x="202" y="153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03" y="153"/>
                    <a:pt x="203" y="153"/>
                    <a:pt x="203" y="15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3" y="154"/>
                    <a:pt x="203" y="154"/>
                    <a:pt x="203" y="154"/>
                  </a:cubicBezTo>
                  <a:cubicBezTo>
                    <a:pt x="203" y="155"/>
                    <a:pt x="203" y="155"/>
                    <a:pt x="203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4" y="155"/>
                    <a:pt x="204" y="155"/>
                    <a:pt x="204" y="155"/>
                  </a:cubicBezTo>
                  <a:cubicBezTo>
                    <a:pt x="205" y="156"/>
                    <a:pt x="205" y="156"/>
                    <a:pt x="205" y="156"/>
                  </a:cubicBezTo>
                  <a:cubicBezTo>
                    <a:pt x="205" y="157"/>
                    <a:pt x="205" y="157"/>
                    <a:pt x="205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5" y="158"/>
                    <a:pt x="205" y="158"/>
                    <a:pt x="205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5" y="159"/>
                    <a:pt x="205" y="159"/>
                    <a:pt x="205" y="159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4" y="164"/>
                    <a:pt x="204" y="164"/>
                    <a:pt x="204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2" y="162"/>
                    <a:pt x="202" y="162"/>
                    <a:pt x="202" y="162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60"/>
                    <a:pt x="201" y="160"/>
                    <a:pt x="201" y="160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3" y="158"/>
                    <a:pt x="203" y="158"/>
                    <a:pt x="203" y="158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8"/>
                    <a:pt x="202" y="158"/>
                    <a:pt x="202" y="158"/>
                  </a:cubicBezTo>
                  <a:cubicBezTo>
                    <a:pt x="201" y="157"/>
                    <a:pt x="201" y="157"/>
                    <a:pt x="20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3" y="155"/>
                    <a:pt x="203" y="155"/>
                    <a:pt x="203" y="155"/>
                  </a:cubicBezTo>
                  <a:close/>
                  <a:moveTo>
                    <a:pt x="208" y="155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208" y="155"/>
                    <a:pt x="208" y="155"/>
                    <a:pt x="208" y="155"/>
                  </a:cubicBezTo>
                  <a:close/>
                  <a:moveTo>
                    <a:pt x="206" y="156"/>
                  </a:move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5"/>
                    <a:pt x="207" y="155"/>
                    <a:pt x="207" y="155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06" y="156"/>
                    <a:pt x="206" y="156"/>
                    <a:pt x="206" y="156"/>
                  </a:cubicBezTo>
                  <a:close/>
                  <a:moveTo>
                    <a:pt x="206" y="155"/>
                  </a:moveTo>
                  <a:cubicBezTo>
                    <a:pt x="206" y="154"/>
                    <a:pt x="206" y="154"/>
                    <a:pt x="206" y="154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6" y="155"/>
                    <a:pt x="206" y="155"/>
                    <a:pt x="206" y="155"/>
                  </a:cubicBezTo>
                  <a:close/>
                  <a:moveTo>
                    <a:pt x="205" y="153"/>
                  </a:moveTo>
                  <a:cubicBezTo>
                    <a:pt x="205" y="152"/>
                    <a:pt x="205" y="152"/>
                    <a:pt x="205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205" y="153"/>
                    <a:pt x="205" y="153"/>
                    <a:pt x="205" y="153"/>
                  </a:cubicBezTo>
                  <a:close/>
                  <a:moveTo>
                    <a:pt x="206" y="151"/>
                  </a:moveTo>
                  <a:cubicBezTo>
                    <a:pt x="207" y="150"/>
                    <a:pt x="207" y="150"/>
                    <a:pt x="207" y="150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8" y="151"/>
                    <a:pt x="208" y="151"/>
                    <a:pt x="208" y="151"/>
                  </a:cubicBezTo>
                  <a:cubicBezTo>
                    <a:pt x="207" y="151"/>
                    <a:pt x="207" y="151"/>
                    <a:pt x="207" y="151"/>
                  </a:cubicBezTo>
                  <a:cubicBezTo>
                    <a:pt x="206" y="152"/>
                    <a:pt x="206" y="152"/>
                    <a:pt x="206" y="152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06" y="151"/>
                    <a:pt x="206" y="151"/>
                    <a:pt x="206" y="151"/>
                  </a:cubicBezTo>
                  <a:close/>
                  <a:moveTo>
                    <a:pt x="203" y="152"/>
                  </a:moveTo>
                  <a:cubicBezTo>
                    <a:pt x="203" y="151"/>
                    <a:pt x="203" y="151"/>
                    <a:pt x="203" y="151"/>
                  </a:cubicBezTo>
                  <a:cubicBezTo>
                    <a:pt x="204" y="149"/>
                    <a:pt x="204" y="149"/>
                    <a:pt x="204" y="149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3" y="147"/>
                    <a:pt x="203" y="147"/>
                    <a:pt x="203" y="147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06" y="147"/>
                    <a:pt x="206" y="147"/>
                    <a:pt x="206" y="147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6" y="150"/>
                    <a:pt x="206" y="150"/>
                    <a:pt x="206" y="150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4" y="151"/>
                    <a:pt x="204" y="151"/>
                    <a:pt x="204" y="151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52"/>
                    <a:pt x="203" y="152"/>
                    <a:pt x="203" y="152"/>
                  </a:cubicBezTo>
                  <a:close/>
                  <a:moveTo>
                    <a:pt x="201" y="151"/>
                  </a:moveTo>
                  <a:cubicBezTo>
                    <a:pt x="200" y="150"/>
                    <a:pt x="200" y="150"/>
                    <a:pt x="200" y="150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0" y="149"/>
                    <a:pt x="200" y="149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2" y="147"/>
                    <a:pt x="202" y="147"/>
                    <a:pt x="202" y="147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2" y="149"/>
                    <a:pt x="202" y="149"/>
                    <a:pt x="20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1" y="153"/>
                    <a:pt x="201" y="153"/>
                    <a:pt x="201" y="153"/>
                  </a:cubicBezTo>
                  <a:cubicBezTo>
                    <a:pt x="200" y="154"/>
                    <a:pt x="200" y="154"/>
                    <a:pt x="200" y="154"/>
                  </a:cubicBezTo>
                  <a:cubicBezTo>
                    <a:pt x="200" y="153"/>
                    <a:pt x="200" y="153"/>
                    <a:pt x="200" y="153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3"/>
                    <a:pt x="199" y="153"/>
                    <a:pt x="199" y="153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199" y="152"/>
                    <a:pt x="199" y="152"/>
                    <a:pt x="199" y="152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201" y="151"/>
                    <a:pt x="201" y="151"/>
                    <a:pt x="201" y="151"/>
                  </a:cubicBezTo>
                  <a:close/>
                  <a:moveTo>
                    <a:pt x="200" y="144"/>
                  </a:moveTo>
                  <a:cubicBezTo>
                    <a:pt x="201" y="144"/>
                    <a:pt x="201" y="144"/>
                    <a:pt x="201" y="144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0" y="144"/>
                    <a:pt x="200" y="144"/>
                    <a:pt x="200" y="144"/>
                  </a:cubicBezTo>
                  <a:close/>
                  <a:moveTo>
                    <a:pt x="198" y="144"/>
                  </a:moveTo>
                  <a:cubicBezTo>
                    <a:pt x="199" y="144"/>
                    <a:pt x="199" y="144"/>
                    <a:pt x="199" y="144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4"/>
                    <a:pt x="200" y="144"/>
                    <a:pt x="200" y="14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199" y="147"/>
                    <a:pt x="199" y="147"/>
                    <a:pt x="199" y="147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2"/>
                    <a:pt x="198" y="152"/>
                    <a:pt x="198" y="152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7" y="150"/>
                    <a:pt x="197" y="150"/>
                    <a:pt x="197" y="150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198" y="148"/>
                    <a:pt x="198" y="148"/>
                    <a:pt x="198" y="148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7" y="147"/>
                    <a:pt x="197" y="147"/>
                    <a:pt x="197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6"/>
                    <a:pt x="198" y="146"/>
                    <a:pt x="198" y="146"/>
                  </a:cubicBezTo>
                  <a:cubicBezTo>
                    <a:pt x="198" y="145"/>
                    <a:pt x="198" y="145"/>
                    <a:pt x="198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8" y="144"/>
                    <a:pt x="198" y="144"/>
                    <a:pt x="198" y="144"/>
                  </a:cubicBezTo>
                  <a:cubicBezTo>
                    <a:pt x="198" y="144"/>
                    <a:pt x="198" y="144"/>
                    <a:pt x="198" y="144"/>
                  </a:cubicBezTo>
                  <a:close/>
                  <a:moveTo>
                    <a:pt x="196" y="144"/>
                  </a:moveTo>
                  <a:cubicBezTo>
                    <a:pt x="197" y="144"/>
                    <a:pt x="197" y="144"/>
                    <a:pt x="197" y="144"/>
                  </a:cubicBezTo>
                  <a:cubicBezTo>
                    <a:pt x="197" y="144"/>
                    <a:pt x="197" y="144"/>
                    <a:pt x="197" y="144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44"/>
                    <a:pt x="196" y="144"/>
                    <a:pt x="196" y="144"/>
                  </a:cubicBezTo>
                  <a:close/>
                  <a:moveTo>
                    <a:pt x="201" y="146"/>
                  </a:moveTo>
                  <a:cubicBezTo>
                    <a:pt x="201" y="145"/>
                    <a:pt x="201" y="145"/>
                    <a:pt x="201" y="145"/>
                  </a:cubicBezTo>
                  <a:cubicBezTo>
                    <a:pt x="201" y="144"/>
                    <a:pt x="201" y="144"/>
                    <a:pt x="201" y="144"/>
                  </a:cubicBezTo>
                  <a:cubicBezTo>
                    <a:pt x="202" y="144"/>
                    <a:pt x="202" y="144"/>
                    <a:pt x="202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2" y="141"/>
                    <a:pt x="202" y="141"/>
                    <a:pt x="202" y="141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6" y="142"/>
                    <a:pt x="206" y="142"/>
                    <a:pt x="206" y="142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5" y="139"/>
                    <a:pt x="205" y="139"/>
                    <a:pt x="205" y="139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5" y="143"/>
                    <a:pt x="205" y="143"/>
                    <a:pt x="205" y="143"/>
                  </a:cubicBezTo>
                  <a:cubicBezTo>
                    <a:pt x="204" y="143"/>
                    <a:pt x="204" y="143"/>
                    <a:pt x="204" y="143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4" y="144"/>
                    <a:pt x="204" y="144"/>
                    <a:pt x="204" y="144"/>
                  </a:cubicBezTo>
                  <a:cubicBezTo>
                    <a:pt x="203" y="144"/>
                    <a:pt x="203" y="144"/>
                    <a:pt x="203" y="144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1" y="147"/>
                    <a:pt x="201" y="147"/>
                    <a:pt x="201" y="147"/>
                  </a:cubicBezTo>
                  <a:cubicBezTo>
                    <a:pt x="201" y="146"/>
                    <a:pt x="201" y="146"/>
                    <a:pt x="201" y="146"/>
                  </a:cubicBezTo>
                  <a:close/>
                  <a:moveTo>
                    <a:pt x="198" y="137"/>
                  </a:moveTo>
                  <a:cubicBezTo>
                    <a:pt x="200" y="137"/>
                    <a:pt x="200" y="137"/>
                    <a:pt x="200" y="1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202" y="140"/>
                    <a:pt x="202" y="140"/>
                    <a:pt x="202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0" y="139"/>
                    <a:pt x="200" y="139"/>
                    <a:pt x="200" y="139"/>
                  </a:cubicBezTo>
                  <a:cubicBezTo>
                    <a:pt x="199" y="138"/>
                    <a:pt x="199" y="138"/>
                    <a:pt x="199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1" y="141"/>
                    <a:pt x="201" y="141"/>
                    <a:pt x="20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43"/>
                    <a:pt x="201" y="143"/>
                    <a:pt x="201" y="143"/>
                  </a:cubicBezTo>
                  <a:cubicBezTo>
                    <a:pt x="200" y="143"/>
                    <a:pt x="200" y="143"/>
                    <a:pt x="200" y="143"/>
                  </a:cubicBezTo>
                  <a:cubicBezTo>
                    <a:pt x="200" y="142"/>
                    <a:pt x="200" y="142"/>
                    <a:pt x="200" y="142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8" y="141"/>
                    <a:pt x="198" y="141"/>
                    <a:pt x="198" y="141"/>
                  </a:cubicBezTo>
                  <a:cubicBezTo>
                    <a:pt x="199" y="142"/>
                    <a:pt x="199" y="142"/>
                    <a:pt x="199" y="142"/>
                  </a:cubicBezTo>
                  <a:cubicBezTo>
                    <a:pt x="199" y="143"/>
                    <a:pt x="199" y="143"/>
                    <a:pt x="199" y="143"/>
                  </a:cubicBezTo>
                  <a:cubicBezTo>
                    <a:pt x="198" y="143"/>
                    <a:pt x="198" y="143"/>
                    <a:pt x="198" y="143"/>
                  </a:cubicBezTo>
                  <a:cubicBezTo>
                    <a:pt x="197" y="143"/>
                    <a:pt x="197" y="143"/>
                    <a:pt x="197" y="143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7" y="139"/>
                    <a:pt x="197" y="139"/>
                    <a:pt x="197" y="139"/>
                  </a:cubicBezTo>
                  <a:cubicBezTo>
                    <a:pt x="198" y="139"/>
                    <a:pt x="198" y="139"/>
                    <a:pt x="198" y="139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8" y="137"/>
                    <a:pt x="198" y="137"/>
                    <a:pt x="198" y="137"/>
                  </a:cubicBezTo>
                  <a:close/>
                  <a:moveTo>
                    <a:pt x="199" y="136"/>
                  </a:moveTo>
                  <a:cubicBezTo>
                    <a:pt x="199" y="135"/>
                    <a:pt x="199" y="135"/>
                    <a:pt x="199" y="135"/>
                  </a:cubicBezTo>
                  <a:cubicBezTo>
                    <a:pt x="200" y="136"/>
                    <a:pt x="200" y="136"/>
                    <a:pt x="200" y="136"/>
                  </a:cubicBezTo>
                  <a:cubicBezTo>
                    <a:pt x="199" y="136"/>
                    <a:pt x="199" y="136"/>
                    <a:pt x="199" y="136"/>
                  </a:cubicBezTo>
                  <a:cubicBezTo>
                    <a:pt x="199" y="136"/>
                    <a:pt x="199" y="136"/>
                    <a:pt x="199" y="136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lose/>
                  <a:moveTo>
                    <a:pt x="66" y="87"/>
                  </a:moveTo>
                  <a:cubicBezTo>
                    <a:pt x="66" y="87"/>
                    <a:pt x="66" y="87"/>
                    <a:pt x="66" y="87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7"/>
                  </a:cubicBezTo>
                  <a:close/>
                  <a:moveTo>
                    <a:pt x="112" y="73"/>
                  </a:moveTo>
                  <a:cubicBezTo>
                    <a:pt x="111" y="74"/>
                    <a:pt x="111" y="74"/>
                    <a:pt x="111" y="7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12" y="73"/>
                    <a:pt x="112" y="73"/>
                    <a:pt x="112" y="73"/>
                  </a:cubicBezTo>
                  <a:close/>
                  <a:moveTo>
                    <a:pt x="113" y="73"/>
                  </a:move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3"/>
                    <a:pt x="113" y="73"/>
                    <a:pt x="113" y="73"/>
                  </a:cubicBezTo>
                  <a:close/>
                  <a:moveTo>
                    <a:pt x="121" y="68"/>
                  </a:moveTo>
                  <a:cubicBezTo>
                    <a:pt x="122" y="68"/>
                    <a:pt x="122" y="68"/>
                    <a:pt x="122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1" y="68"/>
                    <a:pt x="121" y="68"/>
                    <a:pt x="121" y="68"/>
                  </a:cubicBezTo>
                  <a:close/>
                  <a:moveTo>
                    <a:pt x="166" y="107"/>
                  </a:move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6" y="107"/>
                    <a:pt x="166" y="107"/>
                    <a:pt x="166" y="107"/>
                  </a:cubicBezTo>
                  <a:close/>
                  <a:moveTo>
                    <a:pt x="162" y="119"/>
                  </a:moveTo>
                  <a:cubicBezTo>
                    <a:pt x="163" y="119"/>
                    <a:pt x="163" y="119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2" y="119"/>
                    <a:pt x="162" y="119"/>
                    <a:pt x="162" y="119"/>
                  </a:cubicBezTo>
                  <a:close/>
                  <a:moveTo>
                    <a:pt x="172" y="117"/>
                  </a:moveTo>
                  <a:cubicBezTo>
                    <a:pt x="173" y="116"/>
                    <a:pt x="173" y="116"/>
                    <a:pt x="173" y="116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7"/>
                    <a:pt x="172" y="117"/>
                    <a:pt x="172" y="117"/>
                  </a:cubicBezTo>
                  <a:close/>
                  <a:moveTo>
                    <a:pt x="165" y="109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9"/>
                    <a:pt x="166" y="109"/>
                    <a:pt x="166" y="109"/>
                  </a:cubicBezTo>
                  <a:cubicBezTo>
                    <a:pt x="165" y="109"/>
                    <a:pt x="165" y="109"/>
                    <a:pt x="165" y="109"/>
                  </a:cubicBezTo>
                  <a:close/>
                  <a:moveTo>
                    <a:pt x="166" y="112"/>
                  </a:move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167" y="110"/>
                    <a:pt x="167" y="110"/>
                    <a:pt x="167" y="110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66" y="112"/>
                    <a:pt x="166" y="112"/>
                    <a:pt x="166" y="112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2" y="113"/>
                    <a:pt x="162" y="113"/>
                    <a:pt x="162" y="113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59" y="114"/>
                  </a:moveTo>
                  <a:cubicBezTo>
                    <a:pt x="160" y="113"/>
                    <a:pt x="160" y="113"/>
                    <a:pt x="160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4"/>
                    <a:pt x="159" y="114"/>
                    <a:pt x="159" y="114"/>
                  </a:cubicBezTo>
                  <a:close/>
                  <a:moveTo>
                    <a:pt x="161" y="112"/>
                  </a:moveTo>
                  <a:cubicBezTo>
                    <a:pt x="162" y="111"/>
                    <a:pt x="162" y="111"/>
                    <a:pt x="162" y="111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3" y="110"/>
                    <a:pt x="163" y="110"/>
                    <a:pt x="163" y="11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61" y="112"/>
                    <a:pt x="161" y="112"/>
                    <a:pt x="161" y="112"/>
                  </a:cubicBezTo>
                  <a:close/>
                  <a:moveTo>
                    <a:pt x="162" y="107"/>
                  </a:moveTo>
                  <a:cubicBezTo>
                    <a:pt x="163" y="106"/>
                    <a:pt x="163" y="106"/>
                    <a:pt x="163" y="106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07"/>
                    <a:pt x="162" y="107"/>
                    <a:pt x="162" y="107"/>
                  </a:cubicBezTo>
                  <a:close/>
                  <a:moveTo>
                    <a:pt x="109" y="51"/>
                  </a:moveTo>
                  <a:cubicBezTo>
                    <a:pt x="109" y="51"/>
                    <a:pt x="109" y="51"/>
                    <a:pt x="109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lose/>
                  <a:moveTo>
                    <a:pt x="91" y="68"/>
                  </a:moveTo>
                  <a:cubicBezTo>
                    <a:pt x="92" y="66"/>
                    <a:pt x="92" y="6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5" y="66"/>
                    <a:pt x="95" y="66"/>
                    <a:pt x="95" y="6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lose/>
                  <a:moveTo>
                    <a:pt x="86" y="95"/>
                  </a:moveTo>
                  <a:cubicBezTo>
                    <a:pt x="87" y="95"/>
                    <a:pt x="87" y="95"/>
                    <a:pt x="8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2" y="95"/>
                    <a:pt x="92" y="95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6" y="95"/>
                    <a:pt x="86" y="95"/>
                    <a:pt x="86" y="95"/>
                  </a:cubicBezTo>
                  <a:close/>
                  <a:moveTo>
                    <a:pt x="144" y="107"/>
                  </a:move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4" y="107"/>
                    <a:pt x="144" y="107"/>
                    <a:pt x="144" y="107"/>
                  </a:cubicBezTo>
                  <a:close/>
                  <a:moveTo>
                    <a:pt x="135" y="113"/>
                  </a:move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3"/>
                    <a:pt x="135" y="113"/>
                    <a:pt x="135" y="113"/>
                  </a:cubicBezTo>
                  <a:close/>
                  <a:moveTo>
                    <a:pt x="135" y="120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lose/>
                  <a:moveTo>
                    <a:pt x="132" y="123"/>
                  </a:moveTo>
                  <a:cubicBezTo>
                    <a:pt x="131" y="123"/>
                    <a:pt x="131" y="123"/>
                    <a:pt x="131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4" y="121"/>
                    <a:pt x="134" y="121"/>
                    <a:pt x="134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2"/>
                    <a:pt x="136" y="122"/>
                    <a:pt x="136" y="122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5" y="124"/>
                    <a:pt x="135" y="124"/>
                    <a:pt x="135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32" y="123"/>
                    <a:pt x="132" y="123"/>
                    <a:pt x="132" y="123"/>
                  </a:cubicBezTo>
                  <a:close/>
                  <a:moveTo>
                    <a:pt x="122" y="132"/>
                  </a:moveTo>
                  <a:cubicBezTo>
                    <a:pt x="122" y="132"/>
                    <a:pt x="122" y="132"/>
                    <a:pt x="122" y="132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9" y="125"/>
                    <a:pt x="129" y="125"/>
                    <a:pt x="129" y="125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29" y="126"/>
                    <a:pt x="129" y="126"/>
                    <a:pt x="129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5"/>
                    <a:pt x="131" y="125"/>
                    <a:pt x="131" y="125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27"/>
                    <a:pt x="132" y="127"/>
                    <a:pt x="132" y="127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1" y="129"/>
                    <a:pt x="131" y="129"/>
                    <a:pt x="131" y="129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7" y="129"/>
                    <a:pt x="127" y="129"/>
                    <a:pt x="127" y="129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1"/>
                    <a:pt x="125" y="131"/>
                    <a:pt x="125" y="131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4" y="133"/>
                    <a:pt x="124" y="133"/>
                    <a:pt x="124" y="133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2"/>
                    <a:pt x="124" y="132"/>
                    <a:pt x="124" y="132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3" y="131"/>
                    <a:pt x="123" y="131"/>
                    <a:pt x="123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2"/>
                    <a:pt x="122" y="132"/>
                    <a:pt x="122" y="132"/>
                  </a:cubicBezTo>
                  <a:close/>
                  <a:moveTo>
                    <a:pt x="121" y="135"/>
                  </a:move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21" y="135"/>
                    <a:pt x="121" y="135"/>
                    <a:pt x="121" y="135"/>
                  </a:cubicBezTo>
                  <a:close/>
                  <a:moveTo>
                    <a:pt x="118" y="136"/>
                  </a:moveTo>
                  <a:cubicBezTo>
                    <a:pt x="119" y="135"/>
                    <a:pt x="119" y="135"/>
                    <a:pt x="119" y="135"/>
                  </a:cubicBezTo>
                  <a:cubicBezTo>
                    <a:pt x="120" y="134"/>
                    <a:pt x="120" y="134"/>
                    <a:pt x="120" y="134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118" y="136"/>
                    <a:pt x="118" y="136"/>
                    <a:pt x="118" y="136"/>
                  </a:cubicBezTo>
                  <a:close/>
                  <a:moveTo>
                    <a:pt x="112" y="140"/>
                  </a:moveTo>
                  <a:cubicBezTo>
                    <a:pt x="112" y="140"/>
                    <a:pt x="112" y="140"/>
                    <a:pt x="112" y="140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2" y="140"/>
                    <a:pt x="112" y="140"/>
                    <a:pt x="112" y="140"/>
                  </a:cubicBezTo>
                  <a:close/>
                  <a:moveTo>
                    <a:pt x="109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3"/>
                    <a:pt x="109" y="133"/>
                    <a:pt x="109" y="133"/>
                  </a:cubicBezTo>
                  <a:close/>
                  <a:moveTo>
                    <a:pt x="92" y="140"/>
                  </a:moveTo>
                  <a:cubicBezTo>
                    <a:pt x="91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ubicBezTo>
                    <a:pt x="92" y="140"/>
                    <a:pt x="92" y="140"/>
                    <a:pt x="92" y="140"/>
                  </a:cubicBezTo>
                  <a:close/>
                  <a:moveTo>
                    <a:pt x="90" y="140"/>
                  </a:moveTo>
                  <a:cubicBezTo>
                    <a:pt x="91" y="141"/>
                    <a:pt x="91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0" y="140"/>
                    <a:pt x="90" y="140"/>
                    <a:pt x="90" y="140"/>
                  </a:cubicBezTo>
                  <a:close/>
                  <a:moveTo>
                    <a:pt x="94" y="143"/>
                  </a:moveTo>
                  <a:cubicBezTo>
                    <a:pt x="95" y="144"/>
                    <a:pt x="95" y="144"/>
                    <a:pt x="95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4" y="143"/>
                  </a:moveTo>
                  <a:cubicBezTo>
                    <a:pt x="94" y="142"/>
                    <a:pt x="94" y="142"/>
                    <a:pt x="94" y="142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lose/>
                  <a:moveTo>
                    <a:pt x="90" y="144"/>
                  </a:moveTo>
                  <a:cubicBezTo>
                    <a:pt x="91" y="143"/>
                    <a:pt x="91" y="143"/>
                    <a:pt x="91" y="143"/>
                  </a:cubicBezTo>
                  <a:cubicBezTo>
                    <a:pt x="91" y="142"/>
                    <a:pt x="91" y="142"/>
                    <a:pt x="91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0" y="144"/>
                    <a:pt x="90" y="144"/>
                    <a:pt x="90" y="144"/>
                  </a:cubicBezTo>
                  <a:close/>
                  <a:moveTo>
                    <a:pt x="89" y="142"/>
                  </a:moveTo>
                  <a:cubicBezTo>
                    <a:pt x="88" y="141"/>
                    <a:pt x="88" y="141"/>
                    <a:pt x="88" y="141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lose/>
                  <a:moveTo>
                    <a:pt x="84" y="141"/>
                  </a:move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4" y="141"/>
                    <a:pt x="84" y="141"/>
                    <a:pt x="84" y="141"/>
                  </a:cubicBezTo>
                  <a:close/>
                  <a:moveTo>
                    <a:pt x="82" y="143"/>
                  </a:moveTo>
                  <a:cubicBezTo>
                    <a:pt x="81" y="143"/>
                    <a:pt x="81" y="143"/>
                    <a:pt x="81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lose/>
                  <a:moveTo>
                    <a:pt x="78" y="145"/>
                  </a:move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78" y="145"/>
                    <a:pt x="78" y="145"/>
                    <a:pt x="78" y="145"/>
                  </a:cubicBezTo>
                  <a:close/>
                  <a:moveTo>
                    <a:pt x="0" y="159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0" y="159"/>
                    <a:pt x="0" y="159"/>
                    <a:pt x="0" y="159"/>
                  </a:cubicBezTo>
                  <a:close/>
                  <a:moveTo>
                    <a:pt x="1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1" y="157"/>
                    <a:pt x="1" y="157"/>
                    <a:pt x="1" y="157"/>
                  </a:cubicBezTo>
                  <a:close/>
                  <a:moveTo>
                    <a:pt x="2" y="155"/>
                  </a:moveTo>
                  <a:cubicBezTo>
                    <a:pt x="3" y="156"/>
                    <a:pt x="3" y="156"/>
                    <a:pt x="3" y="156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lose/>
                  <a:moveTo>
                    <a:pt x="8" y="156"/>
                  </a:moveTo>
                  <a:cubicBezTo>
                    <a:pt x="7" y="155"/>
                    <a:pt x="7" y="155"/>
                    <a:pt x="7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8" y="156"/>
                    <a:pt x="8" y="156"/>
                    <a:pt x="8" y="156"/>
                  </a:cubicBezTo>
                  <a:close/>
                  <a:moveTo>
                    <a:pt x="8" y="157"/>
                  </a:moveTo>
                  <a:cubicBezTo>
                    <a:pt x="9" y="158"/>
                    <a:pt x="9" y="158"/>
                    <a:pt x="9" y="158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lose/>
                  <a:moveTo>
                    <a:pt x="13" y="157"/>
                  </a:moveTo>
                  <a:cubicBezTo>
                    <a:pt x="12" y="156"/>
                    <a:pt x="12" y="156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3" y="157"/>
                    <a:pt x="13" y="157"/>
                    <a:pt x="13" y="157"/>
                  </a:cubicBezTo>
                  <a:close/>
                  <a:moveTo>
                    <a:pt x="23" y="157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2" y="156"/>
                    <a:pt x="22" y="156"/>
                    <a:pt x="22" y="156"/>
                  </a:cubicBezTo>
                  <a:cubicBezTo>
                    <a:pt x="23" y="157"/>
                    <a:pt x="23" y="157"/>
                    <a:pt x="23" y="157"/>
                  </a:cubicBezTo>
                  <a:close/>
                  <a:moveTo>
                    <a:pt x="25" y="157"/>
                  </a:moveTo>
                  <a:cubicBezTo>
                    <a:pt x="27" y="157"/>
                    <a:pt x="27" y="157"/>
                    <a:pt x="27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5" y="157"/>
                    <a:pt x="25" y="157"/>
                  </a:cubicBezTo>
                  <a:close/>
                  <a:moveTo>
                    <a:pt x="32" y="156"/>
                  </a:moveTo>
                  <a:cubicBezTo>
                    <a:pt x="31" y="155"/>
                    <a:pt x="31" y="155"/>
                    <a:pt x="31" y="155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lose/>
                  <a:moveTo>
                    <a:pt x="37" y="156"/>
                  </a:moveTo>
                  <a:cubicBezTo>
                    <a:pt x="37" y="155"/>
                    <a:pt x="37" y="155"/>
                    <a:pt x="37" y="155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6"/>
                    <a:pt x="37" y="156"/>
                    <a:pt x="37" y="156"/>
                  </a:cubicBezTo>
                  <a:close/>
                  <a:moveTo>
                    <a:pt x="40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9" y="154"/>
                    <a:pt x="39" y="154"/>
                    <a:pt x="39" y="154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lose/>
                  <a:moveTo>
                    <a:pt x="43" y="154"/>
                  </a:moveTo>
                  <a:cubicBezTo>
                    <a:pt x="42" y="154"/>
                    <a:pt x="42" y="154"/>
                    <a:pt x="42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4"/>
                    <a:pt x="43" y="154"/>
                    <a:pt x="43" y="154"/>
                  </a:cubicBezTo>
                  <a:close/>
                  <a:moveTo>
                    <a:pt x="43" y="153"/>
                  </a:moveTo>
                  <a:cubicBezTo>
                    <a:pt x="43" y="152"/>
                    <a:pt x="43" y="152"/>
                    <a:pt x="43" y="152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43" y="153"/>
                  </a:moveTo>
                  <a:cubicBezTo>
                    <a:pt x="44" y="154"/>
                    <a:pt x="44" y="154"/>
                    <a:pt x="44" y="154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4" y="153"/>
                    <a:pt x="44" y="153"/>
                    <a:pt x="44" y="153"/>
                  </a:cubicBezTo>
                  <a:cubicBezTo>
                    <a:pt x="43" y="153"/>
                    <a:pt x="43" y="153"/>
                    <a:pt x="43" y="153"/>
                  </a:cubicBezTo>
                  <a:close/>
                  <a:moveTo>
                    <a:pt x="53" y="149"/>
                  </a:moveTo>
                  <a:cubicBezTo>
                    <a:pt x="54" y="150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3" y="149"/>
                    <a:pt x="53" y="149"/>
                  </a:cubicBezTo>
                  <a:close/>
                  <a:moveTo>
                    <a:pt x="61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8" y="150"/>
                    <a:pt x="58" y="150"/>
                    <a:pt x="58" y="150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1" y="146"/>
                    <a:pt x="61" y="146"/>
                    <a:pt x="61" y="146"/>
                  </a:cubicBezTo>
                  <a:close/>
                  <a:moveTo>
                    <a:pt x="64" y="148"/>
                  </a:move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64" y="148"/>
                    <a:pt x="64" y="148"/>
                    <a:pt x="64" y="148"/>
                  </a:cubicBezTo>
                  <a:close/>
                  <a:moveTo>
                    <a:pt x="68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8" y="147"/>
                    <a:pt x="68" y="147"/>
                    <a:pt x="68" y="147"/>
                  </a:cubicBezTo>
                  <a:cubicBezTo>
                    <a:pt x="68" y="147"/>
                    <a:pt x="68" y="147"/>
                    <a:pt x="68" y="147"/>
                  </a:cubicBezTo>
                  <a:close/>
                  <a:moveTo>
                    <a:pt x="66" y="147"/>
                  </a:move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6" y="147"/>
                    <a:pt x="66" y="147"/>
                    <a:pt x="66" y="147"/>
                  </a:cubicBezTo>
                  <a:close/>
                  <a:moveTo>
                    <a:pt x="66" y="146"/>
                  </a:moveTo>
                  <a:cubicBezTo>
                    <a:pt x="66" y="146"/>
                    <a:pt x="66" y="146"/>
                    <a:pt x="66" y="146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65" y="146"/>
                  </a:moveTo>
                  <a:cubicBezTo>
                    <a:pt x="64" y="146"/>
                    <a:pt x="64" y="146"/>
                    <a:pt x="64" y="146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lose/>
                  <a:moveTo>
                    <a:pt x="105" y="113"/>
                  </a:moveTo>
                  <a:cubicBezTo>
                    <a:pt x="105" y="113"/>
                    <a:pt x="105" y="113"/>
                    <a:pt x="105" y="113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lose/>
                  <a:moveTo>
                    <a:pt x="104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4" y="113"/>
                    <a:pt x="104" y="113"/>
                    <a:pt x="104" y="113"/>
                  </a:cubicBezTo>
                  <a:close/>
                  <a:moveTo>
                    <a:pt x="70" y="144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7" y="141"/>
                    <a:pt x="77" y="141"/>
                    <a:pt x="77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7" y="142"/>
                    <a:pt x="77" y="142"/>
                    <a:pt x="77" y="14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0" y="144"/>
                    <a:pt x="70" y="144"/>
                    <a:pt x="70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63"/>
            <p:cNvSpPr>
              <a:spLocks noChangeArrowheads="1"/>
            </p:cNvSpPr>
            <p:nvPr/>
          </p:nvSpPr>
          <p:spPr bwMode="auto">
            <a:xfrm>
              <a:off x="2602388" y="2795127"/>
              <a:ext cx="3860" cy="386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2664145" y="2813139"/>
              <a:ext cx="47606" cy="19300"/>
            </a:xfrm>
            <a:custGeom>
              <a:avLst/>
              <a:gdLst>
                <a:gd name="T0" fmla="*/ 3 w 37"/>
                <a:gd name="T1" fmla="*/ 0 h 15"/>
                <a:gd name="T2" fmla="*/ 7 w 37"/>
                <a:gd name="T3" fmla="*/ 0 h 15"/>
                <a:gd name="T4" fmla="*/ 14 w 37"/>
                <a:gd name="T5" fmla="*/ 0 h 15"/>
                <a:gd name="T6" fmla="*/ 26 w 37"/>
                <a:gd name="T7" fmla="*/ 0 h 15"/>
                <a:gd name="T8" fmla="*/ 29 w 37"/>
                <a:gd name="T9" fmla="*/ 4 h 15"/>
                <a:gd name="T10" fmla="*/ 33 w 37"/>
                <a:gd name="T11" fmla="*/ 8 h 15"/>
                <a:gd name="T12" fmla="*/ 37 w 37"/>
                <a:gd name="T13" fmla="*/ 8 h 15"/>
                <a:gd name="T14" fmla="*/ 37 w 37"/>
                <a:gd name="T15" fmla="*/ 12 h 15"/>
                <a:gd name="T16" fmla="*/ 29 w 37"/>
                <a:gd name="T17" fmla="*/ 12 h 15"/>
                <a:gd name="T18" fmla="*/ 29 w 37"/>
                <a:gd name="T19" fmla="*/ 8 h 15"/>
                <a:gd name="T20" fmla="*/ 26 w 37"/>
                <a:gd name="T21" fmla="*/ 12 h 15"/>
                <a:gd name="T22" fmla="*/ 26 w 37"/>
                <a:gd name="T23" fmla="*/ 12 h 15"/>
                <a:gd name="T24" fmla="*/ 26 w 37"/>
                <a:gd name="T25" fmla="*/ 12 h 15"/>
                <a:gd name="T26" fmla="*/ 22 w 37"/>
                <a:gd name="T27" fmla="*/ 12 h 15"/>
                <a:gd name="T28" fmla="*/ 22 w 37"/>
                <a:gd name="T29" fmla="*/ 15 h 15"/>
                <a:gd name="T30" fmla="*/ 18 w 37"/>
                <a:gd name="T31" fmla="*/ 15 h 15"/>
                <a:gd name="T32" fmla="*/ 14 w 37"/>
                <a:gd name="T33" fmla="*/ 12 h 15"/>
                <a:gd name="T34" fmla="*/ 11 w 37"/>
                <a:gd name="T35" fmla="*/ 12 h 15"/>
                <a:gd name="T36" fmla="*/ 7 w 37"/>
                <a:gd name="T37" fmla="*/ 12 h 15"/>
                <a:gd name="T38" fmla="*/ 7 w 37"/>
                <a:gd name="T39" fmla="*/ 8 h 15"/>
                <a:gd name="T40" fmla="*/ 3 w 37"/>
                <a:gd name="T41" fmla="*/ 4 h 15"/>
                <a:gd name="T42" fmla="*/ 3 w 37"/>
                <a:gd name="T43" fmla="*/ 8 h 15"/>
                <a:gd name="T44" fmla="*/ 0 w 37"/>
                <a:gd name="T45" fmla="*/ 4 h 15"/>
                <a:gd name="T46" fmla="*/ 0 w 37"/>
                <a:gd name="T47" fmla="*/ 0 h 15"/>
                <a:gd name="T48" fmla="*/ 3 w 37"/>
                <a:gd name="T4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5">
                  <a:moveTo>
                    <a:pt x="3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7" y="12"/>
                  </a:lnTo>
                  <a:lnTo>
                    <a:pt x="29" y="12"/>
                  </a:lnTo>
                  <a:lnTo>
                    <a:pt x="29" y="8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5"/>
            <p:cNvSpPr>
              <a:spLocks noEditPoints="1"/>
            </p:cNvSpPr>
            <p:nvPr/>
          </p:nvSpPr>
          <p:spPr bwMode="auto">
            <a:xfrm>
              <a:off x="2745202" y="2779687"/>
              <a:ext cx="61758" cy="43745"/>
            </a:xfrm>
            <a:custGeom>
              <a:avLst/>
              <a:gdLst>
                <a:gd name="T0" fmla="*/ 11 w 13"/>
                <a:gd name="T1" fmla="*/ 8 h 9"/>
                <a:gd name="T2" fmla="*/ 12 w 13"/>
                <a:gd name="T3" fmla="*/ 7 h 9"/>
                <a:gd name="T4" fmla="*/ 12 w 13"/>
                <a:gd name="T5" fmla="*/ 5 h 9"/>
                <a:gd name="T6" fmla="*/ 13 w 13"/>
                <a:gd name="T7" fmla="*/ 5 h 9"/>
                <a:gd name="T8" fmla="*/ 12 w 13"/>
                <a:gd name="T9" fmla="*/ 3 h 9"/>
                <a:gd name="T10" fmla="*/ 13 w 13"/>
                <a:gd name="T11" fmla="*/ 2 h 9"/>
                <a:gd name="T12" fmla="*/ 12 w 13"/>
                <a:gd name="T13" fmla="*/ 2 h 9"/>
                <a:gd name="T14" fmla="*/ 10 w 13"/>
                <a:gd name="T15" fmla="*/ 1 h 9"/>
                <a:gd name="T16" fmla="*/ 8 w 13"/>
                <a:gd name="T17" fmla="*/ 1 h 9"/>
                <a:gd name="T18" fmla="*/ 6 w 13"/>
                <a:gd name="T19" fmla="*/ 1 h 9"/>
                <a:gd name="T20" fmla="*/ 6 w 13"/>
                <a:gd name="T21" fmla="*/ 2 h 9"/>
                <a:gd name="T22" fmla="*/ 8 w 13"/>
                <a:gd name="T23" fmla="*/ 3 h 9"/>
                <a:gd name="T24" fmla="*/ 8 w 13"/>
                <a:gd name="T25" fmla="*/ 5 h 9"/>
                <a:gd name="T26" fmla="*/ 10 w 13"/>
                <a:gd name="T27" fmla="*/ 6 h 9"/>
                <a:gd name="T28" fmla="*/ 10 w 13"/>
                <a:gd name="T29" fmla="*/ 7 h 9"/>
                <a:gd name="T30" fmla="*/ 8 w 13"/>
                <a:gd name="T31" fmla="*/ 7 h 9"/>
                <a:gd name="T32" fmla="*/ 6 w 13"/>
                <a:gd name="T33" fmla="*/ 7 h 9"/>
                <a:gd name="T34" fmla="*/ 4 w 13"/>
                <a:gd name="T35" fmla="*/ 7 h 9"/>
                <a:gd name="T36" fmla="*/ 4 w 13"/>
                <a:gd name="T37" fmla="*/ 6 h 9"/>
                <a:gd name="T38" fmla="*/ 2 w 13"/>
                <a:gd name="T39" fmla="*/ 6 h 9"/>
                <a:gd name="T40" fmla="*/ 0 w 13"/>
                <a:gd name="T41" fmla="*/ 7 h 9"/>
                <a:gd name="T42" fmla="*/ 2 w 13"/>
                <a:gd name="T43" fmla="*/ 8 h 9"/>
                <a:gd name="T44" fmla="*/ 3 w 13"/>
                <a:gd name="T45" fmla="*/ 9 h 9"/>
                <a:gd name="T46" fmla="*/ 4 w 13"/>
                <a:gd name="T47" fmla="*/ 8 h 9"/>
                <a:gd name="T48" fmla="*/ 7 w 13"/>
                <a:gd name="T49" fmla="*/ 8 h 9"/>
                <a:gd name="T50" fmla="*/ 10 w 13"/>
                <a:gd name="T51" fmla="*/ 8 h 9"/>
                <a:gd name="T52" fmla="*/ 11 w 13"/>
                <a:gd name="T53" fmla="*/ 9 h 9"/>
                <a:gd name="T54" fmla="*/ 8 w 13"/>
                <a:gd name="T55" fmla="*/ 0 h 9"/>
                <a:gd name="T56" fmla="*/ 8 w 13"/>
                <a:gd name="T57" fmla="*/ 1 h 9"/>
                <a:gd name="T58" fmla="*/ 6 w 13"/>
                <a:gd name="T59" fmla="*/ 5 h 9"/>
                <a:gd name="T60" fmla="*/ 8 w 13"/>
                <a:gd name="T61" fmla="*/ 5 h 9"/>
                <a:gd name="T62" fmla="*/ 7 w 13"/>
                <a:gd name="T6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lose/>
                  <a:moveTo>
                    <a:pt x="6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6"/>
            <p:cNvSpPr>
              <a:spLocks noEditPoints="1"/>
            </p:cNvSpPr>
            <p:nvPr/>
          </p:nvSpPr>
          <p:spPr bwMode="auto">
            <a:xfrm>
              <a:off x="2530337" y="2714068"/>
              <a:ext cx="223874" cy="75912"/>
            </a:xfrm>
            <a:custGeom>
              <a:avLst/>
              <a:gdLst>
                <a:gd name="T0" fmla="*/ 37 w 174"/>
                <a:gd name="T1" fmla="*/ 22 h 59"/>
                <a:gd name="T2" fmla="*/ 33 w 174"/>
                <a:gd name="T3" fmla="*/ 29 h 59"/>
                <a:gd name="T4" fmla="*/ 33 w 174"/>
                <a:gd name="T5" fmla="*/ 29 h 59"/>
                <a:gd name="T6" fmla="*/ 33 w 174"/>
                <a:gd name="T7" fmla="*/ 26 h 59"/>
                <a:gd name="T8" fmla="*/ 11 w 174"/>
                <a:gd name="T9" fmla="*/ 18 h 59"/>
                <a:gd name="T10" fmla="*/ 7 w 174"/>
                <a:gd name="T11" fmla="*/ 18 h 59"/>
                <a:gd name="T12" fmla="*/ 0 w 174"/>
                <a:gd name="T13" fmla="*/ 22 h 59"/>
                <a:gd name="T14" fmla="*/ 7 w 174"/>
                <a:gd name="T15" fmla="*/ 22 h 59"/>
                <a:gd name="T16" fmla="*/ 15 w 174"/>
                <a:gd name="T17" fmla="*/ 22 h 59"/>
                <a:gd name="T18" fmla="*/ 22 w 174"/>
                <a:gd name="T19" fmla="*/ 18 h 59"/>
                <a:gd name="T20" fmla="*/ 33 w 174"/>
                <a:gd name="T21" fmla="*/ 11 h 59"/>
                <a:gd name="T22" fmla="*/ 44 w 174"/>
                <a:gd name="T23" fmla="*/ 11 h 59"/>
                <a:gd name="T24" fmla="*/ 56 w 174"/>
                <a:gd name="T25" fmla="*/ 14 h 59"/>
                <a:gd name="T26" fmla="*/ 48 w 174"/>
                <a:gd name="T27" fmla="*/ 14 h 59"/>
                <a:gd name="T28" fmla="*/ 63 w 174"/>
                <a:gd name="T29" fmla="*/ 18 h 59"/>
                <a:gd name="T30" fmla="*/ 70 w 174"/>
                <a:gd name="T31" fmla="*/ 22 h 59"/>
                <a:gd name="T32" fmla="*/ 78 w 174"/>
                <a:gd name="T33" fmla="*/ 22 h 59"/>
                <a:gd name="T34" fmla="*/ 89 w 174"/>
                <a:gd name="T35" fmla="*/ 26 h 59"/>
                <a:gd name="T36" fmla="*/ 96 w 174"/>
                <a:gd name="T37" fmla="*/ 26 h 59"/>
                <a:gd name="T38" fmla="*/ 104 w 174"/>
                <a:gd name="T39" fmla="*/ 26 h 59"/>
                <a:gd name="T40" fmla="*/ 115 w 174"/>
                <a:gd name="T41" fmla="*/ 40 h 59"/>
                <a:gd name="T42" fmla="*/ 126 w 174"/>
                <a:gd name="T43" fmla="*/ 44 h 59"/>
                <a:gd name="T44" fmla="*/ 130 w 174"/>
                <a:gd name="T45" fmla="*/ 48 h 59"/>
                <a:gd name="T46" fmla="*/ 118 w 174"/>
                <a:gd name="T47" fmla="*/ 55 h 59"/>
                <a:gd name="T48" fmla="*/ 130 w 174"/>
                <a:gd name="T49" fmla="*/ 55 h 59"/>
                <a:gd name="T50" fmla="*/ 148 w 174"/>
                <a:gd name="T51" fmla="*/ 59 h 59"/>
                <a:gd name="T52" fmla="*/ 159 w 174"/>
                <a:gd name="T53" fmla="*/ 55 h 59"/>
                <a:gd name="T54" fmla="*/ 174 w 174"/>
                <a:gd name="T55" fmla="*/ 51 h 59"/>
                <a:gd name="T56" fmla="*/ 170 w 174"/>
                <a:gd name="T57" fmla="*/ 48 h 59"/>
                <a:gd name="T58" fmla="*/ 152 w 174"/>
                <a:gd name="T59" fmla="*/ 40 h 59"/>
                <a:gd name="T60" fmla="*/ 152 w 174"/>
                <a:gd name="T61" fmla="*/ 37 h 59"/>
                <a:gd name="T62" fmla="*/ 144 w 174"/>
                <a:gd name="T63" fmla="*/ 37 h 59"/>
                <a:gd name="T64" fmla="*/ 137 w 174"/>
                <a:gd name="T65" fmla="*/ 29 h 59"/>
                <a:gd name="T66" fmla="*/ 126 w 174"/>
                <a:gd name="T67" fmla="*/ 29 h 59"/>
                <a:gd name="T68" fmla="*/ 126 w 174"/>
                <a:gd name="T69" fmla="*/ 29 h 59"/>
                <a:gd name="T70" fmla="*/ 111 w 174"/>
                <a:gd name="T71" fmla="*/ 22 h 59"/>
                <a:gd name="T72" fmla="*/ 96 w 174"/>
                <a:gd name="T73" fmla="*/ 14 h 59"/>
                <a:gd name="T74" fmla="*/ 89 w 174"/>
                <a:gd name="T75" fmla="*/ 7 h 59"/>
                <a:gd name="T76" fmla="*/ 70 w 174"/>
                <a:gd name="T77" fmla="*/ 3 h 59"/>
                <a:gd name="T78" fmla="*/ 59 w 174"/>
                <a:gd name="T79" fmla="*/ 3 h 59"/>
                <a:gd name="T80" fmla="*/ 41 w 174"/>
                <a:gd name="T81" fmla="*/ 3 h 59"/>
                <a:gd name="T82" fmla="*/ 22 w 174"/>
                <a:gd name="T83" fmla="*/ 7 h 59"/>
                <a:gd name="T84" fmla="*/ 11 w 174"/>
                <a:gd name="T85" fmla="*/ 1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4" h="59">
                  <a:moveTo>
                    <a:pt x="33" y="26"/>
                  </a:moveTo>
                  <a:lnTo>
                    <a:pt x="33" y="22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3" y="29"/>
                  </a:lnTo>
                  <a:lnTo>
                    <a:pt x="30" y="29"/>
                  </a:lnTo>
                  <a:lnTo>
                    <a:pt x="30" y="26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7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close/>
                  <a:moveTo>
                    <a:pt x="11" y="18"/>
                  </a:moveTo>
                  <a:lnTo>
                    <a:pt x="11" y="18"/>
                  </a:lnTo>
                  <a:lnTo>
                    <a:pt x="11" y="22"/>
                  </a:lnTo>
                  <a:lnTo>
                    <a:pt x="7" y="18"/>
                  </a:lnTo>
                  <a:lnTo>
                    <a:pt x="4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5" y="22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3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9" y="18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7" y="18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74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81" y="26"/>
                  </a:lnTo>
                  <a:lnTo>
                    <a:pt x="89" y="26"/>
                  </a:lnTo>
                  <a:lnTo>
                    <a:pt x="89" y="26"/>
                  </a:lnTo>
                  <a:lnTo>
                    <a:pt x="93" y="26"/>
                  </a:lnTo>
                  <a:lnTo>
                    <a:pt x="96" y="26"/>
                  </a:lnTo>
                  <a:lnTo>
                    <a:pt x="96" y="29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7" y="37"/>
                  </a:lnTo>
                  <a:lnTo>
                    <a:pt x="111" y="40"/>
                  </a:lnTo>
                  <a:lnTo>
                    <a:pt x="115" y="40"/>
                  </a:lnTo>
                  <a:lnTo>
                    <a:pt x="115" y="40"/>
                  </a:lnTo>
                  <a:lnTo>
                    <a:pt x="11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30" y="44"/>
                  </a:lnTo>
                  <a:lnTo>
                    <a:pt x="130" y="48"/>
                  </a:lnTo>
                  <a:lnTo>
                    <a:pt x="126" y="48"/>
                  </a:lnTo>
                  <a:lnTo>
                    <a:pt x="118" y="55"/>
                  </a:lnTo>
                  <a:lnTo>
                    <a:pt x="118" y="55"/>
                  </a:lnTo>
                  <a:lnTo>
                    <a:pt x="126" y="55"/>
                  </a:lnTo>
                  <a:lnTo>
                    <a:pt x="130" y="55"/>
                  </a:lnTo>
                  <a:lnTo>
                    <a:pt x="130" y="55"/>
                  </a:lnTo>
                  <a:lnTo>
                    <a:pt x="141" y="55"/>
                  </a:lnTo>
                  <a:lnTo>
                    <a:pt x="144" y="55"/>
                  </a:lnTo>
                  <a:lnTo>
                    <a:pt x="148" y="59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63" y="51"/>
                  </a:lnTo>
                  <a:lnTo>
                    <a:pt x="170" y="51"/>
                  </a:lnTo>
                  <a:lnTo>
                    <a:pt x="174" y="51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0" y="48"/>
                  </a:lnTo>
                  <a:lnTo>
                    <a:pt x="167" y="44"/>
                  </a:lnTo>
                  <a:lnTo>
                    <a:pt x="159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52" y="37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4" y="37"/>
                  </a:lnTo>
                  <a:lnTo>
                    <a:pt x="141" y="29"/>
                  </a:lnTo>
                  <a:lnTo>
                    <a:pt x="137" y="33"/>
                  </a:lnTo>
                  <a:lnTo>
                    <a:pt x="137" y="29"/>
                  </a:lnTo>
                  <a:lnTo>
                    <a:pt x="130" y="26"/>
                  </a:lnTo>
                  <a:lnTo>
                    <a:pt x="130" y="29"/>
                  </a:lnTo>
                  <a:lnTo>
                    <a:pt x="126" y="29"/>
                  </a:lnTo>
                  <a:lnTo>
                    <a:pt x="126" y="26"/>
                  </a:lnTo>
                  <a:lnTo>
                    <a:pt x="126" y="26"/>
                  </a:lnTo>
                  <a:lnTo>
                    <a:pt x="126" y="29"/>
                  </a:lnTo>
                  <a:lnTo>
                    <a:pt x="122" y="26"/>
                  </a:lnTo>
                  <a:lnTo>
                    <a:pt x="115" y="26"/>
                  </a:lnTo>
                  <a:lnTo>
                    <a:pt x="111" y="22"/>
                  </a:lnTo>
                  <a:lnTo>
                    <a:pt x="107" y="18"/>
                  </a:lnTo>
                  <a:lnTo>
                    <a:pt x="104" y="14"/>
                  </a:lnTo>
                  <a:lnTo>
                    <a:pt x="96" y="14"/>
                  </a:lnTo>
                  <a:lnTo>
                    <a:pt x="93" y="14"/>
                  </a:lnTo>
                  <a:lnTo>
                    <a:pt x="93" y="11"/>
                  </a:lnTo>
                  <a:lnTo>
                    <a:pt x="89" y="7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0" y="3"/>
                  </a:lnTo>
                  <a:lnTo>
                    <a:pt x="67" y="7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1" y="14"/>
                  </a:lnTo>
                  <a:lnTo>
                    <a:pt x="11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7"/>
            <p:cNvSpPr>
              <a:spLocks noEditPoints="1"/>
            </p:cNvSpPr>
            <p:nvPr/>
          </p:nvSpPr>
          <p:spPr bwMode="auto">
            <a:xfrm>
              <a:off x="2668005" y="2636870"/>
              <a:ext cx="119657" cy="128663"/>
            </a:xfrm>
            <a:custGeom>
              <a:avLst/>
              <a:gdLst>
                <a:gd name="T0" fmla="*/ 89 w 93"/>
                <a:gd name="T1" fmla="*/ 89 h 100"/>
                <a:gd name="T2" fmla="*/ 78 w 93"/>
                <a:gd name="T3" fmla="*/ 100 h 100"/>
                <a:gd name="T4" fmla="*/ 89 w 93"/>
                <a:gd name="T5" fmla="*/ 93 h 100"/>
                <a:gd name="T6" fmla="*/ 82 w 93"/>
                <a:gd name="T7" fmla="*/ 93 h 100"/>
                <a:gd name="T8" fmla="*/ 78 w 93"/>
                <a:gd name="T9" fmla="*/ 100 h 100"/>
                <a:gd name="T10" fmla="*/ 93 w 93"/>
                <a:gd name="T11" fmla="*/ 78 h 100"/>
                <a:gd name="T12" fmla="*/ 86 w 93"/>
                <a:gd name="T13" fmla="*/ 78 h 100"/>
                <a:gd name="T14" fmla="*/ 78 w 93"/>
                <a:gd name="T15" fmla="*/ 67 h 100"/>
                <a:gd name="T16" fmla="*/ 71 w 93"/>
                <a:gd name="T17" fmla="*/ 74 h 100"/>
                <a:gd name="T18" fmla="*/ 71 w 93"/>
                <a:gd name="T19" fmla="*/ 78 h 100"/>
                <a:gd name="T20" fmla="*/ 78 w 93"/>
                <a:gd name="T21" fmla="*/ 67 h 100"/>
                <a:gd name="T22" fmla="*/ 71 w 93"/>
                <a:gd name="T23" fmla="*/ 67 h 100"/>
                <a:gd name="T24" fmla="*/ 67 w 93"/>
                <a:gd name="T25" fmla="*/ 67 h 100"/>
                <a:gd name="T26" fmla="*/ 56 w 93"/>
                <a:gd name="T27" fmla="*/ 52 h 100"/>
                <a:gd name="T28" fmla="*/ 60 w 93"/>
                <a:gd name="T29" fmla="*/ 67 h 100"/>
                <a:gd name="T30" fmla="*/ 56 w 93"/>
                <a:gd name="T31" fmla="*/ 60 h 100"/>
                <a:gd name="T32" fmla="*/ 56 w 93"/>
                <a:gd name="T33" fmla="*/ 52 h 100"/>
                <a:gd name="T34" fmla="*/ 41 w 93"/>
                <a:gd name="T35" fmla="*/ 56 h 100"/>
                <a:gd name="T36" fmla="*/ 41 w 93"/>
                <a:gd name="T37" fmla="*/ 52 h 100"/>
                <a:gd name="T38" fmla="*/ 67 w 93"/>
                <a:gd name="T39" fmla="*/ 52 h 100"/>
                <a:gd name="T40" fmla="*/ 67 w 93"/>
                <a:gd name="T41" fmla="*/ 45 h 100"/>
                <a:gd name="T42" fmla="*/ 52 w 93"/>
                <a:gd name="T43" fmla="*/ 41 h 100"/>
                <a:gd name="T44" fmla="*/ 52 w 93"/>
                <a:gd name="T45" fmla="*/ 48 h 100"/>
                <a:gd name="T46" fmla="*/ 56 w 93"/>
                <a:gd name="T47" fmla="*/ 45 h 100"/>
                <a:gd name="T48" fmla="*/ 52 w 93"/>
                <a:gd name="T49" fmla="*/ 37 h 100"/>
                <a:gd name="T50" fmla="*/ 45 w 93"/>
                <a:gd name="T51" fmla="*/ 30 h 100"/>
                <a:gd name="T52" fmla="*/ 41 w 93"/>
                <a:gd name="T53" fmla="*/ 34 h 100"/>
                <a:gd name="T54" fmla="*/ 41 w 93"/>
                <a:gd name="T55" fmla="*/ 30 h 100"/>
                <a:gd name="T56" fmla="*/ 37 w 93"/>
                <a:gd name="T57" fmla="*/ 26 h 100"/>
                <a:gd name="T58" fmla="*/ 30 w 93"/>
                <a:gd name="T59" fmla="*/ 4 h 100"/>
                <a:gd name="T60" fmla="*/ 34 w 93"/>
                <a:gd name="T61" fmla="*/ 11 h 100"/>
                <a:gd name="T62" fmla="*/ 26 w 93"/>
                <a:gd name="T63" fmla="*/ 19 h 100"/>
                <a:gd name="T64" fmla="*/ 30 w 93"/>
                <a:gd name="T65" fmla="*/ 8 h 100"/>
                <a:gd name="T66" fmla="*/ 19 w 93"/>
                <a:gd name="T67" fmla="*/ 0 h 100"/>
                <a:gd name="T68" fmla="*/ 4 w 93"/>
                <a:gd name="T69" fmla="*/ 4 h 100"/>
                <a:gd name="T70" fmla="*/ 15 w 93"/>
                <a:gd name="T71" fmla="*/ 0 h 100"/>
                <a:gd name="T72" fmla="*/ 15 w 93"/>
                <a:gd name="T73" fmla="*/ 4 h 100"/>
                <a:gd name="T74" fmla="*/ 0 w 93"/>
                <a:gd name="T75" fmla="*/ 4 h 100"/>
                <a:gd name="T76" fmla="*/ 26 w 93"/>
                <a:gd name="T77" fmla="*/ 30 h 100"/>
                <a:gd name="T78" fmla="*/ 23 w 93"/>
                <a:gd name="T79" fmla="*/ 34 h 100"/>
                <a:gd name="T80" fmla="*/ 15 w 93"/>
                <a:gd name="T81" fmla="*/ 45 h 100"/>
                <a:gd name="T82" fmla="*/ 15 w 93"/>
                <a:gd name="T83" fmla="*/ 45 h 100"/>
                <a:gd name="T84" fmla="*/ 15 w 93"/>
                <a:gd name="T85" fmla="*/ 45 h 100"/>
                <a:gd name="T86" fmla="*/ 11 w 93"/>
                <a:gd name="T87" fmla="*/ 45 h 100"/>
                <a:gd name="T88" fmla="*/ 15 w 93"/>
                <a:gd name="T89" fmla="*/ 34 h 100"/>
                <a:gd name="T90" fmla="*/ 11 w 93"/>
                <a:gd name="T91" fmla="*/ 34 h 100"/>
                <a:gd name="T92" fmla="*/ 11 w 93"/>
                <a:gd name="T93" fmla="*/ 37 h 100"/>
                <a:gd name="T94" fmla="*/ 19 w 93"/>
                <a:gd name="T95" fmla="*/ 45 h 100"/>
                <a:gd name="T96" fmla="*/ 15 w 93"/>
                <a:gd name="T97" fmla="*/ 56 h 100"/>
                <a:gd name="T98" fmla="*/ 19 w 93"/>
                <a:gd name="T99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" h="100">
                  <a:moveTo>
                    <a:pt x="89" y="89"/>
                  </a:move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9" y="89"/>
                  </a:lnTo>
                  <a:close/>
                  <a:moveTo>
                    <a:pt x="78" y="100"/>
                  </a:moveTo>
                  <a:lnTo>
                    <a:pt x="86" y="100"/>
                  </a:lnTo>
                  <a:lnTo>
                    <a:pt x="89" y="97"/>
                  </a:lnTo>
                  <a:lnTo>
                    <a:pt x="89" y="93"/>
                  </a:lnTo>
                  <a:lnTo>
                    <a:pt x="86" y="93"/>
                  </a:lnTo>
                  <a:lnTo>
                    <a:pt x="86" y="97"/>
                  </a:lnTo>
                  <a:lnTo>
                    <a:pt x="82" y="93"/>
                  </a:lnTo>
                  <a:lnTo>
                    <a:pt x="78" y="97"/>
                  </a:lnTo>
                  <a:lnTo>
                    <a:pt x="78" y="100"/>
                  </a:lnTo>
                  <a:lnTo>
                    <a:pt x="78" y="100"/>
                  </a:lnTo>
                  <a:close/>
                  <a:moveTo>
                    <a:pt x="86" y="74"/>
                  </a:moveTo>
                  <a:lnTo>
                    <a:pt x="89" y="74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6" y="78"/>
                  </a:lnTo>
                  <a:lnTo>
                    <a:pt x="86" y="74"/>
                  </a:lnTo>
                  <a:lnTo>
                    <a:pt x="86" y="74"/>
                  </a:lnTo>
                  <a:close/>
                  <a:moveTo>
                    <a:pt x="78" y="67"/>
                  </a:moveTo>
                  <a:lnTo>
                    <a:pt x="74" y="67"/>
                  </a:lnTo>
                  <a:lnTo>
                    <a:pt x="74" y="71"/>
                  </a:lnTo>
                  <a:lnTo>
                    <a:pt x="71" y="74"/>
                  </a:lnTo>
                  <a:lnTo>
                    <a:pt x="67" y="74"/>
                  </a:lnTo>
                  <a:lnTo>
                    <a:pt x="67" y="78"/>
                  </a:lnTo>
                  <a:lnTo>
                    <a:pt x="71" y="78"/>
                  </a:lnTo>
                  <a:lnTo>
                    <a:pt x="78" y="74"/>
                  </a:lnTo>
                  <a:lnTo>
                    <a:pt x="78" y="71"/>
                  </a:lnTo>
                  <a:lnTo>
                    <a:pt x="78" y="67"/>
                  </a:lnTo>
                  <a:lnTo>
                    <a:pt x="78" y="67"/>
                  </a:lnTo>
                  <a:close/>
                  <a:moveTo>
                    <a:pt x="67" y="67"/>
                  </a:moveTo>
                  <a:lnTo>
                    <a:pt x="71" y="67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67" y="67"/>
                  </a:lnTo>
                  <a:lnTo>
                    <a:pt x="67" y="67"/>
                  </a:lnTo>
                  <a:lnTo>
                    <a:pt x="67" y="67"/>
                  </a:lnTo>
                  <a:close/>
                  <a:moveTo>
                    <a:pt x="56" y="52"/>
                  </a:moveTo>
                  <a:lnTo>
                    <a:pt x="56" y="60"/>
                  </a:lnTo>
                  <a:lnTo>
                    <a:pt x="60" y="63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6" y="52"/>
                  </a:lnTo>
                  <a:close/>
                  <a:moveTo>
                    <a:pt x="41" y="52"/>
                  </a:moveTo>
                  <a:lnTo>
                    <a:pt x="41" y="56"/>
                  </a:lnTo>
                  <a:lnTo>
                    <a:pt x="45" y="56"/>
                  </a:lnTo>
                  <a:lnTo>
                    <a:pt x="41" y="52"/>
                  </a:lnTo>
                  <a:lnTo>
                    <a:pt x="41" y="52"/>
                  </a:lnTo>
                  <a:close/>
                  <a:moveTo>
                    <a:pt x="67" y="45"/>
                  </a:moveTo>
                  <a:lnTo>
                    <a:pt x="67" y="48"/>
                  </a:lnTo>
                  <a:lnTo>
                    <a:pt x="67" y="52"/>
                  </a:lnTo>
                  <a:lnTo>
                    <a:pt x="71" y="48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52" y="37"/>
                  </a:moveTo>
                  <a:lnTo>
                    <a:pt x="49" y="41"/>
                  </a:lnTo>
                  <a:lnTo>
                    <a:pt x="52" y="41"/>
                  </a:lnTo>
                  <a:lnTo>
                    <a:pt x="52" y="45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5"/>
                  </a:lnTo>
                  <a:lnTo>
                    <a:pt x="52" y="41"/>
                  </a:lnTo>
                  <a:lnTo>
                    <a:pt x="52" y="37"/>
                  </a:lnTo>
                  <a:lnTo>
                    <a:pt x="52" y="37"/>
                  </a:lnTo>
                  <a:close/>
                  <a:moveTo>
                    <a:pt x="37" y="26"/>
                  </a:moveTo>
                  <a:lnTo>
                    <a:pt x="41" y="26"/>
                  </a:lnTo>
                  <a:lnTo>
                    <a:pt x="45" y="30"/>
                  </a:lnTo>
                  <a:lnTo>
                    <a:pt x="45" y="37"/>
                  </a:lnTo>
                  <a:lnTo>
                    <a:pt x="41" y="37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45" y="34"/>
                  </a:lnTo>
                  <a:lnTo>
                    <a:pt x="41" y="30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7" y="26"/>
                  </a:lnTo>
                  <a:close/>
                  <a:moveTo>
                    <a:pt x="19" y="0"/>
                  </a:moveTo>
                  <a:lnTo>
                    <a:pt x="26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26" y="19"/>
                  </a:lnTo>
                  <a:lnTo>
                    <a:pt x="30" y="11"/>
                  </a:lnTo>
                  <a:lnTo>
                    <a:pt x="26" y="11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0" y="4"/>
                  </a:moveTo>
                  <a:lnTo>
                    <a:pt x="4" y="4"/>
                  </a:lnTo>
                  <a:lnTo>
                    <a:pt x="8" y="4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4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9" y="30"/>
                  </a:moveTo>
                  <a:lnTo>
                    <a:pt x="26" y="30"/>
                  </a:lnTo>
                  <a:lnTo>
                    <a:pt x="30" y="30"/>
                  </a:lnTo>
                  <a:lnTo>
                    <a:pt x="26" y="34"/>
                  </a:lnTo>
                  <a:lnTo>
                    <a:pt x="23" y="34"/>
                  </a:lnTo>
                  <a:lnTo>
                    <a:pt x="19" y="30"/>
                  </a:lnTo>
                  <a:lnTo>
                    <a:pt x="19" y="3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19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1" y="45"/>
                  </a:moveTo>
                  <a:lnTo>
                    <a:pt x="15" y="45"/>
                  </a:lnTo>
                  <a:lnTo>
                    <a:pt x="15" y="48"/>
                  </a:lnTo>
                  <a:lnTo>
                    <a:pt x="11" y="45"/>
                  </a:lnTo>
                  <a:lnTo>
                    <a:pt x="11" y="45"/>
                  </a:lnTo>
                  <a:close/>
                  <a:moveTo>
                    <a:pt x="15" y="41"/>
                  </a:moveTo>
                  <a:lnTo>
                    <a:pt x="19" y="41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11" y="30"/>
                  </a:lnTo>
                  <a:lnTo>
                    <a:pt x="11" y="34"/>
                  </a:lnTo>
                  <a:lnTo>
                    <a:pt x="8" y="37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5" y="41"/>
                  </a:lnTo>
                  <a:lnTo>
                    <a:pt x="15" y="41"/>
                  </a:lnTo>
                  <a:close/>
                  <a:moveTo>
                    <a:pt x="19" y="45"/>
                  </a:moveTo>
                  <a:lnTo>
                    <a:pt x="15" y="48"/>
                  </a:lnTo>
                  <a:lnTo>
                    <a:pt x="15" y="52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9"/>
            <p:cNvSpPr>
              <a:spLocks/>
            </p:cNvSpPr>
            <p:nvPr/>
          </p:nvSpPr>
          <p:spPr bwMode="auto">
            <a:xfrm>
              <a:off x="2558641" y="2990694"/>
              <a:ext cx="119657" cy="47606"/>
            </a:xfrm>
            <a:custGeom>
              <a:avLst/>
              <a:gdLst>
                <a:gd name="T0" fmla="*/ 82 w 93"/>
                <a:gd name="T1" fmla="*/ 33 h 37"/>
                <a:gd name="T2" fmla="*/ 74 w 93"/>
                <a:gd name="T3" fmla="*/ 26 h 37"/>
                <a:gd name="T4" fmla="*/ 78 w 93"/>
                <a:gd name="T5" fmla="*/ 18 h 37"/>
                <a:gd name="T6" fmla="*/ 82 w 93"/>
                <a:gd name="T7" fmla="*/ 18 h 37"/>
                <a:gd name="T8" fmla="*/ 78 w 93"/>
                <a:gd name="T9" fmla="*/ 15 h 37"/>
                <a:gd name="T10" fmla="*/ 78 w 93"/>
                <a:gd name="T11" fmla="*/ 18 h 37"/>
                <a:gd name="T12" fmla="*/ 74 w 93"/>
                <a:gd name="T13" fmla="*/ 15 h 37"/>
                <a:gd name="T14" fmla="*/ 67 w 93"/>
                <a:gd name="T15" fmla="*/ 11 h 37"/>
                <a:gd name="T16" fmla="*/ 63 w 93"/>
                <a:gd name="T17" fmla="*/ 7 h 37"/>
                <a:gd name="T18" fmla="*/ 56 w 93"/>
                <a:gd name="T19" fmla="*/ 11 h 37"/>
                <a:gd name="T20" fmla="*/ 56 w 93"/>
                <a:gd name="T21" fmla="*/ 15 h 37"/>
                <a:gd name="T22" fmla="*/ 52 w 93"/>
                <a:gd name="T23" fmla="*/ 18 h 37"/>
                <a:gd name="T24" fmla="*/ 41 w 93"/>
                <a:gd name="T25" fmla="*/ 22 h 37"/>
                <a:gd name="T26" fmla="*/ 45 w 93"/>
                <a:gd name="T27" fmla="*/ 26 h 37"/>
                <a:gd name="T28" fmla="*/ 48 w 93"/>
                <a:gd name="T29" fmla="*/ 29 h 37"/>
                <a:gd name="T30" fmla="*/ 48 w 93"/>
                <a:gd name="T31" fmla="*/ 33 h 37"/>
                <a:gd name="T32" fmla="*/ 41 w 93"/>
                <a:gd name="T33" fmla="*/ 33 h 37"/>
                <a:gd name="T34" fmla="*/ 34 w 93"/>
                <a:gd name="T35" fmla="*/ 37 h 37"/>
                <a:gd name="T36" fmla="*/ 34 w 93"/>
                <a:gd name="T37" fmla="*/ 33 h 37"/>
                <a:gd name="T38" fmla="*/ 34 w 93"/>
                <a:gd name="T39" fmla="*/ 29 h 37"/>
                <a:gd name="T40" fmla="*/ 30 w 93"/>
                <a:gd name="T41" fmla="*/ 26 h 37"/>
                <a:gd name="T42" fmla="*/ 30 w 93"/>
                <a:gd name="T43" fmla="*/ 29 h 37"/>
                <a:gd name="T44" fmla="*/ 26 w 93"/>
                <a:gd name="T45" fmla="*/ 29 h 37"/>
                <a:gd name="T46" fmla="*/ 22 w 93"/>
                <a:gd name="T47" fmla="*/ 26 h 37"/>
                <a:gd name="T48" fmla="*/ 15 w 93"/>
                <a:gd name="T49" fmla="*/ 22 h 37"/>
                <a:gd name="T50" fmla="*/ 15 w 93"/>
                <a:gd name="T51" fmla="*/ 18 h 37"/>
                <a:gd name="T52" fmla="*/ 11 w 93"/>
                <a:gd name="T53" fmla="*/ 18 h 37"/>
                <a:gd name="T54" fmla="*/ 4 w 93"/>
                <a:gd name="T55" fmla="*/ 18 h 37"/>
                <a:gd name="T56" fmla="*/ 4 w 93"/>
                <a:gd name="T57" fmla="*/ 18 h 37"/>
                <a:gd name="T58" fmla="*/ 4 w 93"/>
                <a:gd name="T59" fmla="*/ 15 h 37"/>
                <a:gd name="T60" fmla="*/ 4 w 93"/>
                <a:gd name="T61" fmla="*/ 11 h 37"/>
                <a:gd name="T62" fmla="*/ 0 w 93"/>
                <a:gd name="T63" fmla="*/ 7 h 37"/>
                <a:gd name="T64" fmla="*/ 4 w 93"/>
                <a:gd name="T65" fmla="*/ 3 h 37"/>
                <a:gd name="T66" fmla="*/ 8 w 93"/>
                <a:gd name="T67" fmla="*/ 0 h 37"/>
                <a:gd name="T68" fmla="*/ 11 w 93"/>
                <a:gd name="T69" fmla="*/ 3 h 37"/>
                <a:gd name="T70" fmla="*/ 15 w 93"/>
                <a:gd name="T71" fmla="*/ 7 h 37"/>
                <a:gd name="T72" fmla="*/ 15 w 93"/>
                <a:gd name="T73" fmla="*/ 7 h 37"/>
                <a:gd name="T74" fmla="*/ 15 w 93"/>
                <a:gd name="T75" fmla="*/ 7 h 37"/>
                <a:gd name="T76" fmla="*/ 19 w 93"/>
                <a:gd name="T77" fmla="*/ 11 h 37"/>
                <a:gd name="T78" fmla="*/ 19 w 93"/>
                <a:gd name="T79" fmla="*/ 7 h 37"/>
                <a:gd name="T80" fmla="*/ 22 w 93"/>
                <a:gd name="T81" fmla="*/ 7 h 37"/>
                <a:gd name="T82" fmla="*/ 34 w 93"/>
                <a:gd name="T83" fmla="*/ 11 h 37"/>
                <a:gd name="T84" fmla="*/ 37 w 93"/>
                <a:gd name="T85" fmla="*/ 7 h 37"/>
                <a:gd name="T86" fmla="*/ 56 w 93"/>
                <a:gd name="T87" fmla="*/ 3 h 37"/>
                <a:gd name="T88" fmla="*/ 59 w 93"/>
                <a:gd name="T89" fmla="*/ 0 h 37"/>
                <a:gd name="T90" fmla="*/ 63 w 93"/>
                <a:gd name="T91" fmla="*/ 3 h 37"/>
                <a:gd name="T92" fmla="*/ 74 w 93"/>
                <a:gd name="T93" fmla="*/ 3 h 37"/>
                <a:gd name="T94" fmla="*/ 85 w 93"/>
                <a:gd name="T95" fmla="*/ 7 h 37"/>
                <a:gd name="T96" fmla="*/ 89 w 93"/>
                <a:gd name="T97" fmla="*/ 11 h 37"/>
                <a:gd name="T98" fmla="*/ 93 w 93"/>
                <a:gd name="T99" fmla="*/ 15 h 37"/>
                <a:gd name="T100" fmla="*/ 93 w 93"/>
                <a:gd name="T101" fmla="*/ 18 h 37"/>
                <a:gd name="T102" fmla="*/ 89 w 93"/>
                <a:gd name="T103" fmla="*/ 26 h 37"/>
                <a:gd name="T104" fmla="*/ 85 w 93"/>
                <a:gd name="T105" fmla="*/ 29 h 37"/>
                <a:gd name="T106" fmla="*/ 82 w 93"/>
                <a:gd name="T10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3" h="37">
                  <a:moveTo>
                    <a:pt x="82" y="37"/>
                  </a:moveTo>
                  <a:lnTo>
                    <a:pt x="82" y="33"/>
                  </a:lnTo>
                  <a:lnTo>
                    <a:pt x="78" y="29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82" y="15"/>
                  </a:lnTo>
                  <a:lnTo>
                    <a:pt x="78" y="15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7" y="7"/>
                  </a:lnTo>
                  <a:lnTo>
                    <a:pt x="63" y="7"/>
                  </a:lnTo>
                  <a:lnTo>
                    <a:pt x="59" y="7"/>
                  </a:lnTo>
                  <a:lnTo>
                    <a:pt x="56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2" y="18"/>
                  </a:lnTo>
                  <a:lnTo>
                    <a:pt x="45" y="18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8" y="29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45" y="33"/>
                  </a:lnTo>
                  <a:lnTo>
                    <a:pt x="41" y="33"/>
                  </a:lnTo>
                  <a:lnTo>
                    <a:pt x="41" y="37"/>
                  </a:lnTo>
                  <a:lnTo>
                    <a:pt x="34" y="37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0" y="26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1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22" y="7"/>
                  </a:lnTo>
                  <a:lnTo>
                    <a:pt x="26" y="11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48" y="3"/>
                  </a:lnTo>
                  <a:lnTo>
                    <a:pt x="56" y="3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3" y="3"/>
                  </a:lnTo>
                  <a:lnTo>
                    <a:pt x="67" y="3"/>
                  </a:lnTo>
                  <a:lnTo>
                    <a:pt x="74" y="3"/>
                  </a:lnTo>
                  <a:lnTo>
                    <a:pt x="78" y="3"/>
                  </a:lnTo>
                  <a:lnTo>
                    <a:pt x="85" y="7"/>
                  </a:lnTo>
                  <a:lnTo>
                    <a:pt x="85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3" y="15"/>
                  </a:lnTo>
                  <a:lnTo>
                    <a:pt x="89" y="15"/>
                  </a:lnTo>
                  <a:lnTo>
                    <a:pt x="93" y="18"/>
                  </a:lnTo>
                  <a:lnTo>
                    <a:pt x="93" y="22"/>
                  </a:lnTo>
                  <a:lnTo>
                    <a:pt x="89" y="26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5" y="29"/>
                  </a:ln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0"/>
            <p:cNvSpPr>
              <a:spLocks/>
            </p:cNvSpPr>
            <p:nvPr/>
          </p:nvSpPr>
          <p:spPr bwMode="auto">
            <a:xfrm>
              <a:off x="2496883" y="2957241"/>
              <a:ext cx="72051" cy="61758"/>
            </a:xfrm>
            <a:custGeom>
              <a:avLst/>
              <a:gdLst>
                <a:gd name="T0" fmla="*/ 52 w 56"/>
                <a:gd name="T1" fmla="*/ 44 h 48"/>
                <a:gd name="T2" fmla="*/ 52 w 56"/>
                <a:gd name="T3" fmla="*/ 44 h 48"/>
                <a:gd name="T4" fmla="*/ 52 w 56"/>
                <a:gd name="T5" fmla="*/ 48 h 48"/>
                <a:gd name="T6" fmla="*/ 48 w 56"/>
                <a:gd name="T7" fmla="*/ 48 h 48"/>
                <a:gd name="T8" fmla="*/ 45 w 56"/>
                <a:gd name="T9" fmla="*/ 48 h 48"/>
                <a:gd name="T10" fmla="*/ 41 w 56"/>
                <a:gd name="T11" fmla="*/ 41 h 48"/>
                <a:gd name="T12" fmla="*/ 41 w 56"/>
                <a:gd name="T13" fmla="*/ 41 h 48"/>
                <a:gd name="T14" fmla="*/ 41 w 56"/>
                <a:gd name="T15" fmla="*/ 41 h 48"/>
                <a:gd name="T16" fmla="*/ 45 w 56"/>
                <a:gd name="T17" fmla="*/ 48 h 48"/>
                <a:gd name="T18" fmla="*/ 41 w 56"/>
                <a:gd name="T19" fmla="*/ 44 h 48"/>
                <a:gd name="T20" fmla="*/ 33 w 56"/>
                <a:gd name="T21" fmla="*/ 41 h 48"/>
                <a:gd name="T22" fmla="*/ 37 w 56"/>
                <a:gd name="T23" fmla="*/ 37 h 48"/>
                <a:gd name="T24" fmla="*/ 33 w 56"/>
                <a:gd name="T25" fmla="*/ 33 h 48"/>
                <a:gd name="T26" fmla="*/ 26 w 56"/>
                <a:gd name="T27" fmla="*/ 29 h 48"/>
                <a:gd name="T28" fmla="*/ 22 w 56"/>
                <a:gd name="T29" fmla="*/ 26 h 48"/>
                <a:gd name="T30" fmla="*/ 19 w 56"/>
                <a:gd name="T31" fmla="*/ 18 h 48"/>
                <a:gd name="T32" fmla="*/ 15 w 56"/>
                <a:gd name="T33" fmla="*/ 15 h 48"/>
                <a:gd name="T34" fmla="*/ 11 w 56"/>
                <a:gd name="T35" fmla="*/ 18 h 48"/>
                <a:gd name="T36" fmla="*/ 19 w 56"/>
                <a:gd name="T37" fmla="*/ 26 h 48"/>
                <a:gd name="T38" fmla="*/ 15 w 56"/>
                <a:gd name="T39" fmla="*/ 26 h 48"/>
                <a:gd name="T40" fmla="*/ 11 w 56"/>
                <a:gd name="T41" fmla="*/ 22 h 48"/>
                <a:gd name="T42" fmla="*/ 0 w 56"/>
                <a:gd name="T43" fmla="*/ 18 h 48"/>
                <a:gd name="T44" fmla="*/ 4 w 56"/>
                <a:gd name="T45" fmla="*/ 15 h 48"/>
                <a:gd name="T46" fmla="*/ 4 w 56"/>
                <a:gd name="T47" fmla="*/ 7 h 48"/>
                <a:gd name="T48" fmla="*/ 0 w 56"/>
                <a:gd name="T49" fmla="*/ 7 h 48"/>
                <a:gd name="T50" fmla="*/ 4 w 56"/>
                <a:gd name="T51" fmla="*/ 3 h 48"/>
                <a:gd name="T52" fmla="*/ 4 w 56"/>
                <a:gd name="T53" fmla="*/ 3 h 48"/>
                <a:gd name="T54" fmla="*/ 11 w 56"/>
                <a:gd name="T55" fmla="*/ 0 h 48"/>
                <a:gd name="T56" fmla="*/ 22 w 56"/>
                <a:gd name="T57" fmla="*/ 3 h 48"/>
                <a:gd name="T58" fmla="*/ 26 w 56"/>
                <a:gd name="T59" fmla="*/ 3 h 48"/>
                <a:gd name="T60" fmla="*/ 30 w 56"/>
                <a:gd name="T61" fmla="*/ 7 h 48"/>
                <a:gd name="T62" fmla="*/ 33 w 56"/>
                <a:gd name="T63" fmla="*/ 7 h 48"/>
                <a:gd name="T64" fmla="*/ 37 w 56"/>
                <a:gd name="T65" fmla="*/ 11 h 48"/>
                <a:gd name="T66" fmla="*/ 41 w 56"/>
                <a:gd name="T67" fmla="*/ 7 h 48"/>
                <a:gd name="T68" fmla="*/ 41 w 56"/>
                <a:gd name="T69" fmla="*/ 11 h 48"/>
                <a:gd name="T70" fmla="*/ 45 w 56"/>
                <a:gd name="T71" fmla="*/ 18 h 48"/>
                <a:gd name="T72" fmla="*/ 48 w 56"/>
                <a:gd name="T73" fmla="*/ 22 h 48"/>
                <a:gd name="T74" fmla="*/ 52 w 56"/>
                <a:gd name="T75" fmla="*/ 26 h 48"/>
                <a:gd name="T76" fmla="*/ 56 w 56"/>
                <a:gd name="T77" fmla="*/ 26 h 48"/>
                <a:gd name="T78" fmla="*/ 52 w 56"/>
                <a:gd name="T79" fmla="*/ 29 h 48"/>
                <a:gd name="T80" fmla="*/ 48 w 56"/>
                <a:gd name="T81" fmla="*/ 33 h 48"/>
                <a:gd name="T82" fmla="*/ 52 w 56"/>
                <a:gd name="T83" fmla="*/ 37 h 48"/>
                <a:gd name="T84" fmla="*/ 52 w 56"/>
                <a:gd name="T85" fmla="*/ 41 h 48"/>
                <a:gd name="T86" fmla="*/ 52 w 56"/>
                <a:gd name="T87" fmla="*/ 44 h 48"/>
                <a:gd name="T88" fmla="*/ 52 w 56"/>
                <a:gd name="T8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8">
                  <a:moveTo>
                    <a:pt x="52" y="44"/>
                  </a:move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5" y="44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5" y="44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1" y="44"/>
                  </a:lnTo>
                  <a:lnTo>
                    <a:pt x="37" y="44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3" y="33"/>
                  </a:lnTo>
                  <a:lnTo>
                    <a:pt x="30" y="33"/>
                  </a:lnTo>
                  <a:lnTo>
                    <a:pt x="26" y="29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9" y="22"/>
                  </a:lnTo>
                  <a:lnTo>
                    <a:pt x="19" y="18"/>
                  </a:lnTo>
                  <a:lnTo>
                    <a:pt x="15" y="18"/>
                  </a:lnTo>
                  <a:lnTo>
                    <a:pt x="15" y="15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2" y="26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48" y="33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2" y="41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1"/>
            <p:cNvSpPr>
              <a:spLocks/>
            </p:cNvSpPr>
            <p:nvPr/>
          </p:nvSpPr>
          <p:spPr bwMode="auto">
            <a:xfrm>
              <a:off x="2463432" y="2885191"/>
              <a:ext cx="100357" cy="86205"/>
            </a:xfrm>
            <a:custGeom>
              <a:avLst/>
              <a:gdLst>
                <a:gd name="T0" fmla="*/ 8 w 21"/>
                <a:gd name="T1" fmla="*/ 16 h 18"/>
                <a:gd name="T2" fmla="*/ 10 w 21"/>
                <a:gd name="T3" fmla="*/ 15 h 18"/>
                <a:gd name="T4" fmla="*/ 13 w 21"/>
                <a:gd name="T5" fmla="*/ 16 h 18"/>
                <a:gd name="T6" fmla="*/ 14 w 21"/>
                <a:gd name="T7" fmla="*/ 16 h 18"/>
                <a:gd name="T8" fmla="*/ 15 w 21"/>
                <a:gd name="T9" fmla="*/ 17 h 18"/>
                <a:gd name="T10" fmla="*/ 16 w 21"/>
                <a:gd name="T11" fmla="*/ 17 h 18"/>
                <a:gd name="T12" fmla="*/ 17 w 21"/>
                <a:gd name="T13" fmla="*/ 17 h 18"/>
                <a:gd name="T14" fmla="*/ 17 w 21"/>
                <a:gd name="T15" fmla="*/ 17 h 18"/>
                <a:gd name="T16" fmla="*/ 17 w 21"/>
                <a:gd name="T17" fmla="*/ 15 h 18"/>
                <a:gd name="T18" fmla="*/ 17 w 21"/>
                <a:gd name="T19" fmla="*/ 14 h 18"/>
                <a:gd name="T20" fmla="*/ 17 w 21"/>
                <a:gd name="T21" fmla="*/ 13 h 18"/>
                <a:gd name="T22" fmla="*/ 17 w 21"/>
                <a:gd name="T23" fmla="*/ 14 h 18"/>
                <a:gd name="T24" fmla="*/ 17 w 21"/>
                <a:gd name="T25" fmla="*/ 13 h 18"/>
                <a:gd name="T26" fmla="*/ 17 w 21"/>
                <a:gd name="T27" fmla="*/ 11 h 18"/>
                <a:gd name="T28" fmla="*/ 18 w 21"/>
                <a:gd name="T29" fmla="*/ 9 h 18"/>
                <a:gd name="T30" fmla="*/ 18 w 21"/>
                <a:gd name="T31" fmla="*/ 10 h 18"/>
                <a:gd name="T32" fmla="*/ 18 w 21"/>
                <a:gd name="T33" fmla="*/ 11 h 18"/>
                <a:gd name="T34" fmla="*/ 18 w 21"/>
                <a:gd name="T35" fmla="*/ 11 h 18"/>
                <a:gd name="T36" fmla="*/ 19 w 21"/>
                <a:gd name="T37" fmla="*/ 7 h 18"/>
                <a:gd name="T38" fmla="*/ 18 w 21"/>
                <a:gd name="T39" fmla="*/ 7 h 18"/>
                <a:gd name="T40" fmla="*/ 18 w 21"/>
                <a:gd name="T41" fmla="*/ 6 h 18"/>
                <a:gd name="T42" fmla="*/ 19 w 21"/>
                <a:gd name="T43" fmla="*/ 6 h 18"/>
                <a:gd name="T44" fmla="*/ 19 w 21"/>
                <a:gd name="T45" fmla="*/ 5 h 18"/>
                <a:gd name="T46" fmla="*/ 20 w 21"/>
                <a:gd name="T47" fmla="*/ 4 h 18"/>
                <a:gd name="T48" fmla="*/ 20 w 21"/>
                <a:gd name="T49" fmla="*/ 3 h 18"/>
                <a:gd name="T50" fmla="*/ 20 w 21"/>
                <a:gd name="T51" fmla="*/ 2 h 18"/>
                <a:gd name="T52" fmla="*/ 20 w 21"/>
                <a:gd name="T53" fmla="*/ 0 h 18"/>
                <a:gd name="T54" fmla="*/ 21 w 21"/>
                <a:gd name="T55" fmla="*/ 0 h 18"/>
                <a:gd name="T56" fmla="*/ 19 w 21"/>
                <a:gd name="T57" fmla="*/ 0 h 18"/>
                <a:gd name="T58" fmla="*/ 19 w 21"/>
                <a:gd name="T59" fmla="*/ 0 h 18"/>
                <a:gd name="T60" fmla="*/ 18 w 21"/>
                <a:gd name="T61" fmla="*/ 0 h 18"/>
                <a:gd name="T62" fmla="*/ 17 w 21"/>
                <a:gd name="T63" fmla="*/ 1 h 18"/>
                <a:gd name="T64" fmla="*/ 16 w 21"/>
                <a:gd name="T65" fmla="*/ 2 h 18"/>
                <a:gd name="T66" fmla="*/ 14 w 21"/>
                <a:gd name="T67" fmla="*/ 2 h 18"/>
                <a:gd name="T68" fmla="*/ 14 w 21"/>
                <a:gd name="T69" fmla="*/ 1 h 18"/>
                <a:gd name="T70" fmla="*/ 13 w 21"/>
                <a:gd name="T71" fmla="*/ 2 h 18"/>
                <a:gd name="T72" fmla="*/ 12 w 21"/>
                <a:gd name="T73" fmla="*/ 3 h 18"/>
                <a:gd name="T74" fmla="*/ 11 w 21"/>
                <a:gd name="T75" fmla="*/ 3 h 18"/>
                <a:gd name="T76" fmla="*/ 9 w 21"/>
                <a:gd name="T77" fmla="*/ 4 h 18"/>
                <a:gd name="T78" fmla="*/ 8 w 21"/>
                <a:gd name="T79" fmla="*/ 5 h 18"/>
                <a:gd name="T80" fmla="*/ 8 w 21"/>
                <a:gd name="T81" fmla="*/ 4 h 18"/>
                <a:gd name="T82" fmla="*/ 5 w 21"/>
                <a:gd name="T83" fmla="*/ 5 h 18"/>
                <a:gd name="T84" fmla="*/ 4 w 21"/>
                <a:gd name="T85" fmla="*/ 6 h 18"/>
                <a:gd name="T86" fmla="*/ 4 w 21"/>
                <a:gd name="T87" fmla="*/ 7 h 18"/>
                <a:gd name="T88" fmla="*/ 2 w 21"/>
                <a:gd name="T89" fmla="*/ 8 h 18"/>
                <a:gd name="T90" fmla="*/ 1 w 21"/>
                <a:gd name="T91" fmla="*/ 8 h 18"/>
                <a:gd name="T92" fmla="*/ 0 w 21"/>
                <a:gd name="T93" fmla="*/ 8 h 18"/>
                <a:gd name="T94" fmla="*/ 2 w 21"/>
                <a:gd name="T95" fmla="*/ 10 h 18"/>
                <a:gd name="T96" fmla="*/ 2 w 21"/>
                <a:gd name="T97" fmla="*/ 11 h 18"/>
                <a:gd name="T98" fmla="*/ 5 w 21"/>
                <a:gd name="T99" fmla="*/ 14 h 18"/>
                <a:gd name="T100" fmla="*/ 7 w 21"/>
                <a:gd name="T10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" h="18"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2"/>
            <p:cNvSpPr>
              <a:spLocks/>
            </p:cNvSpPr>
            <p:nvPr/>
          </p:nvSpPr>
          <p:spPr bwMode="auto">
            <a:xfrm>
              <a:off x="2420973" y="2862031"/>
              <a:ext cx="142816" cy="61758"/>
            </a:xfrm>
            <a:custGeom>
              <a:avLst/>
              <a:gdLst>
                <a:gd name="T0" fmla="*/ 41 w 111"/>
                <a:gd name="T1" fmla="*/ 48 h 48"/>
                <a:gd name="T2" fmla="*/ 48 w 111"/>
                <a:gd name="T3" fmla="*/ 44 h 48"/>
                <a:gd name="T4" fmla="*/ 48 w 111"/>
                <a:gd name="T5" fmla="*/ 40 h 48"/>
                <a:gd name="T6" fmla="*/ 52 w 111"/>
                <a:gd name="T7" fmla="*/ 37 h 48"/>
                <a:gd name="T8" fmla="*/ 63 w 111"/>
                <a:gd name="T9" fmla="*/ 33 h 48"/>
                <a:gd name="T10" fmla="*/ 63 w 111"/>
                <a:gd name="T11" fmla="*/ 37 h 48"/>
                <a:gd name="T12" fmla="*/ 66 w 111"/>
                <a:gd name="T13" fmla="*/ 33 h 48"/>
                <a:gd name="T14" fmla="*/ 74 w 111"/>
                <a:gd name="T15" fmla="*/ 29 h 48"/>
                <a:gd name="T16" fmla="*/ 78 w 111"/>
                <a:gd name="T17" fmla="*/ 29 h 48"/>
                <a:gd name="T18" fmla="*/ 81 w 111"/>
                <a:gd name="T19" fmla="*/ 26 h 48"/>
                <a:gd name="T20" fmla="*/ 85 w 111"/>
                <a:gd name="T21" fmla="*/ 22 h 48"/>
                <a:gd name="T22" fmla="*/ 85 w 111"/>
                <a:gd name="T23" fmla="*/ 26 h 48"/>
                <a:gd name="T24" fmla="*/ 92 w 111"/>
                <a:gd name="T25" fmla="*/ 26 h 48"/>
                <a:gd name="T26" fmla="*/ 96 w 111"/>
                <a:gd name="T27" fmla="*/ 22 h 48"/>
                <a:gd name="T28" fmla="*/ 100 w 111"/>
                <a:gd name="T29" fmla="*/ 18 h 48"/>
                <a:gd name="T30" fmla="*/ 104 w 111"/>
                <a:gd name="T31" fmla="*/ 18 h 48"/>
                <a:gd name="T32" fmla="*/ 104 w 111"/>
                <a:gd name="T33" fmla="*/ 18 h 48"/>
                <a:gd name="T34" fmla="*/ 111 w 111"/>
                <a:gd name="T35" fmla="*/ 18 h 48"/>
                <a:gd name="T36" fmla="*/ 111 w 111"/>
                <a:gd name="T37" fmla="*/ 14 h 48"/>
                <a:gd name="T38" fmla="*/ 104 w 111"/>
                <a:gd name="T39" fmla="*/ 11 h 48"/>
                <a:gd name="T40" fmla="*/ 104 w 111"/>
                <a:gd name="T41" fmla="*/ 14 h 48"/>
                <a:gd name="T42" fmla="*/ 96 w 111"/>
                <a:gd name="T43" fmla="*/ 14 h 48"/>
                <a:gd name="T44" fmla="*/ 89 w 111"/>
                <a:gd name="T45" fmla="*/ 11 h 48"/>
                <a:gd name="T46" fmla="*/ 89 w 111"/>
                <a:gd name="T47" fmla="*/ 11 h 48"/>
                <a:gd name="T48" fmla="*/ 89 w 111"/>
                <a:gd name="T49" fmla="*/ 7 h 48"/>
                <a:gd name="T50" fmla="*/ 96 w 111"/>
                <a:gd name="T51" fmla="*/ 7 h 48"/>
                <a:gd name="T52" fmla="*/ 100 w 111"/>
                <a:gd name="T53" fmla="*/ 11 h 48"/>
                <a:gd name="T54" fmla="*/ 92 w 111"/>
                <a:gd name="T55" fmla="*/ 7 h 48"/>
                <a:gd name="T56" fmla="*/ 89 w 111"/>
                <a:gd name="T57" fmla="*/ 7 h 48"/>
                <a:gd name="T58" fmla="*/ 85 w 111"/>
                <a:gd name="T59" fmla="*/ 7 h 48"/>
                <a:gd name="T60" fmla="*/ 74 w 111"/>
                <a:gd name="T61" fmla="*/ 3 h 48"/>
                <a:gd name="T62" fmla="*/ 63 w 111"/>
                <a:gd name="T63" fmla="*/ 0 h 48"/>
                <a:gd name="T64" fmla="*/ 59 w 111"/>
                <a:gd name="T65" fmla="*/ 3 h 48"/>
                <a:gd name="T66" fmla="*/ 59 w 111"/>
                <a:gd name="T67" fmla="*/ 3 h 48"/>
                <a:gd name="T68" fmla="*/ 55 w 111"/>
                <a:gd name="T69" fmla="*/ 3 h 48"/>
                <a:gd name="T70" fmla="*/ 41 w 111"/>
                <a:gd name="T71" fmla="*/ 3 h 48"/>
                <a:gd name="T72" fmla="*/ 29 w 111"/>
                <a:gd name="T73" fmla="*/ 7 h 48"/>
                <a:gd name="T74" fmla="*/ 26 w 111"/>
                <a:gd name="T75" fmla="*/ 7 h 48"/>
                <a:gd name="T76" fmla="*/ 22 w 111"/>
                <a:gd name="T77" fmla="*/ 11 h 48"/>
                <a:gd name="T78" fmla="*/ 15 w 111"/>
                <a:gd name="T79" fmla="*/ 14 h 48"/>
                <a:gd name="T80" fmla="*/ 7 w 111"/>
                <a:gd name="T81" fmla="*/ 18 h 48"/>
                <a:gd name="T82" fmla="*/ 7 w 111"/>
                <a:gd name="T83" fmla="*/ 26 h 48"/>
                <a:gd name="T84" fmla="*/ 4 w 111"/>
                <a:gd name="T85" fmla="*/ 29 h 48"/>
                <a:gd name="T86" fmla="*/ 4 w 111"/>
                <a:gd name="T87" fmla="*/ 29 h 48"/>
                <a:gd name="T88" fmla="*/ 4 w 111"/>
                <a:gd name="T89" fmla="*/ 40 h 48"/>
                <a:gd name="T90" fmla="*/ 11 w 111"/>
                <a:gd name="T91" fmla="*/ 44 h 48"/>
                <a:gd name="T92" fmla="*/ 15 w 111"/>
                <a:gd name="T93" fmla="*/ 44 h 48"/>
                <a:gd name="T94" fmla="*/ 15 w 111"/>
                <a:gd name="T95" fmla="*/ 44 h 48"/>
                <a:gd name="T96" fmla="*/ 18 w 111"/>
                <a:gd name="T97" fmla="*/ 48 h 48"/>
                <a:gd name="T98" fmla="*/ 29 w 111"/>
                <a:gd name="T99" fmla="*/ 48 h 48"/>
                <a:gd name="T100" fmla="*/ 29 w 111"/>
                <a:gd name="T101" fmla="*/ 44 h 48"/>
                <a:gd name="T102" fmla="*/ 33 w 111"/>
                <a:gd name="T103" fmla="*/ 44 h 48"/>
                <a:gd name="T104" fmla="*/ 37 w 111"/>
                <a:gd name="T105" fmla="*/ 44 h 48"/>
                <a:gd name="T106" fmla="*/ 37 w 111"/>
                <a:gd name="T107" fmla="*/ 44 h 48"/>
                <a:gd name="T108" fmla="*/ 37 w 111"/>
                <a:gd name="T10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" h="48">
                  <a:moveTo>
                    <a:pt x="37" y="48"/>
                  </a:moveTo>
                  <a:lnTo>
                    <a:pt x="41" y="48"/>
                  </a:lnTo>
                  <a:lnTo>
                    <a:pt x="44" y="48"/>
                  </a:lnTo>
                  <a:lnTo>
                    <a:pt x="48" y="4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52" y="37"/>
                  </a:lnTo>
                  <a:lnTo>
                    <a:pt x="55" y="33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3" y="37"/>
                  </a:lnTo>
                  <a:lnTo>
                    <a:pt x="66" y="37"/>
                  </a:lnTo>
                  <a:lnTo>
                    <a:pt x="66" y="33"/>
                  </a:lnTo>
                  <a:lnTo>
                    <a:pt x="70" y="33"/>
                  </a:lnTo>
                  <a:lnTo>
                    <a:pt x="74" y="29"/>
                  </a:lnTo>
                  <a:lnTo>
                    <a:pt x="78" y="29"/>
                  </a:lnTo>
                  <a:lnTo>
                    <a:pt x="78" y="29"/>
                  </a:lnTo>
                  <a:lnTo>
                    <a:pt x="78" y="26"/>
                  </a:lnTo>
                  <a:lnTo>
                    <a:pt x="81" y="26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6"/>
                  </a:lnTo>
                  <a:lnTo>
                    <a:pt x="89" y="22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6" y="22"/>
                  </a:lnTo>
                  <a:lnTo>
                    <a:pt x="100" y="22"/>
                  </a:lnTo>
                  <a:lnTo>
                    <a:pt x="100" y="18"/>
                  </a:lnTo>
                  <a:lnTo>
                    <a:pt x="100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7" y="18"/>
                  </a:lnTo>
                  <a:lnTo>
                    <a:pt x="111" y="18"/>
                  </a:lnTo>
                  <a:lnTo>
                    <a:pt x="111" y="14"/>
                  </a:lnTo>
                  <a:lnTo>
                    <a:pt x="111" y="14"/>
                  </a:lnTo>
                  <a:lnTo>
                    <a:pt x="107" y="11"/>
                  </a:lnTo>
                  <a:lnTo>
                    <a:pt x="104" y="11"/>
                  </a:lnTo>
                  <a:lnTo>
                    <a:pt x="100" y="11"/>
                  </a:lnTo>
                  <a:lnTo>
                    <a:pt x="104" y="14"/>
                  </a:lnTo>
                  <a:lnTo>
                    <a:pt x="100" y="14"/>
                  </a:lnTo>
                  <a:lnTo>
                    <a:pt x="96" y="14"/>
                  </a:lnTo>
                  <a:lnTo>
                    <a:pt x="92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2" y="11"/>
                  </a:lnTo>
                  <a:lnTo>
                    <a:pt x="89" y="7"/>
                  </a:lnTo>
                  <a:lnTo>
                    <a:pt x="92" y="7"/>
                  </a:lnTo>
                  <a:lnTo>
                    <a:pt x="96" y="7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96" y="7"/>
                  </a:lnTo>
                  <a:lnTo>
                    <a:pt x="92" y="7"/>
                  </a:lnTo>
                  <a:lnTo>
                    <a:pt x="89" y="3"/>
                  </a:lnTo>
                  <a:lnTo>
                    <a:pt x="89" y="7"/>
                  </a:lnTo>
                  <a:lnTo>
                    <a:pt x="85" y="3"/>
                  </a:lnTo>
                  <a:lnTo>
                    <a:pt x="85" y="7"/>
                  </a:lnTo>
                  <a:lnTo>
                    <a:pt x="81" y="7"/>
                  </a:lnTo>
                  <a:lnTo>
                    <a:pt x="74" y="3"/>
                  </a:lnTo>
                  <a:lnTo>
                    <a:pt x="66" y="3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59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48" y="3"/>
                  </a:lnTo>
                  <a:lnTo>
                    <a:pt x="41" y="3"/>
                  </a:lnTo>
                  <a:lnTo>
                    <a:pt x="33" y="3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5" y="14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11" y="22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0" y="37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1" y="44"/>
                  </a:lnTo>
                  <a:lnTo>
                    <a:pt x="15" y="48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8" y="44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33" y="44"/>
                  </a:lnTo>
                  <a:lnTo>
                    <a:pt x="29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3"/>
            <p:cNvSpPr>
              <a:spLocks/>
            </p:cNvSpPr>
            <p:nvPr/>
          </p:nvSpPr>
          <p:spPr bwMode="auto">
            <a:xfrm>
              <a:off x="2410678" y="2895484"/>
              <a:ext cx="52752" cy="28306"/>
            </a:xfrm>
            <a:custGeom>
              <a:avLst/>
              <a:gdLst>
                <a:gd name="T0" fmla="*/ 15 w 41"/>
                <a:gd name="T1" fmla="*/ 0 h 22"/>
                <a:gd name="T2" fmla="*/ 19 w 41"/>
                <a:gd name="T3" fmla="*/ 0 h 22"/>
                <a:gd name="T4" fmla="*/ 19 w 41"/>
                <a:gd name="T5" fmla="*/ 3 h 22"/>
                <a:gd name="T6" fmla="*/ 19 w 41"/>
                <a:gd name="T7" fmla="*/ 3 h 22"/>
                <a:gd name="T8" fmla="*/ 23 w 41"/>
                <a:gd name="T9" fmla="*/ 3 h 22"/>
                <a:gd name="T10" fmla="*/ 26 w 41"/>
                <a:gd name="T11" fmla="*/ 3 h 22"/>
                <a:gd name="T12" fmla="*/ 26 w 41"/>
                <a:gd name="T13" fmla="*/ 3 h 22"/>
                <a:gd name="T14" fmla="*/ 30 w 41"/>
                <a:gd name="T15" fmla="*/ 7 h 22"/>
                <a:gd name="T16" fmla="*/ 30 w 41"/>
                <a:gd name="T17" fmla="*/ 7 h 22"/>
                <a:gd name="T18" fmla="*/ 34 w 41"/>
                <a:gd name="T19" fmla="*/ 11 h 22"/>
                <a:gd name="T20" fmla="*/ 34 w 41"/>
                <a:gd name="T21" fmla="*/ 7 h 22"/>
                <a:gd name="T22" fmla="*/ 34 w 41"/>
                <a:gd name="T23" fmla="*/ 7 h 22"/>
                <a:gd name="T24" fmla="*/ 37 w 41"/>
                <a:gd name="T25" fmla="*/ 7 h 22"/>
                <a:gd name="T26" fmla="*/ 37 w 41"/>
                <a:gd name="T27" fmla="*/ 7 h 22"/>
                <a:gd name="T28" fmla="*/ 41 w 41"/>
                <a:gd name="T29" fmla="*/ 7 h 22"/>
                <a:gd name="T30" fmla="*/ 41 w 41"/>
                <a:gd name="T31" fmla="*/ 11 h 22"/>
                <a:gd name="T32" fmla="*/ 41 w 41"/>
                <a:gd name="T33" fmla="*/ 11 h 22"/>
                <a:gd name="T34" fmla="*/ 41 w 41"/>
                <a:gd name="T35" fmla="*/ 14 h 22"/>
                <a:gd name="T36" fmla="*/ 37 w 41"/>
                <a:gd name="T37" fmla="*/ 14 h 22"/>
                <a:gd name="T38" fmla="*/ 41 w 41"/>
                <a:gd name="T39" fmla="*/ 18 h 22"/>
                <a:gd name="T40" fmla="*/ 37 w 41"/>
                <a:gd name="T41" fmla="*/ 18 h 22"/>
                <a:gd name="T42" fmla="*/ 41 w 41"/>
                <a:gd name="T43" fmla="*/ 18 h 22"/>
                <a:gd name="T44" fmla="*/ 37 w 41"/>
                <a:gd name="T45" fmla="*/ 22 h 22"/>
                <a:gd name="T46" fmla="*/ 30 w 41"/>
                <a:gd name="T47" fmla="*/ 22 h 22"/>
                <a:gd name="T48" fmla="*/ 26 w 41"/>
                <a:gd name="T49" fmla="*/ 22 h 22"/>
                <a:gd name="T50" fmla="*/ 26 w 41"/>
                <a:gd name="T51" fmla="*/ 18 h 22"/>
                <a:gd name="T52" fmla="*/ 23 w 41"/>
                <a:gd name="T53" fmla="*/ 18 h 22"/>
                <a:gd name="T54" fmla="*/ 23 w 41"/>
                <a:gd name="T55" fmla="*/ 18 h 22"/>
                <a:gd name="T56" fmla="*/ 23 w 41"/>
                <a:gd name="T57" fmla="*/ 18 h 22"/>
                <a:gd name="T58" fmla="*/ 23 w 41"/>
                <a:gd name="T59" fmla="*/ 22 h 22"/>
                <a:gd name="T60" fmla="*/ 19 w 41"/>
                <a:gd name="T61" fmla="*/ 18 h 22"/>
                <a:gd name="T62" fmla="*/ 12 w 41"/>
                <a:gd name="T63" fmla="*/ 14 h 22"/>
                <a:gd name="T64" fmla="*/ 12 w 41"/>
                <a:gd name="T65" fmla="*/ 14 h 22"/>
                <a:gd name="T66" fmla="*/ 8 w 41"/>
                <a:gd name="T67" fmla="*/ 14 h 22"/>
                <a:gd name="T68" fmla="*/ 4 w 41"/>
                <a:gd name="T69" fmla="*/ 14 h 22"/>
                <a:gd name="T70" fmla="*/ 0 w 41"/>
                <a:gd name="T71" fmla="*/ 14 h 22"/>
                <a:gd name="T72" fmla="*/ 0 w 41"/>
                <a:gd name="T73" fmla="*/ 11 h 22"/>
                <a:gd name="T74" fmla="*/ 0 w 41"/>
                <a:gd name="T75" fmla="*/ 11 h 22"/>
                <a:gd name="T76" fmla="*/ 0 w 41"/>
                <a:gd name="T77" fmla="*/ 11 h 22"/>
                <a:gd name="T78" fmla="*/ 4 w 41"/>
                <a:gd name="T79" fmla="*/ 7 h 22"/>
                <a:gd name="T80" fmla="*/ 8 w 41"/>
                <a:gd name="T81" fmla="*/ 7 h 22"/>
                <a:gd name="T82" fmla="*/ 12 w 41"/>
                <a:gd name="T83" fmla="*/ 3 h 22"/>
                <a:gd name="T84" fmla="*/ 12 w 41"/>
                <a:gd name="T85" fmla="*/ 3 h 22"/>
                <a:gd name="T86" fmla="*/ 15 w 41"/>
                <a:gd name="T8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22">
                  <a:moveTo>
                    <a:pt x="15" y="0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3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4" y="11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41" y="18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0" y="22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22"/>
                  </a:lnTo>
                  <a:lnTo>
                    <a:pt x="19" y="18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7"/>
                  </a:lnTo>
                  <a:lnTo>
                    <a:pt x="8" y="7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4"/>
            <p:cNvSpPr>
              <a:spLocks/>
            </p:cNvSpPr>
            <p:nvPr/>
          </p:nvSpPr>
          <p:spPr bwMode="auto">
            <a:xfrm>
              <a:off x="2435126" y="2818286"/>
              <a:ext cx="23159" cy="47606"/>
            </a:xfrm>
            <a:custGeom>
              <a:avLst/>
              <a:gdLst>
                <a:gd name="T0" fmla="*/ 0 w 18"/>
                <a:gd name="T1" fmla="*/ 8 h 37"/>
                <a:gd name="T2" fmla="*/ 0 w 18"/>
                <a:gd name="T3" fmla="*/ 8 h 37"/>
                <a:gd name="T4" fmla="*/ 0 w 18"/>
                <a:gd name="T5" fmla="*/ 8 h 37"/>
                <a:gd name="T6" fmla="*/ 0 w 18"/>
                <a:gd name="T7" fmla="*/ 4 h 37"/>
                <a:gd name="T8" fmla="*/ 4 w 18"/>
                <a:gd name="T9" fmla="*/ 4 h 37"/>
                <a:gd name="T10" fmla="*/ 4 w 18"/>
                <a:gd name="T11" fmla="*/ 8 h 37"/>
                <a:gd name="T12" fmla="*/ 4 w 18"/>
                <a:gd name="T13" fmla="*/ 8 h 37"/>
                <a:gd name="T14" fmla="*/ 4 w 18"/>
                <a:gd name="T15" fmla="*/ 8 h 37"/>
                <a:gd name="T16" fmla="*/ 7 w 18"/>
                <a:gd name="T17" fmla="*/ 8 h 37"/>
                <a:gd name="T18" fmla="*/ 7 w 18"/>
                <a:gd name="T19" fmla="*/ 4 h 37"/>
                <a:gd name="T20" fmla="*/ 7 w 18"/>
                <a:gd name="T21" fmla="*/ 4 h 37"/>
                <a:gd name="T22" fmla="*/ 11 w 18"/>
                <a:gd name="T23" fmla="*/ 0 h 37"/>
                <a:gd name="T24" fmla="*/ 11 w 18"/>
                <a:gd name="T25" fmla="*/ 0 h 37"/>
                <a:gd name="T26" fmla="*/ 11 w 18"/>
                <a:gd name="T27" fmla="*/ 0 h 37"/>
                <a:gd name="T28" fmla="*/ 15 w 18"/>
                <a:gd name="T29" fmla="*/ 0 h 37"/>
                <a:gd name="T30" fmla="*/ 15 w 18"/>
                <a:gd name="T31" fmla="*/ 0 h 37"/>
                <a:gd name="T32" fmla="*/ 15 w 18"/>
                <a:gd name="T33" fmla="*/ 0 h 37"/>
                <a:gd name="T34" fmla="*/ 18 w 18"/>
                <a:gd name="T35" fmla="*/ 0 h 37"/>
                <a:gd name="T36" fmla="*/ 18 w 18"/>
                <a:gd name="T37" fmla="*/ 0 h 37"/>
                <a:gd name="T38" fmla="*/ 18 w 18"/>
                <a:gd name="T39" fmla="*/ 0 h 37"/>
                <a:gd name="T40" fmla="*/ 18 w 18"/>
                <a:gd name="T41" fmla="*/ 8 h 37"/>
                <a:gd name="T42" fmla="*/ 15 w 18"/>
                <a:gd name="T43" fmla="*/ 11 h 37"/>
                <a:gd name="T44" fmla="*/ 15 w 18"/>
                <a:gd name="T45" fmla="*/ 15 h 37"/>
                <a:gd name="T46" fmla="*/ 15 w 18"/>
                <a:gd name="T47" fmla="*/ 19 h 37"/>
                <a:gd name="T48" fmla="*/ 15 w 18"/>
                <a:gd name="T49" fmla="*/ 22 h 37"/>
                <a:gd name="T50" fmla="*/ 15 w 18"/>
                <a:gd name="T51" fmla="*/ 26 h 37"/>
                <a:gd name="T52" fmla="*/ 11 w 18"/>
                <a:gd name="T53" fmla="*/ 34 h 37"/>
                <a:gd name="T54" fmla="*/ 7 w 18"/>
                <a:gd name="T55" fmla="*/ 30 h 37"/>
                <a:gd name="T56" fmla="*/ 4 w 18"/>
                <a:gd name="T57" fmla="*/ 34 h 37"/>
                <a:gd name="T58" fmla="*/ 4 w 18"/>
                <a:gd name="T59" fmla="*/ 37 h 37"/>
                <a:gd name="T60" fmla="*/ 4 w 18"/>
                <a:gd name="T61" fmla="*/ 37 h 37"/>
                <a:gd name="T62" fmla="*/ 4 w 18"/>
                <a:gd name="T63" fmla="*/ 37 h 37"/>
                <a:gd name="T64" fmla="*/ 0 w 18"/>
                <a:gd name="T65" fmla="*/ 37 h 37"/>
                <a:gd name="T66" fmla="*/ 0 w 18"/>
                <a:gd name="T67" fmla="*/ 37 h 37"/>
                <a:gd name="T68" fmla="*/ 0 w 18"/>
                <a:gd name="T69" fmla="*/ 8 h 37"/>
                <a:gd name="T70" fmla="*/ 0 w 18"/>
                <a:gd name="T71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" h="37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5" y="26"/>
                  </a:lnTo>
                  <a:lnTo>
                    <a:pt x="11" y="34"/>
                  </a:lnTo>
                  <a:lnTo>
                    <a:pt x="7" y="30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5"/>
            <p:cNvSpPr>
              <a:spLocks/>
            </p:cNvSpPr>
            <p:nvPr/>
          </p:nvSpPr>
          <p:spPr bwMode="auto">
            <a:xfrm>
              <a:off x="2368222" y="2828579"/>
              <a:ext cx="86205" cy="81058"/>
            </a:xfrm>
            <a:custGeom>
              <a:avLst/>
              <a:gdLst>
                <a:gd name="T0" fmla="*/ 33 w 67"/>
                <a:gd name="T1" fmla="*/ 63 h 63"/>
                <a:gd name="T2" fmla="*/ 33 w 67"/>
                <a:gd name="T3" fmla="*/ 63 h 63"/>
                <a:gd name="T4" fmla="*/ 33 w 67"/>
                <a:gd name="T5" fmla="*/ 63 h 63"/>
                <a:gd name="T6" fmla="*/ 37 w 67"/>
                <a:gd name="T7" fmla="*/ 59 h 63"/>
                <a:gd name="T8" fmla="*/ 41 w 67"/>
                <a:gd name="T9" fmla="*/ 59 h 63"/>
                <a:gd name="T10" fmla="*/ 45 w 67"/>
                <a:gd name="T11" fmla="*/ 55 h 63"/>
                <a:gd name="T12" fmla="*/ 45 w 67"/>
                <a:gd name="T13" fmla="*/ 55 h 63"/>
                <a:gd name="T14" fmla="*/ 48 w 67"/>
                <a:gd name="T15" fmla="*/ 52 h 63"/>
                <a:gd name="T16" fmla="*/ 52 w 67"/>
                <a:gd name="T17" fmla="*/ 48 h 63"/>
                <a:gd name="T18" fmla="*/ 48 w 67"/>
                <a:gd name="T19" fmla="*/ 44 h 63"/>
                <a:gd name="T20" fmla="*/ 52 w 67"/>
                <a:gd name="T21" fmla="*/ 44 h 63"/>
                <a:gd name="T22" fmla="*/ 56 w 67"/>
                <a:gd name="T23" fmla="*/ 40 h 63"/>
                <a:gd name="T24" fmla="*/ 59 w 67"/>
                <a:gd name="T25" fmla="*/ 40 h 63"/>
                <a:gd name="T26" fmla="*/ 63 w 67"/>
                <a:gd name="T27" fmla="*/ 37 h 63"/>
                <a:gd name="T28" fmla="*/ 63 w 67"/>
                <a:gd name="T29" fmla="*/ 33 h 63"/>
                <a:gd name="T30" fmla="*/ 67 w 67"/>
                <a:gd name="T31" fmla="*/ 33 h 63"/>
                <a:gd name="T32" fmla="*/ 67 w 67"/>
                <a:gd name="T33" fmla="*/ 33 h 63"/>
                <a:gd name="T34" fmla="*/ 67 w 67"/>
                <a:gd name="T35" fmla="*/ 29 h 63"/>
                <a:gd name="T36" fmla="*/ 63 w 67"/>
                <a:gd name="T37" fmla="*/ 29 h 63"/>
                <a:gd name="T38" fmla="*/ 63 w 67"/>
                <a:gd name="T39" fmla="*/ 33 h 63"/>
                <a:gd name="T40" fmla="*/ 59 w 67"/>
                <a:gd name="T41" fmla="*/ 29 h 63"/>
                <a:gd name="T42" fmla="*/ 56 w 67"/>
                <a:gd name="T43" fmla="*/ 29 h 63"/>
                <a:gd name="T44" fmla="*/ 56 w 67"/>
                <a:gd name="T45" fmla="*/ 29 h 63"/>
                <a:gd name="T46" fmla="*/ 56 w 67"/>
                <a:gd name="T47" fmla="*/ 29 h 63"/>
                <a:gd name="T48" fmla="*/ 52 w 67"/>
                <a:gd name="T49" fmla="*/ 29 h 63"/>
                <a:gd name="T50" fmla="*/ 52 w 67"/>
                <a:gd name="T51" fmla="*/ 29 h 63"/>
                <a:gd name="T52" fmla="*/ 52 w 67"/>
                <a:gd name="T53" fmla="*/ 0 h 63"/>
                <a:gd name="T54" fmla="*/ 52 w 67"/>
                <a:gd name="T55" fmla="*/ 0 h 63"/>
                <a:gd name="T56" fmla="*/ 22 w 67"/>
                <a:gd name="T57" fmla="*/ 0 h 63"/>
                <a:gd name="T58" fmla="*/ 22 w 67"/>
                <a:gd name="T59" fmla="*/ 7 h 63"/>
                <a:gd name="T60" fmla="*/ 15 w 67"/>
                <a:gd name="T61" fmla="*/ 7 h 63"/>
                <a:gd name="T62" fmla="*/ 19 w 67"/>
                <a:gd name="T63" fmla="*/ 11 h 63"/>
                <a:gd name="T64" fmla="*/ 19 w 67"/>
                <a:gd name="T65" fmla="*/ 11 h 63"/>
                <a:gd name="T66" fmla="*/ 22 w 67"/>
                <a:gd name="T67" fmla="*/ 14 h 63"/>
                <a:gd name="T68" fmla="*/ 22 w 67"/>
                <a:gd name="T69" fmla="*/ 14 h 63"/>
                <a:gd name="T70" fmla="*/ 26 w 67"/>
                <a:gd name="T71" fmla="*/ 14 h 63"/>
                <a:gd name="T72" fmla="*/ 26 w 67"/>
                <a:gd name="T73" fmla="*/ 18 h 63"/>
                <a:gd name="T74" fmla="*/ 26 w 67"/>
                <a:gd name="T75" fmla="*/ 22 h 63"/>
                <a:gd name="T76" fmla="*/ 30 w 67"/>
                <a:gd name="T77" fmla="*/ 22 h 63"/>
                <a:gd name="T78" fmla="*/ 30 w 67"/>
                <a:gd name="T79" fmla="*/ 22 h 63"/>
                <a:gd name="T80" fmla="*/ 33 w 67"/>
                <a:gd name="T81" fmla="*/ 22 h 63"/>
                <a:gd name="T82" fmla="*/ 33 w 67"/>
                <a:gd name="T83" fmla="*/ 26 h 63"/>
                <a:gd name="T84" fmla="*/ 30 w 67"/>
                <a:gd name="T85" fmla="*/ 26 h 63"/>
                <a:gd name="T86" fmla="*/ 11 w 67"/>
                <a:gd name="T87" fmla="*/ 26 h 63"/>
                <a:gd name="T88" fmla="*/ 0 w 67"/>
                <a:gd name="T89" fmla="*/ 40 h 63"/>
                <a:gd name="T90" fmla="*/ 0 w 67"/>
                <a:gd name="T91" fmla="*/ 44 h 63"/>
                <a:gd name="T92" fmla="*/ 0 w 67"/>
                <a:gd name="T93" fmla="*/ 44 h 63"/>
                <a:gd name="T94" fmla="*/ 0 w 67"/>
                <a:gd name="T95" fmla="*/ 44 h 63"/>
                <a:gd name="T96" fmla="*/ 0 w 67"/>
                <a:gd name="T97" fmla="*/ 48 h 63"/>
                <a:gd name="T98" fmla="*/ 4 w 67"/>
                <a:gd name="T99" fmla="*/ 48 h 63"/>
                <a:gd name="T100" fmla="*/ 0 w 67"/>
                <a:gd name="T101" fmla="*/ 48 h 63"/>
                <a:gd name="T102" fmla="*/ 0 w 67"/>
                <a:gd name="T103" fmla="*/ 48 h 63"/>
                <a:gd name="T104" fmla="*/ 0 w 67"/>
                <a:gd name="T105" fmla="*/ 52 h 63"/>
                <a:gd name="T106" fmla="*/ 0 w 67"/>
                <a:gd name="T107" fmla="*/ 52 h 63"/>
                <a:gd name="T108" fmla="*/ 0 w 67"/>
                <a:gd name="T109" fmla="*/ 55 h 63"/>
                <a:gd name="T110" fmla="*/ 4 w 67"/>
                <a:gd name="T111" fmla="*/ 55 h 63"/>
                <a:gd name="T112" fmla="*/ 8 w 67"/>
                <a:gd name="T113" fmla="*/ 55 h 63"/>
                <a:gd name="T114" fmla="*/ 8 w 67"/>
                <a:gd name="T115" fmla="*/ 59 h 63"/>
                <a:gd name="T116" fmla="*/ 19 w 67"/>
                <a:gd name="T117" fmla="*/ 63 h 63"/>
                <a:gd name="T118" fmla="*/ 22 w 67"/>
                <a:gd name="T119" fmla="*/ 63 h 63"/>
                <a:gd name="T120" fmla="*/ 26 w 67"/>
                <a:gd name="T121" fmla="*/ 63 h 63"/>
                <a:gd name="T122" fmla="*/ 33 w 67"/>
                <a:gd name="T1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7" h="63">
                  <a:moveTo>
                    <a:pt x="33" y="63"/>
                  </a:moveTo>
                  <a:lnTo>
                    <a:pt x="33" y="63"/>
                  </a:lnTo>
                  <a:lnTo>
                    <a:pt x="33" y="63"/>
                  </a:lnTo>
                  <a:lnTo>
                    <a:pt x="37" y="59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8" y="52"/>
                  </a:lnTo>
                  <a:lnTo>
                    <a:pt x="52" y="48"/>
                  </a:lnTo>
                  <a:lnTo>
                    <a:pt x="48" y="44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9" y="40"/>
                  </a:lnTo>
                  <a:lnTo>
                    <a:pt x="63" y="37"/>
                  </a:lnTo>
                  <a:lnTo>
                    <a:pt x="63" y="33"/>
                  </a:lnTo>
                  <a:lnTo>
                    <a:pt x="67" y="33"/>
                  </a:lnTo>
                  <a:lnTo>
                    <a:pt x="67" y="33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59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6" y="29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15" y="7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6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6"/>
                  </a:lnTo>
                  <a:lnTo>
                    <a:pt x="30" y="26"/>
                  </a:lnTo>
                  <a:lnTo>
                    <a:pt x="11" y="2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4" y="55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19" y="63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33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6"/>
            <p:cNvSpPr>
              <a:spLocks noEditPoints="1"/>
            </p:cNvSpPr>
            <p:nvPr/>
          </p:nvSpPr>
          <p:spPr bwMode="auto">
            <a:xfrm>
              <a:off x="1892168" y="2488908"/>
              <a:ext cx="604717" cy="406575"/>
            </a:xfrm>
            <a:custGeom>
              <a:avLst/>
              <a:gdLst>
                <a:gd name="T0" fmla="*/ 174 w 470"/>
                <a:gd name="T1" fmla="*/ 30 h 316"/>
                <a:gd name="T2" fmla="*/ 189 w 470"/>
                <a:gd name="T3" fmla="*/ 41 h 316"/>
                <a:gd name="T4" fmla="*/ 196 w 470"/>
                <a:gd name="T5" fmla="*/ 60 h 316"/>
                <a:gd name="T6" fmla="*/ 207 w 470"/>
                <a:gd name="T7" fmla="*/ 71 h 316"/>
                <a:gd name="T8" fmla="*/ 222 w 470"/>
                <a:gd name="T9" fmla="*/ 67 h 316"/>
                <a:gd name="T10" fmla="*/ 244 w 470"/>
                <a:gd name="T11" fmla="*/ 60 h 316"/>
                <a:gd name="T12" fmla="*/ 259 w 470"/>
                <a:gd name="T13" fmla="*/ 78 h 316"/>
                <a:gd name="T14" fmla="*/ 274 w 470"/>
                <a:gd name="T15" fmla="*/ 104 h 316"/>
                <a:gd name="T16" fmla="*/ 292 w 470"/>
                <a:gd name="T17" fmla="*/ 126 h 316"/>
                <a:gd name="T18" fmla="*/ 303 w 470"/>
                <a:gd name="T19" fmla="*/ 134 h 316"/>
                <a:gd name="T20" fmla="*/ 296 w 470"/>
                <a:gd name="T21" fmla="*/ 149 h 316"/>
                <a:gd name="T22" fmla="*/ 289 w 470"/>
                <a:gd name="T23" fmla="*/ 186 h 316"/>
                <a:gd name="T24" fmla="*/ 292 w 470"/>
                <a:gd name="T25" fmla="*/ 212 h 316"/>
                <a:gd name="T26" fmla="*/ 318 w 470"/>
                <a:gd name="T27" fmla="*/ 249 h 316"/>
                <a:gd name="T28" fmla="*/ 355 w 470"/>
                <a:gd name="T29" fmla="*/ 252 h 316"/>
                <a:gd name="T30" fmla="*/ 385 w 470"/>
                <a:gd name="T31" fmla="*/ 256 h 316"/>
                <a:gd name="T32" fmla="*/ 400 w 470"/>
                <a:gd name="T33" fmla="*/ 234 h 316"/>
                <a:gd name="T34" fmla="*/ 440 w 470"/>
                <a:gd name="T35" fmla="*/ 204 h 316"/>
                <a:gd name="T36" fmla="*/ 463 w 470"/>
                <a:gd name="T37" fmla="*/ 219 h 316"/>
                <a:gd name="T38" fmla="*/ 452 w 470"/>
                <a:gd name="T39" fmla="*/ 241 h 316"/>
                <a:gd name="T40" fmla="*/ 444 w 470"/>
                <a:gd name="T41" fmla="*/ 249 h 316"/>
                <a:gd name="T42" fmla="*/ 426 w 470"/>
                <a:gd name="T43" fmla="*/ 264 h 316"/>
                <a:gd name="T44" fmla="*/ 389 w 470"/>
                <a:gd name="T45" fmla="*/ 275 h 316"/>
                <a:gd name="T46" fmla="*/ 381 w 470"/>
                <a:gd name="T47" fmla="*/ 290 h 316"/>
                <a:gd name="T48" fmla="*/ 366 w 470"/>
                <a:gd name="T49" fmla="*/ 312 h 316"/>
                <a:gd name="T50" fmla="*/ 333 w 470"/>
                <a:gd name="T51" fmla="*/ 290 h 316"/>
                <a:gd name="T52" fmla="*/ 333 w 470"/>
                <a:gd name="T53" fmla="*/ 290 h 316"/>
                <a:gd name="T54" fmla="*/ 329 w 470"/>
                <a:gd name="T55" fmla="*/ 290 h 316"/>
                <a:gd name="T56" fmla="*/ 274 w 470"/>
                <a:gd name="T57" fmla="*/ 290 h 316"/>
                <a:gd name="T58" fmla="*/ 237 w 470"/>
                <a:gd name="T59" fmla="*/ 275 h 316"/>
                <a:gd name="T60" fmla="*/ 196 w 470"/>
                <a:gd name="T61" fmla="*/ 256 h 316"/>
                <a:gd name="T62" fmla="*/ 170 w 470"/>
                <a:gd name="T63" fmla="*/ 241 h 316"/>
                <a:gd name="T64" fmla="*/ 163 w 470"/>
                <a:gd name="T65" fmla="*/ 219 h 316"/>
                <a:gd name="T66" fmla="*/ 159 w 470"/>
                <a:gd name="T67" fmla="*/ 189 h 316"/>
                <a:gd name="T68" fmla="*/ 126 w 470"/>
                <a:gd name="T69" fmla="*/ 149 h 316"/>
                <a:gd name="T70" fmla="*/ 107 w 470"/>
                <a:gd name="T71" fmla="*/ 130 h 316"/>
                <a:gd name="T72" fmla="*/ 111 w 470"/>
                <a:gd name="T73" fmla="*/ 115 h 316"/>
                <a:gd name="T74" fmla="*/ 92 w 470"/>
                <a:gd name="T75" fmla="*/ 93 h 316"/>
                <a:gd name="T76" fmla="*/ 74 w 470"/>
                <a:gd name="T77" fmla="*/ 78 h 316"/>
                <a:gd name="T78" fmla="*/ 63 w 470"/>
                <a:gd name="T79" fmla="*/ 52 h 316"/>
                <a:gd name="T80" fmla="*/ 52 w 470"/>
                <a:gd name="T81" fmla="*/ 26 h 316"/>
                <a:gd name="T82" fmla="*/ 33 w 470"/>
                <a:gd name="T83" fmla="*/ 30 h 316"/>
                <a:gd name="T84" fmla="*/ 44 w 470"/>
                <a:gd name="T85" fmla="*/ 67 h 316"/>
                <a:gd name="T86" fmla="*/ 63 w 470"/>
                <a:gd name="T87" fmla="*/ 93 h 316"/>
                <a:gd name="T88" fmla="*/ 70 w 470"/>
                <a:gd name="T89" fmla="*/ 108 h 316"/>
                <a:gd name="T90" fmla="*/ 81 w 470"/>
                <a:gd name="T91" fmla="*/ 137 h 316"/>
                <a:gd name="T92" fmla="*/ 89 w 470"/>
                <a:gd name="T93" fmla="*/ 152 h 316"/>
                <a:gd name="T94" fmla="*/ 92 w 470"/>
                <a:gd name="T95" fmla="*/ 178 h 316"/>
                <a:gd name="T96" fmla="*/ 70 w 470"/>
                <a:gd name="T97" fmla="*/ 152 h 316"/>
                <a:gd name="T98" fmla="*/ 59 w 470"/>
                <a:gd name="T99" fmla="*/ 119 h 316"/>
                <a:gd name="T100" fmla="*/ 41 w 470"/>
                <a:gd name="T101" fmla="*/ 104 h 316"/>
                <a:gd name="T102" fmla="*/ 26 w 470"/>
                <a:gd name="T103" fmla="*/ 89 h 316"/>
                <a:gd name="T104" fmla="*/ 37 w 470"/>
                <a:gd name="T105" fmla="*/ 82 h 316"/>
                <a:gd name="T106" fmla="*/ 15 w 470"/>
                <a:gd name="T107" fmla="*/ 56 h 316"/>
                <a:gd name="T108" fmla="*/ 11 w 470"/>
                <a:gd name="T109" fmla="*/ 26 h 316"/>
                <a:gd name="T110" fmla="*/ 85 w 470"/>
                <a:gd name="T111" fmla="*/ 141 h 316"/>
                <a:gd name="T112" fmla="*/ 89 w 470"/>
                <a:gd name="T113" fmla="*/ 149 h 316"/>
                <a:gd name="T114" fmla="*/ 296 w 470"/>
                <a:gd name="T115" fmla="*/ 14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316">
                  <a:moveTo>
                    <a:pt x="0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37" y="4"/>
                  </a:lnTo>
                  <a:lnTo>
                    <a:pt x="96" y="26"/>
                  </a:lnTo>
                  <a:lnTo>
                    <a:pt x="141" y="26"/>
                  </a:lnTo>
                  <a:lnTo>
                    <a:pt x="141" y="22"/>
                  </a:lnTo>
                  <a:lnTo>
                    <a:pt x="166" y="22"/>
                  </a:lnTo>
                  <a:lnTo>
                    <a:pt x="170" y="22"/>
                  </a:lnTo>
                  <a:lnTo>
                    <a:pt x="174" y="26"/>
                  </a:lnTo>
                  <a:lnTo>
                    <a:pt x="174" y="30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8" y="34"/>
                  </a:lnTo>
                  <a:lnTo>
                    <a:pt x="178" y="34"/>
                  </a:lnTo>
                  <a:lnTo>
                    <a:pt x="181" y="34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81" y="37"/>
                  </a:lnTo>
                  <a:lnTo>
                    <a:pt x="185" y="41"/>
                  </a:lnTo>
                  <a:lnTo>
                    <a:pt x="185" y="41"/>
                  </a:lnTo>
                  <a:lnTo>
                    <a:pt x="189" y="41"/>
                  </a:lnTo>
                  <a:lnTo>
                    <a:pt x="189" y="45"/>
                  </a:lnTo>
                  <a:lnTo>
                    <a:pt x="189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48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89" y="52"/>
                  </a:lnTo>
                  <a:lnTo>
                    <a:pt x="189" y="56"/>
                  </a:lnTo>
                  <a:lnTo>
                    <a:pt x="192" y="60"/>
                  </a:lnTo>
                  <a:lnTo>
                    <a:pt x="196" y="60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0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3" y="67"/>
                  </a:lnTo>
                  <a:lnTo>
                    <a:pt x="207" y="71"/>
                  </a:lnTo>
                  <a:lnTo>
                    <a:pt x="207" y="71"/>
                  </a:lnTo>
                  <a:lnTo>
                    <a:pt x="211" y="71"/>
                  </a:lnTo>
                  <a:lnTo>
                    <a:pt x="215" y="74"/>
                  </a:lnTo>
                  <a:lnTo>
                    <a:pt x="215" y="74"/>
                  </a:lnTo>
                  <a:lnTo>
                    <a:pt x="218" y="74"/>
                  </a:lnTo>
                  <a:lnTo>
                    <a:pt x="218" y="74"/>
                  </a:lnTo>
                  <a:lnTo>
                    <a:pt x="218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67"/>
                  </a:lnTo>
                  <a:lnTo>
                    <a:pt x="226" y="67"/>
                  </a:lnTo>
                  <a:lnTo>
                    <a:pt x="226" y="63"/>
                  </a:lnTo>
                  <a:lnTo>
                    <a:pt x="229" y="60"/>
                  </a:lnTo>
                  <a:lnTo>
                    <a:pt x="229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3" y="60"/>
                  </a:lnTo>
                  <a:lnTo>
                    <a:pt x="237" y="60"/>
                  </a:lnTo>
                  <a:lnTo>
                    <a:pt x="241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4" y="60"/>
                  </a:lnTo>
                  <a:lnTo>
                    <a:pt x="248" y="60"/>
                  </a:lnTo>
                  <a:lnTo>
                    <a:pt x="248" y="63"/>
                  </a:lnTo>
                  <a:lnTo>
                    <a:pt x="252" y="63"/>
                  </a:lnTo>
                  <a:lnTo>
                    <a:pt x="255" y="67"/>
                  </a:lnTo>
                  <a:lnTo>
                    <a:pt x="255" y="71"/>
                  </a:lnTo>
                  <a:lnTo>
                    <a:pt x="259" y="74"/>
                  </a:lnTo>
                  <a:lnTo>
                    <a:pt x="259" y="74"/>
                  </a:lnTo>
                  <a:lnTo>
                    <a:pt x="259" y="78"/>
                  </a:lnTo>
                  <a:lnTo>
                    <a:pt x="259" y="78"/>
                  </a:lnTo>
                  <a:lnTo>
                    <a:pt x="259" y="82"/>
                  </a:lnTo>
                  <a:lnTo>
                    <a:pt x="263" y="82"/>
                  </a:lnTo>
                  <a:lnTo>
                    <a:pt x="263" y="89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70" y="93"/>
                  </a:lnTo>
                  <a:lnTo>
                    <a:pt x="270" y="97"/>
                  </a:lnTo>
                  <a:lnTo>
                    <a:pt x="270" y="97"/>
                  </a:lnTo>
                  <a:lnTo>
                    <a:pt x="274" y="100"/>
                  </a:lnTo>
                  <a:lnTo>
                    <a:pt x="274" y="104"/>
                  </a:lnTo>
                  <a:lnTo>
                    <a:pt x="274" y="104"/>
                  </a:lnTo>
                  <a:lnTo>
                    <a:pt x="274" y="108"/>
                  </a:lnTo>
                  <a:lnTo>
                    <a:pt x="274" y="108"/>
                  </a:lnTo>
                  <a:lnTo>
                    <a:pt x="278" y="115"/>
                  </a:lnTo>
                  <a:lnTo>
                    <a:pt x="278" y="119"/>
                  </a:lnTo>
                  <a:lnTo>
                    <a:pt x="278" y="123"/>
                  </a:lnTo>
                  <a:lnTo>
                    <a:pt x="278" y="123"/>
                  </a:lnTo>
                  <a:lnTo>
                    <a:pt x="281" y="123"/>
                  </a:lnTo>
                  <a:lnTo>
                    <a:pt x="281" y="123"/>
                  </a:lnTo>
                  <a:lnTo>
                    <a:pt x="285" y="123"/>
                  </a:lnTo>
                  <a:lnTo>
                    <a:pt x="285" y="126"/>
                  </a:lnTo>
                  <a:lnTo>
                    <a:pt x="292" y="126"/>
                  </a:lnTo>
                  <a:lnTo>
                    <a:pt x="296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0"/>
                  </a:lnTo>
                  <a:lnTo>
                    <a:pt x="300" y="134"/>
                  </a:lnTo>
                  <a:lnTo>
                    <a:pt x="303" y="130"/>
                  </a:lnTo>
                  <a:lnTo>
                    <a:pt x="303" y="126"/>
                  </a:lnTo>
                  <a:lnTo>
                    <a:pt x="307" y="126"/>
                  </a:lnTo>
                  <a:lnTo>
                    <a:pt x="307" y="126"/>
                  </a:lnTo>
                  <a:lnTo>
                    <a:pt x="303" y="130"/>
                  </a:lnTo>
                  <a:lnTo>
                    <a:pt x="303" y="134"/>
                  </a:lnTo>
                  <a:lnTo>
                    <a:pt x="303" y="137"/>
                  </a:lnTo>
                  <a:lnTo>
                    <a:pt x="300" y="137"/>
                  </a:lnTo>
                  <a:lnTo>
                    <a:pt x="300" y="141"/>
                  </a:lnTo>
                  <a:lnTo>
                    <a:pt x="296" y="141"/>
                  </a:lnTo>
                  <a:lnTo>
                    <a:pt x="300" y="141"/>
                  </a:lnTo>
                  <a:lnTo>
                    <a:pt x="300" y="137"/>
                  </a:lnTo>
                  <a:lnTo>
                    <a:pt x="296" y="137"/>
                  </a:lnTo>
                  <a:lnTo>
                    <a:pt x="296" y="141"/>
                  </a:lnTo>
                  <a:lnTo>
                    <a:pt x="292" y="145"/>
                  </a:lnTo>
                  <a:lnTo>
                    <a:pt x="296" y="145"/>
                  </a:lnTo>
                  <a:lnTo>
                    <a:pt x="296" y="149"/>
                  </a:lnTo>
                  <a:lnTo>
                    <a:pt x="296" y="152"/>
                  </a:lnTo>
                  <a:lnTo>
                    <a:pt x="292" y="152"/>
                  </a:lnTo>
                  <a:lnTo>
                    <a:pt x="292" y="156"/>
                  </a:lnTo>
                  <a:lnTo>
                    <a:pt x="292" y="156"/>
                  </a:lnTo>
                  <a:lnTo>
                    <a:pt x="292" y="160"/>
                  </a:lnTo>
                  <a:lnTo>
                    <a:pt x="292" y="160"/>
                  </a:lnTo>
                  <a:lnTo>
                    <a:pt x="292" y="167"/>
                  </a:lnTo>
                  <a:lnTo>
                    <a:pt x="292" y="175"/>
                  </a:lnTo>
                  <a:lnTo>
                    <a:pt x="292" y="182"/>
                  </a:lnTo>
                  <a:lnTo>
                    <a:pt x="289" y="182"/>
                  </a:lnTo>
                  <a:lnTo>
                    <a:pt x="289" y="186"/>
                  </a:lnTo>
                  <a:lnTo>
                    <a:pt x="289" y="193"/>
                  </a:lnTo>
                  <a:lnTo>
                    <a:pt x="289" y="193"/>
                  </a:lnTo>
                  <a:lnTo>
                    <a:pt x="296" y="201"/>
                  </a:lnTo>
                  <a:lnTo>
                    <a:pt x="296" y="204"/>
                  </a:lnTo>
                  <a:lnTo>
                    <a:pt x="292" y="208"/>
                  </a:lnTo>
                  <a:lnTo>
                    <a:pt x="292" y="201"/>
                  </a:lnTo>
                  <a:lnTo>
                    <a:pt x="289" y="197"/>
                  </a:lnTo>
                  <a:lnTo>
                    <a:pt x="289" y="201"/>
                  </a:lnTo>
                  <a:lnTo>
                    <a:pt x="292" y="201"/>
                  </a:lnTo>
                  <a:lnTo>
                    <a:pt x="292" y="208"/>
                  </a:lnTo>
                  <a:lnTo>
                    <a:pt x="292" y="212"/>
                  </a:lnTo>
                  <a:lnTo>
                    <a:pt x="292" y="212"/>
                  </a:lnTo>
                  <a:lnTo>
                    <a:pt x="296" y="215"/>
                  </a:lnTo>
                  <a:lnTo>
                    <a:pt x="296" y="219"/>
                  </a:lnTo>
                  <a:lnTo>
                    <a:pt x="303" y="226"/>
                  </a:lnTo>
                  <a:lnTo>
                    <a:pt x="307" y="230"/>
                  </a:lnTo>
                  <a:lnTo>
                    <a:pt x="307" y="234"/>
                  </a:lnTo>
                  <a:lnTo>
                    <a:pt x="307" y="238"/>
                  </a:lnTo>
                  <a:lnTo>
                    <a:pt x="311" y="238"/>
                  </a:lnTo>
                  <a:lnTo>
                    <a:pt x="315" y="245"/>
                  </a:lnTo>
                  <a:lnTo>
                    <a:pt x="318" y="249"/>
                  </a:lnTo>
                  <a:lnTo>
                    <a:pt x="318" y="249"/>
                  </a:lnTo>
                  <a:lnTo>
                    <a:pt x="326" y="249"/>
                  </a:lnTo>
                  <a:lnTo>
                    <a:pt x="326" y="249"/>
                  </a:lnTo>
                  <a:lnTo>
                    <a:pt x="329" y="249"/>
                  </a:lnTo>
                  <a:lnTo>
                    <a:pt x="333" y="256"/>
                  </a:lnTo>
                  <a:lnTo>
                    <a:pt x="337" y="260"/>
                  </a:lnTo>
                  <a:lnTo>
                    <a:pt x="340" y="256"/>
                  </a:lnTo>
                  <a:lnTo>
                    <a:pt x="344" y="256"/>
                  </a:lnTo>
                  <a:lnTo>
                    <a:pt x="348" y="256"/>
                  </a:lnTo>
                  <a:lnTo>
                    <a:pt x="348" y="256"/>
                  </a:lnTo>
                  <a:lnTo>
                    <a:pt x="355" y="252"/>
                  </a:lnTo>
                  <a:lnTo>
                    <a:pt x="355" y="252"/>
                  </a:lnTo>
                  <a:lnTo>
                    <a:pt x="363" y="252"/>
                  </a:lnTo>
                  <a:lnTo>
                    <a:pt x="366" y="252"/>
                  </a:lnTo>
                  <a:lnTo>
                    <a:pt x="370" y="249"/>
                  </a:lnTo>
                  <a:lnTo>
                    <a:pt x="374" y="249"/>
                  </a:lnTo>
                  <a:lnTo>
                    <a:pt x="378" y="252"/>
                  </a:lnTo>
                  <a:lnTo>
                    <a:pt x="378" y="249"/>
                  </a:lnTo>
                  <a:lnTo>
                    <a:pt x="381" y="249"/>
                  </a:lnTo>
                  <a:lnTo>
                    <a:pt x="378" y="252"/>
                  </a:lnTo>
                  <a:lnTo>
                    <a:pt x="378" y="252"/>
                  </a:lnTo>
                  <a:lnTo>
                    <a:pt x="381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5" y="256"/>
                  </a:lnTo>
                  <a:lnTo>
                    <a:pt x="389" y="252"/>
                  </a:lnTo>
                  <a:lnTo>
                    <a:pt x="389" y="249"/>
                  </a:lnTo>
                  <a:lnTo>
                    <a:pt x="392" y="245"/>
                  </a:lnTo>
                  <a:lnTo>
                    <a:pt x="389" y="249"/>
                  </a:lnTo>
                  <a:lnTo>
                    <a:pt x="389" y="245"/>
                  </a:lnTo>
                  <a:lnTo>
                    <a:pt x="396" y="241"/>
                  </a:lnTo>
                  <a:lnTo>
                    <a:pt x="396" y="241"/>
                  </a:lnTo>
                  <a:lnTo>
                    <a:pt x="400" y="238"/>
                  </a:lnTo>
                  <a:lnTo>
                    <a:pt x="400" y="234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19"/>
                  </a:lnTo>
                  <a:lnTo>
                    <a:pt x="411" y="212"/>
                  </a:lnTo>
                  <a:lnTo>
                    <a:pt x="411" y="212"/>
                  </a:lnTo>
                  <a:lnTo>
                    <a:pt x="411" y="208"/>
                  </a:lnTo>
                  <a:lnTo>
                    <a:pt x="422" y="208"/>
                  </a:lnTo>
                  <a:lnTo>
                    <a:pt x="433" y="208"/>
                  </a:lnTo>
                  <a:lnTo>
                    <a:pt x="437" y="204"/>
                  </a:lnTo>
                  <a:lnTo>
                    <a:pt x="440" y="204"/>
                  </a:lnTo>
                  <a:lnTo>
                    <a:pt x="440" y="204"/>
                  </a:lnTo>
                  <a:lnTo>
                    <a:pt x="444" y="204"/>
                  </a:lnTo>
                  <a:lnTo>
                    <a:pt x="444" y="201"/>
                  </a:lnTo>
                  <a:lnTo>
                    <a:pt x="452" y="201"/>
                  </a:lnTo>
                  <a:lnTo>
                    <a:pt x="459" y="204"/>
                  </a:lnTo>
                  <a:lnTo>
                    <a:pt x="463" y="204"/>
                  </a:lnTo>
                  <a:lnTo>
                    <a:pt x="463" y="201"/>
                  </a:lnTo>
                  <a:lnTo>
                    <a:pt x="463" y="201"/>
                  </a:lnTo>
                  <a:lnTo>
                    <a:pt x="470" y="204"/>
                  </a:lnTo>
                  <a:lnTo>
                    <a:pt x="470" y="208"/>
                  </a:lnTo>
                  <a:lnTo>
                    <a:pt x="466" y="212"/>
                  </a:lnTo>
                  <a:lnTo>
                    <a:pt x="463" y="219"/>
                  </a:lnTo>
                  <a:lnTo>
                    <a:pt x="455" y="223"/>
                  </a:lnTo>
                  <a:lnTo>
                    <a:pt x="455" y="226"/>
                  </a:lnTo>
                  <a:lnTo>
                    <a:pt x="455" y="230"/>
                  </a:lnTo>
                  <a:lnTo>
                    <a:pt x="452" y="234"/>
                  </a:lnTo>
                  <a:lnTo>
                    <a:pt x="448" y="234"/>
                  </a:lnTo>
                  <a:lnTo>
                    <a:pt x="452" y="234"/>
                  </a:lnTo>
                  <a:lnTo>
                    <a:pt x="455" y="234"/>
                  </a:lnTo>
                  <a:lnTo>
                    <a:pt x="455" y="238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2" y="241"/>
                  </a:lnTo>
                  <a:lnTo>
                    <a:pt x="455" y="241"/>
                  </a:lnTo>
                  <a:lnTo>
                    <a:pt x="452" y="245"/>
                  </a:lnTo>
                  <a:lnTo>
                    <a:pt x="452" y="252"/>
                  </a:lnTo>
                  <a:lnTo>
                    <a:pt x="448" y="256"/>
                  </a:lnTo>
                  <a:lnTo>
                    <a:pt x="448" y="260"/>
                  </a:lnTo>
                  <a:lnTo>
                    <a:pt x="444" y="256"/>
                  </a:lnTo>
                  <a:lnTo>
                    <a:pt x="440" y="252"/>
                  </a:lnTo>
                  <a:lnTo>
                    <a:pt x="440" y="252"/>
                  </a:lnTo>
                  <a:lnTo>
                    <a:pt x="444" y="252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37" y="252"/>
                  </a:lnTo>
                  <a:lnTo>
                    <a:pt x="437" y="256"/>
                  </a:lnTo>
                  <a:lnTo>
                    <a:pt x="437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33" y="256"/>
                  </a:lnTo>
                  <a:lnTo>
                    <a:pt x="429" y="260"/>
                  </a:lnTo>
                  <a:lnTo>
                    <a:pt x="429" y="260"/>
                  </a:lnTo>
                  <a:lnTo>
                    <a:pt x="429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4"/>
                  </a:lnTo>
                  <a:lnTo>
                    <a:pt x="426" y="260"/>
                  </a:lnTo>
                  <a:lnTo>
                    <a:pt x="422" y="260"/>
                  </a:lnTo>
                  <a:lnTo>
                    <a:pt x="422" y="264"/>
                  </a:lnTo>
                  <a:lnTo>
                    <a:pt x="422" y="264"/>
                  </a:lnTo>
                  <a:lnTo>
                    <a:pt x="392" y="264"/>
                  </a:lnTo>
                  <a:lnTo>
                    <a:pt x="392" y="271"/>
                  </a:lnTo>
                  <a:lnTo>
                    <a:pt x="385" y="271"/>
                  </a:lnTo>
                  <a:lnTo>
                    <a:pt x="389" y="275"/>
                  </a:lnTo>
                  <a:lnTo>
                    <a:pt x="389" y="275"/>
                  </a:lnTo>
                  <a:lnTo>
                    <a:pt x="392" y="278"/>
                  </a:lnTo>
                  <a:lnTo>
                    <a:pt x="392" y="278"/>
                  </a:lnTo>
                  <a:lnTo>
                    <a:pt x="396" y="278"/>
                  </a:lnTo>
                  <a:lnTo>
                    <a:pt x="396" y="282"/>
                  </a:lnTo>
                  <a:lnTo>
                    <a:pt x="396" y="286"/>
                  </a:lnTo>
                  <a:lnTo>
                    <a:pt x="400" y="286"/>
                  </a:lnTo>
                  <a:lnTo>
                    <a:pt x="400" y="286"/>
                  </a:lnTo>
                  <a:lnTo>
                    <a:pt x="403" y="286"/>
                  </a:lnTo>
                  <a:lnTo>
                    <a:pt x="403" y="290"/>
                  </a:lnTo>
                  <a:lnTo>
                    <a:pt x="400" y="290"/>
                  </a:lnTo>
                  <a:lnTo>
                    <a:pt x="381" y="290"/>
                  </a:lnTo>
                  <a:lnTo>
                    <a:pt x="370" y="304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08"/>
                  </a:lnTo>
                  <a:lnTo>
                    <a:pt x="370" y="312"/>
                  </a:lnTo>
                  <a:lnTo>
                    <a:pt x="374" y="312"/>
                  </a:lnTo>
                  <a:lnTo>
                    <a:pt x="370" y="312"/>
                  </a:lnTo>
                  <a:lnTo>
                    <a:pt x="370" y="312"/>
                  </a:lnTo>
                  <a:lnTo>
                    <a:pt x="370" y="316"/>
                  </a:lnTo>
                  <a:lnTo>
                    <a:pt x="370" y="316"/>
                  </a:lnTo>
                  <a:lnTo>
                    <a:pt x="366" y="312"/>
                  </a:lnTo>
                  <a:lnTo>
                    <a:pt x="363" y="308"/>
                  </a:lnTo>
                  <a:lnTo>
                    <a:pt x="363" y="308"/>
                  </a:lnTo>
                  <a:lnTo>
                    <a:pt x="359" y="304"/>
                  </a:lnTo>
                  <a:lnTo>
                    <a:pt x="348" y="297"/>
                  </a:lnTo>
                  <a:lnTo>
                    <a:pt x="344" y="297"/>
                  </a:lnTo>
                  <a:lnTo>
                    <a:pt x="344" y="293"/>
                  </a:lnTo>
                  <a:lnTo>
                    <a:pt x="344" y="290"/>
                  </a:lnTo>
                  <a:lnTo>
                    <a:pt x="340" y="290"/>
                  </a:lnTo>
                  <a:lnTo>
                    <a:pt x="337" y="290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40" y="290"/>
                  </a:lnTo>
                  <a:lnTo>
                    <a:pt x="344" y="293"/>
                  </a:lnTo>
                  <a:lnTo>
                    <a:pt x="344" y="297"/>
                  </a:lnTo>
                  <a:lnTo>
                    <a:pt x="340" y="293"/>
                  </a:lnTo>
                  <a:lnTo>
                    <a:pt x="337" y="290"/>
                  </a:lnTo>
                  <a:lnTo>
                    <a:pt x="333" y="290"/>
                  </a:lnTo>
                  <a:lnTo>
                    <a:pt x="333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33" y="290"/>
                  </a:lnTo>
                  <a:lnTo>
                    <a:pt x="333" y="286"/>
                  </a:lnTo>
                  <a:lnTo>
                    <a:pt x="329" y="286"/>
                  </a:lnTo>
                  <a:lnTo>
                    <a:pt x="329" y="290"/>
                  </a:lnTo>
                  <a:lnTo>
                    <a:pt x="329" y="286"/>
                  </a:lnTo>
                  <a:lnTo>
                    <a:pt x="326" y="286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26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9" y="290"/>
                  </a:lnTo>
                  <a:lnTo>
                    <a:pt x="322" y="290"/>
                  </a:lnTo>
                  <a:lnTo>
                    <a:pt x="322" y="290"/>
                  </a:lnTo>
                  <a:lnTo>
                    <a:pt x="315" y="293"/>
                  </a:lnTo>
                  <a:lnTo>
                    <a:pt x="311" y="293"/>
                  </a:lnTo>
                  <a:lnTo>
                    <a:pt x="303" y="297"/>
                  </a:lnTo>
                  <a:lnTo>
                    <a:pt x="300" y="297"/>
                  </a:lnTo>
                  <a:lnTo>
                    <a:pt x="292" y="293"/>
                  </a:lnTo>
                  <a:lnTo>
                    <a:pt x="289" y="293"/>
                  </a:lnTo>
                  <a:lnTo>
                    <a:pt x="281" y="293"/>
                  </a:lnTo>
                  <a:lnTo>
                    <a:pt x="278" y="290"/>
                  </a:lnTo>
                  <a:lnTo>
                    <a:pt x="274" y="290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66" y="286"/>
                  </a:lnTo>
                  <a:lnTo>
                    <a:pt x="263" y="286"/>
                  </a:lnTo>
                  <a:lnTo>
                    <a:pt x="263" y="282"/>
                  </a:lnTo>
                  <a:lnTo>
                    <a:pt x="259" y="286"/>
                  </a:lnTo>
                  <a:lnTo>
                    <a:pt x="255" y="282"/>
                  </a:lnTo>
                  <a:lnTo>
                    <a:pt x="252" y="282"/>
                  </a:lnTo>
                  <a:lnTo>
                    <a:pt x="248" y="278"/>
                  </a:lnTo>
                  <a:lnTo>
                    <a:pt x="244" y="278"/>
                  </a:lnTo>
                  <a:lnTo>
                    <a:pt x="237" y="275"/>
                  </a:lnTo>
                  <a:lnTo>
                    <a:pt x="229" y="275"/>
                  </a:lnTo>
                  <a:lnTo>
                    <a:pt x="226" y="271"/>
                  </a:lnTo>
                  <a:lnTo>
                    <a:pt x="222" y="267"/>
                  </a:lnTo>
                  <a:lnTo>
                    <a:pt x="215" y="264"/>
                  </a:lnTo>
                  <a:lnTo>
                    <a:pt x="215" y="260"/>
                  </a:lnTo>
                  <a:lnTo>
                    <a:pt x="211" y="260"/>
                  </a:lnTo>
                  <a:lnTo>
                    <a:pt x="211" y="260"/>
                  </a:lnTo>
                  <a:lnTo>
                    <a:pt x="207" y="260"/>
                  </a:lnTo>
                  <a:lnTo>
                    <a:pt x="200" y="260"/>
                  </a:lnTo>
                  <a:lnTo>
                    <a:pt x="200" y="260"/>
                  </a:lnTo>
                  <a:lnTo>
                    <a:pt x="196" y="256"/>
                  </a:lnTo>
                  <a:lnTo>
                    <a:pt x="196" y="260"/>
                  </a:lnTo>
                  <a:lnTo>
                    <a:pt x="192" y="256"/>
                  </a:lnTo>
                  <a:lnTo>
                    <a:pt x="189" y="252"/>
                  </a:lnTo>
                  <a:lnTo>
                    <a:pt x="185" y="249"/>
                  </a:lnTo>
                  <a:lnTo>
                    <a:pt x="181" y="245"/>
                  </a:lnTo>
                  <a:lnTo>
                    <a:pt x="178" y="245"/>
                  </a:lnTo>
                  <a:lnTo>
                    <a:pt x="178" y="245"/>
                  </a:lnTo>
                  <a:lnTo>
                    <a:pt x="181" y="241"/>
                  </a:lnTo>
                  <a:lnTo>
                    <a:pt x="178" y="241"/>
                  </a:lnTo>
                  <a:lnTo>
                    <a:pt x="174" y="241"/>
                  </a:lnTo>
                  <a:lnTo>
                    <a:pt x="170" y="241"/>
                  </a:lnTo>
                  <a:lnTo>
                    <a:pt x="166" y="238"/>
                  </a:lnTo>
                  <a:lnTo>
                    <a:pt x="166" y="238"/>
                  </a:lnTo>
                  <a:lnTo>
                    <a:pt x="163" y="238"/>
                  </a:lnTo>
                  <a:lnTo>
                    <a:pt x="163" y="234"/>
                  </a:lnTo>
                  <a:lnTo>
                    <a:pt x="159" y="230"/>
                  </a:lnTo>
                  <a:lnTo>
                    <a:pt x="159" y="230"/>
                  </a:lnTo>
                  <a:lnTo>
                    <a:pt x="159" y="226"/>
                  </a:lnTo>
                  <a:lnTo>
                    <a:pt x="155" y="223"/>
                  </a:lnTo>
                  <a:lnTo>
                    <a:pt x="155" y="219"/>
                  </a:lnTo>
                  <a:lnTo>
                    <a:pt x="159" y="219"/>
                  </a:lnTo>
                  <a:lnTo>
                    <a:pt x="163" y="219"/>
                  </a:lnTo>
                  <a:lnTo>
                    <a:pt x="163" y="21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12"/>
                  </a:lnTo>
                  <a:lnTo>
                    <a:pt x="166" y="208"/>
                  </a:lnTo>
                  <a:lnTo>
                    <a:pt x="166" y="204"/>
                  </a:lnTo>
                  <a:lnTo>
                    <a:pt x="163" y="197"/>
                  </a:lnTo>
                  <a:lnTo>
                    <a:pt x="159" y="193"/>
                  </a:lnTo>
                  <a:lnTo>
                    <a:pt x="159" y="189"/>
                  </a:lnTo>
                  <a:lnTo>
                    <a:pt x="159" y="189"/>
                  </a:lnTo>
                  <a:lnTo>
                    <a:pt x="159" y="186"/>
                  </a:lnTo>
                  <a:lnTo>
                    <a:pt x="152" y="178"/>
                  </a:lnTo>
                  <a:lnTo>
                    <a:pt x="152" y="175"/>
                  </a:lnTo>
                  <a:lnTo>
                    <a:pt x="148" y="171"/>
                  </a:lnTo>
                  <a:lnTo>
                    <a:pt x="144" y="163"/>
                  </a:lnTo>
                  <a:lnTo>
                    <a:pt x="141" y="160"/>
                  </a:lnTo>
                  <a:lnTo>
                    <a:pt x="133" y="156"/>
                  </a:lnTo>
                  <a:lnTo>
                    <a:pt x="133" y="152"/>
                  </a:lnTo>
                  <a:lnTo>
                    <a:pt x="133" y="152"/>
                  </a:lnTo>
                  <a:lnTo>
                    <a:pt x="129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29" y="145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6" y="137"/>
                  </a:lnTo>
                  <a:lnTo>
                    <a:pt x="122" y="137"/>
                  </a:lnTo>
                  <a:lnTo>
                    <a:pt x="118" y="137"/>
                  </a:lnTo>
                  <a:lnTo>
                    <a:pt x="111" y="134"/>
                  </a:lnTo>
                  <a:lnTo>
                    <a:pt x="111" y="130"/>
                  </a:lnTo>
                  <a:lnTo>
                    <a:pt x="107" y="130"/>
                  </a:lnTo>
                  <a:lnTo>
                    <a:pt x="104" y="130"/>
                  </a:lnTo>
                  <a:lnTo>
                    <a:pt x="104" y="126"/>
                  </a:lnTo>
                  <a:lnTo>
                    <a:pt x="107" y="123"/>
                  </a:lnTo>
                  <a:lnTo>
                    <a:pt x="107" y="119"/>
                  </a:lnTo>
                  <a:lnTo>
                    <a:pt x="111" y="119"/>
                  </a:lnTo>
                  <a:lnTo>
                    <a:pt x="115" y="119"/>
                  </a:lnTo>
                  <a:lnTo>
                    <a:pt x="115" y="119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100" y="108"/>
                  </a:lnTo>
                  <a:lnTo>
                    <a:pt x="100" y="104"/>
                  </a:lnTo>
                  <a:lnTo>
                    <a:pt x="100" y="104"/>
                  </a:lnTo>
                  <a:lnTo>
                    <a:pt x="96" y="104"/>
                  </a:lnTo>
                  <a:lnTo>
                    <a:pt x="89" y="100"/>
                  </a:lnTo>
                  <a:lnTo>
                    <a:pt x="89" y="97"/>
                  </a:lnTo>
                  <a:lnTo>
                    <a:pt x="92" y="93"/>
                  </a:lnTo>
                  <a:lnTo>
                    <a:pt x="92" y="89"/>
                  </a:lnTo>
                  <a:lnTo>
                    <a:pt x="89" y="89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1" y="89"/>
                  </a:lnTo>
                  <a:lnTo>
                    <a:pt x="81" y="86"/>
                  </a:lnTo>
                  <a:lnTo>
                    <a:pt x="81" y="82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4" y="74"/>
                  </a:lnTo>
                  <a:lnTo>
                    <a:pt x="74" y="71"/>
                  </a:lnTo>
                  <a:lnTo>
                    <a:pt x="70" y="71"/>
                  </a:lnTo>
                  <a:lnTo>
                    <a:pt x="70" y="67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lnTo>
                    <a:pt x="59" y="45"/>
                  </a:lnTo>
                  <a:lnTo>
                    <a:pt x="59" y="41"/>
                  </a:lnTo>
                  <a:lnTo>
                    <a:pt x="59" y="37"/>
                  </a:lnTo>
                  <a:lnTo>
                    <a:pt x="59" y="34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3" y="15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3" y="26"/>
                  </a:lnTo>
                  <a:lnTo>
                    <a:pt x="33" y="30"/>
                  </a:lnTo>
                  <a:lnTo>
                    <a:pt x="33" y="34"/>
                  </a:lnTo>
                  <a:lnTo>
                    <a:pt x="33" y="45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52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44" y="63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71"/>
                  </a:lnTo>
                  <a:lnTo>
                    <a:pt x="48" y="71"/>
                  </a:lnTo>
                  <a:lnTo>
                    <a:pt x="52" y="74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9" y="82"/>
                  </a:lnTo>
                  <a:lnTo>
                    <a:pt x="55" y="86"/>
                  </a:lnTo>
                  <a:lnTo>
                    <a:pt x="55" y="89"/>
                  </a:lnTo>
                  <a:lnTo>
                    <a:pt x="59" y="93"/>
                  </a:lnTo>
                  <a:lnTo>
                    <a:pt x="63" y="93"/>
                  </a:lnTo>
                  <a:lnTo>
                    <a:pt x="63" y="97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8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0" y="108"/>
                  </a:lnTo>
                  <a:lnTo>
                    <a:pt x="74" y="111"/>
                  </a:lnTo>
                  <a:lnTo>
                    <a:pt x="74" y="111"/>
                  </a:lnTo>
                  <a:lnTo>
                    <a:pt x="78" y="119"/>
                  </a:lnTo>
                  <a:lnTo>
                    <a:pt x="74" y="123"/>
                  </a:lnTo>
                  <a:lnTo>
                    <a:pt x="74" y="126"/>
                  </a:lnTo>
                  <a:lnTo>
                    <a:pt x="78" y="126"/>
                  </a:lnTo>
                  <a:lnTo>
                    <a:pt x="78" y="130"/>
                  </a:lnTo>
                  <a:lnTo>
                    <a:pt x="78" y="130"/>
                  </a:lnTo>
                  <a:lnTo>
                    <a:pt x="78" y="134"/>
                  </a:lnTo>
                  <a:lnTo>
                    <a:pt x="81" y="134"/>
                  </a:lnTo>
                  <a:lnTo>
                    <a:pt x="81" y="137"/>
                  </a:lnTo>
                  <a:lnTo>
                    <a:pt x="78" y="137"/>
                  </a:lnTo>
                  <a:lnTo>
                    <a:pt x="81" y="141"/>
                  </a:lnTo>
                  <a:lnTo>
                    <a:pt x="81" y="145"/>
                  </a:lnTo>
                  <a:lnTo>
                    <a:pt x="81" y="149"/>
                  </a:lnTo>
                  <a:lnTo>
                    <a:pt x="81" y="149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9" y="156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6" y="160"/>
                  </a:lnTo>
                  <a:lnTo>
                    <a:pt x="96" y="163"/>
                  </a:lnTo>
                  <a:lnTo>
                    <a:pt x="96" y="163"/>
                  </a:lnTo>
                  <a:lnTo>
                    <a:pt x="100" y="167"/>
                  </a:lnTo>
                  <a:lnTo>
                    <a:pt x="100" y="167"/>
                  </a:lnTo>
                  <a:lnTo>
                    <a:pt x="100" y="171"/>
                  </a:lnTo>
                  <a:lnTo>
                    <a:pt x="96" y="175"/>
                  </a:lnTo>
                  <a:lnTo>
                    <a:pt x="92" y="178"/>
                  </a:lnTo>
                  <a:lnTo>
                    <a:pt x="89" y="175"/>
                  </a:lnTo>
                  <a:lnTo>
                    <a:pt x="89" y="175"/>
                  </a:lnTo>
                  <a:lnTo>
                    <a:pt x="89" y="171"/>
                  </a:lnTo>
                  <a:lnTo>
                    <a:pt x="89" y="171"/>
                  </a:lnTo>
                  <a:lnTo>
                    <a:pt x="85" y="167"/>
                  </a:lnTo>
                  <a:lnTo>
                    <a:pt x="85" y="163"/>
                  </a:lnTo>
                  <a:lnTo>
                    <a:pt x="81" y="163"/>
                  </a:lnTo>
                  <a:lnTo>
                    <a:pt x="78" y="160"/>
                  </a:lnTo>
                  <a:lnTo>
                    <a:pt x="78" y="160"/>
                  </a:lnTo>
                  <a:lnTo>
                    <a:pt x="74" y="156"/>
                  </a:lnTo>
                  <a:lnTo>
                    <a:pt x="70" y="152"/>
                  </a:lnTo>
                  <a:lnTo>
                    <a:pt x="66" y="149"/>
                  </a:lnTo>
                  <a:lnTo>
                    <a:pt x="63" y="149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59" y="145"/>
                  </a:lnTo>
                  <a:lnTo>
                    <a:pt x="59" y="141"/>
                  </a:lnTo>
                  <a:lnTo>
                    <a:pt x="59" y="137"/>
                  </a:lnTo>
                  <a:lnTo>
                    <a:pt x="63" y="130"/>
                  </a:lnTo>
                  <a:lnTo>
                    <a:pt x="63" y="126"/>
                  </a:lnTo>
                  <a:lnTo>
                    <a:pt x="59" y="119"/>
                  </a:lnTo>
                  <a:lnTo>
                    <a:pt x="59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48" y="111"/>
                  </a:lnTo>
                  <a:lnTo>
                    <a:pt x="48" y="108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44" y="108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7" y="108"/>
                  </a:lnTo>
                  <a:lnTo>
                    <a:pt x="41" y="104"/>
                  </a:lnTo>
                  <a:lnTo>
                    <a:pt x="37" y="104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2" y="93"/>
                  </a:lnTo>
                  <a:lnTo>
                    <a:pt x="18" y="89"/>
                  </a:lnTo>
                  <a:lnTo>
                    <a:pt x="22" y="89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33" y="89"/>
                  </a:lnTo>
                  <a:lnTo>
                    <a:pt x="33" y="93"/>
                  </a:lnTo>
                  <a:lnTo>
                    <a:pt x="33" y="89"/>
                  </a:lnTo>
                  <a:lnTo>
                    <a:pt x="37" y="89"/>
                  </a:lnTo>
                  <a:lnTo>
                    <a:pt x="33" y="89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7" y="78"/>
                  </a:lnTo>
                  <a:lnTo>
                    <a:pt x="37" y="74"/>
                  </a:lnTo>
                  <a:lnTo>
                    <a:pt x="33" y="74"/>
                  </a:lnTo>
                  <a:lnTo>
                    <a:pt x="33" y="71"/>
                  </a:lnTo>
                  <a:lnTo>
                    <a:pt x="29" y="67"/>
                  </a:lnTo>
                  <a:lnTo>
                    <a:pt x="29" y="63"/>
                  </a:lnTo>
                  <a:lnTo>
                    <a:pt x="26" y="60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5" y="56"/>
                  </a:lnTo>
                  <a:lnTo>
                    <a:pt x="15" y="52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1" y="26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5" y="145"/>
                  </a:moveTo>
                  <a:lnTo>
                    <a:pt x="85" y="141"/>
                  </a:lnTo>
                  <a:lnTo>
                    <a:pt x="85" y="141"/>
                  </a:lnTo>
                  <a:lnTo>
                    <a:pt x="85" y="137"/>
                  </a:lnTo>
                  <a:lnTo>
                    <a:pt x="81" y="137"/>
                  </a:lnTo>
                  <a:lnTo>
                    <a:pt x="85" y="141"/>
                  </a:lnTo>
                  <a:lnTo>
                    <a:pt x="85" y="145"/>
                  </a:lnTo>
                  <a:lnTo>
                    <a:pt x="85" y="145"/>
                  </a:lnTo>
                  <a:close/>
                  <a:moveTo>
                    <a:pt x="89" y="149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49"/>
                  </a:lnTo>
                  <a:lnTo>
                    <a:pt x="89" y="149"/>
                  </a:lnTo>
                  <a:lnTo>
                    <a:pt x="89" y="149"/>
                  </a:lnTo>
                  <a:close/>
                  <a:moveTo>
                    <a:pt x="296" y="145"/>
                  </a:moveTo>
                  <a:lnTo>
                    <a:pt x="300" y="145"/>
                  </a:lnTo>
                  <a:lnTo>
                    <a:pt x="300" y="145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96" y="145"/>
                  </a:lnTo>
                  <a:close/>
                  <a:moveTo>
                    <a:pt x="296" y="149"/>
                  </a:move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lnTo>
                    <a:pt x="296" y="149"/>
                  </a:lnTo>
                  <a:close/>
                  <a:moveTo>
                    <a:pt x="296" y="156"/>
                  </a:moveTo>
                  <a:lnTo>
                    <a:pt x="296" y="152"/>
                  </a:lnTo>
                  <a:lnTo>
                    <a:pt x="296" y="152"/>
                  </a:lnTo>
                  <a:lnTo>
                    <a:pt x="296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7"/>
            <p:cNvSpPr>
              <a:spLocks noEditPoints="1"/>
            </p:cNvSpPr>
            <p:nvPr/>
          </p:nvSpPr>
          <p:spPr bwMode="auto">
            <a:xfrm>
              <a:off x="2749063" y="3075611"/>
              <a:ext cx="829877" cy="788705"/>
            </a:xfrm>
            <a:custGeom>
              <a:avLst/>
              <a:gdLst>
                <a:gd name="T0" fmla="*/ 103 w 174"/>
                <a:gd name="T1" fmla="*/ 22 h 165"/>
                <a:gd name="T2" fmla="*/ 105 w 174"/>
                <a:gd name="T3" fmla="*/ 21 h 165"/>
                <a:gd name="T4" fmla="*/ 106 w 174"/>
                <a:gd name="T5" fmla="*/ 21 h 165"/>
                <a:gd name="T6" fmla="*/ 109 w 174"/>
                <a:gd name="T7" fmla="*/ 22 h 165"/>
                <a:gd name="T8" fmla="*/ 100 w 174"/>
                <a:gd name="T9" fmla="*/ 5 h 165"/>
                <a:gd name="T10" fmla="*/ 94 w 174"/>
                <a:gd name="T11" fmla="*/ 12 h 165"/>
                <a:gd name="T12" fmla="*/ 88 w 174"/>
                <a:gd name="T13" fmla="*/ 13 h 165"/>
                <a:gd name="T14" fmla="*/ 79 w 174"/>
                <a:gd name="T15" fmla="*/ 12 h 165"/>
                <a:gd name="T16" fmla="*/ 75 w 174"/>
                <a:gd name="T17" fmla="*/ 13 h 165"/>
                <a:gd name="T18" fmla="*/ 64 w 174"/>
                <a:gd name="T19" fmla="*/ 15 h 165"/>
                <a:gd name="T20" fmla="*/ 64 w 174"/>
                <a:gd name="T21" fmla="*/ 5 h 165"/>
                <a:gd name="T22" fmla="*/ 59 w 174"/>
                <a:gd name="T23" fmla="*/ 0 h 165"/>
                <a:gd name="T24" fmla="*/ 44 w 174"/>
                <a:gd name="T25" fmla="*/ 6 h 165"/>
                <a:gd name="T26" fmla="*/ 47 w 174"/>
                <a:gd name="T27" fmla="*/ 12 h 165"/>
                <a:gd name="T28" fmla="*/ 30 w 174"/>
                <a:gd name="T29" fmla="*/ 17 h 165"/>
                <a:gd name="T30" fmla="*/ 18 w 174"/>
                <a:gd name="T31" fmla="*/ 16 h 165"/>
                <a:gd name="T32" fmla="*/ 20 w 174"/>
                <a:gd name="T33" fmla="*/ 28 h 165"/>
                <a:gd name="T34" fmla="*/ 10 w 174"/>
                <a:gd name="T35" fmla="*/ 40 h 165"/>
                <a:gd name="T36" fmla="*/ 3 w 174"/>
                <a:gd name="T37" fmla="*/ 49 h 165"/>
                <a:gd name="T38" fmla="*/ 5 w 174"/>
                <a:gd name="T39" fmla="*/ 60 h 165"/>
                <a:gd name="T40" fmla="*/ 16 w 174"/>
                <a:gd name="T41" fmla="*/ 67 h 165"/>
                <a:gd name="T42" fmla="*/ 27 w 174"/>
                <a:gd name="T43" fmla="*/ 66 h 165"/>
                <a:gd name="T44" fmla="*/ 38 w 174"/>
                <a:gd name="T45" fmla="*/ 65 h 165"/>
                <a:gd name="T46" fmla="*/ 50 w 174"/>
                <a:gd name="T47" fmla="*/ 75 h 165"/>
                <a:gd name="T48" fmla="*/ 62 w 174"/>
                <a:gd name="T49" fmla="*/ 86 h 165"/>
                <a:gd name="T50" fmla="*/ 74 w 174"/>
                <a:gd name="T51" fmla="*/ 106 h 165"/>
                <a:gd name="T52" fmla="*/ 84 w 174"/>
                <a:gd name="T53" fmla="*/ 114 h 165"/>
                <a:gd name="T54" fmla="*/ 90 w 174"/>
                <a:gd name="T55" fmla="*/ 127 h 165"/>
                <a:gd name="T56" fmla="*/ 92 w 174"/>
                <a:gd name="T57" fmla="*/ 136 h 165"/>
                <a:gd name="T58" fmla="*/ 83 w 174"/>
                <a:gd name="T59" fmla="*/ 143 h 165"/>
                <a:gd name="T60" fmla="*/ 84 w 174"/>
                <a:gd name="T61" fmla="*/ 150 h 165"/>
                <a:gd name="T62" fmla="*/ 95 w 174"/>
                <a:gd name="T63" fmla="*/ 157 h 165"/>
                <a:gd name="T64" fmla="*/ 102 w 174"/>
                <a:gd name="T65" fmla="*/ 159 h 165"/>
                <a:gd name="T66" fmla="*/ 105 w 174"/>
                <a:gd name="T67" fmla="*/ 152 h 165"/>
                <a:gd name="T68" fmla="*/ 108 w 174"/>
                <a:gd name="T69" fmla="*/ 149 h 165"/>
                <a:gd name="T70" fmla="*/ 104 w 174"/>
                <a:gd name="T71" fmla="*/ 156 h 165"/>
                <a:gd name="T72" fmla="*/ 116 w 174"/>
                <a:gd name="T73" fmla="*/ 140 h 165"/>
                <a:gd name="T74" fmla="*/ 116 w 174"/>
                <a:gd name="T75" fmla="*/ 133 h 165"/>
                <a:gd name="T76" fmla="*/ 119 w 174"/>
                <a:gd name="T77" fmla="*/ 126 h 165"/>
                <a:gd name="T78" fmla="*/ 131 w 174"/>
                <a:gd name="T79" fmla="*/ 119 h 165"/>
                <a:gd name="T80" fmla="*/ 136 w 174"/>
                <a:gd name="T81" fmla="*/ 115 h 165"/>
                <a:gd name="T82" fmla="*/ 141 w 174"/>
                <a:gd name="T83" fmla="*/ 116 h 165"/>
                <a:gd name="T84" fmla="*/ 149 w 174"/>
                <a:gd name="T85" fmla="*/ 109 h 165"/>
                <a:gd name="T86" fmla="*/ 154 w 174"/>
                <a:gd name="T87" fmla="*/ 96 h 165"/>
                <a:gd name="T88" fmla="*/ 156 w 174"/>
                <a:gd name="T89" fmla="*/ 78 h 165"/>
                <a:gd name="T90" fmla="*/ 155 w 174"/>
                <a:gd name="T91" fmla="*/ 73 h 165"/>
                <a:gd name="T92" fmla="*/ 161 w 174"/>
                <a:gd name="T93" fmla="*/ 71 h 165"/>
                <a:gd name="T94" fmla="*/ 173 w 174"/>
                <a:gd name="T95" fmla="*/ 56 h 165"/>
                <a:gd name="T96" fmla="*/ 168 w 174"/>
                <a:gd name="T97" fmla="*/ 42 h 165"/>
                <a:gd name="T98" fmla="*/ 151 w 174"/>
                <a:gd name="T99" fmla="*/ 33 h 165"/>
                <a:gd name="T100" fmla="*/ 142 w 174"/>
                <a:gd name="T101" fmla="*/ 33 h 165"/>
                <a:gd name="T102" fmla="*/ 134 w 174"/>
                <a:gd name="T103" fmla="*/ 32 h 165"/>
                <a:gd name="T104" fmla="*/ 130 w 174"/>
                <a:gd name="T105" fmla="*/ 35 h 165"/>
                <a:gd name="T106" fmla="*/ 126 w 174"/>
                <a:gd name="T107" fmla="*/ 29 h 165"/>
                <a:gd name="T108" fmla="*/ 120 w 174"/>
                <a:gd name="T109" fmla="*/ 25 h 165"/>
                <a:gd name="T110" fmla="*/ 113 w 174"/>
                <a:gd name="T111" fmla="*/ 27 h 165"/>
                <a:gd name="T112" fmla="*/ 107 w 174"/>
                <a:gd name="T113" fmla="*/ 33 h 165"/>
                <a:gd name="T114" fmla="*/ 105 w 174"/>
                <a:gd name="T115" fmla="*/ 29 h 165"/>
                <a:gd name="T116" fmla="*/ 113 w 174"/>
                <a:gd name="T117" fmla="*/ 24 h 165"/>
                <a:gd name="T118" fmla="*/ 104 w 174"/>
                <a:gd name="T119" fmla="*/ 25 h 165"/>
                <a:gd name="T120" fmla="*/ 99 w 174"/>
                <a:gd name="T121" fmla="*/ 25 h 165"/>
                <a:gd name="T122" fmla="*/ 106 w 174"/>
                <a:gd name="T123" fmla="*/ 17 h 165"/>
                <a:gd name="T124" fmla="*/ 102 w 174"/>
                <a:gd name="T125" fmla="*/ 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4" h="165">
                  <a:moveTo>
                    <a:pt x="102" y="24"/>
                  </a:moveTo>
                  <a:cubicBezTo>
                    <a:pt x="102" y="24"/>
                    <a:pt x="102" y="24"/>
                    <a:pt x="102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4"/>
                    <a:pt x="102" y="24"/>
                    <a:pt x="102" y="24"/>
                  </a:cubicBezTo>
                  <a:close/>
                  <a:moveTo>
                    <a:pt x="101" y="24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4"/>
                    <a:pt x="101" y="24"/>
                    <a:pt x="101" y="24"/>
                  </a:cubicBezTo>
                  <a:close/>
                  <a:moveTo>
                    <a:pt x="105" y="21"/>
                  </a:move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5" y="21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lose/>
                  <a:moveTo>
                    <a:pt x="107" y="22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lose/>
                  <a:moveTo>
                    <a:pt x="105" y="14"/>
                  </a:moveTo>
                  <a:cubicBezTo>
                    <a:pt x="104" y="13"/>
                    <a:pt x="104" y="13"/>
                    <a:pt x="104" y="13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lose/>
                  <a:moveTo>
                    <a:pt x="101" y="6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0" y="88"/>
                    <a:pt x="70" y="88"/>
                    <a:pt x="70" y="88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4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3" y="149"/>
                    <a:pt x="83" y="149"/>
                    <a:pt x="83" y="149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6" y="151"/>
                    <a:pt x="86" y="151"/>
                    <a:pt x="86" y="151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4"/>
                    <a:pt x="91" y="154"/>
                    <a:pt x="91" y="154"/>
                  </a:cubicBezTo>
                  <a:cubicBezTo>
                    <a:pt x="92" y="154"/>
                    <a:pt x="92" y="154"/>
                    <a:pt x="92" y="154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7"/>
                    <a:pt x="95" y="157"/>
                    <a:pt x="95" y="157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9"/>
                    <a:pt x="97" y="159"/>
                    <a:pt x="97" y="159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5"/>
                    <a:pt x="102" y="155"/>
                    <a:pt x="102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3" y="154"/>
                    <a:pt x="103" y="154"/>
                    <a:pt x="103" y="154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6" y="148"/>
                    <a:pt x="106" y="148"/>
                    <a:pt x="106" y="148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107" y="153"/>
                    <a:pt x="107" y="153"/>
                    <a:pt x="107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6" y="154"/>
                    <a:pt x="106" y="154"/>
                    <a:pt x="106" y="154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7" y="155"/>
                    <a:pt x="107" y="155"/>
                    <a:pt x="107" y="155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2" y="146"/>
                    <a:pt x="112" y="146"/>
                    <a:pt x="112" y="146"/>
                  </a:cubicBezTo>
                  <a:cubicBezTo>
                    <a:pt x="114" y="143"/>
                    <a:pt x="114" y="143"/>
                    <a:pt x="114" y="143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6" y="130"/>
                    <a:pt x="116" y="130"/>
                    <a:pt x="116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4" y="117"/>
                    <a:pt x="134" y="117"/>
                    <a:pt x="134" y="117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6"/>
                    <a:pt x="139" y="116"/>
                  </a:cubicBezTo>
                  <a:cubicBezTo>
                    <a:pt x="139" y="116"/>
                    <a:pt x="140" y="116"/>
                    <a:pt x="140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4" y="116"/>
                    <a:pt x="144" y="116"/>
                    <a:pt x="144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6" y="113"/>
                    <a:pt x="146" y="113"/>
                    <a:pt x="146" y="113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2"/>
                    <a:pt x="155" y="92"/>
                    <a:pt x="155" y="92"/>
                  </a:cubicBezTo>
                  <a:cubicBezTo>
                    <a:pt x="156" y="91"/>
                    <a:pt x="156" y="91"/>
                    <a:pt x="156" y="91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56" y="80"/>
                    <a:pt x="156" y="80"/>
                    <a:pt x="156" y="80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3"/>
                    <a:pt x="158" y="73"/>
                    <a:pt x="158" y="73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7" y="74"/>
                    <a:pt x="157" y="74"/>
                    <a:pt x="157" y="74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7" y="75"/>
                    <a:pt x="157" y="75"/>
                    <a:pt x="157" y="75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61" y="71"/>
                    <a:pt x="161" y="71"/>
                    <a:pt x="161" y="71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7" y="64"/>
                    <a:pt x="167" y="64"/>
                    <a:pt x="167" y="64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3" y="56"/>
                    <a:pt x="173" y="56"/>
                    <a:pt x="173" y="56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74" y="55"/>
                    <a:pt x="174" y="55"/>
                    <a:pt x="174" y="55"/>
                  </a:cubicBezTo>
                  <a:cubicBezTo>
                    <a:pt x="174" y="54"/>
                    <a:pt x="174" y="54"/>
                    <a:pt x="174" y="54"/>
                  </a:cubicBezTo>
                  <a:cubicBezTo>
                    <a:pt x="173" y="53"/>
                    <a:pt x="173" y="53"/>
                    <a:pt x="173" y="53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74" y="50"/>
                    <a:pt x="174" y="50"/>
                    <a:pt x="174" y="50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3" y="49"/>
                    <a:pt x="173" y="49"/>
                    <a:pt x="173" y="49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49" y="33"/>
                    <a:pt x="149" y="33"/>
                    <a:pt x="149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4" y="27"/>
                    <a:pt x="124" y="27"/>
                    <a:pt x="124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9" y="25"/>
                    <a:pt x="119" y="25"/>
                    <a:pt x="119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lnTo>
                    <a:pt x="10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8"/>
            <p:cNvSpPr>
              <a:spLocks/>
            </p:cNvSpPr>
            <p:nvPr/>
          </p:nvSpPr>
          <p:spPr bwMode="auto">
            <a:xfrm>
              <a:off x="3159498" y="3066605"/>
              <a:ext cx="61758" cy="81058"/>
            </a:xfrm>
            <a:custGeom>
              <a:avLst/>
              <a:gdLst>
                <a:gd name="T0" fmla="*/ 3 w 48"/>
                <a:gd name="T1" fmla="*/ 48 h 63"/>
                <a:gd name="T2" fmla="*/ 3 w 48"/>
                <a:gd name="T3" fmla="*/ 52 h 63"/>
                <a:gd name="T4" fmla="*/ 3 w 48"/>
                <a:gd name="T5" fmla="*/ 52 h 63"/>
                <a:gd name="T6" fmla="*/ 3 w 48"/>
                <a:gd name="T7" fmla="*/ 52 h 63"/>
                <a:gd name="T8" fmla="*/ 3 w 48"/>
                <a:gd name="T9" fmla="*/ 56 h 63"/>
                <a:gd name="T10" fmla="*/ 7 w 48"/>
                <a:gd name="T11" fmla="*/ 56 h 63"/>
                <a:gd name="T12" fmla="*/ 11 w 48"/>
                <a:gd name="T13" fmla="*/ 59 h 63"/>
                <a:gd name="T14" fmla="*/ 11 w 48"/>
                <a:gd name="T15" fmla="*/ 56 h 63"/>
                <a:gd name="T16" fmla="*/ 15 w 48"/>
                <a:gd name="T17" fmla="*/ 56 h 63"/>
                <a:gd name="T18" fmla="*/ 15 w 48"/>
                <a:gd name="T19" fmla="*/ 56 h 63"/>
                <a:gd name="T20" fmla="*/ 15 w 48"/>
                <a:gd name="T21" fmla="*/ 56 h 63"/>
                <a:gd name="T22" fmla="*/ 18 w 48"/>
                <a:gd name="T23" fmla="*/ 56 h 63"/>
                <a:gd name="T24" fmla="*/ 18 w 48"/>
                <a:gd name="T25" fmla="*/ 59 h 63"/>
                <a:gd name="T26" fmla="*/ 18 w 48"/>
                <a:gd name="T27" fmla="*/ 63 h 63"/>
                <a:gd name="T28" fmla="*/ 22 w 48"/>
                <a:gd name="T29" fmla="*/ 59 h 63"/>
                <a:gd name="T30" fmla="*/ 22 w 48"/>
                <a:gd name="T31" fmla="*/ 56 h 63"/>
                <a:gd name="T32" fmla="*/ 26 w 48"/>
                <a:gd name="T33" fmla="*/ 56 h 63"/>
                <a:gd name="T34" fmla="*/ 26 w 48"/>
                <a:gd name="T35" fmla="*/ 56 h 63"/>
                <a:gd name="T36" fmla="*/ 29 w 48"/>
                <a:gd name="T37" fmla="*/ 52 h 63"/>
                <a:gd name="T38" fmla="*/ 33 w 48"/>
                <a:gd name="T39" fmla="*/ 48 h 63"/>
                <a:gd name="T40" fmla="*/ 37 w 48"/>
                <a:gd name="T41" fmla="*/ 41 h 63"/>
                <a:gd name="T42" fmla="*/ 37 w 48"/>
                <a:gd name="T43" fmla="*/ 41 h 63"/>
                <a:gd name="T44" fmla="*/ 40 w 48"/>
                <a:gd name="T45" fmla="*/ 33 h 63"/>
                <a:gd name="T46" fmla="*/ 44 w 48"/>
                <a:gd name="T47" fmla="*/ 30 h 63"/>
                <a:gd name="T48" fmla="*/ 44 w 48"/>
                <a:gd name="T49" fmla="*/ 30 h 63"/>
                <a:gd name="T50" fmla="*/ 44 w 48"/>
                <a:gd name="T51" fmla="*/ 30 h 63"/>
                <a:gd name="T52" fmla="*/ 48 w 48"/>
                <a:gd name="T53" fmla="*/ 26 h 63"/>
                <a:gd name="T54" fmla="*/ 48 w 48"/>
                <a:gd name="T55" fmla="*/ 22 h 63"/>
                <a:gd name="T56" fmla="*/ 44 w 48"/>
                <a:gd name="T57" fmla="*/ 19 h 63"/>
                <a:gd name="T58" fmla="*/ 44 w 48"/>
                <a:gd name="T59" fmla="*/ 19 h 63"/>
                <a:gd name="T60" fmla="*/ 40 w 48"/>
                <a:gd name="T61" fmla="*/ 19 h 63"/>
                <a:gd name="T62" fmla="*/ 40 w 48"/>
                <a:gd name="T63" fmla="*/ 15 h 63"/>
                <a:gd name="T64" fmla="*/ 33 w 48"/>
                <a:gd name="T65" fmla="*/ 11 h 63"/>
                <a:gd name="T66" fmla="*/ 33 w 48"/>
                <a:gd name="T67" fmla="*/ 7 h 63"/>
                <a:gd name="T68" fmla="*/ 29 w 48"/>
                <a:gd name="T69" fmla="*/ 7 h 63"/>
                <a:gd name="T70" fmla="*/ 22 w 48"/>
                <a:gd name="T71" fmla="*/ 4 h 63"/>
                <a:gd name="T72" fmla="*/ 15 w 48"/>
                <a:gd name="T73" fmla="*/ 0 h 63"/>
                <a:gd name="T74" fmla="*/ 11 w 48"/>
                <a:gd name="T75" fmla="*/ 0 h 63"/>
                <a:gd name="T76" fmla="*/ 7 w 48"/>
                <a:gd name="T77" fmla="*/ 4 h 63"/>
                <a:gd name="T78" fmla="*/ 7 w 48"/>
                <a:gd name="T79" fmla="*/ 4 h 63"/>
                <a:gd name="T80" fmla="*/ 7 w 48"/>
                <a:gd name="T81" fmla="*/ 4 h 63"/>
                <a:gd name="T82" fmla="*/ 3 w 48"/>
                <a:gd name="T83" fmla="*/ 4 h 63"/>
                <a:gd name="T84" fmla="*/ 3 w 48"/>
                <a:gd name="T85" fmla="*/ 7 h 63"/>
                <a:gd name="T86" fmla="*/ 0 w 48"/>
                <a:gd name="T87" fmla="*/ 7 h 63"/>
                <a:gd name="T88" fmla="*/ 3 w 48"/>
                <a:gd name="T89" fmla="*/ 15 h 63"/>
                <a:gd name="T90" fmla="*/ 3 w 48"/>
                <a:gd name="T91" fmla="*/ 15 h 63"/>
                <a:gd name="T92" fmla="*/ 3 w 48"/>
                <a:gd name="T93" fmla="*/ 19 h 63"/>
                <a:gd name="T94" fmla="*/ 3 w 48"/>
                <a:gd name="T95" fmla="*/ 22 h 63"/>
                <a:gd name="T96" fmla="*/ 7 w 48"/>
                <a:gd name="T97" fmla="*/ 22 h 63"/>
                <a:gd name="T98" fmla="*/ 7 w 48"/>
                <a:gd name="T99" fmla="*/ 26 h 63"/>
                <a:gd name="T100" fmla="*/ 7 w 48"/>
                <a:gd name="T101" fmla="*/ 30 h 63"/>
                <a:gd name="T102" fmla="*/ 11 w 48"/>
                <a:gd name="T103" fmla="*/ 33 h 63"/>
                <a:gd name="T104" fmla="*/ 11 w 48"/>
                <a:gd name="T105" fmla="*/ 33 h 63"/>
                <a:gd name="T106" fmla="*/ 11 w 48"/>
                <a:gd name="T107" fmla="*/ 37 h 63"/>
                <a:gd name="T108" fmla="*/ 7 w 48"/>
                <a:gd name="T109" fmla="*/ 37 h 63"/>
                <a:gd name="T110" fmla="*/ 7 w 48"/>
                <a:gd name="T111" fmla="*/ 41 h 63"/>
                <a:gd name="T112" fmla="*/ 7 w 48"/>
                <a:gd name="T113" fmla="*/ 45 h 63"/>
                <a:gd name="T114" fmla="*/ 7 w 48"/>
                <a:gd name="T115" fmla="*/ 48 h 63"/>
                <a:gd name="T116" fmla="*/ 3 w 48"/>
                <a:gd name="T117" fmla="*/ 48 h 63"/>
                <a:gd name="T118" fmla="*/ 3 w 48"/>
                <a:gd name="T11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63">
                  <a:moveTo>
                    <a:pt x="3" y="48"/>
                  </a:move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6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1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22" y="59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9" y="52"/>
                  </a:lnTo>
                  <a:lnTo>
                    <a:pt x="33" y="48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40" y="33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8" y="26"/>
                  </a:lnTo>
                  <a:lnTo>
                    <a:pt x="48" y="22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0" y="19"/>
                  </a:lnTo>
                  <a:lnTo>
                    <a:pt x="40" y="15"/>
                  </a:lnTo>
                  <a:lnTo>
                    <a:pt x="33" y="11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2" y="4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9"/>
            <p:cNvSpPr>
              <a:spLocks/>
            </p:cNvSpPr>
            <p:nvPr/>
          </p:nvSpPr>
          <p:spPr bwMode="auto">
            <a:xfrm>
              <a:off x="3087448" y="3061459"/>
              <a:ext cx="86205" cy="81058"/>
            </a:xfrm>
            <a:custGeom>
              <a:avLst/>
              <a:gdLst>
                <a:gd name="T0" fmla="*/ 26 w 67"/>
                <a:gd name="T1" fmla="*/ 63 h 63"/>
                <a:gd name="T2" fmla="*/ 30 w 67"/>
                <a:gd name="T3" fmla="*/ 63 h 63"/>
                <a:gd name="T4" fmla="*/ 37 w 67"/>
                <a:gd name="T5" fmla="*/ 63 h 63"/>
                <a:gd name="T6" fmla="*/ 34 w 67"/>
                <a:gd name="T7" fmla="*/ 60 h 63"/>
                <a:gd name="T8" fmla="*/ 30 w 67"/>
                <a:gd name="T9" fmla="*/ 56 h 63"/>
                <a:gd name="T10" fmla="*/ 34 w 67"/>
                <a:gd name="T11" fmla="*/ 52 h 63"/>
                <a:gd name="T12" fmla="*/ 45 w 67"/>
                <a:gd name="T13" fmla="*/ 52 h 63"/>
                <a:gd name="T14" fmla="*/ 52 w 67"/>
                <a:gd name="T15" fmla="*/ 49 h 63"/>
                <a:gd name="T16" fmla="*/ 59 w 67"/>
                <a:gd name="T17" fmla="*/ 52 h 63"/>
                <a:gd name="T18" fmla="*/ 63 w 67"/>
                <a:gd name="T19" fmla="*/ 49 h 63"/>
                <a:gd name="T20" fmla="*/ 63 w 67"/>
                <a:gd name="T21" fmla="*/ 41 h 63"/>
                <a:gd name="T22" fmla="*/ 67 w 67"/>
                <a:gd name="T23" fmla="*/ 37 h 63"/>
                <a:gd name="T24" fmla="*/ 63 w 67"/>
                <a:gd name="T25" fmla="*/ 34 h 63"/>
                <a:gd name="T26" fmla="*/ 63 w 67"/>
                <a:gd name="T27" fmla="*/ 26 h 63"/>
                <a:gd name="T28" fmla="*/ 59 w 67"/>
                <a:gd name="T29" fmla="*/ 23 h 63"/>
                <a:gd name="T30" fmla="*/ 59 w 67"/>
                <a:gd name="T31" fmla="*/ 19 h 63"/>
                <a:gd name="T32" fmla="*/ 59 w 67"/>
                <a:gd name="T33" fmla="*/ 11 h 63"/>
                <a:gd name="T34" fmla="*/ 63 w 67"/>
                <a:gd name="T35" fmla="*/ 8 h 63"/>
                <a:gd name="T36" fmla="*/ 63 w 67"/>
                <a:gd name="T37" fmla="*/ 4 h 63"/>
                <a:gd name="T38" fmla="*/ 56 w 67"/>
                <a:gd name="T39" fmla="*/ 0 h 63"/>
                <a:gd name="T40" fmla="*/ 48 w 67"/>
                <a:gd name="T41" fmla="*/ 0 h 63"/>
                <a:gd name="T42" fmla="*/ 37 w 67"/>
                <a:gd name="T43" fmla="*/ 0 h 63"/>
                <a:gd name="T44" fmla="*/ 26 w 67"/>
                <a:gd name="T45" fmla="*/ 0 h 63"/>
                <a:gd name="T46" fmla="*/ 15 w 67"/>
                <a:gd name="T47" fmla="*/ 0 h 63"/>
                <a:gd name="T48" fmla="*/ 15 w 67"/>
                <a:gd name="T49" fmla="*/ 4 h 63"/>
                <a:gd name="T50" fmla="*/ 15 w 67"/>
                <a:gd name="T51" fmla="*/ 8 h 63"/>
                <a:gd name="T52" fmla="*/ 8 w 67"/>
                <a:gd name="T53" fmla="*/ 15 h 63"/>
                <a:gd name="T54" fmla="*/ 4 w 67"/>
                <a:gd name="T55" fmla="*/ 19 h 63"/>
                <a:gd name="T56" fmla="*/ 0 w 67"/>
                <a:gd name="T57" fmla="*/ 26 h 63"/>
                <a:gd name="T58" fmla="*/ 4 w 67"/>
                <a:gd name="T59" fmla="*/ 30 h 63"/>
                <a:gd name="T60" fmla="*/ 4 w 67"/>
                <a:gd name="T61" fmla="*/ 34 h 63"/>
                <a:gd name="T62" fmla="*/ 8 w 67"/>
                <a:gd name="T63" fmla="*/ 37 h 63"/>
                <a:gd name="T64" fmla="*/ 11 w 67"/>
                <a:gd name="T65" fmla="*/ 37 h 63"/>
                <a:gd name="T66" fmla="*/ 15 w 67"/>
                <a:gd name="T67" fmla="*/ 41 h 63"/>
                <a:gd name="T68" fmla="*/ 15 w 67"/>
                <a:gd name="T69" fmla="*/ 49 h 63"/>
                <a:gd name="T70" fmla="*/ 19 w 67"/>
                <a:gd name="T71" fmla="*/ 52 h 63"/>
                <a:gd name="T72" fmla="*/ 22 w 67"/>
                <a:gd name="T73" fmla="*/ 56 h 63"/>
                <a:gd name="T74" fmla="*/ 22 w 67"/>
                <a:gd name="T75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3">
                  <a:moveTo>
                    <a:pt x="26" y="63"/>
                  </a:moveTo>
                  <a:lnTo>
                    <a:pt x="26" y="63"/>
                  </a:lnTo>
                  <a:lnTo>
                    <a:pt x="26" y="63"/>
                  </a:lnTo>
                  <a:lnTo>
                    <a:pt x="30" y="63"/>
                  </a:lnTo>
                  <a:lnTo>
                    <a:pt x="34" y="63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0" y="56"/>
                  </a:lnTo>
                  <a:lnTo>
                    <a:pt x="30" y="52"/>
                  </a:lnTo>
                  <a:lnTo>
                    <a:pt x="34" y="52"/>
                  </a:lnTo>
                  <a:lnTo>
                    <a:pt x="37" y="52"/>
                  </a:lnTo>
                  <a:lnTo>
                    <a:pt x="45" y="52"/>
                  </a:lnTo>
                  <a:lnTo>
                    <a:pt x="48" y="49"/>
                  </a:lnTo>
                  <a:lnTo>
                    <a:pt x="52" y="49"/>
                  </a:lnTo>
                  <a:lnTo>
                    <a:pt x="56" y="52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3" y="49"/>
                  </a:lnTo>
                  <a:lnTo>
                    <a:pt x="63" y="45"/>
                  </a:lnTo>
                  <a:lnTo>
                    <a:pt x="63" y="41"/>
                  </a:lnTo>
                  <a:lnTo>
                    <a:pt x="67" y="41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3" y="34"/>
                  </a:lnTo>
                  <a:lnTo>
                    <a:pt x="63" y="30"/>
                  </a:lnTo>
                  <a:lnTo>
                    <a:pt x="63" y="26"/>
                  </a:lnTo>
                  <a:lnTo>
                    <a:pt x="59" y="26"/>
                  </a:lnTo>
                  <a:lnTo>
                    <a:pt x="59" y="23"/>
                  </a:lnTo>
                  <a:lnTo>
                    <a:pt x="59" y="19"/>
                  </a:lnTo>
                  <a:lnTo>
                    <a:pt x="59" y="19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63" y="8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5" y="41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19" y="52"/>
                  </a:lnTo>
                  <a:lnTo>
                    <a:pt x="19" y="56"/>
                  </a:lnTo>
                  <a:lnTo>
                    <a:pt x="22" y="56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6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0"/>
            <p:cNvSpPr>
              <a:spLocks/>
            </p:cNvSpPr>
            <p:nvPr/>
          </p:nvSpPr>
          <p:spPr bwMode="auto">
            <a:xfrm>
              <a:off x="3016682" y="3013854"/>
              <a:ext cx="104218" cy="144103"/>
            </a:xfrm>
            <a:custGeom>
              <a:avLst/>
              <a:gdLst>
                <a:gd name="T0" fmla="*/ 11 w 81"/>
                <a:gd name="T1" fmla="*/ 48 h 112"/>
                <a:gd name="T2" fmla="*/ 14 w 81"/>
                <a:gd name="T3" fmla="*/ 48 h 112"/>
                <a:gd name="T4" fmla="*/ 22 w 81"/>
                <a:gd name="T5" fmla="*/ 52 h 112"/>
                <a:gd name="T6" fmla="*/ 18 w 81"/>
                <a:gd name="T7" fmla="*/ 60 h 112"/>
                <a:gd name="T8" fmla="*/ 22 w 81"/>
                <a:gd name="T9" fmla="*/ 63 h 112"/>
                <a:gd name="T10" fmla="*/ 26 w 81"/>
                <a:gd name="T11" fmla="*/ 63 h 112"/>
                <a:gd name="T12" fmla="*/ 29 w 81"/>
                <a:gd name="T13" fmla="*/ 67 h 112"/>
                <a:gd name="T14" fmla="*/ 26 w 81"/>
                <a:gd name="T15" fmla="*/ 71 h 112"/>
                <a:gd name="T16" fmla="*/ 22 w 81"/>
                <a:gd name="T17" fmla="*/ 82 h 112"/>
                <a:gd name="T18" fmla="*/ 22 w 81"/>
                <a:gd name="T19" fmla="*/ 86 h 112"/>
                <a:gd name="T20" fmla="*/ 22 w 81"/>
                <a:gd name="T21" fmla="*/ 89 h 112"/>
                <a:gd name="T22" fmla="*/ 22 w 81"/>
                <a:gd name="T23" fmla="*/ 93 h 112"/>
                <a:gd name="T24" fmla="*/ 29 w 81"/>
                <a:gd name="T25" fmla="*/ 100 h 112"/>
                <a:gd name="T26" fmla="*/ 29 w 81"/>
                <a:gd name="T27" fmla="*/ 104 h 112"/>
                <a:gd name="T28" fmla="*/ 40 w 81"/>
                <a:gd name="T29" fmla="*/ 112 h 112"/>
                <a:gd name="T30" fmla="*/ 44 w 81"/>
                <a:gd name="T31" fmla="*/ 108 h 112"/>
                <a:gd name="T32" fmla="*/ 48 w 81"/>
                <a:gd name="T33" fmla="*/ 108 h 112"/>
                <a:gd name="T34" fmla="*/ 52 w 81"/>
                <a:gd name="T35" fmla="*/ 104 h 112"/>
                <a:gd name="T36" fmla="*/ 63 w 81"/>
                <a:gd name="T37" fmla="*/ 104 h 112"/>
                <a:gd name="T38" fmla="*/ 66 w 81"/>
                <a:gd name="T39" fmla="*/ 100 h 112"/>
                <a:gd name="T40" fmla="*/ 74 w 81"/>
                <a:gd name="T41" fmla="*/ 100 h 112"/>
                <a:gd name="T42" fmla="*/ 81 w 81"/>
                <a:gd name="T43" fmla="*/ 100 h 112"/>
                <a:gd name="T44" fmla="*/ 77 w 81"/>
                <a:gd name="T45" fmla="*/ 97 h 112"/>
                <a:gd name="T46" fmla="*/ 74 w 81"/>
                <a:gd name="T47" fmla="*/ 93 h 112"/>
                <a:gd name="T48" fmla="*/ 70 w 81"/>
                <a:gd name="T49" fmla="*/ 89 h 112"/>
                <a:gd name="T50" fmla="*/ 70 w 81"/>
                <a:gd name="T51" fmla="*/ 86 h 112"/>
                <a:gd name="T52" fmla="*/ 66 w 81"/>
                <a:gd name="T53" fmla="*/ 78 h 112"/>
                <a:gd name="T54" fmla="*/ 63 w 81"/>
                <a:gd name="T55" fmla="*/ 74 h 112"/>
                <a:gd name="T56" fmla="*/ 63 w 81"/>
                <a:gd name="T57" fmla="*/ 74 h 112"/>
                <a:gd name="T58" fmla="*/ 59 w 81"/>
                <a:gd name="T59" fmla="*/ 67 h 112"/>
                <a:gd name="T60" fmla="*/ 55 w 81"/>
                <a:gd name="T61" fmla="*/ 67 h 112"/>
                <a:gd name="T62" fmla="*/ 59 w 81"/>
                <a:gd name="T63" fmla="*/ 56 h 112"/>
                <a:gd name="T64" fmla="*/ 59 w 81"/>
                <a:gd name="T65" fmla="*/ 52 h 112"/>
                <a:gd name="T66" fmla="*/ 66 w 81"/>
                <a:gd name="T67" fmla="*/ 48 h 112"/>
                <a:gd name="T68" fmla="*/ 70 w 81"/>
                <a:gd name="T69" fmla="*/ 45 h 112"/>
                <a:gd name="T70" fmla="*/ 70 w 81"/>
                <a:gd name="T71" fmla="*/ 41 h 112"/>
                <a:gd name="T72" fmla="*/ 70 w 81"/>
                <a:gd name="T73" fmla="*/ 37 h 112"/>
                <a:gd name="T74" fmla="*/ 66 w 81"/>
                <a:gd name="T75" fmla="*/ 34 h 112"/>
                <a:gd name="T76" fmla="*/ 55 w 81"/>
                <a:gd name="T77" fmla="*/ 26 h 112"/>
                <a:gd name="T78" fmla="*/ 52 w 81"/>
                <a:gd name="T79" fmla="*/ 26 h 112"/>
                <a:gd name="T80" fmla="*/ 44 w 81"/>
                <a:gd name="T81" fmla="*/ 26 h 112"/>
                <a:gd name="T82" fmla="*/ 44 w 81"/>
                <a:gd name="T83" fmla="*/ 26 h 112"/>
                <a:gd name="T84" fmla="*/ 48 w 81"/>
                <a:gd name="T85" fmla="*/ 19 h 112"/>
                <a:gd name="T86" fmla="*/ 40 w 81"/>
                <a:gd name="T87" fmla="*/ 11 h 112"/>
                <a:gd name="T88" fmla="*/ 33 w 81"/>
                <a:gd name="T89" fmla="*/ 4 h 112"/>
                <a:gd name="T90" fmla="*/ 29 w 81"/>
                <a:gd name="T91" fmla="*/ 0 h 112"/>
                <a:gd name="T92" fmla="*/ 22 w 81"/>
                <a:gd name="T93" fmla="*/ 0 h 112"/>
                <a:gd name="T94" fmla="*/ 18 w 81"/>
                <a:gd name="T95" fmla="*/ 4 h 112"/>
                <a:gd name="T96" fmla="*/ 11 w 81"/>
                <a:gd name="T97" fmla="*/ 8 h 112"/>
                <a:gd name="T98" fmla="*/ 11 w 81"/>
                <a:gd name="T99" fmla="*/ 15 h 112"/>
                <a:gd name="T100" fmla="*/ 14 w 81"/>
                <a:gd name="T101" fmla="*/ 19 h 112"/>
                <a:gd name="T102" fmla="*/ 18 w 81"/>
                <a:gd name="T103" fmla="*/ 23 h 112"/>
                <a:gd name="T104" fmla="*/ 11 w 81"/>
                <a:gd name="T105" fmla="*/ 26 h 112"/>
                <a:gd name="T106" fmla="*/ 3 w 81"/>
                <a:gd name="T107" fmla="*/ 26 h 112"/>
                <a:gd name="T108" fmla="*/ 3 w 81"/>
                <a:gd name="T109" fmla="*/ 30 h 112"/>
                <a:gd name="T110" fmla="*/ 0 w 81"/>
                <a:gd name="T111" fmla="*/ 37 h 112"/>
                <a:gd name="T112" fmla="*/ 11 w 81"/>
                <a:gd name="T113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112">
                  <a:moveTo>
                    <a:pt x="11" y="48"/>
                  </a:moveTo>
                  <a:lnTo>
                    <a:pt x="11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8" y="48"/>
                  </a:lnTo>
                  <a:lnTo>
                    <a:pt x="22" y="52"/>
                  </a:lnTo>
                  <a:lnTo>
                    <a:pt x="22" y="56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2" y="63"/>
                  </a:lnTo>
                  <a:lnTo>
                    <a:pt x="26" y="63"/>
                  </a:lnTo>
                  <a:lnTo>
                    <a:pt x="26" y="63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22" y="93"/>
                  </a:lnTo>
                  <a:lnTo>
                    <a:pt x="22" y="93"/>
                  </a:lnTo>
                  <a:lnTo>
                    <a:pt x="26" y="97"/>
                  </a:lnTo>
                  <a:lnTo>
                    <a:pt x="29" y="100"/>
                  </a:lnTo>
                  <a:lnTo>
                    <a:pt x="29" y="104"/>
                  </a:lnTo>
                  <a:lnTo>
                    <a:pt x="29" y="104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08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48" y="108"/>
                  </a:lnTo>
                  <a:lnTo>
                    <a:pt x="52" y="108"/>
                  </a:lnTo>
                  <a:lnTo>
                    <a:pt x="52" y="104"/>
                  </a:lnTo>
                  <a:lnTo>
                    <a:pt x="55" y="104"/>
                  </a:lnTo>
                  <a:lnTo>
                    <a:pt x="63" y="104"/>
                  </a:lnTo>
                  <a:lnTo>
                    <a:pt x="63" y="100"/>
                  </a:lnTo>
                  <a:lnTo>
                    <a:pt x="66" y="100"/>
                  </a:lnTo>
                  <a:lnTo>
                    <a:pt x="70" y="97"/>
                  </a:lnTo>
                  <a:lnTo>
                    <a:pt x="74" y="100"/>
                  </a:lnTo>
                  <a:lnTo>
                    <a:pt x="77" y="100"/>
                  </a:lnTo>
                  <a:lnTo>
                    <a:pt x="81" y="10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77" y="93"/>
                  </a:lnTo>
                  <a:lnTo>
                    <a:pt x="74" y="93"/>
                  </a:lnTo>
                  <a:lnTo>
                    <a:pt x="74" y="89"/>
                  </a:lnTo>
                  <a:lnTo>
                    <a:pt x="70" y="89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70" y="78"/>
                  </a:lnTo>
                  <a:lnTo>
                    <a:pt x="66" y="78"/>
                  </a:lnTo>
                  <a:lnTo>
                    <a:pt x="66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59" y="71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9" y="52"/>
                  </a:lnTo>
                  <a:lnTo>
                    <a:pt x="63" y="52"/>
                  </a:lnTo>
                  <a:lnTo>
                    <a:pt x="66" y="48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41"/>
                  </a:lnTo>
                  <a:lnTo>
                    <a:pt x="70" y="37"/>
                  </a:lnTo>
                  <a:lnTo>
                    <a:pt x="70" y="34"/>
                  </a:lnTo>
                  <a:lnTo>
                    <a:pt x="66" y="34"/>
                  </a:lnTo>
                  <a:lnTo>
                    <a:pt x="63" y="30"/>
                  </a:lnTo>
                  <a:lnTo>
                    <a:pt x="55" y="26"/>
                  </a:lnTo>
                  <a:lnTo>
                    <a:pt x="52" y="23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4" y="23"/>
                  </a:lnTo>
                  <a:lnTo>
                    <a:pt x="48" y="19"/>
                  </a:lnTo>
                  <a:lnTo>
                    <a:pt x="44" y="15"/>
                  </a:lnTo>
                  <a:lnTo>
                    <a:pt x="40" y="11"/>
                  </a:lnTo>
                  <a:lnTo>
                    <a:pt x="37" y="11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4" y="8"/>
                  </a:lnTo>
                  <a:lnTo>
                    <a:pt x="11" y="8"/>
                  </a:lnTo>
                  <a:lnTo>
                    <a:pt x="7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8" y="19"/>
                  </a:lnTo>
                  <a:lnTo>
                    <a:pt x="18" y="23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0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3" y="45"/>
                  </a:lnTo>
                  <a:lnTo>
                    <a:pt x="11" y="48"/>
                  </a:lnTo>
                  <a:lnTo>
                    <a:pt x="11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1"/>
            <p:cNvSpPr>
              <a:spLocks noEditPoints="1"/>
            </p:cNvSpPr>
            <p:nvPr/>
          </p:nvSpPr>
          <p:spPr bwMode="auto">
            <a:xfrm>
              <a:off x="2763217" y="2932796"/>
              <a:ext cx="281773" cy="234167"/>
            </a:xfrm>
            <a:custGeom>
              <a:avLst/>
              <a:gdLst>
                <a:gd name="T0" fmla="*/ 34 w 59"/>
                <a:gd name="T1" fmla="*/ 49 h 49"/>
                <a:gd name="T2" fmla="*/ 40 w 59"/>
                <a:gd name="T3" fmla="*/ 44 h 49"/>
                <a:gd name="T4" fmla="*/ 42 w 59"/>
                <a:gd name="T5" fmla="*/ 41 h 49"/>
                <a:gd name="T6" fmla="*/ 40 w 59"/>
                <a:gd name="T7" fmla="*/ 37 h 49"/>
                <a:gd name="T8" fmla="*/ 38 w 59"/>
                <a:gd name="T9" fmla="*/ 35 h 49"/>
                <a:gd name="T10" fmla="*/ 45 w 59"/>
                <a:gd name="T11" fmla="*/ 35 h 49"/>
                <a:gd name="T12" fmla="*/ 52 w 59"/>
                <a:gd name="T13" fmla="*/ 33 h 49"/>
                <a:gd name="T14" fmla="*/ 54 w 59"/>
                <a:gd name="T15" fmla="*/ 29 h 49"/>
                <a:gd name="T16" fmla="*/ 54 w 59"/>
                <a:gd name="T17" fmla="*/ 24 h 49"/>
                <a:gd name="T18" fmla="*/ 58 w 59"/>
                <a:gd name="T19" fmla="*/ 22 h 49"/>
                <a:gd name="T20" fmla="*/ 56 w 59"/>
                <a:gd name="T21" fmla="*/ 19 h 49"/>
                <a:gd name="T22" fmla="*/ 59 w 59"/>
                <a:gd name="T23" fmla="*/ 17 h 49"/>
                <a:gd name="T24" fmla="*/ 55 w 59"/>
                <a:gd name="T25" fmla="*/ 16 h 49"/>
                <a:gd name="T26" fmla="*/ 52 w 59"/>
                <a:gd name="T27" fmla="*/ 16 h 49"/>
                <a:gd name="T28" fmla="*/ 55 w 59"/>
                <a:gd name="T29" fmla="*/ 14 h 49"/>
                <a:gd name="T30" fmla="*/ 51 w 59"/>
                <a:gd name="T31" fmla="*/ 12 h 49"/>
                <a:gd name="T32" fmla="*/ 48 w 59"/>
                <a:gd name="T33" fmla="*/ 10 h 49"/>
                <a:gd name="T34" fmla="*/ 46 w 59"/>
                <a:gd name="T35" fmla="*/ 9 h 49"/>
                <a:gd name="T36" fmla="*/ 50 w 59"/>
                <a:gd name="T37" fmla="*/ 8 h 49"/>
                <a:gd name="T38" fmla="*/ 45 w 59"/>
                <a:gd name="T39" fmla="*/ 7 h 49"/>
                <a:gd name="T40" fmla="*/ 39 w 59"/>
                <a:gd name="T41" fmla="*/ 9 h 49"/>
                <a:gd name="T42" fmla="*/ 35 w 59"/>
                <a:gd name="T43" fmla="*/ 10 h 49"/>
                <a:gd name="T44" fmla="*/ 26 w 59"/>
                <a:gd name="T45" fmla="*/ 9 h 49"/>
                <a:gd name="T46" fmla="*/ 23 w 59"/>
                <a:gd name="T47" fmla="*/ 7 h 49"/>
                <a:gd name="T48" fmla="*/ 18 w 59"/>
                <a:gd name="T49" fmla="*/ 5 h 49"/>
                <a:gd name="T50" fmla="*/ 16 w 59"/>
                <a:gd name="T51" fmla="*/ 1 h 49"/>
                <a:gd name="T52" fmla="*/ 14 w 59"/>
                <a:gd name="T53" fmla="*/ 4 h 49"/>
                <a:gd name="T54" fmla="*/ 15 w 59"/>
                <a:gd name="T55" fmla="*/ 5 h 49"/>
                <a:gd name="T56" fmla="*/ 13 w 59"/>
                <a:gd name="T57" fmla="*/ 6 h 49"/>
                <a:gd name="T58" fmla="*/ 9 w 59"/>
                <a:gd name="T59" fmla="*/ 9 h 49"/>
                <a:gd name="T60" fmla="*/ 7 w 59"/>
                <a:gd name="T61" fmla="*/ 14 h 49"/>
                <a:gd name="T62" fmla="*/ 6 w 59"/>
                <a:gd name="T63" fmla="*/ 11 h 49"/>
                <a:gd name="T64" fmla="*/ 7 w 59"/>
                <a:gd name="T65" fmla="*/ 6 h 49"/>
                <a:gd name="T66" fmla="*/ 8 w 59"/>
                <a:gd name="T67" fmla="*/ 4 h 49"/>
                <a:gd name="T68" fmla="*/ 7 w 59"/>
                <a:gd name="T69" fmla="*/ 4 h 49"/>
                <a:gd name="T70" fmla="*/ 3 w 59"/>
                <a:gd name="T71" fmla="*/ 8 h 49"/>
                <a:gd name="T72" fmla="*/ 0 w 59"/>
                <a:gd name="T73" fmla="*/ 13 h 49"/>
                <a:gd name="T74" fmla="*/ 4 w 59"/>
                <a:gd name="T75" fmla="*/ 18 h 49"/>
                <a:gd name="T76" fmla="*/ 4 w 59"/>
                <a:gd name="T77" fmla="*/ 21 h 49"/>
                <a:gd name="T78" fmla="*/ 8 w 59"/>
                <a:gd name="T79" fmla="*/ 22 h 49"/>
                <a:gd name="T80" fmla="*/ 14 w 59"/>
                <a:gd name="T81" fmla="*/ 23 h 49"/>
                <a:gd name="T82" fmla="*/ 20 w 59"/>
                <a:gd name="T83" fmla="*/ 26 h 49"/>
                <a:gd name="T84" fmla="*/ 24 w 59"/>
                <a:gd name="T85" fmla="*/ 26 h 49"/>
                <a:gd name="T86" fmla="*/ 26 w 59"/>
                <a:gd name="T87" fmla="*/ 28 h 49"/>
                <a:gd name="T88" fmla="*/ 24 w 59"/>
                <a:gd name="T89" fmla="*/ 32 h 49"/>
                <a:gd name="T90" fmla="*/ 24 w 59"/>
                <a:gd name="T91" fmla="*/ 36 h 49"/>
                <a:gd name="T92" fmla="*/ 25 w 59"/>
                <a:gd name="T93" fmla="*/ 41 h 49"/>
                <a:gd name="T94" fmla="*/ 26 w 59"/>
                <a:gd name="T95" fmla="*/ 43 h 49"/>
                <a:gd name="T96" fmla="*/ 22 w 59"/>
                <a:gd name="T97" fmla="*/ 1 h 49"/>
                <a:gd name="T98" fmla="*/ 22 w 59"/>
                <a:gd name="T99" fmla="*/ 2 h 49"/>
                <a:gd name="T100" fmla="*/ 20 w 59"/>
                <a:gd name="T101" fmla="*/ 2 h 49"/>
                <a:gd name="T102" fmla="*/ 15 w 59"/>
                <a:gd name="T103" fmla="*/ 0 h 49"/>
                <a:gd name="T104" fmla="*/ 40 w 59"/>
                <a:gd name="T105" fmla="*/ 6 h 49"/>
                <a:gd name="T106" fmla="*/ 41 w 59"/>
                <a:gd name="T10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49">
                  <a:moveTo>
                    <a:pt x="27" y="47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7" y="47"/>
                    <a:pt x="27" y="47"/>
                    <a:pt x="27" y="47"/>
                  </a:cubicBez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lose/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39" y="7"/>
                  </a:moveTo>
                  <a:cubicBezTo>
                    <a:pt x="40" y="6"/>
                    <a:pt x="40" y="6"/>
                    <a:pt x="40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2"/>
            <p:cNvSpPr>
              <a:spLocks/>
            </p:cNvSpPr>
            <p:nvPr/>
          </p:nvSpPr>
          <p:spPr bwMode="auto">
            <a:xfrm>
              <a:off x="2639699" y="2932795"/>
              <a:ext cx="257326" cy="329377"/>
            </a:xfrm>
            <a:custGeom>
              <a:avLst/>
              <a:gdLst>
                <a:gd name="T0" fmla="*/ 163 w 200"/>
                <a:gd name="T1" fmla="*/ 208 h 256"/>
                <a:gd name="T2" fmla="*/ 159 w 200"/>
                <a:gd name="T3" fmla="*/ 186 h 256"/>
                <a:gd name="T4" fmla="*/ 159 w 200"/>
                <a:gd name="T5" fmla="*/ 175 h 256"/>
                <a:gd name="T6" fmla="*/ 174 w 200"/>
                <a:gd name="T7" fmla="*/ 163 h 256"/>
                <a:gd name="T8" fmla="*/ 189 w 200"/>
                <a:gd name="T9" fmla="*/ 160 h 256"/>
                <a:gd name="T10" fmla="*/ 200 w 200"/>
                <a:gd name="T11" fmla="*/ 175 h 256"/>
                <a:gd name="T12" fmla="*/ 193 w 200"/>
                <a:gd name="T13" fmla="*/ 156 h 256"/>
                <a:gd name="T14" fmla="*/ 185 w 200"/>
                <a:gd name="T15" fmla="*/ 152 h 256"/>
                <a:gd name="T16" fmla="*/ 185 w 200"/>
                <a:gd name="T17" fmla="*/ 126 h 256"/>
                <a:gd name="T18" fmla="*/ 185 w 200"/>
                <a:gd name="T19" fmla="*/ 111 h 256"/>
                <a:gd name="T20" fmla="*/ 193 w 200"/>
                <a:gd name="T21" fmla="*/ 97 h 256"/>
                <a:gd name="T22" fmla="*/ 178 w 200"/>
                <a:gd name="T23" fmla="*/ 97 h 256"/>
                <a:gd name="T24" fmla="*/ 167 w 200"/>
                <a:gd name="T25" fmla="*/ 97 h 256"/>
                <a:gd name="T26" fmla="*/ 137 w 200"/>
                <a:gd name="T27" fmla="*/ 86 h 256"/>
                <a:gd name="T28" fmla="*/ 122 w 200"/>
                <a:gd name="T29" fmla="*/ 82 h 256"/>
                <a:gd name="T30" fmla="*/ 111 w 200"/>
                <a:gd name="T31" fmla="*/ 74 h 256"/>
                <a:gd name="T32" fmla="*/ 104 w 200"/>
                <a:gd name="T33" fmla="*/ 52 h 256"/>
                <a:gd name="T34" fmla="*/ 100 w 200"/>
                <a:gd name="T35" fmla="*/ 41 h 256"/>
                <a:gd name="T36" fmla="*/ 111 w 200"/>
                <a:gd name="T37" fmla="*/ 22 h 256"/>
                <a:gd name="T38" fmla="*/ 130 w 200"/>
                <a:gd name="T39" fmla="*/ 11 h 256"/>
                <a:gd name="T40" fmla="*/ 133 w 200"/>
                <a:gd name="T41" fmla="*/ 4 h 256"/>
                <a:gd name="T42" fmla="*/ 122 w 200"/>
                <a:gd name="T43" fmla="*/ 4 h 256"/>
                <a:gd name="T44" fmla="*/ 115 w 200"/>
                <a:gd name="T45" fmla="*/ 8 h 256"/>
                <a:gd name="T46" fmla="*/ 96 w 200"/>
                <a:gd name="T47" fmla="*/ 19 h 256"/>
                <a:gd name="T48" fmla="*/ 82 w 200"/>
                <a:gd name="T49" fmla="*/ 22 h 256"/>
                <a:gd name="T50" fmla="*/ 78 w 200"/>
                <a:gd name="T51" fmla="*/ 26 h 256"/>
                <a:gd name="T52" fmla="*/ 67 w 200"/>
                <a:gd name="T53" fmla="*/ 26 h 256"/>
                <a:gd name="T54" fmla="*/ 59 w 200"/>
                <a:gd name="T55" fmla="*/ 41 h 256"/>
                <a:gd name="T56" fmla="*/ 52 w 200"/>
                <a:gd name="T57" fmla="*/ 48 h 256"/>
                <a:gd name="T58" fmla="*/ 41 w 200"/>
                <a:gd name="T59" fmla="*/ 60 h 256"/>
                <a:gd name="T60" fmla="*/ 37 w 200"/>
                <a:gd name="T61" fmla="*/ 71 h 256"/>
                <a:gd name="T62" fmla="*/ 33 w 200"/>
                <a:gd name="T63" fmla="*/ 63 h 256"/>
                <a:gd name="T64" fmla="*/ 30 w 200"/>
                <a:gd name="T65" fmla="*/ 67 h 256"/>
                <a:gd name="T66" fmla="*/ 19 w 200"/>
                <a:gd name="T67" fmla="*/ 82 h 256"/>
                <a:gd name="T68" fmla="*/ 26 w 200"/>
                <a:gd name="T69" fmla="*/ 93 h 256"/>
                <a:gd name="T70" fmla="*/ 26 w 200"/>
                <a:gd name="T71" fmla="*/ 100 h 256"/>
                <a:gd name="T72" fmla="*/ 26 w 200"/>
                <a:gd name="T73" fmla="*/ 108 h 256"/>
                <a:gd name="T74" fmla="*/ 26 w 200"/>
                <a:gd name="T75" fmla="*/ 126 h 256"/>
                <a:gd name="T76" fmla="*/ 33 w 200"/>
                <a:gd name="T77" fmla="*/ 134 h 256"/>
                <a:gd name="T78" fmla="*/ 22 w 200"/>
                <a:gd name="T79" fmla="*/ 149 h 256"/>
                <a:gd name="T80" fmla="*/ 4 w 200"/>
                <a:gd name="T81" fmla="*/ 167 h 256"/>
                <a:gd name="T82" fmla="*/ 22 w 200"/>
                <a:gd name="T83" fmla="*/ 178 h 256"/>
                <a:gd name="T84" fmla="*/ 37 w 200"/>
                <a:gd name="T85" fmla="*/ 189 h 256"/>
                <a:gd name="T86" fmla="*/ 48 w 200"/>
                <a:gd name="T87" fmla="*/ 186 h 256"/>
                <a:gd name="T88" fmla="*/ 59 w 200"/>
                <a:gd name="T89" fmla="*/ 193 h 256"/>
                <a:gd name="T90" fmla="*/ 74 w 200"/>
                <a:gd name="T91" fmla="*/ 197 h 256"/>
                <a:gd name="T92" fmla="*/ 82 w 200"/>
                <a:gd name="T93" fmla="*/ 208 h 256"/>
                <a:gd name="T94" fmla="*/ 96 w 200"/>
                <a:gd name="T95" fmla="*/ 223 h 256"/>
                <a:gd name="T96" fmla="*/ 104 w 200"/>
                <a:gd name="T97" fmla="*/ 230 h 256"/>
                <a:gd name="T98" fmla="*/ 122 w 200"/>
                <a:gd name="T99" fmla="*/ 226 h 256"/>
                <a:gd name="T100" fmla="*/ 141 w 200"/>
                <a:gd name="T101" fmla="*/ 226 h 256"/>
                <a:gd name="T102" fmla="*/ 137 w 200"/>
                <a:gd name="T103" fmla="*/ 249 h 256"/>
                <a:gd name="T104" fmla="*/ 148 w 200"/>
                <a:gd name="T105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0" h="256">
                  <a:moveTo>
                    <a:pt x="148" y="256"/>
                  </a:moveTo>
                  <a:lnTo>
                    <a:pt x="152" y="249"/>
                  </a:lnTo>
                  <a:lnTo>
                    <a:pt x="159" y="215"/>
                  </a:lnTo>
                  <a:lnTo>
                    <a:pt x="159" y="215"/>
                  </a:lnTo>
                  <a:lnTo>
                    <a:pt x="163" y="208"/>
                  </a:lnTo>
                  <a:lnTo>
                    <a:pt x="156" y="204"/>
                  </a:lnTo>
                  <a:lnTo>
                    <a:pt x="152" y="201"/>
                  </a:lnTo>
                  <a:lnTo>
                    <a:pt x="148" y="197"/>
                  </a:lnTo>
                  <a:lnTo>
                    <a:pt x="148" y="186"/>
                  </a:lnTo>
                  <a:lnTo>
                    <a:pt x="159" y="186"/>
                  </a:lnTo>
                  <a:lnTo>
                    <a:pt x="163" y="186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63" y="182"/>
                  </a:lnTo>
                  <a:lnTo>
                    <a:pt x="159" y="175"/>
                  </a:lnTo>
                  <a:lnTo>
                    <a:pt x="156" y="175"/>
                  </a:lnTo>
                  <a:lnTo>
                    <a:pt x="152" y="171"/>
                  </a:lnTo>
                  <a:lnTo>
                    <a:pt x="156" y="167"/>
                  </a:lnTo>
                  <a:lnTo>
                    <a:pt x="174" y="167"/>
                  </a:lnTo>
                  <a:lnTo>
                    <a:pt x="174" y="163"/>
                  </a:lnTo>
                  <a:lnTo>
                    <a:pt x="178" y="163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5" y="163"/>
                  </a:lnTo>
                  <a:lnTo>
                    <a:pt x="189" y="160"/>
                  </a:lnTo>
                  <a:lnTo>
                    <a:pt x="189" y="163"/>
                  </a:lnTo>
                  <a:lnTo>
                    <a:pt x="193" y="167"/>
                  </a:lnTo>
                  <a:lnTo>
                    <a:pt x="193" y="171"/>
                  </a:lnTo>
                  <a:lnTo>
                    <a:pt x="193" y="175"/>
                  </a:lnTo>
                  <a:lnTo>
                    <a:pt x="200" y="175"/>
                  </a:lnTo>
                  <a:lnTo>
                    <a:pt x="196" y="171"/>
                  </a:lnTo>
                  <a:lnTo>
                    <a:pt x="196" y="163"/>
                  </a:lnTo>
                  <a:lnTo>
                    <a:pt x="193" y="160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9" y="152"/>
                  </a:lnTo>
                  <a:lnTo>
                    <a:pt x="185" y="152"/>
                  </a:lnTo>
                  <a:lnTo>
                    <a:pt x="185" y="149"/>
                  </a:lnTo>
                  <a:lnTo>
                    <a:pt x="189" y="141"/>
                  </a:lnTo>
                  <a:lnTo>
                    <a:pt x="185" y="134"/>
                  </a:lnTo>
                  <a:lnTo>
                    <a:pt x="185" y="130"/>
                  </a:lnTo>
                  <a:lnTo>
                    <a:pt x="185" y="126"/>
                  </a:lnTo>
                  <a:lnTo>
                    <a:pt x="185" y="123"/>
                  </a:lnTo>
                  <a:lnTo>
                    <a:pt x="185" y="119"/>
                  </a:lnTo>
                  <a:lnTo>
                    <a:pt x="185" y="119"/>
                  </a:lnTo>
                  <a:lnTo>
                    <a:pt x="185" y="111"/>
                  </a:lnTo>
                  <a:lnTo>
                    <a:pt x="185" y="111"/>
                  </a:lnTo>
                  <a:lnTo>
                    <a:pt x="189" y="108"/>
                  </a:lnTo>
                  <a:lnTo>
                    <a:pt x="193" y="108"/>
                  </a:lnTo>
                  <a:lnTo>
                    <a:pt x="193" y="104"/>
                  </a:lnTo>
                  <a:lnTo>
                    <a:pt x="193" y="104"/>
                  </a:lnTo>
                  <a:lnTo>
                    <a:pt x="193" y="97"/>
                  </a:lnTo>
                  <a:lnTo>
                    <a:pt x="189" y="9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2" y="97"/>
                  </a:lnTo>
                  <a:lnTo>
                    <a:pt x="178" y="97"/>
                  </a:lnTo>
                  <a:lnTo>
                    <a:pt x="174" y="97"/>
                  </a:lnTo>
                  <a:lnTo>
                    <a:pt x="174" y="97"/>
                  </a:lnTo>
                  <a:lnTo>
                    <a:pt x="170" y="97"/>
                  </a:lnTo>
                  <a:lnTo>
                    <a:pt x="167" y="97"/>
                  </a:lnTo>
                  <a:lnTo>
                    <a:pt x="167" y="97"/>
                  </a:lnTo>
                  <a:lnTo>
                    <a:pt x="163" y="97"/>
                  </a:lnTo>
                  <a:lnTo>
                    <a:pt x="148" y="86"/>
                  </a:lnTo>
                  <a:lnTo>
                    <a:pt x="148" y="8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3" y="82"/>
                  </a:lnTo>
                  <a:lnTo>
                    <a:pt x="126" y="82"/>
                  </a:lnTo>
                  <a:lnTo>
                    <a:pt x="126" y="86"/>
                  </a:lnTo>
                  <a:lnTo>
                    <a:pt x="122" y="82"/>
                  </a:lnTo>
                  <a:lnTo>
                    <a:pt x="119" y="82"/>
                  </a:lnTo>
                  <a:lnTo>
                    <a:pt x="115" y="82"/>
                  </a:lnTo>
                  <a:lnTo>
                    <a:pt x="111" y="78"/>
                  </a:lnTo>
                  <a:lnTo>
                    <a:pt x="111" y="74"/>
                  </a:lnTo>
                  <a:lnTo>
                    <a:pt x="111" y="74"/>
                  </a:lnTo>
                  <a:lnTo>
                    <a:pt x="111" y="71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08" y="63"/>
                  </a:lnTo>
                  <a:lnTo>
                    <a:pt x="104" y="52"/>
                  </a:lnTo>
                  <a:lnTo>
                    <a:pt x="100" y="52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100" y="45"/>
                  </a:lnTo>
                  <a:lnTo>
                    <a:pt x="100" y="41"/>
                  </a:lnTo>
                  <a:lnTo>
                    <a:pt x="100" y="37"/>
                  </a:lnTo>
                  <a:lnTo>
                    <a:pt x="100" y="34"/>
                  </a:lnTo>
                  <a:lnTo>
                    <a:pt x="108" y="30"/>
                  </a:lnTo>
                  <a:lnTo>
                    <a:pt x="108" y="26"/>
                  </a:lnTo>
                  <a:lnTo>
                    <a:pt x="111" y="22"/>
                  </a:lnTo>
                  <a:lnTo>
                    <a:pt x="115" y="22"/>
                  </a:lnTo>
                  <a:lnTo>
                    <a:pt x="115" y="19"/>
                  </a:lnTo>
                  <a:lnTo>
                    <a:pt x="122" y="15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3" y="11"/>
                  </a:lnTo>
                  <a:lnTo>
                    <a:pt x="133" y="8"/>
                  </a:lnTo>
                  <a:lnTo>
                    <a:pt x="133" y="8"/>
                  </a:lnTo>
                  <a:lnTo>
                    <a:pt x="133" y="4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15" y="4"/>
                  </a:lnTo>
                  <a:lnTo>
                    <a:pt x="115" y="8"/>
                  </a:lnTo>
                  <a:lnTo>
                    <a:pt x="115" y="8"/>
                  </a:lnTo>
                  <a:lnTo>
                    <a:pt x="115" y="11"/>
                  </a:lnTo>
                  <a:lnTo>
                    <a:pt x="108" y="11"/>
                  </a:lnTo>
                  <a:lnTo>
                    <a:pt x="104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89" y="19"/>
                  </a:lnTo>
                  <a:lnTo>
                    <a:pt x="85" y="19"/>
                  </a:lnTo>
                  <a:lnTo>
                    <a:pt x="82" y="19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4" y="22"/>
                  </a:lnTo>
                  <a:lnTo>
                    <a:pt x="71" y="22"/>
                  </a:lnTo>
                  <a:lnTo>
                    <a:pt x="67" y="26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9" y="41"/>
                  </a:lnTo>
                  <a:lnTo>
                    <a:pt x="59" y="41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6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1" y="56"/>
                  </a:lnTo>
                  <a:lnTo>
                    <a:pt x="41" y="60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41" y="63"/>
                  </a:lnTo>
                  <a:lnTo>
                    <a:pt x="41" y="67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7" y="67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0" y="60"/>
                  </a:lnTo>
                  <a:lnTo>
                    <a:pt x="26" y="60"/>
                  </a:lnTo>
                  <a:lnTo>
                    <a:pt x="30" y="63"/>
                  </a:lnTo>
                  <a:lnTo>
                    <a:pt x="30" y="67"/>
                  </a:lnTo>
                  <a:lnTo>
                    <a:pt x="26" y="71"/>
                  </a:lnTo>
                  <a:lnTo>
                    <a:pt x="2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9" y="82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2" y="89"/>
                  </a:lnTo>
                  <a:lnTo>
                    <a:pt x="26" y="93"/>
                  </a:lnTo>
                  <a:lnTo>
                    <a:pt x="26" y="9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0" y="97"/>
                  </a:lnTo>
                  <a:lnTo>
                    <a:pt x="26" y="97"/>
                  </a:lnTo>
                  <a:lnTo>
                    <a:pt x="26" y="100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0" y="123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6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4"/>
                  </a:lnTo>
                  <a:lnTo>
                    <a:pt x="33" y="137"/>
                  </a:lnTo>
                  <a:lnTo>
                    <a:pt x="30" y="141"/>
                  </a:lnTo>
                  <a:lnTo>
                    <a:pt x="26" y="145"/>
                  </a:lnTo>
                  <a:lnTo>
                    <a:pt x="22" y="149"/>
                  </a:lnTo>
                  <a:lnTo>
                    <a:pt x="19" y="152"/>
                  </a:lnTo>
                  <a:lnTo>
                    <a:pt x="11" y="152"/>
                  </a:lnTo>
                  <a:lnTo>
                    <a:pt x="8" y="156"/>
                  </a:lnTo>
                  <a:lnTo>
                    <a:pt x="4" y="163"/>
                  </a:lnTo>
                  <a:lnTo>
                    <a:pt x="4" y="167"/>
                  </a:lnTo>
                  <a:lnTo>
                    <a:pt x="0" y="171"/>
                  </a:lnTo>
                  <a:lnTo>
                    <a:pt x="8" y="171"/>
                  </a:lnTo>
                  <a:lnTo>
                    <a:pt x="11" y="175"/>
                  </a:lnTo>
                  <a:lnTo>
                    <a:pt x="19" y="178"/>
                  </a:lnTo>
                  <a:lnTo>
                    <a:pt x="22" y="178"/>
                  </a:lnTo>
                  <a:lnTo>
                    <a:pt x="26" y="182"/>
                  </a:lnTo>
                  <a:lnTo>
                    <a:pt x="26" y="186"/>
                  </a:lnTo>
                  <a:lnTo>
                    <a:pt x="26" y="189"/>
                  </a:lnTo>
                  <a:lnTo>
                    <a:pt x="30" y="189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45" y="193"/>
                  </a:lnTo>
                  <a:lnTo>
                    <a:pt x="45" y="193"/>
                  </a:lnTo>
                  <a:lnTo>
                    <a:pt x="45" y="189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56" y="189"/>
                  </a:lnTo>
                  <a:lnTo>
                    <a:pt x="56" y="189"/>
                  </a:lnTo>
                  <a:lnTo>
                    <a:pt x="56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59" y="193"/>
                  </a:lnTo>
                  <a:lnTo>
                    <a:pt x="63" y="193"/>
                  </a:lnTo>
                  <a:lnTo>
                    <a:pt x="71" y="197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78" y="201"/>
                  </a:lnTo>
                  <a:lnTo>
                    <a:pt x="78" y="204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9" y="212"/>
                  </a:lnTo>
                  <a:lnTo>
                    <a:pt x="93" y="215"/>
                  </a:lnTo>
                  <a:lnTo>
                    <a:pt x="93" y="219"/>
                  </a:lnTo>
                  <a:lnTo>
                    <a:pt x="96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96" y="226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11" y="230"/>
                  </a:lnTo>
                  <a:lnTo>
                    <a:pt x="115" y="230"/>
                  </a:lnTo>
                  <a:lnTo>
                    <a:pt x="119" y="226"/>
                  </a:lnTo>
                  <a:lnTo>
                    <a:pt x="122" y="226"/>
                  </a:lnTo>
                  <a:lnTo>
                    <a:pt x="126" y="230"/>
                  </a:lnTo>
                  <a:lnTo>
                    <a:pt x="133" y="226"/>
                  </a:lnTo>
                  <a:lnTo>
                    <a:pt x="137" y="226"/>
                  </a:lnTo>
                  <a:lnTo>
                    <a:pt x="137" y="226"/>
                  </a:lnTo>
                  <a:lnTo>
                    <a:pt x="141" y="226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48" y="230"/>
                  </a:lnTo>
                  <a:lnTo>
                    <a:pt x="148" y="234"/>
                  </a:lnTo>
                  <a:lnTo>
                    <a:pt x="137" y="249"/>
                  </a:lnTo>
                  <a:lnTo>
                    <a:pt x="137" y="252"/>
                  </a:lnTo>
                  <a:lnTo>
                    <a:pt x="141" y="252"/>
                  </a:lnTo>
                  <a:lnTo>
                    <a:pt x="145" y="249"/>
                  </a:lnTo>
                  <a:lnTo>
                    <a:pt x="148" y="252"/>
                  </a:lnTo>
                  <a:lnTo>
                    <a:pt x="148" y="2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3"/>
            <p:cNvSpPr>
              <a:spLocks noEditPoints="1"/>
            </p:cNvSpPr>
            <p:nvPr/>
          </p:nvSpPr>
          <p:spPr bwMode="auto">
            <a:xfrm>
              <a:off x="2597240" y="3152809"/>
              <a:ext cx="123517" cy="123517"/>
            </a:xfrm>
            <a:custGeom>
              <a:avLst/>
              <a:gdLst>
                <a:gd name="T0" fmla="*/ 92 w 96"/>
                <a:gd name="T1" fmla="*/ 22 h 96"/>
                <a:gd name="T2" fmla="*/ 89 w 96"/>
                <a:gd name="T3" fmla="*/ 18 h 96"/>
                <a:gd name="T4" fmla="*/ 81 w 96"/>
                <a:gd name="T5" fmla="*/ 15 h 96"/>
                <a:gd name="T6" fmla="*/ 78 w 96"/>
                <a:gd name="T7" fmla="*/ 18 h 96"/>
                <a:gd name="T8" fmla="*/ 78 w 96"/>
                <a:gd name="T9" fmla="*/ 22 h 96"/>
                <a:gd name="T10" fmla="*/ 70 w 96"/>
                <a:gd name="T11" fmla="*/ 18 h 96"/>
                <a:gd name="T12" fmla="*/ 59 w 96"/>
                <a:gd name="T13" fmla="*/ 18 h 96"/>
                <a:gd name="T14" fmla="*/ 59 w 96"/>
                <a:gd name="T15" fmla="*/ 11 h 96"/>
                <a:gd name="T16" fmla="*/ 52 w 96"/>
                <a:gd name="T17" fmla="*/ 7 h 96"/>
                <a:gd name="T18" fmla="*/ 41 w 96"/>
                <a:gd name="T19" fmla="*/ 0 h 96"/>
                <a:gd name="T20" fmla="*/ 33 w 96"/>
                <a:gd name="T21" fmla="*/ 4 h 96"/>
                <a:gd name="T22" fmla="*/ 22 w 96"/>
                <a:gd name="T23" fmla="*/ 7 h 96"/>
                <a:gd name="T24" fmla="*/ 11 w 96"/>
                <a:gd name="T25" fmla="*/ 11 h 96"/>
                <a:gd name="T26" fmla="*/ 15 w 96"/>
                <a:gd name="T27" fmla="*/ 15 h 96"/>
                <a:gd name="T28" fmla="*/ 15 w 96"/>
                <a:gd name="T29" fmla="*/ 22 h 96"/>
                <a:gd name="T30" fmla="*/ 7 w 96"/>
                <a:gd name="T31" fmla="*/ 30 h 96"/>
                <a:gd name="T32" fmla="*/ 7 w 96"/>
                <a:gd name="T33" fmla="*/ 37 h 96"/>
                <a:gd name="T34" fmla="*/ 0 w 96"/>
                <a:gd name="T35" fmla="*/ 41 h 96"/>
                <a:gd name="T36" fmla="*/ 4 w 96"/>
                <a:gd name="T37" fmla="*/ 44 h 96"/>
                <a:gd name="T38" fmla="*/ 4 w 96"/>
                <a:gd name="T39" fmla="*/ 52 h 96"/>
                <a:gd name="T40" fmla="*/ 0 w 96"/>
                <a:gd name="T41" fmla="*/ 55 h 96"/>
                <a:gd name="T42" fmla="*/ 7 w 96"/>
                <a:gd name="T43" fmla="*/ 59 h 96"/>
                <a:gd name="T44" fmla="*/ 11 w 96"/>
                <a:gd name="T45" fmla="*/ 67 h 96"/>
                <a:gd name="T46" fmla="*/ 15 w 96"/>
                <a:gd name="T47" fmla="*/ 59 h 96"/>
                <a:gd name="T48" fmla="*/ 18 w 96"/>
                <a:gd name="T49" fmla="*/ 55 h 96"/>
                <a:gd name="T50" fmla="*/ 18 w 96"/>
                <a:gd name="T51" fmla="*/ 63 h 96"/>
                <a:gd name="T52" fmla="*/ 18 w 96"/>
                <a:gd name="T53" fmla="*/ 59 h 96"/>
                <a:gd name="T54" fmla="*/ 22 w 96"/>
                <a:gd name="T55" fmla="*/ 63 h 96"/>
                <a:gd name="T56" fmla="*/ 22 w 96"/>
                <a:gd name="T57" fmla="*/ 70 h 96"/>
                <a:gd name="T58" fmla="*/ 15 w 96"/>
                <a:gd name="T59" fmla="*/ 74 h 96"/>
                <a:gd name="T60" fmla="*/ 18 w 96"/>
                <a:gd name="T61" fmla="*/ 81 h 96"/>
                <a:gd name="T62" fmla="*/ 11 w 96"/>
                <a:gd name="T63" fmla="*/ 85 h 96"/>
                <a:gd name="T64" fmla="*/ 15 w 96"/>
                <a:gd name="T65" fmla="*/ 89 h 96"/>
                <a:gd name="T66" fmla="*/ 18 w 96"/>
                <a:gd name="T67" fmla="*/ 89 h 96"/>
                <a:gd name="T68" fmla="*/ 29 w 96"/>
                <a:gd name="T69" fmla="*/ 89 h 96"/>
                <a:gd name="T70" fmla="*/ 33 w 96"/>
                <a:gd name="T71" fmla="*/ 96 h 96"/>
                <a:gd name="T72" fmla="*/ 52 w 96"/>
                <a:gd name="T73" fmla="*/ 70 h 96"/>
                <a:gd name="T74" fmla="*/ 70 w 96"/>
                <a:gd name="T75" fmla="*/ 63 h 96"/>
                <a:gd name="T76" fmla="*/ 89 w 96"/>
                <a:gd name="T77" fmla="*/ 48 h 96"/>
                <a:gd name="T78" fmla="*/ 96 w 96"/>
                <a:gd name="T79" fmla="*/ 41 h 96"/>
                <a:gd name="T80" fmla="*/ 96 w 96"/>
                <a:gd name="T81" fmla="*/ 33 h 96"/>
                <a:gd name="T82" fmla="*/ 92 w 96"/>
                <a:gd name="T83" fmla="*/ 26 h 96"/>
                <a:gd name="T84" fmla="*/ 92 w 96"/>
                <a:gd name="T85" fmla="*/ 22 h 96"/>
                <a:gd name="T86" fmla="*/ 92 w 96"/>
                <a:gd name="T87" fmla="*/ 22 h 96"/>
                <a:gd name="T88" fmla="*/ 11 w 96"/>
                <a:gd name="T89" fmla="*/ 70 h 96"/>
                <a:gd name="T90" fmla="*/ 15 w 96"/>
                <a:gd name="T91" fmla="*/ 63 h 96"/>
                <a:gd name="T92" fmla="*/ 15 w 96"/>
                <a:gd name="T93" fmla="*/ 67 h 96"/>
                <a:gd name="T94" fmla="*/ 15 w 96"/>
                <a:gd name="T95" fmla="*/ 70 h 96"/>
                <a:gd name="T96" fmla="*/ 11 w 96"/>
                <a:gd name="T9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96">
                  <a:moveTo>
                    <a:pt x="92" y="22"/>
                  </a:moveTo>
                  <a:lnTo>
                    <a:pt x="92" y="22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78" y="18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0" y="22"/>
                  </a:lnTo>
                  <a:lnTo>
                    <a:pt x="70" y="18"/>
                  </a:lnTo>
                  <a:lnTo>
                    <a:pt x="63" y="18"/>
                  </a:lnTo>
                  <a:lnTo>
                    <a:pt x="59" y="18"/>
                  </a:lnTo>
                  <a:lnTo>
                    <a:pt x="59" y="15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7"/>
                  </a:lnTo>
                  <a:lnTo>
                    <a:pt x="44" y="4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3" y="4"/>
                  </a:lnTo>
                  <a:lnTo>
                    <a:pt x="29" y="4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5" y="22"/>
                  </a:lnTo>
                  <a:lnTo>
                    <a:pt x="11" y="30"/>
                  </a:lnTo>
                  <a:lnTo>
                    <a:pt x="7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4" y="37"/>
                  </a:lnTo>
                  <a:lnTo>
                    <a:pt x="0" y="41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4" y="59"/>
                  </a:lnTo>
                  <a:lnTo>
                    <a:pt x="7" y="59"/>
                  </a:lnTo>
                  <a:lnTo>
                    <a:pt x="7" y="63"/>
                  </a:lnTo>
                  <a:lnTo>
                    <a:pt x="11" y="67"/>
                  </a:lnTo>
                  <a:lnTo>
                    <a:pt x="11" y="63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8" y="55"/>
                  </a:lnTo>
                  <a:lnTo>
                    <a:pt x="18" y="59"/>
                  </a:lnTo>
                  <a:lnTo>
                    <a:pt x="18" y="63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18" y="59"/>
                  </a:lnTo>
                  <a:lnTo>
                    <a:pt x="22" y="63"/>
                  </a:lnTo>
                  <a:lnTo>
                    <a:pt x="18" y="67"/>
                  </a:lnTo>
                  <a:lnTo>
                    <a:pt x="22" y="70"/>
                  </a:lnTo>
                  <a:lnTo>
                    <a:pt x="18" y="74"/>
                  </a:lnTo>
                  <a:lnTo>
                    <a:pt x="15" y="74"/>
                  </a:lnTo>
                  <a:lnTo>
                    <a:pt x="15" y="78"/>
                  </a:lnTo>
                  <a:lnTo>
                    <a:pt x="18" y="81"/>
                  </a:lnTo>
                  <a:lnTo>
                    <a:pt x="15" y="81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5" y="89"/>
                  </a:lnTo>
                  <a:lnTo>
                    <a:pt x="18" y="85"/>
                  </a:lnTo>
                  <a:lnTo>
                    <a:pt x="18" y="89"/>
                  </a:lnTo>
                  <a:lnTo>
                    <a:pt x="26" y="89"/>
                  </a:lnTo>
                  <a:lnTo>
                    <a:pt x="29" y="89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7" y="93"/>
                  </a:lnTo>
                  <a:lnTo>
                    <a:pt x="52" y="70"/>
                  </a:lnTo>
                  <a:lnTo>
                    <a:pt x="52" y="67"/>
                  </a:lnTo>
                  <a:lnTo>
                    <a:pt x="70" y="63"/>
                  </a:lnTo>
                  <a:lnTo>
                    <a:pt x="78" y="59"/>
                  </a:lnTo>
                  <a:lnTo>
                    <a:pt x="89" y="48"/>
                  </a:lnTo>
                  <a:lnTo>
                    <a:pt x="92" y="41"/>
                  </a:lnTo>
                  <a:lnTo>
                    <a:pt x="96" y="41"/>
                  </a:lnTo>
                  <a:lnTo>
                    <a:pt x="96" y="37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2" y="26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2" y="22"/>
                  </a:lnTo>
                  <a:close/>
                  <a:moveTo>
                    <a:pt x="11" y="70"/>
                  </a:moveTo>
                  <a:lnTo>
                    <a:pt x="11" y="70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4"/>
            <p:cNvSpPr>
              <a:spLocks/>
            </p:cNvSpPr>
            <p:nvPr/>
          </p:nvSpPr>
          <p:spPr bwMode="auto">
            <a:xfrm>
              <a:off x="2592095" y="3181115"/>
              <a:ext cx="271480" cy="362830"/>
            </a:xfrm>
            <a:custGeom>
              <a:avLst/>
              <a:gdLst>
                <a:gd name="T0" fmla="*/ 193 w 211"/>
                <a:gd name="T1" fmla="*/ 167 h 282"/>
                <a:gd name="T2" fmla="*/ 182 w 211"/>
                <a:gd name="T3" fmla="*/ 167 h 282"/>
                <a:gd name="T4" fmla="*/ 182 w 211"/>
                <a:gd name="T5" fmla="*/ 148 h 282"/>
                <a:gd name="T6" fmla="*/ 167 w 211"/>
                <a:gd name="T7" fmla="*/ 152 h 282"/>
                <a:gd name="T8" fmla="*/ 148 w 211"/>
                <a:gd name="T9" fmla="*/ 141 h 282"/>
                <a:gd name="T10" fmla="*/ 126 w 211"/>
                <a:gd name="T11" fmla="*/ 126 h 282"/>
                <a:gd name="T12" fmla="*/ 122 w 211"/>
                <a:gd name="T13" fmla="*/ 115 h 282"/>
                <a:gd name="T14" fmla="*/ 126 w 211"/>
                <a:gd name="T15" fmla="*/ 104 h 282"/>
                <a:gd name="T16" fmla="*/ 133 w 211"/>
                <a:gd name="T17" fmla="*/ 97 h 282"/>
                <a:gd name="T18" fmla="*/ 137 w 211"/>
                <a:gd name="T19" fmla="*/ 82 h 282"/>
                <a:gd name="T20" fmla="*/ 148 w 211"/>
                <a:gd name="T21" fmla="*/ 71 h 282"/>
                <a:gd name="T22" fmla="*/ 170 w 211"/>
                <a:gd name="T23" fmla="*/ 63 h 282"/>
                <a:gd name="T24" fmla="*/ 178 w 211"/>
                <a:gd name="T25" fmla="*/ 63 h 282"/>
                <a:gd name="T26" fmla="*/ 185 w 211"/>
                <a:gd name="T27" fmla="*/ 63 h 282"/>
                <a:gd name="T28" fmla="*/ 174 w 211"/>
                <a:gd name="T29" fmla="*/ 59 h 282"/>
                <a:gd name="T30" fmla="*/ 182 w 211"/>
                <a:gd name="T31" fmla="*/ 37 h 282"/>
                <a:gd name="T32" fmla="*/ 174 w 211"/>
                <a:gd name="T33" fmla="*/ 33 h 282"/>
                <a:gd name="T34" fmla="*/ 156 w 211"/>
                <a:gd name="T35" fmla="*/ 33 h 282"/>
                <a:gd name="T36" fmla="*/ 141 w 211"/>
                <a:gd name="T37" fmla="*/ 37 h 282"/>
                <a:gd name="T38" fmla="*/ 137 w 211"/>
                <a:gd name="T39" fmla="*/ 33 h 282"/>
                <a:gd name="T40" fmla="*/ 130 w 211"/>
                <a:gd name="T41" fmla="*/ 22 h 282"/>
                <a:gd name="T42" fmla="*/ 115 w 211"/>
                <a:gd name="T43" fmla="*/ 11 h 282"/>
                <a:gd name="T44" fmla="*/ 108 w 211"/>
                <a:gd name="T45" fmla="*/ 4 h 282"/>
                <a:gd name="T46" fmla="*/ 96 w 211"/>
                <a:gd name="T47" fmla="*/ 0 h 282"/>
                <a:gd name="T48" fmla="*/ 100 w 211"/>
                <a:gd name="T49" fmla="*/ 15 h 282"/>
                <a:gd name="T50" fmla="*/ 82 w 211"/>
                <a:gd name="T51" fmla="*/ 37 h 282"/>
                <a:gd name="T52" fmla="*/ 41 w 211"/>
                <a:gd name="T53" fmla="*/ 71 h 282"/>
                <a:gd name="T54" fmla="*/ 30 w 211"/>
                <a:gd name="T55" fmla="*/ 67 h 282"/>
                <a:gd name="T56" fmla="*/ 15 w 211"/>
                <a:gd name="T57" fmla="*/ 67 h 282"/>
                <a:gd name="T58" fmla="*/ 19 w 211"/>
                <a:gd name="T59" fmla="*/ 56 h 282"/>
                <a:gd name="T60" fmla="*/ 8 w 211"/>
                <a:gd name="T61" fmla="*/ 59 h 282"/>
                <a:gd name="T62" fmla="*/ 0 w 211"/>
                <a:gd name="T63" fmla="*/ 71 h 282"/>
                <a:gd name="T64" fmla="*/ 0 w 211"/>
                <a:gd name="T65" fmla="*/ 78 h 282"/>
                <a:gd name="T66" fmla="*/ 4 w 211"/>
                <a:gd name="T67" fmla="*/ 89 h 282"/>
                <a:gd name="T68" fmla="*/ 4 w 211"/>
                <a:gd name="T69" fmla="*/ 97 h 282"/>
                <a:gd name="T70" fmla="*/ 26 w 211"/>
                <a:gd name="T71" fmla="*/ 104 h 282"/>
                <a:gd name="T72" fmla="*/ 33 w 211"/>
                <a:gd name="T73" fmla="*/ 119 h 282"/>
                <a:gd name="T74" fmla="*/ 45 w 211"/>
                <a:gd name="T75" fmla="*/ 134 h 282"/>
                <a:gd name="T76" fmla="*/ 52 w 211"/>
                <a:gd name="T77" fmla="*/ 148 h 282"/>
                <a:gd name="T78" fmla="*/ 59 w 211"/>
                <a:gd name="T79" fmla="*/ 163 h 282"/>
                <a:gd name="T80" fmla="*/ 63 w 211"/>
                <a:gd name="T81" fmla="*/ 171 h 282"/>
                <a:gd name="T82" fmla="*/ 74 w 211"/>
                <a:gd name="T83" fmla="*/ 186 h 282"/>
                <a:gd name="T84" fmla="*/ 85 w 211"/>
                <a:gd name="T85" fmla="*/ 200 h 282"/>
                <a:gd name="T86" fmla="*/ 85 w 211"/>
                <a:gd name="T87" fmla="*/ 212 h 282"/>
                <a:gd name="T88" fmla="*/ 89 w 211"/>
                <a:gd name="T89" fmla="*/ 215 h 282"/>
                <a:gd name="T90" fmla="*/ 96 w 211"/>
                <a:gd name="T91" fmla="*/ 223 h 282"/>
                <a:gd name="T92" fmla="*/ 108 w 211"/>
                <a:gd name="T93" fmla="*/ 230 h 282"/>
                <a:gd name="T94" fmla="*/ 119 w 211"/>
                <a:gd name="T95" fmla="*/ 237 h 282"/>
                <a:gd name="T96" fmla="*/ 126 w 211"/>
                <a:gd name="T97" fmla="*/ 241 h 282"/>
                <a:gd name="T98" fmla="*/ 133 w 211"/>
                <a:gd name="T99" fmla="*/ 249 h 282"/>
                <a:gd name="T100" fmla="*/ 148 w 211"/>
                <a:gd name="T101" fmla="*/ 256 h 282"/>
                <a:gd name="T102" fmla="*/ 159 w 211"/>
                <a:gd name="T103" fmla="*/ 260 h 282"/>
                <a:gd name="T104" fmla="*/ 170 w 211"/>
                <a:gd name="T105" fmla="*/ 267 h 282"/>
                <a:gd name="T106" fmla="*/ 178 w 211"/>
                <a:gd name="T107" fmla="*/ 275 h 282"/>
                <a:gd name="T108" fmla="*/ 189 w 211"/>
                <a:gd name="T109" fmla="*/ 282 h 282"/>
                <a:gd name="T110" fmla="*/ 200 w 211"/>
                <a:gd name="T111" fmla="*/ 278 h 282"/>
                <a:gd name="T112" fmla="*/ 204 w 211"/>
                <a:gd name="T113" fmla="*/ 267 h 282"/>
                <a:gd name="T114" fmla="*/ 200 w 211"/>
                <a:gd name="T115" fmla="*/ 263 h 282"/>
                <a:gd name="T116" fmla="*/ 211 w 211"/>
                <a:gd name="T117" fmla="*/ 249 h 282"/>
                <a:gd name="T118" fmla="*/ 207 w 211"/>
                <a:gd name="T119" fmla="*/ 230 h 282"/>
                <a:gd name="T120" fmla="*/ 207 w 211"/>
                <a:gd name="T121" fmla="*/ 212 h 282"/>
                <a:gd name="T122" fmla="*/ 211 w 211"/>
                <a:gd name="T123" fmla="*/ 18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282">
                  <a:moveTo>
                    <a:pt x="196" y="167"/>
                  </a:moveTo>
                  <a:lnTo>
                    <a:pt x="196" y="167"/>
                  </a:lnTo>
                  <a:lnTo>
                    <a:pt x="193" y="167"/>
                  </a:lnTo>
                  <a:lnTo>
                    <a:pt x="193" y="167"/>
                  </a:lnTo>
                  <a:lnTo>
                    <a:pt x="189" y="167"/>
                  </a:lnTo>
                  <a:lnTo>
                    <a:pt x="185" y="167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2" y="163"/>
                  </a:lnTo>
                  <a:lnTo>
                    <a:pt x="178" y="152"/>
                  </a:lnTo>
                  <a:lnTo>
                    <a:pt x="178" y="148"/>
                  </a:lnTo>
                  <a:lnTo>
                    <a:pt x="182" y="148"/>
                  </a:lnTo>
                  <a:lnTo>
                    <a:pt x="182" y="145"/>
                  </a:lnTo>
                  <a:lnTo>
                    <a:pt x="178" y="141"/>
                  </a:lnTo>
                  <a:lnTo>
                    <a:pt x="174" y="145"/>
                  </a:lnTo>
                  <a:lnTo>
                    <a:pt x="167" y="152"/>
                  </a:lnTo>
                  <a:lnTo>
                    <a:pt x="159" y="152"/>
                  </a:lnTo>
                  <a:lnTo>
                    <a:pt x="152" y="152"/>
                  </a:lnTo>
                  <a:lnTo>
                    <a:pt x="152" y="145"/>
                  </a:lnTo>
                  <a:lnTo>
                    <a:pt x="148" y="141"/>
                  </a:lnTo>
                  <a:lnTo>
                    <a:pt x="141" y="141"/>
                  </a:lnTo>
                  <a:lnTo>
                    <a:pt x="130" y="141"/>
                  </a:lnTo>
                  <a:lnTo>
                    <a:pt x="137" y="137"/>
                  </a:lnTo>
                  <a:lnTo>
                    <a:pt x="126" y="126"/>
                  </a:lnTo>
                  <a:lnTo>
                    <a:pt x="122" y="123"/>
                  </a:lnTo>
                  <a:lnTo>
                    <a:pt x="122" y="119"/>
                  </a:lnTo>
                  <a:lnTo>
                    <a:pt x="122" y="115"/>
                  </a:lnTo>
                  <a:lnTo>
                    <a:pt x="122" y="115"/>
                  </a:lnTo>
                  <a:lnTo>
                    <a:pt x="126" y="111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26" y="104"/>
                  </a:lnTo>
                  <a:lnTo>
                    <a:pt x="130" y="100"/>
                  </a:lnTo>
                  <a:lnTo>
                    <a:pt x="133" y="100"/>
                  </a:lnTo>
                  <a:lnTo>
                    <a:pt x="133" y="100"/>
                  </a:lnTo>
                  <a:lnTo>
                    <a:pt x="133" y="97"/>
                  </a:lnTo>
                  <a:lnTo>
                    <a:pt x="133" y="93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2"/>
                  </a:lnTo>
                  <a:lnTo>
                    <a:pt x="137" y="78"/>
                  </a:lnTo>
                  <a:lnTo>
                    <a:pt x="141" y="78"/>
                  </a:lnTo>
                  <a:lnTo>
                    <a:pt x="145" y="74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52" y="71"/>
                  </a:lnTo>
                  <a:lnTo>
                    <a:pt x="159" y="67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4" y="63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82" y="63"/>
                  </a:lnTo>
                  <a:lnTo>
                    <a:pt x="182" y="67"/>
                  </a:lnTo>
                  <a:lnTo>
                    <a:pt x="185" y="67"/>
                  </a:lnTo>
                  <a:lnTo>
                    <a:pt x="185" y="63"/>
                  </a:lnTo>
                  <a:lnTo>
                    <a:pt x="185" y="59"/>
                  </a:lnTo>
                  <a:lnTo>
                    <a:pt x="182" y="56"/>
                  </a:lnTo>
                  <a:lnTo>
                    <a:pt x="178" y="59"/>
                  </a:lnTo>
                  <a:lnTo>
                    <a:pt x="174" y="59"/>
                  </a:lnTo>
                  <a:lnTo>
                    <a:pt x="174" y="56"/>
                  </a:lnTo>
                  <a:lnTo>
                    <a:pt x="185" y="41"/>
                  </a:lnTo>
                  <a:lnTo>
                    <a:pt x="185" y="37"/>
                  </a:lnTo>
                  <a:lnTo>
                    <a:pt x="182" y="37"/>
                  </a:lnTo>
                  <a:lnTo>
                    <a:pt x="182" y="37"/>
                  </a:lnTo>
                  <a:lnTo>
                    <a:pt x="178" y="33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0" y="33"/>
                  </a:lnTo>
                  <a:lnTo>
                    <a:pt x="163" y="37"/>
                  </a:lnTo>
                  <a:lnTo>
                    <a:pt x="159" y="33"/>
                  </a:lnTo>
                  <a:lnTo>
                    <a:pt x="156" y="33"/>
                  </a:lnTo>
                  <a:lnTo>
                    <a:pt x="152" y="37"/>
                  </a:lnTo>
                  <a:lnTo>
                    <a:pt x="148" y="37"/>
                  </a:lnTo>
                  <a:lnTo>
                    <a:pt x="145" y="37"/>
                  </a:lnTo>
                  <a:lnTo>
                    <a:pt x="141" y="37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3" y="33"/>
                  </a:lnTo>
                  <a:lnTo>
                    <a:pt x="137" y="33"/>
                  </a:lnTo>
                  <a:lnTo>
                    <a:pt x="133" y="30"/>
                  </a:lnTo>
                  <a:lnTo>
                    <a:pt x="133" y="26"/>
                  </a:lnTo>
                  <a:lnTo>
                    <a:pt x="130" y="26"/>
                  </a:lnTo>
                  <a:lnTo>
                    <a:pt x="130" y="22"/>
                  </a:lnTo>
                  <a:lnTo>
                    <a:pt x="126" y="19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5" y="11"/>
                  </a:lnTo>
                  <a:lnTo>
                    <a:pt x="115" y="8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4"/>
                  </a:lnTo>
                  <a:lnTo>
                    <a:pt x="100" y="8"/>
                  </a:lnTo>
                  <a:lnTo>
                    <a:pt x="100" y="11"/>
                  </a:lnTo>
                  <a:lnTo>
                    <a:pt x="100" y="15"/>
                  </a:lnTo>
                  <a:lnTo>
                    <a:pt x="100" y="19"/>
                  </a:lnTo>
                  <a:lnTo>
                    <a:pt x="96" y="19"/>
                  </a:lnTo>
                  <a:lnTo>
                    <a:pt x="93" y="26"/>
                  </a:lnTo>
                  <a:lnTo>
                    <a:pt x="82" y="37"/>
                  </a:lnTo>
                  <a:lnTo>
                    <a:pt x="74" y="41"/>
                  </a:lnTo>
                  <a:lnTo>
                    <a:pt x="56" y="45"/>
                  </a:lnTo>
                  <a:lnTo>
                    <a:pt x="56" y="48"/>
                  </a:lnTo>
                  <a:lnTo>
                    <a:pt x="41" y="71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3" y="67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3"/>
                  </a:lnTo>
                  <a:lnTo>
                    <a:pt x="19" y="67"/>
                  </a:lnTo>
                  <a:lnTo>
                    <a:pt x="15" y="67"/>
                  </a:lnTo>
                  <a:lnTo>
                    <a:pt x="15" y="63"/>
                  </a:lnTo>
                  <a:lnTo>
                    <a:pt x="19" y="59"/>
                  </a:lnTo>
                  <a:lnTo>
                    <a:pt x="22" y="59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1" y="56"/>
                  </a:lnTo>
                  <a:lnTo>
                    <a:pt x="8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4" y="82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4" y="97"/>
                  </a:lnTo>
                  <a:lnTo>
                    <a:pt x="4" y="97"/>
                  </a:lnTo>
                  <a:lnTo>
                    <a:pt x="11" y="100"/>
                  </a:lnTo>
                  <a:lnTo>
                    <a:pt x="15" y="100"/>
                  </a:lnTo>
                  <a:lnTo>
                    <a:pt x="22" y="104"/>
                  </a:lnTo>
                  <a:lnTo>
                    <a:pt x="26" y="104"/>
                  </a:lnTo>
                  <a:lnTo>
                    <a:pt x="26" y="108"/>
                  </a:lnTo>
                  <a:lnTo>
                    <a:pt x="30" y="111"/>
                  </a:lnTo>
                  <a:lnTo>
                    <a:pt x="30" y="115"/>
                  </a:lnTo>
                  <a:lnTo>
                    <a:pt x="33" y="119"/>
                  </a:lnTo>
                  <a:lnTo>
                    <a:pt x="37" y="123"/>
                  </a:lnTo>
                  <a:lnTo>
                    <a:pt x="41" y="126"/>
                  </a:lnTo>
                  <a:lnTo>
                    <a:pt x="41" y="130"/>
                  </a:lnTo>
                  <a:lnTo>
                    <a:pt x="45" y="134"/>
                  </a:lnTo>
                  <a:lnTo>
                    <a:pt x="45" y="137"/>
                  </a:lnTo>
                  <a:lnTo>
                    <a:pt x="48" y="141"/>
                  </a:lnTo>
                  <a:lnTo>
                    <a:pt x="48" y="145"/>
                  </a:lnTo>
                  <a:lnTo>
                    <a:pt x="52" y="148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6" y="160"/>
                  </a:lnTo>
                  <a:lnTo>
                    <a:pt x="59" y="163"/>
                  </a:lnTo>
                  <a:lnTo>
                    <a:pt x="63" y="167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63" y="171"/>
                  </a:lnTo>
                  <a:lnTo>
                    <a:pt x="70" y="178"/>
                  </a:lnTo>
                  <a:lnTo>
                    <a:pt x="70" y="178"/>
                  </a:lnTo>
                  <a:lnTo>
                    <a:pt x="70" y="182"/>
                  </a:lnTo>
                  <a:lnTo>
                    <a:pt x="74" y="186"/>
                  </a:lnTo>
                  <a:lnTo>
                    <a:pt x="78" y="186"/>
                  </a:lnTo>
                  <a:lnTo>
                    <a:pt x="78" y="189"/>
                  </a:lnTo>
                  <a:lnTo>
                    <a:pt x="82" y="197"/>
                  </a:lnTo>
                  <a:lnTo>
                    <a:pt x="85" y="200"/>
                  </a:lnTo>
                  <a:lnTo>
                    <a:pt x="89" y="208"/>
                  </a:lnTo>
                  <a:lnTo>
                    <a:pt x="89" y="212"/>
                  </a:lnTo>
                  <a:lnTo>
                    <a:pt x="89" y="212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5"/>
                  </a:lnTo>
                  <a:lnTo>
                    <a:pt x="85" y="215"/>
                  </a:lnTo>
                  <a:lnTo>
                    <a:pt x="89" y="215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6" y="223"/>
                  </a:lnTo>
                  <a:lnTo>
                    <a:pt x="100" y="226"/>
                  </a:lnTo>
                  <a:lnTo>
                    <a:pt x="100" y="230"/>
                  </a:lnTo>
                  <a:lnTo>
                    <a:pt x="104" y="230"/>
                  </a:lnTo>
                  <a:lnTo>
                    <a:pt x="108" y="230"/>
                  </a:lnTo>
                  <a:lnTo>
                    <a:pt x="108" y="234"/>
                  </a:lnTo>
                  <a:lnTo>
                    <a:pt x="111" y="234"/>
                  </a:lnTo>
                  <a:lnTo>
                    <a:pt x="111" y="237"/>
                  </a:lnTo>
                  <a:lnTo>
                    <a:pt x="119" y="237"/>
                  </a:lnTo>
                  <a:lnTo>
                    <a:pt x="119" y="234"/>
                  </a:lnTo>
                  <a:lnTo>
                    <a:pt x="119" y="237"/>
                  </a:lnTo>
                  <a:lnTo>
                    <a:pt x="119" y="241"/>
                  </a:lnTo>
                  <a:lnTo>
                    <a:pt x="126" y="241"/>
                  </a:lnTo>
                  <a:lnTo>
                    <a:pt x="130" y="245"/>
                  </a:lnTo>
                  <a:lnTo>
                    <a:pt x="130" y="249"/>
                  </a:lnTo>
                  <a:lnTo>
                    <a:pt x="130" y="249"/>
                  </a:lnTo>
                  <a:lnTo>
                    <a:pt x="133" y="249"/>
                  </a:lnTo>
                  <a:lnTo>
                    <a:pt x="137" y="249"/>
                  </a:lnTo>
                  <a:lnTo>
                    <a:pt x="141" y="249"/>
                  </a:lnTo>
                  <a:lnTo>
                    <a:pt x="145" y="252"/>
                  </a:lnTo>
                  <a:lnTo>
                    <a:pt x="148" y="256"/>
                  </a:lnTo>
                  <a:lnTo>
                    <a:pt x="152" y="256"/>
                  </a:lnTo>
                  <a:lnTo>
                    <a:pt x="156" y="256"/>
                  </a:lnTo>
                  <a:lnTo>
                    <a:pt x="156" y="256"/>
                  </a:lnTo>
                  <a:lnTo>
                    <a:pt x="159" y="260"/>
                  </a:lnTo>
                  <a:lnTo>
                    <a:pt x="163" y="263"/>
                  </a:lnTo>
                  <a:lnTo>
                    <a:pt x="167" y="263"/>
                  </a:lnTo>
                  <a:lnTo>
                    <a:pt x="167" y="267"/>
                  </a:lnTo>
                  <a:lnTo>
                    <a:pt x="170" y="267"/>
                  </a:lnTo>
                  <a:lnTo>
                    <a:pt x="170" y="271"/>
                  </a:lnTo>
                  <a:lnTo>
                    <a:pt x="170" y="271"/>
                  </a:lnTo>
                  <a:lnTo>
                    <a:pt x="174" y="271"/>
                  </a:lnTo>
                  <a:lnTo>
                    <a:pt x="178" y="275"/>
                  </a:lnTo>
                  <a:lnTo>
                    <a:pt x="182" y="278"/>
                  </a:lnTo>
                  <a:lnTo>
                    <a:pt x="185" y="282"/>
                  </a:lnTo>
                  <a:lnTo>
                    <a:pt x="189" y="282"/>
                  </a:lnTo>
                  <a:lnTo>
                    <a:pt x="189" y="282"/>
                  </a:lnTo>
                  <a:lnTo>
                    <a:pt x="193" y="282"/>
                  </a:lnTo>
                  <a:lnTo>
                    <a:pt x="196" y="278"/>
                  </a:lnTo>
                  <a:lnTo>
                    <a:pt x="196" y="278"/>
                  </a:lnTo>
                  <a:lnTo>
                    <a:pt x="200" y="278"/>
                  </a:lnTo>
                  <a:lnTo>
                    <a:pt x="204" y="275"/>
                  </a:lnTo>
                  <a:lnTo>
                    <a:pt x="200" y="271"/>
                  </a:lnTo>
                  <a:lnTo>
                    <a:pt x="200" y="271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4" y="267"/>
                  </a:lnTo>
                  <a:lnTo>
                    <a:pt x="200" y="263"/>
                  </a:lnTo>
                  <a:lnTo>
                    <a:pt x="204" y="260"/>
                  </a:lnTo>
                  <a:lnTo>
                    <a:pt x="207" y="256"/>
                  </a:lnTo>
                  <a:lnTo>
                    <a:pt x="211" y="252"/>
                  </a:lnTo>
                  <a:lnTo>
                    <a:pt x="211" y="249"/>
                  </a:lnTo>
                  <a:lnTo>
                    <a:pt x="207" y="241"/>
                  </a:lnTo>
                  <a:lnTo>
                    <a:pt x="207" y="237"/>
                  </a:lnTo>
                  <a:lnTo>
                    <a:pt x="207" y="234"/>
                  </a:lnTo>
                  <a:lnTo>
                    <a:pt x="207" y="230"/>
                  </a:lnTo>
                  <a:lnTo>
                    <a:pt x="204" y="230"/>
                  </a:lnTo>
                  <a:lnTo>
                    <a:pt x="207" y="226"/>
                  </a:lnTo>
                  <a:lnTo>
                    <a:pt x="207" y="223"/>
                  </a:lnTo>
                  <a:lnTo>
                    <a:pt x="207" y="212"/>
                  </a:lnTo>
                  <a:lnTo>
                    <a:pt x="207" y="208"/>
                  </a:lnTo>
                  <a:lnTo>
                    <a:pt x="207" y="204"/>
                  </a:lnTo>
                  <a:lnTo>
                    <a:pt x="207" y="193"/>
                  </a:lnTo>
                  <a:lnTo>
                    <a:pt x="211" y="189"/>
                  </a:lnTo>
                  <a:lnTo>
                    <a:pt x="211" y="186"/>
                  </a:lnTo>
                  <a:lnTo>
                    <a:pt x="196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85"/>
            <p:cNvSpPr>
              <a:spLocks/>
            </p:cNvSpPr>
            <p:nvPr/>
          </p:nvSpPr>
          <p:spPr bwMode="auto">
            <a:xfrm>
              <a:off x="2844273" y="3367677"/>
              <a:ext cx="262473" cy="266333"/>
            </a:xfrm>
            <a:custGeom>
              <a:avLst/>
              <a:gdLst>
                <a:gd name="T0" fmla="*/ 197 w 204"/>
                <a:gd name="T1" fmla="*/ 152 h 207"/>
                <a:gd name="T2" fmla="*/ 197 w 204"/>
                <a:gd name="T3" fmla="*/ 118 h 207"/>
                <a:gd name="T4" fmla="*/ 186 w 204"/>
                <a:gd name="T5" fmla="*/ 100 h 207"/>
                <a:gd name="T6" fmla="*/ 152 w 204"/>
                <a:gd name="T7" fmla="*/ 85 h 207"/>
                <a:gd name="T8" fmla="*/ 152 w 204"/>
                <a:gd name="T9" fmla="*/ 67 h 207"/>
                <a:gd name="T10" fmla="*/ 134 w 204"/>
                <a:gd name="T11" fmla="*/ 63 h 207"/>
                <a:gd name="T12" fmla="*/ 126 w 204"/>
                <a:gd name="T13" fmla="*/ 55 h 207"/>
                <a:gd name="T14" fmla="*/ 111 w 204"/>
                <a:gd name="T15" fmla="*/ 52 h 207"/>
                <a:gd name="T16" fmla="*/ 97 w 204"/>
                <a:gd name="T17" fmla="*/ 41 h 207"/>
                <a:gd name="T18" fmla="*/ 86 w 204"/>
                <a:gd name="T19" fmla="*/ 41 h 207"/>
                <a:gd name="T20" fmla="*/ 74 w 204"/>
                <a:gd name="T21" fmla="*/ 33 h 207"/>
                <a:gd name="T22" fmla="*/ 71 w 204"/>
                <a:gd name="T23" fmla="*/ 22 h 207"/>
                <a:gd name="T24" fmla="*/ 67 w 204"/>
                <a:gd name="T25" fmla="*/ 7 h 207"/>
                <a:gd name="T26" fmla="*/ 63 w 204"/>
                <a:gd name="T27" fmla="*/ 3 h 207"/>
                <a:gd name="T28" fmla="*/ 52 w 204"/>
                <a:gd name="T29" fmla="*/ 3 h 207"/>
                <a:gd name="T30" fmla="*/ 34 w 204"/>
                <a:gd name="T31" fmla="*/ 15 h 207"/>
                <a:gd name="T32" fmla="*/ 23 w 204"/>
                <a:gd name="T33" fmla="*/ 18 h 207"/>
                <a:gd name="T34" fmla="*/ 11 w 204"/>
                <a:gd name="T35" fmla="*/ 22 h 207"/>
                <a:gd name="T36" fmla="*/ 15 w 204"/>
                <a:gd name="T37" fmla="*/ 44 h 207"/>
                <a:gd name="T38" fmla="*/ 11 w 204"/>
                <a:gd name="T39" fmla="*/ 63 h 207"/>
                <a:gd name="T40" fmla="*/ 11 w 204"/>
                <a:gd name="T41" fmla="*/ 81 h 207"/>
                <a:gd name="T42" fmla="*/ 11 w 204"/>
                <a:gd name="T43" fmla="*/ 89 h 207"/>
                <a:gd name="T44" fmla="*/ 15 w 204"/>
                <a:gd name="T45" fmla="*/ 104 h 207"/>
                <a:gd name="T46" fmla="*/ 8 w 204"/>
                <a:gd name="T47" fmla="*/ 115 h 207"/>
                <a:gd name="T48" fmla="*/ 8 w 204"/>
                <a:gd name="T49" fmla="*/ 122 h 207"/>
                <a:gd name="T50" fmla="*/ 11 w 204"/>
                <a:gd name="T51" fmla="*/ 126 h 207"/>
                <a:gd name="T52" fmla="*/ 15 w 204"/>
                <a:gd name="T53" fmla="*/ 133 h 207"/>
                <a:gd name="T54" fmla="*/ 15 w 204"/>
                <a:gd name="T55" fmla="*/ 144 h 207"/>
                <a:gd name="T56" fmla="*/ 26 w 204"/>
                <a:gd name="T57" fmla="*/ 156 h 207"/>
                <a:gd name="T58" fmla="*/ 23 w 204"/>
                <a:gd name="T59" fmla="*/ 170 h 207"/>
                <a:gd name="T60" fmla="*/ 45 w 204"/>
                <a:gd name="T61" fmla="*/ 207 h 207"/>
                <a:gd name="T62" fmla="*/ 52 w 204"/>
                <a:gd name="T63" fmla="*/ 207 h 207"/>
                <a:gd name="T64" fmla="*/ 56 w 204"/>
                <a:gd name="T65" fmla="*/ 200 h 207"/>
                <a:gd name="T66" fmla="*/ 71 w 204"/>
                <a:gd name="T67" fmla="*/ 196 h 207"/>
                <a:gd name="T68" fmla="*/ 82 w 204"/>
                <a:gd name="T69" fmla="*/ 193 h 207"/>
                <a:gd name="T70" fmla="*/ 93 w 204"/>
                <a:gd name="T71" fmla="*/ 196 h 207"/>
                <a:gd name="T72" fmla="*/ 97 w 204"/>
                <a:gd name="T73" fmla="*/ 204 h 207"/>
                <a:gd name="T74" fmla="*/ 100 w 204"/>
                <a:gd name="T75" fmla="*/ 196 h 207"/>
                <a:gd name="T76" fmla="*/ 119 w 204"/>
                <a:gd name="T77" fmla="*/ 193 h 207"/>
                <a:gd name="T78" fmla="*/ 130 w 204"/>
                <a:gd name="T79" fmla="*/ 182 h 207"/>
                <a:gd name="T80" fmla="*/ 126 w 204"/>
                <a:gd name="T81" fmla="*/ 170 h 207"/>
                <a:gd name="T82" fmla="*/ 134 w 204"/>
                <a:gd name="T83" fmla="*/ 156 h 207"/>
                <a:gd name="T84" fmla="*/ 178 w 204"/>
                <a:gd name="T85" fmla="*/ 148 h 207"/>
                <a:gd name="T86" fmla="*/ 197 w 204"/>
                <a:gd name="T87" fmla="*/ 1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4" h="207">
                  <a:moveTo>
                    <a:pt x="197" y="159"/>
                  </a:moveTo>
                  <a:lnTo>
                    <a:pt x="197" y="156"/>
                  </a:lnTo>
                  <a:lnTo>
                    <a:pt x="197" y="152"/>
                  </a:lnTo>
                  <a:lnTo>
                    <a:pt x="204" y="137"/>
                  </a:lnTo>
                  <a:lnTo>
                    <a:pt x="204" y="133"/>
                  </a:lnTo>
                  <a:lnTo>
                    <a:pt x="197" y="118"/>
                  </a:lnTo>
                  <a:lnTo>
                    <a:pt x="186" y="115"/>
                  </a:lnTo>
                  <a:lnTo>
                    <a:pt x="189" y="111"/>
                  </a:lnTo>
                  <a:lnTo>
                    <a:pt x="186" y="100"/>
                  </a:lnTo>
                  <a:lnTo>
                    <a:pt x="156" y="100"/>
                  </a:lnTo>
                  <a:lnTo>
                    <a:pt x="156" y="92"/>
                  </a:lnTo>
                  <a:lnTo>
                    <a:pt x="152" y="85"/>
                  </a:lnTo>
                  <a:lnTo>
                    <a:pt x="152" y="81"/>
                  </a:lnTo>
                  <a:lnTo>
                    <a:pt x="152" y="74"/>
                  </a:lnTo>
                  <a:lnTo>
                    <a:pt x="152" y="67"/>
                  </a:lnTo>
                  <a:lnTo>
                    <a:pt x="152" y="67"/>
                  </a:lnTo>
                  <a:lnTo>
                    <a:pt x="145" y="63"/>
                  </a:lnTo>
                  <a:lnTo>
                    <a:pt x="134" y="63"/>
                  </a:lnTo>
                  <a:lnTo>
                    <a:pt x="130" y="59"/>
                  </a:lnTo>
                  <a:lnTo>
                    <a:pt x="126" y="59"/>
                  </a:lnTo>
                  <a:lnTo>
                    <a:pt x="126" y="55"/>
                  </a:lnTo>
                  <a:lnTo>
                    <a:pt x="123" y="55"/>
                  </a:lnTo>
                  <a:lnTo>
                    <a:pt x="115" y="52"/>
                  </a:lnTo>
                  <a:lnTo>
                    <a:pt x="111" y="52"/>
                  </a:lnTo>
                  <a:lnTo>
                    <a:pt x="108" y="48"/>
                  </a:lnTo>
                  <a:lnTo>
                    <a:pt x="104" y="48"/>
                  </a:lnTo>
                  <a:lnTo>
                    <a:pt x="97" y="41"/>
                  </a:lnTo>
                  <a:lnTo>
                    <a:pt x="89" y="44"/>
                  </a:lnTo>
                  <a:lnTo>
                    <a:pt x="89" y="44"/>
                  </a:lnTo>
                  <a:lnTo>
                    <a:pt x="86" y="41"/>
                  </a:lnTo>
                  <a:lnTo>
                    <a:pt x="78" y="41"/>
                  </a:lnTo>
                  <a:lnTo>
                    <a:pt x="74" y="37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7" y="26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67" y="7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63" y="3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1" y="22"/>
                  </a:lnTo>
                  <a:lnTo>
                    <a:pt x="0" y="22"/>
                  </a:lnTo>
                  <a:lnTo>
                    <a:pt x="15" y="41"/>
                  </a:lnTo>
                  <a:lnTo>
                    <a:pt x="15" y="44"/>
                  </a:lnTo>
                  <a:lnTo>
                    <a:pt x="11" y="48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67"/>
                  </a:lnTo>
                  <a:lnTo>
                    <a:pt x="11" y="78"/>
                  </a:lnTo>
                  <a:lnTo>
                    <a:pt x="11" y="81"/>
                  </a:lnTo>
                  <a:lnTo>
                    <a:pt x="8" y="85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1" y="92"/>
                  </a:lnTo>
                  <a:lnTo>
                    <a:pt x="11" y="96"/>
                  </a:lnTo>
                  <a:lnTo>
                    <a:pt x="15" y="104"/>
                  </a:lnTo>
                  <a:lnTo>
                    <a:pt x="15" y="107"/>
                  </a:lnTo>
                  <a:lnTo>
                    <a:pt x="11" y="111"/>
                  </a:lnTo>
                  <a:lnTo>
                    <a:pt x="8" y="115"/>
                  </a:lnTo>
                  <a:lnTo>
                    <a:pt x="4" y="118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1" y="126"/>
                  </a:lnTo>
                  <a:lnTo>
                    <a:pt x="11" y="130"/>
                  </a:lnTo>
                  <a:lnTo>
                    <a:pt x="15" y="130"/>
                  </a:lnTo>
                  <a:lnTo>
                    <a:pt x="15" y="133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5" y="144"/>
                  </a:lnTo>
                  <a:lnTo>
                    <a:pt x="19" y="148"/>
                  </a:lnTo>
                  <a:lnTo>
                    <a:pt x="26" y="152"/>
                  </a:lnTo>
                  <a:lnTo>
                    <a:pt x="26" y="156"/>
                  </a:lnTo>
                  <a:lnTo>
                    <a:pt x="26" y="159"/>
                  </a:lnTo>
                  <a:lnTo>
                    <a:pt x="26" y="163"/>
                  </a:lnTo>
                  <a:lnTo>
                    <a:pt x="23" y="170"/>
                  </a:lnTo>
                  <a:lnTo>
                    <a:pt x="23" y="174"/>
                  </a:lnTo>
                  <a:lnTo>
                    <a:pt x="34" y="178"/>
                  </a:lnTo>
                  <a:lnTo>
                    <a:pt x="45" y="207"/>
                  </a:lnTo>
                  <a:lnTo>
                    <a:pt x="49" y="207"/>
                  </a:lnTo>
                  <a:lnTo>
                    <a:pt x="49" y="207"/>
                  </a:lnTo>
                  <a:lnTo>
                    <a:pt x="52" y="207"/>
                  </a:lnTo>
                  <a:lnTo>
                    <a:pt x="52" y="207"/>
                  </a:lnTo>
                  <a:lnTo>
                    <a:pt x="56" y="204"/>
                  </a:lnTo>
                  <a:lnTo>
                    <a:pt x="56" y="200"/>
                  </a:lnTo>
                  <a:lnTo>
                    <a:pt x="63" y="193"/>
                  </a:lnTo>
                  <a:lnTo>
                    <a:pt x="67" y="193"/>
                  </a:lnTo>
                  <a:lnTo>
                    <a:pt x="71" y="196"/>
                  </a:lnTo>
                  <a:lnTo>
                    <a:pt x="78" y="193"/>
                  </a:lnTo>
                  <a:lnTo>
                    <a:pt x="78" y="193"/>
                  </a:lnTo>
                  <a:lnTo>
                    <a:pt x="82" y="193"/>
                  </a:lnTo>
                  <a:lnTo>
                    <a:pt x="89" y="193"/>
                  </a:lnTo>
                  <a:lnTo>
                    <a:pt x="93" y="193"/>
                  </a:lnTo>
                  <a:lnTo>
                    <a:pt x="93" y="196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4"/>
                  </a:lnTo>
                  <a:lnTo>
                    <a:pt x="97" y="200"/>
                  </a:lnTo>
                  <a:lnTo>
                    <a:pt x="100" y="200"/>
                  </a:lnTo>
                  <a:lnTo>
                    <a:pt x="100" y="196"/>
                  </a:lnTo>
                  <a:lnTo>
                    <a:pt x="104" y="193"/>
                  </a:lnTo>
                  <a:lnTo>
                    <a:pt x="111" y="193"/>
                  </a:lnTo>
                  <a:lnTo>
                    <a:pt x="119" y="193"/>
                  </a:lnTo>
                  <a:lnTo>
                    <a:pt x="123" y="196"/>
                  </a:lnTo>
                  <a:lnTo>
                    <a:pt x="126" y="189"/>
                  </a:lnTo>
                  <a:lnTo>
                    <a:pt x="130" y="182"/>
                  </a:lnTo>
                  <a:lnTo>
                    <a:pt x="130" y="178"/>
                  </a:lnTo>
                  <a:lnTo>
                    <a:pt x="130" y="174"/>
                  </a:lnTo>
                  <a:lnTo>
                    <a:pt x="126" y="170"/>
                  </a:lnTo>
                  <a:lnTo>
                    <a:pt x="134" y="163"/>
                  </a:lnTo>
                  <a:lnTo>
                    <a:pt x="134" y="159"/>
                  </a:lnTo>
                  <a:lnTo>
                    <a:pt x="134" y="156"/>
                  </a:lnTo>
                  <a:lnTo>
                    <a:pt x="137" y="156"/>
                  </a:lnTo>
                  <a:lnTo>
                    <a:pt x="160" y="148"/>
                  </a:lnTo>
                  <a:lnTo>
                    <a:pt x="178" y="148"/>
                  </a:lnTo>
                  <a:lnTo>
                    <a:pt x="189" y="156"/>
                  </a:lnTo>
                  <a:lnTo>
                    <a:pt x="193" y="156"/>
                  </a:lnTo>
                  <a:lnTo>
                    <a:pt x="197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6"/>
            <p:cNvSpPr>
              <a:spLocks/>
            </p:cNvSpPr>
            <p:nvPr/>
          </p:nvSpPr>
          <p:spPr bwMode="auto">
            <a:xfrm>
              <a:off x="3002529" y="3558098"/>
              <a:ext cx="180128" cy="172409"/>
            </a:xfrm>
            <a:custGeom>
              <a:avLst/>
              <a:gdLst>
                <a:gd name="T0" fmla="*/ 3 w 140"/>
                <a:gd name="T1" fmla="*/ 41 h 134"/>
                <a:gd name="T2" fmla="*/ 7 w 140"/>
                <a:gd name="T3" fmla="*/ 30 h 134"/>
                <a:gd name="T4" fmla="*/ 3 w 140"/>
                <a:gd name="T5" fmla="*/ 22 h 134"/>
                <a:gd name="T6" fmla="*/ 11 w 140"/>
                <a:gd name="T7" fmla="*/ 11 h 134"/>
                <a:gd name="T8" fmla="*/ 14 w 140"/>
                <a:gd name="T9" fmla="*/ 8 h 134"/>
                <a:gd name="T10" fmla="*/ 55 w 140"/>
                <a:gd name="T11" fmla="*/ 0 h 134"/>
                <a:gd name="T12" fmla="*/ 70 w 140"/>
                <a:gd name="T13" fmla="*/ 8 h 134"/>
                <a:gd name="T14" fmla="*/ 74 w 140"/>
                <a:gd name="T15" fmla="*/ 15 h 134"/>
                <a:gd name="T16" fmla="*/ 77 w 140"/>
                <a:gd name="T17" fmla="*/ 22 h 134"/>
                <a:gd name="T18" fmla="*/ 77 w 140"/>
                <a:gd name="T19" fmla="*/ 37 h 134"/>
                <a:gd name="T20" fmla="*/ 77 w 140"/>
                <a:gd name="T21" fmla="*/ 41 h 134"/>
                <a:gd name="T22" fmla="*/ 85 w 140"/>
                <a:gd name="T23" fmla="*/ 45 h 134"/>
                <a:gd name="T24" fmla="*/ 96 w 140"/>
                <a:gd name="T25" fmla="*/ 45 h 134"/>
                <a:gd name="T26" fmla="*/ 107 w 140"/>
                <a:gd name="T27" fmla="*/ 45 h 134"/>
                <a:gd name="T28" fmla="*/ 114 w 140"/>
                <a:gd name="T29" fmla="*/ 48 h 134"/>
                <a:gd name="T30" fmla="*/ 122 w 140"/>
                <a:gd name="T31" fmla="*/ 67 h 134"/>
                <a:gd name="T32" fmla="*/ 125 w 140"/>
                <a:gd name="T33" fmla="*/ 74 h 134"/>
                <a:gd name="T34" fmla="*/ 137 w 140"/>
                <a:gd name="T35" fmla="*/ 71 h 134"/>
                <a:gd name="T36" fmla="*/ 140 w 140"/>
                <a:gd name="T37" fmla="*/ 74 h 134"/>
                <a:gd name="T38" fmla="*/ 140 w 140"/>
                <a:gd name="T39" fmla="*/ 93 h 134"/>
                <a:gd name="T40" fmla="*/ 137 w 140"/>
                <a:gd name="T41" fmla="*/ 93 h 134"/>
                <a:gd name="T42" fmla="*/ 137 w 140"/>
                <a:gd name="T43" fmla="*/ 97 h 134"/>
                <a:gd name="T44" fmla="*/ 137 w 140"/>
                <a:gd name="T45" fmla="*/ 100 h 134"/>
                <a:gd name="T46" fmla="*/ 137 w 140"/>
                <a:gd name="T47" fmla="*/ 104 h 134"/>
                <a:gd name="T48" fmla="*/ 133 w 140"/>
                <a:gd name="T49" fmla="*/ 111 h 134"/>
                <a:gd name="T50" fmla="*/ 129 w 140"/>
                <a:gd name="T51" fmla="*/ 119 h 134"/>
                <a:gd name="T52" fmla="*/ 122 w 140"/>
                <a:gd name="T53" fmla="*/ 126 h 134"/>
                <a:gd name="T54" fmla="*/ 114 w 140"/>
                <a:gd name="T55" fmla="*/ 130 h 134"/>
                <a:gd name="T56" fmla="*/ 111 w 140"/>
                <a:gd name="T57" fmla="*/ 134 h 134"/>
                <a:gd name="T58" fmla="*/ 107 w 140"/>
                <a:gd name="T59" fmla="*/ 134 h 134"/>
                <a:gd name="T60" fmla="*/ 96 w 140"/>
                <a:gd name="T61" fmla="*/ 130 h 134"/>
                <a:gd name="T62" fmla="*/ 74 w 140"/>
                <a:gd name="T63" fmla="*/ 130 h 134"/>
                <a:gd name="T64" fmla="*/ 74 w 140"/>
                <a:gd name="T65" fmla="*/ 126 h 134"/>
                <a:gd name="T66" fmla="*/ 81 w 140"/>
                <a:gd name="T67" fmla="*/ 115 h 134"/>
                <a:gd name="T68" fmla="*/ 81 w 140"/>
                <a:gd name="T69" fmla="*/ 111 h 134"/>
                <a:gd name="T70" fmla="*/ 85 w 140"/>
                <a:gd name="T71" fmla="*/ 104 h 134"/>
                <a:gd name="T72" fmla="*/ 85 w 140"/>
                <a:gd name="T73" fmla="*/ 97 h 134"/>
                <a:gd name="T74" fmla="*/ 77 w 140"/>
                <a:gd name="T75" fmla="*/ 89 h 134"/>
                <a:gd name="T76" fmla="*/ 59 w 140"/>
                <a:gd name="T77" fmla="*/ 85 h 134"/>
                <a:gd name="T78" fmla="*/ 48 w 140"/>
                <a:gd name="T79" fmla="*/ 82 h 134"/>
                <a:gd name="T80" fmla="*/ 33 w 140"/>
                <a:gd name="T81" fmla="*/ 74 h 134"/>
                <a:gd name="T82" fmla="*/ 25 w 140"/>
                <a:gd name="T83" fmla="*/ 67 h 134"/>
                <a:gd name="T84" fmla="*/ 11 w 140"/>
                <a:gd name="T85" fmla="*/ 59 h 134"/>
                <a:gd name="T86" fmla="*/ 3 w 140"/>
                <a:gd name="T87" fmla="*/ 52 h 134"/>
                <a:gd name="T88" fmla="*/ 0 w 140"/>
                <a:gd name="T89" fmla="*/ 4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0" h="134">
                  <a:moveTo>
                    <a:pt x="0" y="48"/>
                  </a:moveTo>
                  <a:lnTo>
                    <a:pt x="3" y="41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3" y="22"/>
                  </a:lnTo>
                  <a:lnTo>
                    <a:pt x="11" y="15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37" y="0"/>
                  </a:lnTo>
                  <a:lnTo>
                    <a:pt x="55" y="0"/>
                  </a:lnTo>
                  <a:lnTo>
                    <a:pt x="66" y="8"/>
                  </a:lnTo>
                  <a:lnTo>
                    <a:pt x="70" y="8"/>
                  </a:lnTo>
                  <a:lnTo>
                    <a:pt x="74" y="11"/>
                  </a:lnTo>
                  <a:lnTo>
                    <a:pt x="74" y="15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81" y="26"/>
                  </a:lnTo>
                  <a:lnTo>
                    <a:pt x="77" y="37"/>
                  </a:lnTo>
                  <a:lnTo>
                    <a:pt x="81" y="41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5" y="45"/>
                  </a:lnTo>
                  <a:lnTo>
                    <a:pt x="88" y="48"/>
                  </a:lnTo>
                  <a:lnTo>
                    <a:pt x="96" y="45"/>
                  </a:lnTo>
                  <a:lnTo>
                    <a:pt x="100" y="48"/>
                  </a:lnTo>
                  <a:lnTo>
                    <a:pt x="107" y="45"/>
                  </a:lnTo>
                  <a:lnTo>
                    <a:pt x="111" y="48"/>
                  </a:lnTo>
                  <a:lnTo>
                    <a:pt x="114" y="48"/>
                  </a:lnTo>
                  <a:lnTo>
                    <a:pt x="114" y="52"/>
                  </a:lnTo>
                  <a:lnTo>
                    <a:pt x="122" y="67"/>
                  </a:lnTo>
                  <a:lnTo>
                    <a:pt x="122" y="74"/>
                  </a:lnTo>
                  <a:lnTo>
                    <a:pt x="125" y="74"/>
                  </a:lnTo>
                  <a:lnTo>
                    <a:pt x="133" y="71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0" y="78"/>
                  </a:lnTo>
                  <a:lnTo>
                    <a:pt x="140" y="93"/>
                  </a:lnTo>
                  <a:lnTo>
                    <a:pt x="140" y="93"/>
                  </a:lnTo>
                  <a:lnTo>
                    <a:pt x="137" y="93"/>
                  </a:lnTo>
                  <a:lnTo>
                    <a:pt x="137" y="97"/>
                  </a:lnTo>
                  <a:lnTo>
                    <a:pt x="137" y="97"/>
                  </a:lnTo>
                  <a:lnTo>
                    <a:pt x="137" y="100"/>
                  </a:lnTo>
                  <a:lnTo>
                    <a:pt x="137" y="100"/>
                  </a:lnTo>
                  <a:lnTo>
                    <a:pt x="137" y="104"/>
                  </a:lnTo>
                  <a:lnTo>
                    <a:pt x="137" y="104"/>
                  </a:lnTo>
                  <a:lnTo>
                    <a:pt x="137" y="111"/>
                  </a:lnTo>
                  <a:lnTo>
                    <a:pt x="133" y="111"/>
                  </a:lnTo>
                  <a:lnTo>
                    <a:pt x="133" y="115"/>
                  </a:lnTo>
                  <a:lnTo>
                    <a:pt x="129" y="119"/>
                  </a:lnTo>
                  <a:lnTo>
                    <a:pt x="122" y="123"/>
                  </a:lnTo>
                  <a:lnTo>
                    <a:pt x="122" y="126"/>
                  </a:lnTo>
                  <a:lnTo>
                    <a:pt x="118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1" y="134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03" y="134"/>
                  </a:lnTo>
                  <a:lnTo>
                    <a:pt x="96" y="130"/>
                  </a:lnTo>
                  <a:lnTo>
                    <a:pt x="85" y="130"/>
                  </a:lnTo>
                  <a:lnTo>
                    <a:pt x="74" y="130"/>
                  </a:lnTo>
                  <a:lnTo>
                    <a:pt x="70" y="130"/>
                  </a:lnTo>
                  <a:lnTo>
                    <a:pt x="74" y="126"/>
                  </a:lnTo>
                  <a:lnTo>
                    <a:pt x="77" y="123"/>
                  </a:lnTo>
                  <a:lnTo>
                    <a:pt x="81" y="115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5" y="108"/>
                  </a:lnTo>
                  <a:lnTo>
                    <a:pt x="85" y="104"/>
                  </a:lnTo>
                  <a:lnTo>
                    <a:pt x="88" y="100"/>
                  </a:lnTo>
                  <a:lnTo>
                    <a:pt x="85" y="97"/>
                  </a:lnTo>
                  <a:lnTo>
                    <a:pt x="81" y="97"/>
                  </a:lnTo>
                  <a:lnTo>
                    <a:pt x="77" y="89"/>
                  </a:lnTo>
                  <a:lnTo>
                    <a:pt x="66" y="89"/>
                  </a:lnTo>
                  <a:lnTo>
                    <a:pt x="59" y="85"/>
                  </a:lnTo>
                  <a:lnTo>
                    <a:pt x="51" y="82"/>
                  </a:lnTo>
                  <a:lnTo>
                    <a:pt x="48" y="82"/>
                  </a:lnTo>
                  <a:lnTo>
                    <a:pt x="44" y="78"/>
                  </a:lnTo>
                  <a:lnTo>
                    <a:pt x="33" y="74"/>
                  </a:lnTo>
                  <a:lnTo>
                    <a:pt x="29" y="71"/>
                  </a:lnTo>
                  <a:lnTo>
                    <a:pt x="25" y="67"/>
                  </a:lnTo>
                  <a:lnTo>
                    <a:pt x="22" y="67"/>
                  </a:lnTo>
                  <a:lnTo>
                    <a:pt x="11" y="59"/>
                  </a:lnTo>
                  <a:lnTo>
                    <a:pt x="7" y="52"/>
                  </a:lnTo>
                  <a:lnTo>
                    <a:pt x="3" y="52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7"/>
            <p:cNvSpPr>
              <a:spLocks/>
            </p:cNvSpPr>
            <p:nvPr/>
          </p:nvSpPr>
          <p:spPr bwMode="auto">
            <a:xfrm>
              <a:off x="3111893" y="3781972"/>
              <a:ext cx="109364" cy="110650"/>
            </a:xfrm>
            <a:custGeom>
              <a:avLst/>
              <a:gdLst>
                <a:gd name="T0" fmla="*/ 11 w 85"/>
                <a:gd name="T1" fmla="*/ 0 h 86"/>
                <a:gd name="T2" fmla="*/ 22 w 85"/>
                <a:gd name="T3" fmla="*/ 0 h 86"/>
                <a:gd name="T4" fmla="*/ 29 w 85"/>
                <a:gd name="T5" fmla="*/ 8 h 86"/>
                <a:gd name="T6" fmla="*/ 37 w 85"/>
                <a:gd name="T7" fmla="*/ 12 h 86"/>
                <a:gd name="T8" fmla="*/ 40 w 85"/>
                <a:gd name="T9" fmla="*/ 19 h 86"/>
                <a:gd name="T10" fmla="*/ 44 w 85"/>
                <a:gd name="T11" fmla="*/ 15 h 86"/>
                <a:gd name="T12" fmla="*/ 55 w 85"/>
                <a:gd name="T13" fmla="*/ 23 h 86"/>
                <a:gd name="T14" fmla="*/ 63 w 85"/>
                <a:gd name="T15" fmla="*/ 26 h 86"/>
                <a:gd name="T16" fmla="*/ 66 w 85"/>
                <a:gd name="T17" fmla="*/ 30 h 86"/>
                <a:gd name="T18" fmla="*/ 74 w 85"/>
                <a:gd name="T19" fmla="*/ 38 h 86"/>
                <a:gd name="T20" fmla="*/ 81 w 85"/>
                <a:gd name="T21" fmla="*/ 45 h 86"/>
                <a:gd name="T22" fmla="*/ 77 w 85"/>
                <a:gd name="T23" fmla="*/ 52 h 86"/>
                <a:gd name="T24" fmla="*/ 81 w 85"/>
                <a:gd name="T25" fmla="*/ 60 h 86"/>
                <a:gd name="T26" fmla="*/ 85 w 85"/>
                <a:gd name="T27" fmla="*/ 64 h 86"/>
                <a:gd name="T28" fmla="*/ 85 w 85"/>
                <a:gd name="T29" fmla="*/ 64 h 86"/>
                <a:gd name="T30" fmla="*/ 81 w 85"/>
                <a:gd name="T31" fmla="*/ 71 h 86"/>
                <a:gd name="T32" fmla="*/ 77 w 85"/>
                <a:gd name="T33" fmla="*/ 75 h 86"/>
                <a:gd name="T34" fmla="*/ 74 w 85"/>
                <a:gd name="T35" fmla="*/ 78 h 86"/>
                <a:gd name="T36" fmla="*/ 66 w 85"/>
                <a:gd name="T37" fmla="*/ 82 h 86"/>
                <a:gd name="T38" fmla="*/ 63 w 85"/>
                <a:gd name="T39" fmla="*/ 82 h 86"/>
                <a:gd name="T40" fmla="*/ 63 w 85"/>
                <a:gd name="T41" fmla="*/ 86 h 86"/>
                <a:gd name="T42" fmla="*/ 55 w 85"/>
                <a:gd name="T43" fmla="*/ 86 h 86"/>
                <a:gd name="T44" fmla="*/ 52 w 85"/>
                <a:gd name="T45" fmla="*/ 86 h 86"/>
                <a:gd name="T46" fmla="*/ 44 w 85"/>
                <a:gd name="T47" fmla="*/ 86 h 86"/>
                <a:gd name="T48" fmla="*/ 37 w 85"/>
                <a:gd name="T49" fmla="*/ 86 h 86"/>
                <a:gd name="T50" fmla="*/ 37 w 85"/>
                <a:gd name="T51" fmla="*/ 82 h 86"/>
                <a:gd name="T52" fmla="*/ 33 w 85"/>
                <a:gd name="T53" fmla="*/ 82 h 86"/>
                <a:gd name="T54" fmla="*/ 29 w 85"/>
                <a:gd name="T55" fmla="*/ 78 h 86"/>
                <a:gd name="T56" fmla="*/ 18 w 85"/>
                <a:gd name="T57" fmla="*/ 78 h 86"/>
                <a:gd name="T58" fmla="*/ 11 w 85"/>
                <a:gd name="T59" fmla="*/ 75 h 86"/>
                <a:gd name="T60" fmla="*/ 3 w 85"/>
                <a:gd name="T61" fmla="*/ 67 h 86"/>
                <a:gd name="T62" fmla="*/ 0 w 85"/>
                <a:gd name="T63" fmla="*/ 56 h 86"/>
                <a:gd name="T64" fmla="*/ 3 w 85"/>
                <a:gd name="T65" fmla="*/ 56 h 86"/>
                <a:gd name="T66" fmla="*/ 3 w 85"/>
                <a:gd name="T67" fmla="*/ 52 h 86"/>
                <a:gd name="T68" fmla="*/ 3 w 85"/>
                <a:gd name="T69" fmla="*/ 41 h 86"/>
                <a:gd name="T70" fmla="*/ 3 w 85"/>
                <a:gd name="T71" fmla="*/ 34 h 86"/>
                <a:gd name="T72" fmla="*/ 3 w 85"/>
                <a:gd name="T73" fmla="*/ 26 h 86"/>
                <a:gd name="T74" fmla="*/ 7 w 85"/>
                <a:gd name="T75" fmla="*/ 19 h 86"/>
                <a:gd name="T76" fmla="*/ 7 w 85"/>
                <a:gd name="T77" fmla="*/ 15 h 86"/>
                <a:gd name="T78" fmla="*/ 7 w 85"/>
                <a:gd name="T79" fmla="*/ 8 h 86"/>
                <a:gd name="T80" fmla="*/ 11 w 85"/>
                <a:gd name="T8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86">
                  <a:moveTo>
                    <a:pt x="11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29" y="8"/>
                  </a:lnTo>
                  <a:lnTo>
                    <a:pt x="33" y="8"/>
                  </a:lnTo>
                  <a:lnTo>
                    <a:pt x="37" y="12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8" y="23"/>
                  </a:lnTo>
                  <a:lnTo>
                    <a:pt x="55" y="23"/>
                  </a:lnTo>
                  <a:lnTo>
                    <a:pt x="59" y="23"/>
                  </a:lnTo>
                  <a:lnTo>
                    <a:pt x="63" y="26"/>
                  </a:lnTo>
                  <a:lnTo>
                    <a:pt x="63" y="30"/>
                  </a:lnTo>
                  <a:lnTo>
                    <a:pt x="66" y="30"/>
                  </a:lnTo>
                  <a:lnTo>
                    <a:pt x="70" y="34"/>
                  </a:lnTo>
                  <a:lnTo>
                    <a:pt x="74" y="38"/>
                  </a:lnTo>
                  <a:lnTo>
                    <a:pt x="77" y="41"/>
                  </a:lnTo>
                  <a:lnTo>
                    <a:pt x="81" y="45"/>
                  </a:lnTo>
                  <a:lnTo>
                    <a:pt x="81" y="49"/>
                  </a:lnTo>
                  <a:lnTo>
                    <a:pt x="77" y="52"/>
                  </a:lnTo>
                  <a:lnTo>
                    <a:pt x="81" y="56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5" y="64"/>
                  </a:lnTo>
                  <a:lnTo>
                    <a:pt x="81" y="67"/>
                  </a:lnTo>
                  <a:lnTo>
                    <a:pt x="81" y="71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7" y="75"/>
                  </a:lnTo>
                  <a:lnTo>
                    <a:pt x="74" y="78"/>
                  </a:lnTo>
                  <a:lnTo>
                    <a:pt x="70" y="82"/>
                  </a:lnTo>
                  <a:lnTo>
                    <a:pt x="66" y="82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3" y="86"/>
                  </a:lnTo>
                  <a:lnTo>
                    <a:pt x="63" y="86"/>
                  </a:lnTo>
                  <a:lnTo>
                    <a:pt x="59" y="86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40" y="86"/>
                  </a:lnTo>
                  <a:lnTo>
                    <a:pt x="37" y="86"/>
                  </a:lnTo>
                  <a:lnTo>
                    <a:pt x="37" y="86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3" y="82"/>
                  </a:lnTo>
                  <a:lnTo>
                    <a:pt x="29" y="78"/>
                  </a:lnTo>
                  <a:lnTo>
                    <a:pt x="26" y="78"/>
                  </a:lnTo>
                  <a:lnTo>
                    <a:pt x="18" y="78"/>
                  </a:lnTo>
                  <a:lnTo>
                    <a:pt x="15" y="78"/>
                  </a:lnTo>
                  <a:lnTo>
                    <a:pt x="11" y="75"/>
                  </a:lnTo>
                  <a:lnTo>
                    <a:pt x="7" y="75"/>
                  </a:lnTo>
                  <a:lnTo>
                    <a:pt x="3" y="67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7" y="26"/>
                  </a:lnTo>
                  <a:lnTo>
                    <a:pt x="7" y="19"/>
                  </a:lnTo>
                  <a:lnTo>
                    <a:pt x="3" y="15"/>
                  </a:lnTo>
                  <a:lnTo>
                    <a:pt x="7" y="15"/>
                  </a:lnTo>
                  <a:lnTo>
                    <a:pt x="3" y="8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8"/>
            <p:cNvSpPr>
              <a:spLocks noEditPoints="1"/>
            </p:cNvSpPr>
            <p:nvPr/>
          </p:nvSpPr>
          <p:spPr bwMode="auto">
            <a:xfrm>
              <a:off x="2858428" y="3615997"/>
              <a:ext cx="338384" cy="791278"/>
            </a:xfrm>
            <a:custGeom>
              <a:avLst/>
              <a:gdLst>
                <a:gd name="T0" fmla="*/ 67 w 263"/>
                <a:gd name="T1" fmla="*/ 0 h 615"/>
                <a:gd name="T2" fmla="*/ 86 w 263"/>
                <a:gd name="T3" fmla="*/ 7 h 615"/>
                <a:gd name="T4" fmla="*/ 119 w 263"/>
                <a:gd name="T5" fmla="*/ 7 h 615"/>
                <a:gd name="T6" fmla="*/ 163 w 263"/>
                <a:gd name="T7" fmla="*/ 37 h 615"/>
                <a:gd name="T8" fmla="*/ 197 w 263"/>
                <a:gd name="T9" fmla="*/ 63 h 615"/>
                <a:gd name="T10" fmla="*/ 197 w 263"/>
                <a:gd name="T11" fmla="*/ 85 h 615"/>
                <a:gd name="T12" fmla="*/ 230 w 263"/>
                <a:gd name="T13" fmla="*/ 85 h 615"/>
                <a:gd name="T14" fmla="*/ 249 w 263"/>
                <a:gd name="T15" fmla="*/ 59 h 615"/>
                <a:gd name="T16" fmla="*/ 263 w 263"/>
                <a:gd name="T17" fmla="*/ 78 h 615"/>
                <a:gd name="T18" fmla="*/ 245 w 263"/>
                <a:gd name="T19" fmla="*/ 92 h 615"/>
                <a:gd name="T20" fmla="*/ 223 w 263"/>
                <a:gd name="T21" fmla="*/ 107 h 615"/>
                <a:gd name="T22" fmla="*/ 208 w 263"/>
                <a:gd name="T23" fmla="*/ 129 h 615"/>
                <a:gd name="T24" fmla="*/ 200 w 263"/>
                <a:gd name="T25" fmla="*/ 155 h 615"/>
                <a:gd name="T26" fmla="*/ 200 w 263"/>
                <a:gd name="T27" fmla="*/ 185 h 615"/>
                <a:gd name="T28" fmla="*/ 200 w 263"/>
                <a:gd name="T29" fmla="*/ 204 h 615"/>
                <a:gd name="T30" fmla="*/ 219 w 263"/>
                <a:gd name="T31" fmla="*/ 233 h 615"/>
                <a:gd name="T32" fmla="*/ 234 w 263"/>
                <a:gd name="T33" fmla="*/ 248 h 615"/>
                <a:gd name="T34" fmla="*/ 226 w 263"/>
                <a:gd name="T35" fmla="*/ 270 h 615"/>
                <a:gd name="T36" fmla="*/ 178 w 263"/>
                <a:gd name="T37" fmla="*/ 285 h 615"/>
                <a:gd name="T38" fmla="*/ 152 w 263"/>
                <a:gd name="T39" fmla="*/ 282 h 615"/>
                <a:gd name="T40" fmla="*/ 156 w 263"/>
                <a:gd name="T41" fmla="*/ 300 h 615"/>
                <a:gd name="T42" fmla="*/ 156 w 263"/>
                <a:gd name="T43" fmla="*/ 315 h 615"/>
                <a:gd name="T44" fmla="*/ 137 w 263"/>
                <a:gd name="T45" fmla="*/ 330 h 615"/>
                <a:gd name="T46" fmla="*/ 112 w 263"/>
                <a:gd name="T47" fmla="*/ 326 h 615"/>
                <a:gd name="T48" fmla="*/ 126 w 263"/>
                <a:gd name="T49" fmla="*/ 348 h 615"/>
                <a:gd name="T50" fmla="*/ 130 w 263"/>
                <a:gd name="T51" fmla="*/ 348 h 615"/>
                <a:gd name="T52" fmla="*/ 141 w 263"/>
                <a:gd name="T53" fmla="*/ 359 h 615"/>
                <a:gd name="T54" fmla="*/ 123 w 263"/>
                <a:gd name="T55" fmla="*/ 356 h 615"/>
                <a:gd name="T56" fmla="*/ 119 w 263"/>
                <a:gd name="T57" fmla="*/ 371 h 615"/>
                <a:gd name="T58" fmla="*/ 119 w 263"/>
                <a:gd name="T59" fmla="*/ 389 h 615"/>
                <a:gd name="T60" fmla="*/ 119 w 263"/>
                <a:gd name="T61" fmla="*/ 404 h 615"/>
                <a:gd name="T62" fmla="*/ 97 w 263"/>
                <a:gd name="T63" fmla="*/ 415 h 615"/>
                <a:gd name="T64" fmla="*/ 93 w 263"/>
                <a:gd name="T65" fmla="*/ 434 h 615"/>
                <a:gd name="T66" fmla="*/ 123 w 263"/>
                <a:gd name="T67" fmla="*/ 449 h 615"/>
                <a:gd name="T68" fmla="*/ 126 w 263"/>
                <a:gd name="T69" fmla="*/ 463 h 615"/>
                <a:gd name="T70" fmla="*/ 115 w 263"/>
                <a:gd name="T71" fmla="*/ 478 h 615"/>
                <a:gd name="T72" fmla="*/ 104 w 263"/>
                <a:gd name="T73" fmla="*/ 493 h 615"/>
                <a:gd name="T74" fmla="*/ 93 w 263"/>
                <a:gd name="T75" fmla="*/ 504 h 615"/>
                <a:gd name="T76" fmla="*/ 89 w 263"/>
                <a:gd name="T77" fmla="*/ 526 h 615"/>
                <a:gd name="T78" fmla="*/ 97 w 263"/>
                <a:gd name="T79" fmla="*/ 545 h 615"/>
                <a:gd name="T80" fmla="*/ 97 w 263"/>
                <a:gd name="T81" fmla="*/ 552 h 615"/>
                <a:gd name="T82" fmla="*/ 45 w 263"/>
                <a:gd name="T83" fmla="*/ 538 h 615"/>
                <a:gd name="T84" fmla="*/ 19 w 263"/>
                <a:gd name="T85" fmla="*/ 515 h 615"/>
                <a:gd name="T86" fmla="*/ 30 w 263"/>
                <a:gd name="T87" fmla="*/ 460 h 615"/>
                <a:gd name="T88" fmla="*/ 26 w 263"/>
                <a:gd name="T89" fmla="*/ 423 h 615"/>
                <a:gd name="T90" fmla="*/ 15 w 263"/>
                <a:gd name="T91" fmla="*/ 400 h 615"/>
                <a:gd name="T92" fmla="*/ 15 w 263"/>
                <a:gd name="T93" fmla="*/ 382 h 615"/>
                <a:gd name="T94" fmla="*/ 12 w 263"/>
                <a:gd name="T95" fmla="*/ 345 h 615"/>
                <a:gd name="T96" fmla="*/ 12 w 263"/>
                <a:gd name="T97" fmla="*/ 293 h 615"/>
                <a:gd name="T98" fmla="*/ 15 w 263"/>
                <a:gd name="T99" fmla="*/ 241 h 615"/>
                <a:gd name="T100" fmla="*/ 19 w 263"/>
                <a:gd name="T101" fmla="*/ 204 h 615"/>
                <a:gd name="T102" fmla="*/ 0 w 263"/>
                <a:gd name="T103" fmla="*/ 155 h 615"/>
                <a:gd name="T104" fmla="*/ 8 w 263"/>
                <a:gd name="T105" fmla="*/ 115 h 615"/>
                <a:gd name="T106" fmla="*/ 26 w 263"/>
                <a:gd name="T107" fmla="*/ 78 h 615"/>
                <a:gd name="T108" fmla="*/ 23 w 263"/>
                <a:gd name="T109" fmla="*/ 52 h 615"/>
                <a:gd name="T110" fmla="*/ 178 w 263"/>
                <a:gd name="T111" fmla="*/ 608 h 615"/>
                <a:gd name="T112" fmla="*/ 178 w 263"/>
                <a:gd name="T113" fmla="*/ 608 h 615"/>
                <a:gd name="T114" fmla="*/ 108 w 263"/>
                <a:gd name="T115" fmla="*/ 575 h 615"/>
                <a:gd name="T116" fmla="*/ 119 w 263"/>
                <a:gd name="T117" fmla="*/ 586 h 615"/>
                <a:gd name="T118" fmla="*/ 156 w 263"/>
                <a:gd name="T119" fmla="*/ 604 h 615"/>
                <a:gd name="T120" fmla="*/ 156 w 263"/>
                <a:gd name="T121" fmla="*/ 612 h 615"/>
                <a:gd name="T122" fmla="*/ 119 w 263"/>
                <a:gd name="T123" fmla="*/ 612 h 615"/>
                <a:gd name="T124" fmla="*/ 123 w 263"/>
                <a:gd name="T125" fmla="*/ 60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3" h="615">
                  <a:moveTo>
                    <a:pt x="41" y="14"/>
                  </a:moveTo>
                  <a:lnTo>
                    <a:pt x="45" y="11"/>
                  </a:lnTo>
                  <a:lnTo>
                    <a:pt x="45" y="7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0" y="3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2" y="3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7"/>
                  </a:lnTo>
                  <a:lnTo>
                    <a:pt x="89" y="7"/>
                  </a:lnTo>
                  <a:lnTo>
                    <a:pt x="89" y="3"/>
                  </a:lnTo>
                  <a:lnTo>
                    <a:pt x="93" y="0"/>
                  </a:lnTo>
                  <a:lnTo>
                    <a:pt x="100" y="0"/>
                  </a:lnTo>
                  <a:lnTo>
                    <a:pt x="108" y="0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9" y="7"/>
                  </a:lnTo>
                  <a:lnTo>
                    <a:pt x="123" y="14"/>
                  </a:lnTo>
                  <a:lnTo>
                    <a:pt x="134" y="22"/>
                  </a:lnTo>
                  <a:lnTo>
                    <a:pt x="137" y="22"/>
                  </a:lnTo>
                  <a:lnTo>
                    <a:pt x="141" y="26"/>
                  </a:lnTo>
                  <a:lnTo>
                    <a:pt x="145" y="29"/>
                  </a:lnTo>
                  <a:lnTo>
                    <a:pt x="156" y="33"/>
                  </a:lnTo>
                  <a:lnTo>
                    <a:pt x="160" y="37"/>
                  </a:lnTo>
                  <a:lnTo>
                    <a:pt x="163" y="37"/>
                  </a:lnTo>
                  <a:lnTo>
                    <a:pt x="171" y="40"/>
                  </a:lnTo>
                  <a:lnTo>
                    <a:pt x="178" y="44"/>
                  </a:lnTo>
                  <a:lnTo>
                    <a:pt x="189" y="44"/>
                  </a:lnTo>
                  <a:lnTo>
                    <a:pt x="193" y="52"/>
                  </a:lnTo>
                  <a:lnTo>
                    <a:pt x="197" y="52"/>
                  </a:lnTo>
                  <a:lnTo>
                    <a:pt x="200" y="55"/>
                  </a:lnTo>
                  <a:lnTo>
                    <a:pt x="197" y="59"/>
                  </a:lnTo>
                  <a:lnTo>
                    <a:pt x="197" y="63"/>
                  </a:lnTo>
                  <a:lnTo>
                    <a:pt x="193" y="66"/>
                  </a:lnTo>
                  <a:lnTo>
                    <a:pt x="189" y="66"/>
                  </a:lnTo>
                  <a:lnTo>
                    <a:pt x="193" y="70"/>
                  </a:lnTo>
                  <a:lnTo>
                    <a:pt x="189" y="78"/>
                  </a:lnTo>
                  <a:lnTo>
                    <a:pt x="186" y="81"/>
                  </a:lnTo>
                  <a:lnTo>
                    <a:pt x="182" y="85"/>
                  </a:lnTo>
                  <a:lnTo>
                    <a:pt x="186" y="85"/>
                  </a:lnTo>
                  <a:lnTo>
                    <a:pt x="197" y="85"/>
                  </a:lnTo>
                  <a:lnTo>
                    <a:pt x="208" y="85"/>
                  </a:lnTo>
                  <a:lnTo>
                    <a:pt x="215" y="89"/>
                  </a:lnTo>
                  <a:lnTo>
                    <a:pt x="219" y="89"/>
                  </a:lnTo>
                  <a:lnTo>
                    <a:pt x="219" y="89"/>
                  </a:lnTo>
                  <a:lnTo>
                    <a:pt x="223" y="89"/>
                  </a:lnTo>
                  <a:lnTo>
                    <a:pt x="226" y="85"/>
                  </a:lnTo>
                  <a:lnTo>
                    <a:pt x="226" y="85"/>
                  </a:lnTo>
                  <a:lnTo>
                    <a:pt x="230" y="85"/>
                  </a:lnTo>
                  <a:lnTo>
                    <a:pt x="234" y="81"/>
                  </a:lnTo>
                  <a:lnTo>
                    <a:pt x="234" y="78"/>
                  </a:lnTo>
                  <a:lnTo>
                    <a:pt x="241" y="74"/>
                  </a:lnTo>
                  <a:lnTo>
                    <a:pt x="245" y="70"/>
                  </a:lnTo>
                  <a:lnTo>
                    <a:pt x="245" y="66"/>
                  </a:lnTo>
                  <a:lnTo>
                    <a:pt x="249" y="66"/>
                  </a:lnTo>
                  <a:lnTo>
                    <a:pt x="249" y="59"/>
                  </a:lnTo>
                  <a:lnTo>
                    <a:pt x="249" y="59"/>
                  </a:lnTo>
                  <a:lnTo>
                    <a:pt x="249" y="55"/>
                  </a:lnTo>
                  <a:lnTo>
                    <a:pt x="252" y="52"/>
                  </a:lnTo>
                  <a:lnTo>
                    <a:pt x="260" y="52"/>
                  </a:lnTo>
                  <a:lnTo>
                    <a:pt x="260" y="55"/>
                  </a:lnTo>
                  <a:lnTo>
                    <a:pt x="263" y="63"/>
                  </a:lnTo>
                  <a:lnTo>
                    <a:pt x="263" y="66"/>
                  </a:lnTo>
                  <a:lnTo>
                    <a:pt x="263" y="74"/>
                  </a:lnTo>
                  <a:lnTo>
                    <a:pt x="263" y="78"/>
                  </a:lnTo>
                  <a:lnTo>
                    <a:pt x="263" y="81"/>
                  </a:lnTo>
                  <a:lnTo>
                    <a:pt x="260" y="81"/>
                  </a:lnTo>
                  <a:lnTo>
                    <a:pt x="256" y="81"/>
                  </a:lnTo>
                  <a:lnTo>
                    <a:pt x="256" y="85"/>
                  </a:lnTo>
                  <a:lnTo>
                    <a:pt x="252" y="85"/>
                  </a:lnTo>
                  <a:lnTo>
                    <a:pt x="252" y="85"/>
                  </a:lnTo>
                  <a:lnTo>
                    <a:pt x="245" y="89"/>
                  </a:lnTo>
                  <a:lnTo>
                    <a:pt x="245" y="92"/>
                  </a:lnTo>
                  <a:lnTo>
                    <a:pt x="241" y="92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100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23" y="107"/>
                  </a:lnTo>
                  <a:lnTo>
                    <a:pt x="223" y="107"/>
                  </a:lnTo>
                  <a:lnTo>
                    <a:pt x="223" y="111"/>
                  </a:lnTo>
                  <a:lnTo>
                    <a:pt x="219" y="111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2" y="122"/>
                  </a:lnTo>
                  <a:lnTo>
                    <a:pt x="212" y="126"/>
                  </a:lnTo>
                  <a:lnTo>
                    <a:pt x="212" y="129"/>
                  </a:lnTo>
                  <a:lnTo>
                    <a:pt x="208" y="129"/>
                  </a:lnTo>
                  <a:lnTo>
                    <a:pt x="208" y="133"/>
                  </a:lnTo>
                  <a:lnTo>
                    <a:pt x="204" y="137"/>
                  </a:lnTo>
                  <a:lnTo>
                    <a:pt x="200" y="137"/>
                  </a:lnTo>
                  <a:lnTo>
                    <a:pt x="204" y="144"/>
                  </a:lnTo>
                  <a:lnTo>
                    <a:pt x="200" y="144"/>
                  </a:lnTo>
                  <a:lnTo>
                    <a:pt x="204" y="148"/>
                  </a:lnTo>
                  <a:lnTo>
                    <a:pt x="204" y="155"/>
                  </a:lnTo>
                  <a:lnTo>
                    <a:pt x="200" y="155"/>
                  </a:lnTo>
                  <a:lnTo>
                    <a:pt x="200" y="159"/>
                  </a:lnTo>
                  <a:lnTo>
                    <a:pt x="200" y="163"/>
                  </a:lnTo>
                  <a:lnTo>
                    <a:pt x="200" y="167"/>
                  </a:lnTo>
                  <a:lnTo>
                    <a:pt x="200" y="170"/>
                  </a:lnTo>
                  <a:lnTo>
                    <a:pt x="200" y="174"/>
                  </a:lnTo>
                  <a:lnTo>
                    <a:pt x="200" y="181"/>
                  </a:lnTo>
                  <a:lnTo>
                    <a:pt x="200" y="181"/>
                  </a:lnTo>
                  <a:lnTo>
                    <a:pt x="200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85"/>
                  </a:lnTo>
                  <a:lnTo>
                    <a:pt x="197" y="193"/>
                  </a:lnTo>
                  <a:lnTo>
                    <a:pt x="197" y="196"/>
                  </a:lnTo>
                  <a:lnTo>
                    <a:pt x="197" y="200"/>
                  </a:lnTo>
                  <a:lnTo>
                    <a:pt x="200" y="200"/>
                  </a:lnTo>
                  <a:lnTo>
                    <a:pt x="200" y="204"/>
                  </a:lnTo>
                  <a:lnTo>
                    <a:pt x="200" y="204"/>
                  </a:lnTo>
                  <a:lnTo>
                    <a:pt x="200" y="207"/>
                  </a:lnTo>
                  <a:lnTo>
                    <a:pt x="208" y="211"/>
                  </a:lnTo>
                  <a:lnTo>
                    <a:pt x="215" y="215"/>
                  </a:lnTo>
                  <a:lnTo>
                    <a:pt x="223" y="219"/>
                  </a:lnTo>
                  <a:lnTo>
                    <a:pt x="226" y="222"/>
                  </a:lnTo>
                  <a:lnTo>
                    <a:pt x="226" y="226"/>
                  </a:lnTo>
                  <a:lnTo>
                    <a:pt x="219" y="233"/>
                  </a:lnTo>
                  <a:lnTo>
                    <a:pt x="219" y="233"/>
                  </a:lnTo>
                  <a:lnTo>
                    <a:pt x="223" y="241"/>
                  </a:lnTo>
                  <a:lnTo>
                    <a:pt x="226" y="241"/>
                  </a:lnTo>
                  <a:lnTo>
                    <a:pt x="230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1"/>
                  </a:lnTo>
                  <a:lnTo>
                    <a:pt x="234" y="248"/>
                  </a:lnTo>
                  <a:lnTo>
                    <a:pt x="234" y="252"/>
                  </a:lnTo>
                  <a:lnTo>
                    <a:pt x="230" y="256"/>
                  </a:lnTo>
                  <a:lnTo>
                    <a:pt x="230" y="259"/>
                  </a:lnTo>
                  <a:lnTo>
                    <a:pt x="226" y="263"/>
                  </a:lnTo>
                  <a:lnTo>
                    <a:pt x="226" y="259"/>
                  </a:lnTo>
                  <a:lnTo>
                    <a:pt x="226" y="263"/>
                  </a:lnTo>
                  <a:lnTo>
                    <a:pt x="226" y="267"/>
                  </a:lnTo>
                  <a:lnTo>
                    <a:pt x="226" y="270"/>
                  </a:lnTo>
                  <a:lnTo>
                    <a:pt x="223" y="274"/>
                  </a:lnTo>
                  <a:lnTo>
                    <a:pt x="215" y="278"/>
                  </a:lnTo>
                  <a:lnTo>
                    <a:pt x="208" y="282"/>
                  </a:lnTo>
                  <a:lnTo>
                    <a:pt x="208" y="278"/>
                  </a:lnTo>
                  <a:lnTo>
                    <a:pt x="208" y="282"/>
                  </a:lnTo>
                  <a:lnTo>
                    <a:pt x="197" y="285"/>
                  </a:lnTo>
                  <a:lnTo>
                    <a:pt x="186" y="285"/>
                  </a:lnTo>
                  <a:lnTo>
                    <a:pt x="178" y="285"/>
                  </a:lnTo>
                  <a:lnTo>
                    <a:pt x="175" y="285"/>
                  </a:lnTo>
                  <a:lnTo>
                    <a:pt x="167" y="289"/>
                  </a:lnTo>
                  <a:lnTo>
                    <a:pt x="163" y="289"/>
                  </a:lnTo>
                  <a:lnTo>
                    <a:pt x="160" y="285"/>
                  </a:lnTo>
                  <a:lnTo>
                    <a:pt x="156" y="285"/>
                  </a:lnTo>
                  <a:lnTo>
                    <a:pt x="152" y="285"/>
                  </a:lnTo>
                  <a:lnTo>
                    <a:pt x="152" y="282"/>
                  </a:lnTo>
                  <a:lnTo>
                    <a:pt x="152" y="282"/>
                  </a:lnTo>
                  <a:lnTo>
                    <a:pt x="152" y="285"/>
                  </a:lnTo>
                  <a:lnTo>
                    <a:pt x="152" y="285"/>
                  </a:lnTo>
                  <a:lnTo>
                    <a:pt x="152" y="293"/>
                  </a:lnTo>
                  <a:lnTo>
                    <a:pt x="152" y="293"/>
                  </a:lnTo>
                  <a:lnTo>
                    <a:pt x="152" y="296"/>
                  </a:lnTo>
                  <a:lnTo>
                    <a:pt x="156" y="296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52" y="304"/>
                  </a:lnTo>
                  <a:lnTo>
                    <a:pt x="152" y="308"/>
                  </a:lnTo>
                  <a:lnTo>
                    <a:pt x="152" y="308"/>
                  </a:lnTo>
                  <a:lnTo>
                    <a:pt x="152" y="311"/>
                  </a:lnTo>
                  <a:lnTo>
                    <a:pt x="152" y="315"/>
                  </a:lnTo>
                  <a:lnTo>
                    <a:pt x="156" y="315"/>
                  </a:lnTo>
                  <a:lnTo>
                    <a:pt x="156" y="319"/>
                  </a:lnTo>
                  <a:lnTo>
                    <a:pt x="156" y="319"/>
                  </a:lnTo>
                  <a:lnTo>
                    <a:pt x="156" y="322"/>
                  </a:lnTo>
                  <a:lnTo>
                    <a:pt x="156" y="322"/>
                  </a:lnTo>
                  <a:lnTo>
                    <a:pt x="152" y="326"/>
                  </a:lnTo>
                  <a:lnTo>
                    <a:pt x="152" y="326"/>
                  </a:lnTo>
                  <a:lnTo>
                    <a:pt x="145" y="330"/>
                  </a:lnTo>
                  <a:lnTo>
                    <a:pt x="137" y="330"/>
                  </a:lnTo>
                  <a:lnTo>
                    <a:pt x="130" y="330"/>
                  </a:lnTo>
                  <a:lnTo>
                    <a:pt x="126" y="326"/>
                  </a:lnTo>
                  <a:lnTo>
                    <a:pt x="119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5" y="322"/>
                  </a:lnTo>
                  <a:lnTo>
                    <a:pt x="112" y="326"/>
                  </a:lnTo>
                  <a:lnTo>
                    <a:pt x="112" y="330"/>
                  </a:lnTo>
                  <a:lnTo>
                    <a:pt x="115" y="334"/>
                  </a:lnTo>
                  <a:lnTo>
                    <a:pt x="115" y="337"/>
                  </a:lnTo>
                  <a:lnTo>
                    <a:pt x="115" y="345"/>
                  </a:lnTo>
                  <a:lnTo>
                    <a:pt x="115" y="348"/>
                  </a:lnTo>
                  <a:lnTo>
                    <a:pt x="119" y="348"/>
                  </a:lnTo>
                  <a:lnTo>
                    <a:pt x="126" y="348"/>
                  </a:lnTo>
                  <a:lnTo>
                    <a:pt x="126" y="348"/>
                  </a:lnTo>
                  <a:lnTo>
                    <a:pt x="126" y="352"/>
                  </a:lnTo>
                  <a:lnTo>
                    <a:pt x="123" y="352"/>
                  </a:lnTo>
                  <a:lnTo>
                    <a:pt x="126" y="352"/>
                  </a:lnTo>
                  <a:lnTo>
                    <a:pt x="130" y="352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26" y="348"/>
                  </a:lnTo>
                  <a:lnTo>
                    <a:pt x="130" y="348"/>
                  </a:lnTo>
                  <a:lnTo>
                    <a:pt x="130" y="348"/>
                  </a:lnTo>
                  <a:lnTo>
                    <a:pt x="134" y="345"/>
                  </a:lnTo>
                  <a:lnTo>
                    <a:pt x="137" y="345"/>
                  </a:lnTo>
                  <a:lnTo>
                    <a:pt x="141" y="348"/>
                  </a:lnTo>
                  <a:lnTo>
                    <a:pt x="137" y="352"/>
                  </a:lnTo>
                  <a:lnTo>
                    <a:pt x="137" y="352"/>
                  </a:lnTo>
                  <a:lnTo>
                    <a:pt x="141" y="356"/>
                  </a:lnTo>
                  <a:lnTo>
                    <a:pt x="141" y="359"/>
                  </a:lnTo>
                  <a:lnTo>
                    <a:pt x="141" y="359"/>
                  </a:lnTo>
                  <a:lnTo>
                    <a:pt x="134" y="363"/>
                  </a:lnTo>
                  <a:lnTo>
                    <a:pt x="130" y="363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30" y="359"/>
                  </a:lnTo>
                  <a:lnTo>
                    <a:pt x="126" y="356"/>
                  </a:lnTo>
                  <a:lnTo>
                    <a:pt x="123" y="356"/>
                  </a:lnTo>
                  <a:lnTo>
                    <a:pt x="119" y="359"/>
                  </a:lnTo>
                  <a:lnTo>
                    <a:pt x="119" y="359"/>
                  </a:lnTo>
                  <a:lnTo>
                    <a:pt x="119" y="363"/>
                  </a:lnTo>
                  <a:lnTo>
                    <a:pt x="123" y="363"/>
                  </a:lnTo>
                  <a:lnTo>
                    <a:pt x="130" y="363"/>
                  </a:lnTo>
                  <a:lnTo>
                    <a:pt x="130" y="367"/>
                  </a:lnTo>
                  <a:lnTo>
                    <a:pt x="126" y="371"/>
                  </a:lnTo>
                  <a:lnTo>
                    <a:pt x="119" y="371"/>
                  </a:lnTo>
                  <a:lnTo>
                    <a:pt x="119" y="374"/>
                  </a:lnTo>
                  <a:lnTo>
                    <a:pt x="119" y="374"/>
                  </a:lnTo>
                  <a:lnTo>
                    <a:pt x="119" y="378"/>
                  </a:lnTo>
                  <a:lnTo>
                    <a:pt x="115" y="378"/>
                  </a:lnTo>
                  <a:lnTo>
                    <a:pt x="115" y="382"/>
                  </a:lnTo>
                  <a:lnTo>
                    <a:pt x="119" y="385"/>
                  </a:lnTo>
                  <a:lnTo>
                    <a:pt x="119" y="385"/>
                  </a:lnTo>
                  <a:lnTo>
                    <a:pt x="119" y="389"/>
                  </a:lnTo>
                  <a:lnTo>
                    <a:pt x="123" y="393"/>
                  </a:lnTo>
                  <a:lnTo>
                    <a:pt x="123" y="393"/>
                  </a:lnTo>
                  <a:lnTo>
                    <a:pt x="119" y="397"/>
                  </a:lnTo>
                  <a:lnTo>
                    <a:pt x="119" y="397"/>
                  </a:lnTo>
                  <a:lnTo>
                    <a:pt x="115" y="400"/>
                  </a:lnTo>
                  <a:lnTo>
                    <a:pt x="115" y="400"/>
                  </a:lnTo>
                  <a:lnTo>
                    <a:pt x="115" y="404"/>
                  </a:lnTo>
                  <a:lnTo>
                    <a:pt x="119" y="404"/>
                  </a:lnTo>
                  <a:lnTo>
                    <a:pt x="119" y="404"/>
                  </a:lnTo>
                  <a:lnTo>
                    <a:pt x="119" y="408"/>
                  </a:lnTo>
                  <a:lnTo>
                    <a:pt x="115" y="408"/>
                  </a:lnTo>
                  <a:lnTo>
                    <a:pt x="112" y="408"/>
                  </a:lnTo>
                  <a:lnTo>
                    <a:pt x="108" y="408"/>
                  </a:lnTo>
                  <a:lnTo>
                    <a:pt x="104" y="411"/>
                  </a:lnTo>
                  <a:lnTo>
                    <a:pt x="100" y="411"/>
                  </a:lnTo>
                  <a:lnTo>
                    <a:pt x="97" y="415"/>
                  </a:lnTo>
                  <a:lnTo>
                    <a:pt x="93" y="415"/>
                  </a:lnTo>
                  <a:lnTo>
                    <a:pt x="93" y="419"/>
                  </a:lnTo>
                  <a:lnTo>
                    <a:pt x="93" y="419"/>
                  </a:lnTo>
                  <a:lnTo>
                    <a:pt x="89" y="423"/>
                  </a:lnTo>
                  <a:lnTo>
                    <a:pt x="89" y="426"/>
                  </a:lnTo>
                  <a:lnTo>
                    <a:pt x="89" y="426"/>
                  </a:lnTo>
                  <a:lnTo>
                    <a:pt x="89" y="430"/>
                  </a:lnTo>
                  <a:lnTo>
                    <a:pt x="93" y="434"/>
                  </a:lnTo>
                  <a:lnTo>
                    <a:pt x="97" y="437"/>
                  </a:lnTo>
                  <a:lnTo>
                    <a:pt x="100" y="437"/>
                  </a:lnTo>
                  <a:lnTo>
                    <a:pt x="104" y="441"/>
                  </a:lnTo>
                  <a:lnTo>
                    <a:pt x="112" y="449"/>
                  </a:lnTo>
                  <a:lnTo>
                    <a:pt x="115" y="449"/>
                  </a:lnTo>
                  <a:lnTo>
                    <a:pt x="119" y="449"/>
                  </a:lnTo>
                  <a:lnTo>
                    <a:pt x="119" y="445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49"/>
                  </a:lnTo>
                  <a:lnTo>
                    <a:pt x="123" y="452"/>
                  </a:lnTo>
                  <a:lnTo>
                    <a:pt x="123" y="456"/>
                  </a:lnTo>
                  <a:lnTo>
                    <a:pt x="123" y="456"/>
                  </a:lnTo>
                  <a:lnTo>
                    <a:pt x="123" y="460"/>
                  </a:lnTo>
                  <a:lnTo>
                    <a:pt x="123" y="460"/>
                  </a:lnTo>
                  <a:lnTo>
                    <a:pt x="126" y="463"/>
                  </a:lnTo>
                  <a:lnTo>
                    <a:pt x="123" y="463"/>
                  </a:lnTo>
                  <a:lnTo>
                    <a:pt x="123" y="467"/>
                  </a:lnTo>
                  <a:lnTo>
                    <a:pt x="126" y="467"/>
                  </a:lnTo>
                  <a:lnTo>
                    <a:pt x="123" y="471"/>
                  </a:lnTo>
                  <a:lnTo>
                    <a:pt x="119" y="471"/>
                  </a:lnTo>
                  <a:lnTo>
                    <a:pt x="119" y="474"/>
                  </a:lnTo>
                  <a:lnTo>
                    <a:pt x="119" y="474"/>
                  </a:lnTo>
                  <a:lnTo>
                    <a:pt x="115" y="478"/>
                  </a:lnTo>
                  <a:lnTo>
                    <a:pt x="115" y="478"/>
                  </a:lnTo>
                  <a:lnTo>
                    <a:pt x="112" y="482"/>
                  </a:lnTo>
                  <a:lnTo>
                    <a:pt x="108" y="482"/>
                  </a:lnTo>
                  <a:lnTo>
                    <a:pt x="108" y="486"/>
                  </a:lnTo>
                  <a:lnTo>
                    <a:pt x="104" y="489"/>
                  </a:lnTo>
                  <a:lnTo>
                    <a:pt x="100" y="493"/>
                  </a:lnTo>
                  <a:lnTo>
                    <a:pt x="100" y="493"/>
                  </a:lnTo>
                  <a:lnTo>
                    <a:pt x="104" y="493"/>
                  </a:lnTo>
                  <a:lnTo>
                    <a:pt x="104" y="493"/>
                  </a:lnTo>
                  <a:lnTo>
                    <a:pt x="108" y="497"/>
                  </a:lnTo>
                  <a:lnTo>
                    <a:pt x="104" y="500"/>
                  </a:lnTo>
                  <a:lnTo>
                    <a:pt x="104" y="504"/>
                  </a:lnTo>
                  <a:lnTo>
                    <a:pt x="100" y="508"/>
                  </a:lnTo>
                  <a:lnTo>
                    <a:pt x="97" y="508"/>
                  </a:lnTo>
                  <a:lnTo>
                    <a:pt x="97" y="508"/>
                  </a:lnTo>
                  <a:lnTo>
                    <a:pt x="93" y="504"/>
                  </a:lnTo>
                  <a:lnTo>
                    <a:pt x="93" y="504"/>
                  </a:lnTo>
                  <a:lnTo>
                    <a:pt x="93" y="508"/>
                  </a:lnTo>
                  <a:lnTo>
                    <a:pt x="93" y="508"/>
                  </a:lnTo>
                  <a:lnTo>
                    <a:pt x="93" y="512"/>
                  </a:lnTo>
                  <a:lnTo>
                    <a:pt x="93" y="512"/>
                  </a:lnTo>
                  <a:lnTo>
                    <a:pt x="89" y="515"/>
                  </a:lnTo>
                  <a:lnTo>
                    <a:pt x="86" y="519"/>
                  </a:lnTo>
                  <a:lnTo>
                    <a:pt x="89" y="526"/>
                  </a:lnTo>
                  <a:lnTo>
                    <a:pt x="89" y="530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38"/>
                  </a:lnTo>
                  <a:lnTo>
                    <a:pt x="93" y="541"/>
                  </a:lnTo>
                  <a:lnTo>
                    <a:pt x="93" y="541"/>
                  </a:lnTo>
                  <a:lnTo>
                    <a:pt x="93" y="545"/>
                  </a:lnTo>
                  <a:lnTo>
                    <a:pt x="97" y="545"/>
                  </a:lnTo>
                  <a:lnTo>
                    <a:pt x="97" y="545"/>
                  </a:lnTo>
                  <a:lnTo>
                    <a:pt x="100" y="549"/>
                  </a:lnTo>
                  <a:lnTo>
                    <a:pt x="104" y="552"/>
                  </a:lnTo>
                  <a:lnTo>
                    <a:pt x="108" y="552"/>
                  </a:lnTo>
                  <a:lnTo>
                    <a:pt x="108" y="556"/>
                  </a:lnTo>
                  <a:lnTo>
                    <a:pt x="108" y="556"/>
                  </a:lnTo>
                  <a:lnTo>
                    <a:pt x="104" y="556"/>
                  </a:lnTo>
                  <a:lnTo>
                    <a:pt x="97" y="552"/>
                  </a:lnTo>
                  <a:lnTo>
                    <a:pt x="93" y="552"/>
                  </a:lnTo>
                  <a:lnTo>
                    <a:pt x="93" y="549"/>
                  </a:lnTo>
                  <a:lnTo>
                    <a:pt x="71" y="549"/>
                  </a:lnTo>
                  <a:lnTo>
                    <a:pt x="60" y="552"/>
                  </a:lnTo>
                  <a:lnTo>
                    <a:pt x="56" y="549"/>
                  </a:lnTo>
                  <a:lnTo>
                    <a:pt x="49" y="549"/>
                  </a:lnTo>
                  <a:lnTo>
                    <a:pt x="49" y="545"/>
                  </a:lnTo>
                  <a:lnTo>
                    <a:pt x="45" y="538"/>
                  </a:lnTo>
                  <a:lnTo>
                    <a:pt x="41" y="534"/>
                  </a:lnTo>
                  <a:lnTo>
                    <a:pt x="41" y="526"/>
                  </a:lnTo>
                  <a:lnTo>
                    <a:pt x="41" y="523"/>
                  </a:lnTo>
                  <a:lnTo>
                    <a:pt x="38" y="523"/>
                  </a:lnTo>
                  <a:lnTo>
                    <a:pt x="34" y="526"/>
                  </a:lnTo>
                  <a:lnTo>
                    <a:pt x="30" y="526"/>
                  </a:lnTo>
                  <a:lnTo>
                    <a:pt x="26" y="526"/>
                  </a:lnTo>
                  <a:lnTo>
                    <a:pt x="19" y="515"/>
                  </a:lnTo>
                  <a:lnTo>
                    <a:pt x="19" y="512"/>
                  </a:lnTo>
                  <a:lnTo>
                    <a:pt x="19" y="497"/>
                  </a:lnTo>
                  <a:lnTo>
                    <a:pt x="23" y="493"/>
                  </a:lnTo>
                  <a:lnTo>
                    <a:pt x="30" y="486"/>
                  </a:lnTo>
                  <a:lnTo>
                    <a:pt x="30" y="478"/>
                  </a:lnTo>
                  <a:lnTo>
                    <a:pt x="30" y="471"/>
                  </a:lnTo>
                  <a:lnTo>
                    <a:pt x="26" y="467"/>
                  </a:lnTo>
                  <a:lnTo>
                    <a:pt x="30" y="460"/>
                  </a:lnTo>
                  <a:lnTo>
                    <a:pt x="30" y="456"/>
                  </a:lnTo>
                  <a:lnTo>
                    <a:pt x="30" y="449"/>
                  </a:lnTo>
                  <a:lnTo>
                    <a:pt x="30" y="445"/>
                  </a:lnTo>
                  <a:lnTo>
                    <a:pt x="30" y="441"/>
                  </a:lnTo>
                  <a:lnTo>
                    <a:pt x="30" y="437"/>
                  </a:lnTo>
                  <a:lnTo>
                    <a:pt x="30" y="426"/>
                  </a:lnTo>
                  <a:lnTo>
                    <a:pt x="26" y="423"/>
                  </a:lnTo>
                  <a:lnTo>
                    <a:pt x="26" y="423"/>
                  </a:lnTo>
                  <a:lnTo>
                    <a:pt x="30" y="419"/>
                  </a:lnTo>
                  <a:lnTo>
                    <a:pt x="30" y="415"/>
                  </a:lnTo>
                  <a:lnTo>
                    <a:pt x="26" y="408"/>
                  </a:lnTo>
                  <a:lnTo>
                    <a:pt x="23" y="404"/>
                  </a:lnTo>
                  <a:lnTo>
                    <a:pt x="19" y="404"/>
                  </a:lnTo>
                  <a:lnTo>
                    <a:pt x="19" y="408"/>
                  </a:lnTo>
                  <a:lnTo>
                    <a:pt x="15" y="404"/>
                  </a:lnTo>
                  <a:lnTo>
                    <a:pt x="15" y="400"/>
                  </a:lnTo>
                  <a:lnTo>
                    <a:pt x="23" y="400"/>
                  </a:lnTo>
                  <a:lnTo>
                    <a:pt x="26" y="397"/>
                  </a:lnTo>
                  <a:lnTo>
                    <a:pt x="26" y="393"/>
                  </a:lnTo>
                  <a:lnTo>
                    <a:pt x="26" y="393"/>
                  </a:lnTo>
                  <a:lnTo>
                    <a:pt x="23" y="397"/>
                  </a:lnTo>
                  <a:lnTo>
                    <a:pt x="19" y="397"/>
                  </a:lnTo>
                  <a:lnTo>
                    <a:pt x="19" y="389"/>
                  </a:lnTo>
                  <a:lnTo>
                    <a:pt x="15" y="382"/>
                  </a:lnTo>
                  <a:lnTo>
                    <a:pt x="15" y="378"/>
                  </a:lnTo>
                  <a:lnTo>
                    <a:pt x="15" y="374"/>
                  </a:lnTo>
                  <a:lnTo>
                    <a:pt x="12" y="371"/>
                  </a:lnTo>
                  <a:lnTo>
                    <a:pt x="8" y="367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2" y="348"/>
                  </a:lnTo>
                  <a:lnTo>
                    <a:pt x="12" y="345"/>
                  </a:lnTo>
                  <a:lnTo>
                    <a:pt x="8" y="345"/>
                  </a:lnTo>
                  <a:lnTo>
                    <a:pt x="8" y="337"/>
                  </a:lnTo>
                  <a:lnTo>
                    <a:pt x="4" y="330"/>
                  </a:lnTo>
                  <a:lnTo>
                    <a:pt x="8" y="319"/>
                  </a:lnTo>
                  <a:lnTo>
                    <a:pt x="4" y="311"/>
                  </a:lnTo>
                  <a:lnTo>
                    <a:pt x="4" y="308"/>
                  </a:lnTo>
                  <a:lnTo>
                    <a:pt x="8" y="300"/>
                  </a:lnTo>
                  <a:lnTo>
                    <a:pt x="12" y="293"/>
                  </a:lnTo>
                  <a:lnTo>
                    <a:pt x="15" y="289"/>
                  </a:lnTo>
                  <a:lnTo>
                    <a:pt x="15" y="289"/>
                  </a:lnTo>
                  <a:lnTo>
                    <a:pt x="8" y="270"/>
                  </a:lnTo>
                  <a:lnTo>
                    <a:pt x="8" y="263"/>
                  </a:lnTo>
                  <a:lnTo>
                    <a:pt x="8" y="259"/>
                  </a:lnTo>
                  <a:lnTo>
                    <a:pt x="8" y="248"/>
                  </a:lnTo>
                  <a:lnTo>
                    <a:pt x="12" y="244"/>
                  </a:lnTo>
                  <a:lnTo>
                    <a:pt x="15" y="241"/>
                  </a:lnTo>
                  <a:lnTo>
                    <a:pt x="15" y="233"/>
                  </a:lnTo>
                  <a:lnTo>
                    <a:pt x="12" y="230"/>
                  </a:lnTo>
                  <a:lnTo>
                    <a:pt x="8" y="226"/>
                  </a:lnTo>
                  <a:lnTo>
                    <a:pt x="12" y="222"/>
                  </a:lnTo>
                  <a:lnTo>
                    <a:pt x="12" y="219"/>
                  </a:lnTo>
                  <a:lnTo>
                    <a:pt x="15" y="211"/>
                  </a:lnTo>
                  <a:lnTo>
                    <a:pt x="19" y="211"/>
                  </a:lnTo>
                  <a:lnTo>
                    <a:pt x="19" y="204"/>
                  </a:lnTo>
                  <a:lnTo>
                    <a:pt x="15" y="193"/>
                  </a:lnTo>
                  <a:lnTo>
                    <a:pt x="15" y="189"/>
                  </a:lnTo>
                  <a:lnTo>
                    <a:pt x="12" y="181"/>
                  </a:lnTo>
                  <a:lnTo>
                    <a:pt x="12" y="178"/>
                  </a:lnTo>
                  <a:lnTo>
                    <a:pt x="8" y="170"/>
                  </a:lnTo>
                  <a:lnTo>
                    <a:pt x="4" y="167"/>
                  </a:lnTo>
                  <a:lnTo>
                    <a:pt x="4" y="163"/>
                  </a:lnTo>
                  <a:lnTo>
                    <a:pt x="0" y="155"/>
                  </a:lnTo>
                  <a:lnTo>
                    <a:pt x="0" y="152"/>
                  </a:lnTo>
                  <a:lnTo>
                    <a:pt x="8" y="148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8" y="133"/>
                  </a:lnTo>
                  <a:lnTo>
                    <a:pt x="8" y="126"/>
                  </a:lnTo>
                  <a:lnTo>
                    <a:pt x="4" y="118"/>
                  </a:lnTo>
                  <a:lnTo>
                    <a:pt x="8" y="115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5" y="92"/>
                  </a:lnTo>
                  <a:lnTo>
                    <a:pt x="23" y="89"/>
                  </a:lnTo>
                  <a:lnTo>
                    <a:pt x="23" y="85"/>
                  </a:lnTo>
                  <a:lnTo>
                    <a:pt x="26" y="81"/>
                  </a:lnTo>
                  <a:lnTo>
                    <a:pt x="26" y="81"/>
                  </a:lnTo>
                  <a:lnTo>
                    <a:pt x="26" y="78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3" y="70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3" y="55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19" y="48"/>
                  </a:lnTo>
                  <a:lnTo>
                    <a:pt x="19" y="44"/>
                  </a:lnTo>
                  <a:lnTo>
                    <a:pt x="41" y="33"/>
                  </a:lnTo>
                  <a:lnTo>
                    <a:pt x="45" y="18"/>
                  </a:lnTo>
                  <a:lnTo>
                    <a:pt x="41" y="14"/>
                  </a:lnTo>
                  <a:lnTo>
                    <a:pt x="41" y="14"/>
                  </a:lnTo>
                  <a:close/>
                  <a:moveTo>
                    <a:pt x="178" y="608"/>
                  </a:moveTo>
                  <a:lnTo>
                    <a:pt x="178" y="608"/>
                  </a:lnTo>
                  <a:lnTo>
                    <a:pt x="182" y="608"/>
                  </a:lnTo>
                  <a:lnTo>
                    <a:pt x="186" y="608"/>
                  </a:lnTo>
                  <a:lnTo>
                    <a:pt x="189" y="604"/>
                  </a:lnTo>
                  <a:lnTo>
                    <a:pt x="186" y="604"/>
                  </a:lnTo>
                  <a:lnTo>
                    <a:pt x="182" y="604"/>
                  </a:lnTo>
                  <a:lnTo>
                    <a:pt x="178" y="608"/>
                  </a:lnTo>
                  <a:lnTo>
                    <a:pt x="178" y="608"/>
                  </a:lnTo>
                  <a:lnTo>
                    <a:pt x="178" y="608"/>
                  </a:lnTo>
                  <a:close/>
                  <a:moveTo>
                    <a:pt x="104" y="560"/>
                  </a:moveTo>
                  <a:lnTo>
                    <a:pt x="104" y="560"/>
                  </a:lnTo>
                  <a:lnTo>
                    <a:pt x="108" y="564"/>
                  </a:lnTo>
                  <a:lnTo>
                    <a:pt x="112" y="567"/>
                  </a:lnTo>
                  <a:lnTo>
                    <a:pt x="112" y="575"/>
                  </a:lnTo>
                  <a:lnTo>
                    <a:pt x="112" y="575"/>
                  </a:lnTo>
                  <a:lnTo>
                    <a:pt x="108" y="575"/>
                  </a:lnTo>
                  <a:lnTo>
                    <a:pt x="108" y="578"/>
                  </a:lnTo>
                  <a:lnTo>
                    <a:pt x="104" y="560"/>
                  </a:lnTo>
                  <a:lnTo>
                    <a:pt x="104" y="560"/>
                  </a:lnTo>
                  <a:close/>
                  <a:moveTo>
                    <a:pt x="108" y="578"/>
                  </a:moveTo>
                  <a:lnTo>
                    <a:pt x="112" y="578"/>
                  </a:lnTo>
                  <a:lnTo>
                    <a:pt x="115" y="578"/>
                  </a:lnTo>
                  <a:lnTo>
                    <a:pt x="119" y="582"/>
                  </a:lnTo>
                  <a:lnTo>
                    <a:pt x="119" y="586"/>
                  </a:lnTo>
                  <a:lnTo>
                    <a:pt x="123" y="586"/>
                  </a:lnTo>
                  <a:lnTo>
                    <a:pt x="126" y="589"/>
                  </a:lnTo>
                  <a:lnTo>
                    <a:pt x="126" y="593"/>
                  </a:lnTo>
                  <a:lnTo>
                    <a:pt x="130" y="593"/>
                  </a:lnTo>
                  <a:lnTo>
                    <a:pt x="145" y="597"/>
                  </a:lnTo>
                  <a:lnTo>
                    <a:pt x="145" y="601"/>
                  </a:lnTo>
                  <a:lnTo>
                    <a:pt x="149" y="601"/>
                  </a:lnTo>
                  <a:lnTo>
                    <a:pt x="156" y="604"/>
                  </a:lnTo>
                  <a:lnTo>
                    <a:pt x="160" y="604"/>
                  </a:lnTo>
                  <a:lnTo>
                    <a:pt x="163" y="604"/>
                  </a:lnTo>
                  <a:lnTo>
                    <a:pt x="167" y="604"/>
                  </a:lnTo>
                  <a:lnTo>
                    <a:pt x="167" y="608"/>
                  </a:lnTo>
                  <a:lnTo>
                    <a:pt x="163" y="608"/>
                  </a:lnTo>
                  <a:lnTo>
                    <a:pt x="163" y="608"/>
                  </a:lnTo>
                  <a:lnTo>
                    <a:pt x="160" y="608"/>
                  </a:lnTo>
                  <a:lnTo>
                    <a:pt x="156" y="612"/>
                  </a:lnTo>
                  <a:lnTo>
                    <a:pt x="156" y="615"/>
                  </a:lnTo>
                  <a:lnTo>
                    <a:pt x="152" y="615"/>
                  </a:lnTo>
                  <a:lnTo>
                    <a:pt x="149" y="615"/>
                  </a:lnTo>
                  <a:lnTo>
                    <a:pt x="145" y="612"/>
                  </a:lnTo>
                  <a:lnTo>
                    <a:pt x="137" y="612"/>
                  </a:lnTo>
                  <a:lnTo>
                    <a:pt x="130" y="612"/>
                  </a:lnTo>
                  <a:lnTo>
                    <a:pt x="126" y="612"/>
                  </a:lnTo>
                  <a:lnTo>
                    <a:pt x="119" y="612"/>
                  </a:lnTo>
                  <a:lnTo>
                    <a:pt x="119" y="612"/>
                  </a:lnTo>
                  <a:lnTo>
                    <a:pt x="115" y="608"/>
                  </a:lnTo>
                  <a:lnTo>
                    <a:pt x="123" y="608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30" y="604"/>
                  </a:lnTo>
                  <a:lnTo>
                    <a:pt x="126" y="604"/>
                  </a:lnTo>
                  <a:lnTo>
                    <a:pt x="123" y="604"/>
                  </a:lnTo>
                  <a:lnTo>
                    <a:pt x="115" y="604"/>
                  </a:lnTo>
                  <a:lnTo>
                    <a:pt x="115" y="604"/>
                  </a:lnTo>
                  <a:lnTo>
                    <a:pt x="108" y="5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9"/>
            <p:cNvSpPr>
              <a:spLocks noEditPoints="1"/>
            </p:cNvSpPr>
            <p:nvPr/>
          </p:nvSpPr>
          <p:spPr bwMode="auto">
            <a:xfrm>
              <a:off x="2810821" y="3524646"/>
              <a:ext cx="234167" cy="907075"/>
            </a:xfrm>
            <a:custGeom>
              <a:avLst/>
              <a:gdLst>
                <a:gd name="T0" fmla="*/ 33 w 49"/>
                <a:gd name="T1" fmla="*/ 183 h 190"/>
                <a:gd name="T2" fmla="*/ 33 w 49"/>
                <a:gd name="T3" fmla="*/ 185 h 190"/>
                <a:gd name="T4" fmla="*/ 40 w 49"/>
                <a:gd name="T5" fmla="*/ 185 h 190"/>
                <a:gd name="T6" fmla="*/ 33 w 49"/>
                <a:gd name="T7" fmla="*/ 177 h 190"/>
                <a:gd name="T8" fmla="*/ 39 w 49"/>
                <a:gd name="T9" fmla="*/ 175 h 190"/>
                <a:gd name="T10" fmla="*/ 15 w 49"/>
                <a:gd name="T11" fmla="*/ 157 h 190"/>
                <a:gd name="T12" fmla="*/ 15 w 49"/>
                <a:gd name="T13" fmla="*/ 129 h 190"/>
                <a:gd name="T14" fmla="*/ 11 w 49"/>
                <a:gd name="T15" fmla="*/ 108 h 190"/>
                <a:gd name="T16" fmla="*/ 15 w 49"/>
                <a:gd name="T17" fmla="*/ 74 h 190"/>
                <a:gd name="T18" fmla="*/ 16 w 49"/>
                <a:gd name="T19" fmla="*/ 42 h 190"/>
                <a:gd name="T20" fmla="*/ 16 w 49"/>
                <a:gd name="T21" fmla="*/ 15 h 190"/>
                <a:gd name="T22" fmla="*/ 7 w 49"/>
                <a:gd name="T23" fmla="*/ 3 h 190"/>
                <a:gd name="T24" fmla="*/ 5 w 49"/>
                <a:gd name="T25" fmla="*/ 25 h 190"/>
                <a:gd name="T26" fmla="*/ 5 w 49"/>
                <a:gd name="T27" fmla="*/ 47 h 190"/>
                <a:gd name="T28" fmla="*/ 6 w 49"/>
                <a:gd name="T29" fmla="*/ 67 h 190"/>
                <a:gd name="T30" fmla="*/ 4 w 49"/>
                <a:gd name="T31" fmla="*/ 82 h 190"/>
                <a:gd name="T32" fmla="*/ 2 w 49"/>
                <a:gd name="T33" fmla="*/ 94 h 190"/>
                <a:gd name="T34" fmla="*/ 3 w 49"/>
                <a:gd name="T35" fmla="*/ 109 h 190"/>
                <a:gd name="T36" fmla="*/ 10 w 49"/>
                <a:gd name="T37" fmla="*/ 116 h 190"/>
                <a:gd name="T38" fmla="*/ 9 w 49"/>
                <a:gd name="T39" fmla="*/ 125 h 190"/>
                <a:gd name="T40" fmla="*/ 9 w 49"/>
                <a:gd name="T41" fmla="*/ 138 h 190"/>
                <a:gd name="T42" fmla="*/ 3 w 49"/>
                <a:gd name="T43" fmla="*/ 135 h 190"/>
                <a:gd name="T44" fmla="*/ 6 w 49"/>
                <a:gd name="T45" fmla="*/ 139 h 190"/>
                <a:gd name="T46" fmla="*/ 10 w 49"/>
                <a:gd name="T47" fmla="*/ 144 h 190"/>
                <a:gd name="T48" fmla="*/ 10 w 49"/>
                <a:gd name="T49" fmla="*/ 150 h 190"/>
                <a:gd name="T50" fmla="*/ 11 w 49"/>
                <a:gd name="T51" fmla="*/ 157 h 190"/>
                <a:gd name="T52" fmla="*/ 15 w 49"/>
                <a:gd name="T53" fmla="*/ 165 h 190"/>
                <a:gd name="T54" fmla="*/ 20 w 49"/>
                <a:gd name="T55" fmla="*/ 167 h 190"/>
                <a:gd name="T56" fmla="*/ 21 w 49"/>
                <a:gd name="T57" fmla="*/ 170 h 190"/>
                <a:gd name="T58" fmla="*/ 19 w 49"/>
                <a:gd name="T59" fmla="*/ 172 h 190"/>
                <a:gd name="T60" fmla="*/ 23 w 49"/>
                <a:gd name="T61" fmla="*/ 171 h 190"/>
                <a:gd name="T62" fmla="*/ 21 w 49"/>
                <a:gd name="T63" fmla="*/ 175 h 190"/>
                <a:gd name="T64" fmla="*/ 28 w 49"/>
                <a:gd name="T65" fmla="*/ 173 h 190"/>
                <a:gd name="T66" fmla="*/ 29 w 49"/>
                <a:gd name="T67" fmla="*/ 179 h 190"/>
                <a:gd name="T68" fmla="*/ 38 w 49"/>
                <a:gd name="T69" fmla="*/ 169 h 190"/>
                <a:gd name="T70" fmla="*/ 3 w 49"/>
                <a:gd name="T71" fmla="*/ 117 h 190"/>
                <a:gd name="T72" fmla="*/ 8 w 49"/>
                <a:gd name="T73" fmla="*/ 115 h 190"/>
                <a:gd name="T74" fmla="*/ 7 w 49"/>
                <a:gd name="T75" fmla="*/ 124 h 190"/>
                <a:gd name="T76" fmla="*/ 3 w 49"/>
                <a:gd name="T77" fmla="*/ 128 h 190"/>
                <a:gd name="T78" fmla="*/ 4 w 49"/>
                <a:gd name="T79" fmla="*/ 128 h 190"/>
                <a:gd name="T80" fmla="*/ 9 w 49"/>
                <a:gd name="T81" fmla="*/ 126 h 190"/>
                <a:gd name="T82" fmla="*/ 5 w 49"/>
                <a:gd name="T83" fmla="*/ 130 h 190"/>
                <a:gd name="T84" fmla="*/ 7 w 49"/>
                <a:gd name="T85" fmla="*/ 148 h 190"/>
                <a:gd name="T86" fmla="*/ 6 w 49"/>
                <a:gd name="T87" fmla="*/ 148 h 190"/>
                <a:gd name="T88" fmla="*/ 5 w 49"/>
                <a:gd name="T89" fmla="*/ 152 h 190"/>
                <a:gd name="T90" fmla="*/ 6 w 49"/>
                <a:gd name="T91" fmla="*/ 154 h 190"/>
                <a:gd name="T92" fmla="*/ 9 w 49"/>
                <a:gd name="T93" fmla="*/ 156 h 190"/>
                <a:gd name="T94" fmla="*/ 10 w 49"/>
                <a:gd name="T95" fmla="*/ 162 h 190"/>
                <a:gd name="T96" fmla="*/ 10 w 49"/>
                <a:gd name="T97" fmla="*/ 161 h 190"/>
                <a:gd name="T98" fmla="*/ 11 w 49"/>
                <a:gd name="T99" fmla="*/ 167 h 190"/>
                <a:gd name="T100" fmla="*/ 14 w 49"/>
                <a:gd name="T101" fmla="*/ 169 h 190"/>
                <a:gd name="T102" fmla="*/ 15 w 49"/>
                <a:gd name="T103" fmla="*/ 169 h 190"/>
                <a:gd name="T104" fmla="*/ 17 w 49"/>
                <a:gd name="T105" fmla="*/ 172 h 190"/>
                <a:gd name="T106" fmla="*/ 21 w 49"/>
                <a:gd name="T107" fmla="*/ 177 h 190"/>
                <a:gd name="T108" fmla="*/ 22 w 49"/>
                <a:gd name="T109" fmla="*/ 180 h 190"/>
                <a:gd name="T110" fmla="*/ 26 w 49"/>
                <a:gd name="T111" fmla="*/ 180 h 190"/>
                <a:gd name="T112" fmla="*/ 27 w 49"/>
                <a:gd name="T113" fmla="*/ 181 h 190"/>
                <a:gd name="T114" fmla="*/ 31 w 49"/>
                <a:gd name="T115" fmla="*/ 179 h 190"/>
                <a:gd name="T116" fmla="*/ 48 w 49"/>
                <a:gd name="T117" fmla="*/ 188 h 190"/>
                <a:gd name="T118" fmla="*/ 45 w 49"/>
                <a:gd name="T119" fmla="*/ 186 h 190"/>
                <a:gd name="T120" fmla="*/ 41 w 49"/>
                <a:gd name="T121" fmla="*/ 18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" h="190">
                  <a:moveTo>
                    <a:pt x="42" y="184"/>
                  </a:moveTo>
                  <a:cubicBezTo>
                    <a:pt x="41" y="183"/>
                    <a:pt x="41" y="183"/>
                    <a:pt x="41" y="18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5" y="182"/>
                    <a:pt x="35" y="182"/>
                    <a:pt x="35" y="182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2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9" y="184"/>
                    <a:pt x="29" y="184"/>
                    <a:pt x="29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0" y="184"/>
                    <a:pt x="30" y="184"/>
                    <a:pt x="30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3" y="184"/>
                    <a:pt x="33" y="184"/>
                    <a:pt x="33" y="184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32" y="186"/>
                    <a:pt x="32" y="186"/>
                    <a:pt x="32" y="186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1" y="185"/>
                    <a:pt x="41" y="185"/>
                    <a:pt x="41" y="185"/>
                  </a:cubicBezTo>
                  <a:cubicBezTo>
                    <a:pt x="41" y="184"/>
                    <a:pt x="41" y="184"/>
                    <a:pt x="41" y="184"/>
                  </a:cubicBezTo>
                  <a:cubicBezTo>
                    <a:pt x="42" y="184"/>
                    <a:pt x="42" y="184"/>
                    <a:pt x="42" y="184"/>
                  </a:cubicBezTo>
                  <a:close/>
                  <a:moveTo>
                    <a:pt x="41" y="182"/>
                  </a:moveTo>
                  <a:cubicBezTo>
                    <a:pt x="40" y="182"/>
                    <a:pt x="40" y="182"/>
                    <a:pt x="40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6" y="176"/>
                    <a:pt x="36" y="176"/>
                    <a:pt x="36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4" y="177"/>
                    <a:pt x="34" y="177"/>
                    <a:pt x="34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4"/>
                    <a:pt x="32" y="174"/>
                    <a:pt x="32" y="174"/>
                  </a:cubicBezTo>
                  <a:cubicBezTo>
                    <a:pt x="33" y="174"/>
                    <a:pt x="33" y="174"/>
                    <a:pt x="33" y="174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3"/>
                    <a:pt x="32" y="173"/>
                    <a:pt x="32" y="173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5" y="172"/>
                    <a:pt x="35" y="172"/>
                    <a:pt x="35" y="172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41" y="182"/>
                    <a:pt x="41" y="182"/>
                    <a:pt x="41" y="182"/>
                  </a:cubicBezTo>
                  <a:close/>
                  <a:moveTo>
                    <a:pt x="38" y="169"/>
                  </a:moveTo>
                  <a:cubicBezTo>
                    <a:pt x="36" y="168"/>
                    <a:pt x="36" y="168"/>
                    <a:pt x="36" y="16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8" y="143"/>
                    <a:pt x="18" y="143"/>
                    <a:pt x="18" y="143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6" y="127"/>
                    <a:pt x="16" y="127"/>
                    <a:pt x="16" y="127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5"/>
                    <a:pt x="3" y="135"/>
                    <a:pt x="3" y="135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0"/>
                    <a:pt x="10" y="150"/>
                    <a:pt x="1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3" y="155"/>
                    <a:pt x="13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19" y="166"/>
                    <a:pt x="19" y="166"/>
                    <a:pt x="19" y="166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2" y="169"/>
                    <a:pt x="22" y="169"/>
                    <a:pt x="22" y="169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7" y="170"/>
                    <a:pt x="17" y="170"/>
                    <a:pt x="17" y="170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8" y="173"/>
                    <a:pt x="18" y="173"/>
                    <a:pt x="18" y="173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2" y="176"/>
                    <a:pt x="22" y="176"/>
                    <a:pt x="22" y="176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4" y="176"/>
                    <a:pt x="24" y="176"/>
                    <a:pt x="24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0" y="177"/>
                    <a:pt x="30" y="177"/>
                    <a:pt x="30" y="177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3"/>
                    <a:pt x="30" y="173"/>
                    <a:pt x="30" y="173"/>
                  </a:cubicBezTo>
                  <a:cubicBezTo>
                    <a:pt x="30" y="172"/>
                    <a:pt x="30" y="172"/>
                    <a:pt x="30" y="172"/>
                  </a:cubicBezTo>
                  <a:cubicBezTo>
                    <a:pt x="31" y="172"/>
                    <a:pt x="31" y="172"/>
                    <a:pt x="31" y="172"/>
                  </a:cubicBezTo>
                  <a:cubicBezTo>
                    <a:pt x="33" y="171"/>
                    <a:pt x="33" y="171"/>
                    <a:pt x="33" y="171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38" y="169"/>
                    <a:pt x="38" y="169"/>
                    <a:pt x="38" y="169"/>
                  </a:cubicBezTo>
                  <a:close/>
                  <a:moveTo>
                    <a:pt x="46" y="190"/>
                  </a:move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7" y="190"/>
                    <a:pt x="46" y="190"/>
                    <a:pt x="46" y="190"/>
                  </a:cubicBezTo>
                  <a:close/>
                  <a:moveTo>
                    <a:pt x="6" y="117"/>
                  </a:move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lose/>
                  <a:moveTo>
                    <a:pt x="7" y="115"/>
                  </a:moveTo>
                  <a:cubicBezTo>
                    <a:pt x="8" y="115"/>
                    <a:pt x="8" y="115"/>
                    <a:pt x="8" y="115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7" y="115"/>
                    <a:pt x="7" y="115"/>
                    <a:pt x="7" y="115"/>
                  </a:cubicBezTo>
                  <a:close/>
                  <a:moveTo>
                    <a:pt x="2" y="123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  <a:moveTo>
                    <a:pt x="8" y="124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7" y="124"/>
                  </a:moveTo>
                  <a:cubicBezTo>
                    <a:pt x="7" y="124"/>
                    <a:pt x="7" y="124"/>
                    <a:pt x="7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4"/>
                    <a:pt x="7" y="124"/>
                    <a:pt x="7" y="124"/>
                  </a:cubicBezTo>
                  <a:close/>
                  <a:moveTo>
                    <a:pt x="5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5" y="123"/>
                    <a:pt x="5" y="123"/>
                    <a:pt x="5" y="123"/>
                  </a:cubicBezTo>
                  <a:close/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5"/>
                    <a:pt x="5" y="125"/>
                    <a:pt x="5" y="125"/>
                  </a:cubicBezTo>
                  <a:close/>
                  <a:moveTo>
                    <a:pt x="4" y="126"/>
                  </a:moveTo>
                  <a:cubicBezTo>
                    <a:pt x="4" y="125"/>
                    <a:pt x="4" y="125"/>
                    <a:pt x="4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4" y="126"/>
                    <a:pt x="4" y="126"/>
                    <a:pt x="4" y="126"/>
                  </a:cubicBezTo>
                  <a:close/>
                  <a:moveTo>
                    <a:pt x="3" y="127"/>
                  </a:move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7"/>
                    <a:pt x="3" y="127"/>
                    <a:pt x="3" y="127"/>
                  </a:cubicBezTo>
                  <a:close/>
                  <a:moveTo>
                    <a:pt x="7" y="127"/>
                  </a:moveTo>
                  <a:cubicBezTo>
                    <a:pt x="7" y="128"/>
                    <a:pt x="7" y="128"/>
                    <a:pt x="7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7" y="127"/>
                    <a:pt x="7" y="127"/>
                    <a:pt x="7" y="127"/>
                  </a:cubicBezTo>
                  <a:close/>
                  <a:moveTo>
                    <a:pt x="6" y="127"/>
                  </a:moveTo>
                  <a:cubicBezTo>
                    <a:pt x="7" y="126"/>
                    <a:pt x="7" y="126"/>
                    <a:pt x="7" y="126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6" y="127"/>
                    <a:pt x="6" y="127"/>
                    <a:pt x="6" y="127"/>
                  </a:cubicBezTo>
                  <a:close/>
                  <a:moveTo>
                    <a:pt x="4" y="133"/>
                  </a:moveTo>
                  <a:cubicBezTo>
                    <a:pt x="4" y="133"/>
                    <a:pt x="4" y="133"/>
                    <a:pt x="4" y="133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4" y="133"/>
                    <a:pt x="4" y="133"/>
                    <a:pt x="4" y="133"/>
                  </a:cubicBezTo>
                  <a:close/>
                  <a:moveTo>
                    <a:pt x="4" y="128"/>
                  </a:moveTo>
                  <a:cubicBezTo>
                    <a:pt x="4" y="127"/>
                    <a:pt x="4" y="127"/>
                    <a:pt x="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8"/>
                    <a:pt x="4" y="128"/>
                  </a:cubicBezTo>
                  <a:close/>
                  <a:moveTo>
                    <a:pt x="2" y="129"/>
                  </a:move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9"/>
                    <a:pt x="2" y="129"/>
                    <a:pt x="2" y="129"/>
                  </a:cubicBezTo>
                  <a:cubicBezTo>
                    <a:pt x="2" y="129"/>
                    <a:pt x="2" y="129"/>
                    <a:pt x="2" y="129"/>
                  </a:cubicBezTo>
                  <a:close/>
                  <a:moveTo>
                    <a:pt x="5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5" y="132"/>
                    <a:pt x="5" y="132"/>
                    <a:pt x="5" y="132"/>
                  </a:cubicBezTo>
                  <a:close/>
                  <a:moveTo>
                    <a:pt x="6" y="133"/>
                  </a:moveTo>
                  <a:cubicBezTo>
                    <a:pt x="7" y="133"/>
                    <a:pt x="7" y="133"/>
                    <a:pt x="7" y="133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3"/>
                    <a:pt x="6" y="133"/>
                    <a:pt x="6" y="133"/>
                  </a:cubicBezTo>
                  <a:close/>
                  <a:moveTo>
                    <a:pt x="8" y="126"/>
                  </a:moveTo>
                  <a:cubicBezTo>
                    <a:pt x="8" y="125"/>
                    <a:pt x="8" y="125"/>
                    <a:pt x="8" y="125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6"/>
                    <a:pt x="8" y="126"/>
                    <a:pt x="8" y="126"/>
                  </a:cubicBezTo>
                  <a:close/>
                  <a:moveTo>
                    <a:pt x="9" y="126"/>
                  </a:moveTo>
                  <a:cubicBezTo>
                    <a:pt x="10" y="126"/>
                    <a:pt x="10" y="126"/>
                    <a:pt x="10" y="126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9" y="126"/>
                    <a:pt x="9" y="126"/>
                    <a:pt x="9" y="126"/>
                  </a:cubicBezTo>
                  <a:close/>
                  <a:moveTo>
                    <a:pt x="4" y="129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29"/>
                    <a:pt x="4" y="129"/>
                    <a:pt x="4" y="129"/>
                  </a:cubicBezTo>
                  <a:close/>
                  <a:moveTo>
                    <a:pt x="5" y="130"/>
                  </a:moveTo>
                  <a:cubicBezTo>
                    <a:pt x="5" y="130"/>
                    <a:pt x="5" y="130"/>
                    <a:pt x="5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5" y="130"/>
                    <a:pt x="5" y="130"/>
                    <a:pt x="5" y="130"/>
                  </a:cubicBezTo>
                  <a:close/>
                  <a:moveTo>
                    <a:pt x="6" y="131"/>
                  </a:moveTo>
                  <a:cubicBezTo>
                    <a:pt x="7" y="130"/>
                    <a:pt x="7" y="130"/>
                    <a:pt x="7" y="13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lose/>
                  <a:moveTo>
                    <a:pt x="5" y="133"/>
                  </a:moveTo>
                  <a:cubicBezTo>
                    <a:pt x="5" y="132"/>
                    <a:pt x="5" y="132"/>
                    <a:pt x="5" y="132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3"/>
                    <a:pt x="5" y="133"/>
                    <a:pt x="5" y="133"/>
                  </a:cubicBezTo>
                  <a:close/>
                  <a:moveTo>
                    <a:pt x="7" y="148"/>
                  </a:move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8"/>
                    <a:pt x="7" y="148"/>
                    <a:pt x="7" y="148"/>
                  </a:cubicBezTo>
                  <a:close/>
                  <a:moveTo>
                    <a:pt x="4" y="147"/>
                  </a:moveTo>
                  <a:cubicBezTo>
                    <a:pt x="4" y="146"/>
                    <a:pt x="4" y="146"/>
                    <a:pt x="4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7"/>
                    <a:pt x="4" y="147"/>
                    <a:pt x="4" y="147"/>
                  </a:cubicBezTo>
                  <a:close/>
                  <a:moveTo>
                    <a:pt x="4" y="148"/>
                  </a:moveTo>
                  <a:cubicBezTo>
                    <a:pt x="4" y="148"/>
                    <a:pt x="4" y="148"/>
                    <a:pt x="4" y="148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4" y="148"/>
                    <a:pt x="4" y="148"/>
                    <a:pt x="4" y="148"/>
                  </a:cubicBezTo>
                  <a:close/>
                  <a:moveTo>
                    <a:pt x="5" y="153"/>
                  </a:moveTo>
                  <a:cubicBezTo>
                    <a:pt x="5" y="153"/>
                    <a:pt x="5" y="153"/>
                    <a:pt x="5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5" y="153"/>
                    <a:pt x="5" y="153"/>
                    <a:pt x="5" y="153"/>
                  </a:cubicBezTo>
                  <a:close/>
                  <a:moveTo>
                    <a:pt x="7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6"/>
                    <a:pt x="7" y="156"/>
                    <a:pt x="7" y="156"/>
                  </a:cubicBezTo>
                  <a:close/>
                  <a:moveTo>
                    <a:pt x="9" y="156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lose/>
                  <a:moveTo>
                    <a:pt x="8" y="160"/>
                  </a:moveTo>
                  <a:cubicBezTo>
                    <a:pt x="8" y="159"/>
                    <a:pt x="8" y="159"/>
                    <a:pt x="8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0"/>
                    <a:pt x="8" y="160"/>
                    <a:pt x="8" y="160"/>
                  </a:cubicBezTo>
                  <a:close/>
                  <a:moveTo>
                    <a:pt x="8" y="161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lose/>
                  <a:moveTo>
                    <a:pt x="9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9" y="161"/>
                    <a:pt x="9" y="161"/>
                    <a:pt x="9" y="161"/>
                  </a:cubicBezTo>
                  <a:cubicBezTo>
                    <a:pt x="9" y="161"/>
                    <a:pt x="9" y="161"/>
                    <a:pt x="9" y="161"/>
                  </a:cubicBezTo>
                  <a:close/>
                  <a:moveTo>
                    <a:pt x="1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3" y="162"/>
                    <a:pt x="13" y="162"/>
                    <a:pt x="13" y="16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0"/>
                    <a:pt x="10" y="160"/>
                    <a:pt x="10" y="160"/>
                  </a:cubicBezTo>
                  <a:close/>
                  <a:moveTo>
                    <a:pt x="10" y="161"/>
                  </a:moveTo>
                  <a:cubicBezTo>
                    <a:pt x="10" y="161"/>
                    <a:pt x="10" y="161"/>
                    <a:pt x="10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1"/>
                    <a:pt x="10" y="161"/>
                    <a:pt x="10" y="161"/>
                  </a:cubicBezTo>
                  <a:close/>
                  <a:moveTo>
                    <a:pt x="11" y="165"/>
                  </a:moveTo>
                  <a:cubicBezTo>
                    <a:pt x="10" y="166"/>
                    <a:pt x="10" y="166"/>
                    <a:pt x="10" y="166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10" y="164"/>
                    <a:pt x="10" y="164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5"/>
                    <a:pt x="11" y="165"/>
                    <a:pt x="11" y="165"/>
                  </a:cubicBezTo>
                  <a:close/>
                  <a:moveTo>
                    <a:pt x="12" y="169"/>
                  </a:moveTo>
                  <a:cubicBezTo>
                    <a:pt x="11" y="169"/>
                    <a:pt x="11" y="169"/>
                    <a:pt x="11" y="169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1" y="168"/>
                    <a:pt x="11" y="168"/>
                    <a:pt x="11" y="168"/>
                  </a:cubicBezTo>
                  <a:cubicBezTo>
                    <a:pt x="12" y="169"/>
                    <a:pt x="12" y="169"/>
                    <a:pt x="12" y="169"/>
                  </a:cubicBezTo>
                  <a:close/>
                  <a:moveTo>
                    <a:pt x="12" y="167"/>
                  </a:moveTo>
                  <a:cubicBezTo>
                    <a:pt x="12" y="167"/>
                    <a:pt x="12" y="167"/>
                    <a:pt x="12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67"/>
                    <a:pt x="12" y="167"/>
                    <a:pt x="12" y="167"/>
                  </a:cubicBezTo>
                  <a:close/>
                  <a:moveTo>
                    <a:pt x="14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4" y="169"/>
                    <a:pt x="14" y="169"/>
                    <a:pt x="14" y="169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lose/>
                  <a:moveTo>
                    <a:pt x="13" y="171"/>
                  </a:moveTo>
                  <a:cubicBezTo>
                    <a:pt x="13" y="171"/>
                    <a:pt x="13" y="171"/>
                    <a:pt x="13" y="171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4" y="170"/>
                    <a:pt x="14" y="170"/>
                    <a:pt x="14" y="170"/>
                  </a:cubicBezTo>
                  <a:cubicBezTo>
                    <a:pt x="13" y="171"/>
                    <a:pt x="13" y="171"/>
                    <a:pt x="13" y="171"/>
                  </a:cubicBezTo>
                  <a:close/>
                  <a:moveTo>
                    <a:pt x="16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68"/>
                    <a:pt x="16" y="168"/>
                    <a:pt x="16" y="168"/>
                  </a:cubicBezTo>
                  <a:close/>
                  <a:moveTo>
                    <a:pt x="16" y="170"/>
                  </a:moveTo>
                  <a:cubicBezTo>
                    <a:pt x="15" y="169"/>
                    <a:pt x="15" y="169"/>
                    <a:pt x="15" y="169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lose/>
                  <a:moveTo>
                    <a:pt x="16" y="171"/>
                  </a:moveTo>
                  <a:cubicBezTo>
                    <a:pt x="15" y="170"/>
                    <a:pt x="15" y="170"/>
                    <a:pt x="15" y="170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6" y="171"/>
                    <a:pt x="16" y="171"/>
                    <a:pt x="16" y="171"/>
                  </a:cubicBezTo>
                  <a:close/>
                  <a:moveTo>
                    <a:pt x="17" y="173"/>
                  </a:moveTo>
                  <a:cubicBezTo>
                    <a:pt x="17" y="173"/>
                    <a:pt x="17" y="173"/>
                    <a:pt x="17" y="173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2"/>
                    <a:pt x="17" y="172"/>
                    <a:pt x="17" y="172"/>
                  </a:cubicBezTo>
                  <a:cubicBezTo>
                    <a:pt x="17" y="173"/>
                    <a:pt x="17" y="173"/>
                    <a:pt x="17" y="173"/>
                  </a:cubicBezTo>
                  <a:close/>
                  <a:moveTo>
                    <a:pt x="20" y="177"/>
                  </a:moveTo>
                  <a:cubicBezTo>
                    <a:pt x="19" y="177"/>
                    <a:pt x="19" y="177"/>
                    <a:pt x="19" y="177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0" y="177"/>
                    <a:pt x="20" y="177"/>
                    <a:pt x="20" y="177"/>
                  </a:cubicBezTo>
                  <a:close/>
                  <a:moveTo>
                    <a:pt x="17" y="177"/>
                  </a:moveTo>
                  <a:cubicBezTo>
                    <a:pt x="17" y="177"/>
                    <a:pt x="17" y="178"/>
                    <a:pt x="17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7" y="177"/>
                    <a:pt x="17" y="177"/>
                    <a:pt x="17" y="177"/>
                  </a:cubicBezTo>
                  <a:close/>
                  <a:moveTo>
                    <a:pt x="23" y="181"/>
                  </a:moveTo>
                  <a:cubicBezTo>
                    <a:pt x="23" y="181"/>
                    <a:pt x="23" y="181"/>
                    <a:pt x="23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181"/>
                    <a:pt x="23" y="181"/>
                    <a:pt x="23" y="181"/>
                  </a:cubicBezTo>
                  <a:close/>
                  <a:moveTo>
                    <a:pt x="25" y="181"/>
                  </a:moveTo>
                  <a:cubicBezTo>
                    <a:pt x="25" y="182"/>
                    <a:pt x="25" y="182"/>
                    <a:pt x="25" y="182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4" y="181"/>
                    <a:pt x="24" y="181"/>
                    <a:pt x="24" y="181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21" y="179"/>
                    <a:pt x="21" y="179"/>
                    <a:pt x="21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8"/>
                    <a:pt x="20" y="178"/>
                    <a:pt x="20" y="178"/>
                  </a:cubicBezTo>
                  <a:cubicBezTo>
                    <a:pt x="21" y="178"/>
                    <a:pt x="21" y="178"/>
                    <a:pt x="21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5" y="179"/>
                    <a:pt x="25" y="179"/>
                    <a:pt x="25" y="17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lose/>
                  <a:moveTo>
                    <a:pt x="26" y="181"/>
                  </a:move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6" y="181"/>
                    <a:pt x="26" y="181"/>
                    <a:pt x="26" y="181"/>
                  </a:cubicBezTo>
                  <a:close/>
                  <a:moveTo>
                    <a:pt x="31" y="180"/>
                  </a:moveTo>
                  <a:cubicBezTo>
                    <a:pt x="31" y="181"/>
                    <a:pt x="31" y="181"/>
                    <a:pt x="31" y="181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0"/>
                    <a:pt x="31" y="180"/>
                    <a:pt x="31" y="180"/>
                  </a:cubicBezTo>
                  <a:close/>
                  <a:moveTo>
                    <a:pt x="34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34" y="180"/>
                    <a:pt x="34" y="180"/>
                    <a:pt x="34" y="180"/>
                  </a:cubicBezTo>
                  <a:close/>
                  <a:moveTo>
                    <a:pt x="30" y="186"/>
                  </a:moveTo>
                  <a:cubicBezTo>
                    <a:pt x="31" y="186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0" y="186"/>
                    <a:pt x="30" y="186"/>
                    <a:pt x="30" y="186"/>
                  </a:cubicBezTo>
                  <a:close/>
                  <a:moveTo>
                    <a:pt x="31" y="185"/>
                  </a:moveTo>
                  <a:cubicBezTo>
                    <a:pt x="30" y="185"/>
                    <a:pt x="30" y="185"/>
                    <a:pt x="30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lose/>
                  <a:moveTo>
                    <a:pt x="48" y="190"/>
                  </a:moveTo>
                  <a:cubicBezTo>
                    <a:pt x="48" y="189"/>
                    <a:pt x="48" y="189"/>
                    <a:pt x="48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8" y="188"/>
                    <a:pt x="48" y="188"/>
                    <a:pt x="48" y="188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48" y="190"/>
                    <a:pt x="48" y="190"/>
                    <a:pt x="48" y="190"/>
                  </a:cubicBezTo>
                  <a:close/>
                  <a:moveTo>
                    <a:pt x="37" y="186"/>
                  </a:moveTo>
                  <a:cubicBezTo>
                    <a:pt x="38" y="185"/>
                    <a:pt x="38" y="185"/>
                    <a:pt x="38" y="185"/>
                  </a:cubicBezTo>
                  <a:cubicBezTo>
                    <a:pt x="38" y="185"/>
                    <a:pt x="38" y="185"/>
                    <a:pt x="38" y="185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42" y="185"/>
                    <a:pt x="42" y="185"/>
                    <a:pt x="42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4" y="189"/>
                    <a:pt x="44" y="189"/>
                    <a:pt x="44" y="189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1" y="188"/>
                    <a:pt x="41" y="188"/>
                    <a:pt x="41" y="188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9" y="188"/>
                    <a:pt x="39" y="188"/>
                    <a:pt x="39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8"/>
                    <a:pt x="38" y="188"/>
                    <a:pt x="38" y="188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38" y="186"/>
                    <a:pt x="38" y="186"/>
                    <a:pt x="38" y="186"/>
                  </a:cubicBezTo>
                  <a:lnTo>
                    <a:pt x="37" y="1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90"/>
            <p:cNvSpPr>
              <a:spLocks noChangeArrowheads="1"/>
            </p:cNvSpPr>
            <p:nvPr/>
          </p:nvSpPr>
          <p:spPr bwMode="auto">
            <a:xfrm>
              <a:off x="3002529" y="2846591"/>
              <a:ext cx="1287" cy="514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1"/>
            <p:cNvSpPr>
              <a:spLocks noEditPoints="1"/>
            </p:cNvSpPr>
            <p:nvPr/>
          </p:nvSpPr>
          <p:spPr bwMode="auto">
            <a:xfrm>
              <a:off x="3011537" y="2851738"/>
              <a:ext cx="14153" cy="14153"/>
            </a:xfrm>
            <a:custGeom>
              <a:avLst/>
              <a:gdLst>
                <a:gd name="T0" fmla="*/ 11 w 11"/>
                <a:gd name="T1" fmla="*/ 11 h 11"/>
                <a:gd name="T2" fmla="*/ 7 w 11"/>
                <a:gd name="T3" fmla="*/ 11 h 11"/>
                <a:gd name="T4" fmla="*/ 7 w 11"/>
                <a:gd name="T5" fmla="*/ 11 h 11"/>
                <a:gd name="T6" fmla="*/ 11 w 11"/>
                <a:gd name="T7" fmla="*/ 11 h 11"/>
                <a:gd name="T8" fmla="*/ 11 w 11"/>
                <a:gd name="T9" fmla="*/ 11 h 11"/>
                <a:gd name="T10" fmla="*/ 7 w 11"/>
                <a:gd name="T11" fmla="*/ 0 h 11"/>
                <a:gd name="T12" fmla="*/ 4 w 11"/>
                <a:gd name="T13" fmla="*/ 4 h 11"/>
                <a:gd name="T14" fmla="*/ 7 w 11"/>
                <a:gd name="T15" fmla="*/ 4 h 11"/>
                <a:gd name="T16" fmla="*/ 11 w 11"/>
                <a:gd name="T17" fmla="*/ 8 h 11"/>
                <a:gd name="T18" fmla="*/ 7 w 11"/>
                <a:gd name="T19" fmla="*/ 0 h 11"/>
                <a:gd name="T20" fmla="*/ 7 w 11"/>
                <a:gd name="T21" fmla="*/ 0 h 11"/>
                <a:gd name="T22" fmla="*/ 0 w 11"/>
                <a:gd name="T23" fmla="*/ 4 h 11"/>
                <a:gd name="T24" fmla="*/ 4 w 11"/>
                <a:gd name="T25" fmla="*/ 8 h 11"/>
                <a:gd name="T26" fmla="*/ 4 w 11"/>
                <a:gd name="T27" fmla="*/ 11 h 11"/>
                <a:gd name="T28" fmla="*/ 0 w 11"/>
                <a:gd name="T29" fmla="*/ 4 h 11"/>
                <a:gd name="T30" fmla="*/ 0 w 11"/>
                <a:gd name="T31" fmla="*/ 4 h 11"/>
                <a:gd name="T32" fmla="*/ 0 w 11"/>
                <a:gd name="T3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7" y="0"/>
                  </a:moveTo>
                  <a:lnTo>
                    <a:pt x="4" y="4"/>
                  </a:lnTo>
                  <a:lnTo>
                    <a:pt x="7" y="4"/>
                  </a:lnTo>
                  <a:lnTo>
                    <a:pt x="11" y="8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0" y="4"/>
                  </a:moveTo>
                  <a:lnTo>
                    <a:pt x="4" y="8"/>
                  </a:lnTo>
                  <a:lnTo>
                    <a:pt x="4" y="1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2"/>
            <p:cNvSpPr>
              <a:spLocks/>
            </p:cNvSpPr>
            <p:nvPr/>
          </p:nvSpPr>
          <p:spPr bwMode="auto">
            <a:xfrm>
              <a:off x="3016684" y="2871037"/>
              <a:ext cx="3860" cy="9007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1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1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3"/>
            <p:cNvSpPr>
              <a:spLocks noEditPoints="1"/>
            </p:cNvSpPr>
            <p:nvPr/>
          </p:nvSpPr>
          <p:spPr bwMode="auto">
            <a:xfrm>
              <a:off x="3016683" y="2885191"/>
              <a:ext cx="14153" cy="28306"/>
            </a:xfrm>
            <a:custGeom>
              <a:avLst/>
              <a:gdLst>
                <a:gd name="T0" fmla="*/ 7 w 11"/>
                <a:gd name="T1" fmla="*/ 15 h 22"/>
                <a:gd name="T2" fmla="*/ 3 w 11"/>
                <a:gd name="T3" fmla="*/ 19 h 22"/>
                <a:gd name="T4" fmla="*/ 3 w 11"/>
                <a:gd name="T5" fmla="*/ 22 h 22"/>
                <a:gd name="T6" fmla="*/ 7 w 11"/>
                <a:gd name="T7" fmla="*/ 22 h 22"/>
                <a:gd name="T8" fmla="*/ 11 w 11"/>
                <a:gd name="T9" fmla="*/ 19 h 22"/>
                <a:gd name="T10" fmla="*/ 7 w 11"/>
                <a:gd name="T11" fmla="*/ 15 h 22"/>
                <a:gd name="T12" fmla="*/ 7 w 11"/>
                <a:gd name="T13" fmla="*/ 15 h 22"/>
                <a:gd name="T14" fmla="*/ 0 w 11"/>
                <a:gd name="T15" fmla="*/ 0 h 22"/>
                <a:gd name="T16" fmla="*/ 7 w 11"/>
                <a:gd name="T17" fmla="*/ 4 h 22"/>
                <a:gd name="T18" fmla="*/ 11 w 11"/>
                <a:gd name="T19" fmla="*/ 8 h 22"/>
                <a:gd name="T20" fmla="*/ 11 w 11"/>
                <a:gd name="T21" fmla="*/ 11 h 22"/>
                <a:gd name="T22" fmla="*/ 7 w 11"/>
                <a:gd name="T23" fmla="*/ 8 h 22"/>
                <a:gd name="T24" fmla="*/ 3 w 11"/>
                <a:gd name="T25" fmla="*/ 8 h 22"/>
                <a:gd name="T26" fmla="*/ 3 w 11"/>
                <a:gd name="T27" fmla="*/ 8 h 22"/>
                <a:gd name="T28" fmla="*/ 0 w 11"/>
                <a:gd name="T29" fmla="*/ 4 h 22"/>
                <a:gd name="T30" fmla="*/ 0 w 11"/>
                <a:gd name="T3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2">
                  <a:moveTo>
                    <a:pt x="7" y="15"/>
                  </a:moveTo>
                  <a:lnTo>
                    <a:pt x="3" y="19"/>
                  </a:lnTo>
                  <a:lnTo>
                    <a:pt x="3" y="22"/>
                  </a:lnTo>
                  <a:lnTo>
                    <a:pt x="7" y="22"/>
                  </a:lnTo>
                  <a:lnTo>
                    <a:pt x="11" y="19"/>
                  </a:lnTo>
                  <a:lnTo>
                    <a:pt x="7" y="15"/>
                  </a:lnTo>
                  <a:lnTo>
                    <a:pt x="7" y="15"/>
                  </a:lnTo>
                  <a:close/>
                  <a:moveTo>
                    <a:pt x="0" y="0"/>
                  </a:moveTo>
                  <a:lnTo>
                    <a:pt x="7" y="4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7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4"/>
            <p:cNvSpPr>
              <a:spLocks/>
            </p:cNvSpPr>
            <p:nvPr/>
          </p:nvSpPr>
          <p:spPr bwMode="auto">
            <a:xfrm>
              <a:off x="3053994" y="2918643"/>
              <a:ext cx="5147" cy="5147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0 h 4"/>
                <a:gd name="T4" fmla="*/ 0 w 4"/>
                <a:gd name="T5" fmla="*/ 4 h 4"/>
                <a:gd name="T6" fmla="*/ 4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5"/>
            <p:cNvSpPr>
              <a:spLocks noEditPoints="1"/>
            </p:cNvSpPr>
            <p:nvPr/>
          </p:nvSpPr>
          <p:spPr bwMode="auto">
            <a:xfrm>
              <a:off x="3006390" y="2913497"/>
              <a:ext cx="14153" cy="29593"/>
            </a:xfrm>
            <a:custGeom>
              <a:avLst/>
              <a:gdLst>
                <a:gd name="T0" fmla="*/ 2 w 3"/>
                <a:gd name="T1" fmla="*/ 6 h 6"/>
                <a:gd name="T2" fmla="*/ 2 w 3"/>
                <a:gd name="T3" fmla="*/ 5 h 6"/>
                <a:gd name="T4" fmla="*/ 1 w 3"/>
                <a:gd name="T5" fmla="*/ 5 h 6"/>
                <a:gd name="T6" fmla="*/ 0 w 3"/>
                <a:gd name="T7" fmla="*/ 6 h 6"/>
                <a:gd name="T8" fmla="*/ 1 w 3"/>
                <a:gd name="T9" fmla="*/ 6 h 6"/>
                <a:gd name="T10" fmla="*/ 2 w 3"/>
                <a:gd name="T11" fmla="*/ 6 h 6"/>
                <a:gd name="T12" fmla="*/ 2 w 3"/>
                <a:gd name="T13" fmla="*/ 4 h 6"/>
                <a:gd name="T14" fmla="*/ 3 w 3"/>
                <a:gd name="T15" fmla="*/ 5 h 6"/>
                <a:gd name="T16" fmla="*/ 2 w 3"/>
                <a:gd name="T17" fmla="*/ 5 h 6"/>
                <a:gd name="T18" fmla="*/ 2 w 3"/>
                <a:gd name="T19" fmla="*/ 4 h 6"/>
                <a:gd name="T20" fmla="*/ 3 w 3"/>
                <a:gd name="T21" fmla="*/ 0 h 6"/>
                <a:gd name="T22" fmla="*/ 3 w 3"/>
                <a:gd name="T23" fmla="*/ 1 h 6"/>
                <a:gd name="T24" fmla="*/ 3 w 3"/>
                <a:gd name="T25" fmla="*/ 2 h 6"/>
                <a:gd name="T26" fmla="*/ 3 w 3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lose/>
                  <a:moveTo>
                    <a:pt x="2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lose/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6"/>
            <p:cNvSpPr>
              <a:spLocks noEditPoints="1"/>
            </p:cNvSpPr>
            <p:nvPr/>
          </p:nvSpPr>
          <p:spPr bwMode="auto">
            <a:xfrm>
              <a:off x="3002530" y="2961102"/>
              <a:ext cx="28306" cy="24446"/>
            </a:xfrm>
            <a:custGeom>
              <a:avLst/>
              <a:gdLst>
                <a:gd name="T0" fmla="*/ 18 w 22"/>
                <a:gd name="T1" fmla="*/ 0 h 19"/>
                <a:gd name="T2" fmla="*/ 22 w 22"/>
                <a:gd name="T3" fmla="*/ 0 h 19"/>
                <a:gd name="T4" fmla="*/ 22 w 22"/>
                <a:gd name="T5" fmla="*/ 0 h 19"/>
                <a:gd name="T6" fmla="*/ 18 w 22"/>
                <a:gd name="T7" fmla="*/ 0 h 19"/>
                <a:gd name="T8" fmla="*/ 18 w 22"/>
                <a:gd name="T9" fmla="*/ 0 h 19"/>
                <a:gd name="T10" fmla="*/ 18 w 22"/>
                <a:gd name="T11" fmla="*/ 4 h 19"/>
                <a:gd name="T12" fmla="*/ 11 w 22"/>
                <a:gd name="T13" fmla="*/ 4 h 19"/>
                <a:gd name="T14" fmla="*/ 11 w 22"/>
                <a:gd name="T15" fmla="*/ 4 h 19"/>
                <a:gd name="T16" fmla="*/ 7 w 22"/>
                <a:gd name="T17" fmla="*/ 4 h 19"/>
                <a:gd name="T18" fmla="*/ 3 w 22"/>
                <a:gd name="T19" fmla="*/ 8 h 19"/>
                <a:gd name="T20" fmla="*/ 7 w 22"/>
                <a:gd name="T21" fmla="*/ 8 h 19"/>
                <a:gd name="T22" fmla="*/ 7 w 22"/>
                <a:gd name="T23" fmla="*/ 12 h 19"/>
                <a:gd name="T24" fmla="*/ 3 w 22"/>
                <a:gd name="T25" fmla="*/ 15 h 19"/>
                <a:gd name="T26" fmla="*/ 0 w 22"/>
                <a:gd name="T27" fmla="*/ 15 h 19"/>
                <a:gd name="T28" fmla="*/ 7 w 22"/>
                <a:gd name="T29" fmla="*/ 19 h 19"/>
                <a:gd name="T30" fmla="*/ 14 w 22"/>
                <a:gd name="T31" fmla="*/ 15 h 19"/>
                <a:gd name="T32" fmla="*/ 18 w 22"/>
                <a:gd name="T33" fmla="*/ 15 h 19"/>
                <a:gd name="T34" fmla="*/ 18 w 22"/>
                <a:gd name="T35" fmla="*/ 12 h 19"/>
                <a:gd name="T36" fmla="*/ 14 w 22"/>
                <a:gd name="T37" fmla="*/ 8 h 19"/>
                <a:gd name="T38" fmla="*/ 18 w 22"/>
                <a:gd name="T39" fmla="*/ 4 h 19"/>
                <a:gd name="T40" fmla="*/ 18 w 22"/>
                <a:gd name="T41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9">
                  <a:moveTo>
                    <a:pt x="18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18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7" y="4"/>
                  </a:lnTo>
                  <a:lnTo>
                    <a:pt x="3" y="8"/>
                  </a:lnTo>
                  <a:lnTo>
                    <a:pt x="7" y="8"/>
                  </a:lnTo>
                  <a:lnTo>
                    <a:pt x="7" y="12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7" y="19"/>
                  </a:lnTo>
                  <a:lnTo>
                    <a:pt x="14" y="15"/>
                  </a:lnTo>
                  <a:lnTo>
                    <a:pt x="18" y="15"/>
                  </a:lnTo>
                  <a:lnTo>
                    <a:pt x="18" y="12"/>
                  </a:lnTo>
                  <a:lnTo>
                    <a:pt x="14" y="8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9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9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20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20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0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20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0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20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21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21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21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1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1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21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22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2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22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2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22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3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23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23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23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23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23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23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23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23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23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24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24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24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24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4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4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4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24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24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24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25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252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253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254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255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256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257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258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259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260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1"/>
            <p:cNvSpPr>
              <a:spLocks noChangeArrowheads="1"/>
            </p:cNvSpPr>
            <p:nvPr/>
          </p:nvSpPr>
          <p:spPr bwMode="auto">
            <a:xfrm>
              <a:off x="6127755" y="1553527"/>
              <a:ext cx="1287" cy="12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68"/>
            <p:cNvSpPr>
              <a:spLocks noEditPoints="1"/>
            </p:cNvSpPr>
            <p:nvPr/>
          </p:nvSpPr>
          <p:spPr bwMode="auto">
            <a:xfrm>
              <a:off x="1786664" y="2036014"/>
              <a:ext cx="1196567" cy="639456"/>
            </a:xfrm>
            <a:custGeom>
              <a:avLst/>
              <a:gdLst>
                <a:gd name="T0" fmla="*/ 146 w 251"/>
                <a:gd name="T1" fmla="*/ 13 h 134"/>
                <a:gd name="T2" fmla="*/ 177 w 251"/>
                <a:gd name="T3" fmla="*/ 26 h 134"/>
                <a:gd name="T4" fmla="*/ 210 w 251"/>
                <a:gd name="T5" fmla="*/ 41 h 134"/>
                <a:gd name="T6" fmla="*/ 236 w 251"/>
                <a:gd name="T7" fmla="*/ 33 h 134"/>
                <a:gd name="T8" fmla="*/ 248 w 251"/>
                <a:gd name="T9" fmla="*/ 27 h 134"/>
                <a:gd name="T10" fmla="*/ 250 w 251"/>
                <a:gd name="T11" fmla="*/ 40 h 134"/>
                <a:gd name="T12" fmla="*/ 242 w 251"/>
                <a:gd name="T13" fmla="*/ 42 h 134"/>
                <a:gd name="T14" fmla="*/ 235 w 251"/>
                <a:gd name="T15" fmla="*/ 45 h 134"/>
                <a:gd name="T16" fmla="*/ 234 w 251"/>
                <a:gd name="T17" fmla="*/ 53 h 134"/>
                <a:gd name="T18" fmla="*/ 228 w 251"/>
                <a:gd name="T19" fmla="*/ 57 h 134"/>
                <a:gd name="T20" fmla="*/ 216 w 251"/>
                <a:gd name="T21" fmla="*/ 61 h 134"/>
                <a:gd name="T22" fmla="*/ 211 w 251"/>
                <a:gd name="T23" fmla="*/ 69 h 134"/>
                <a:gd name="T24" fmla="*/ 210 w 251"/>
                <a:gd name="T25" fmla="*/ 70 h 134"/>
                <a:gd name="T26" fmla="*/ 206 w 251"/>
                <a:gd name="T27" fmla="*/ 75 h 134"/>
                <a:gd name="T28" fmla="*/ 205 w 251"/>
                <a:gd name="T29" fmla="*/ 67 h 134"/>
                <a:gd name="T30" fmla="*/ 203 w 251"/>
                <a:gd name="T31" fmla="*/ 73 h 134"/>
                <a:gd name="T32" fmla="*/ 203 w 251"/>
                <a:gd name="T33" fmla="*/ 76 h 134"/>
                <a:gd name="T34" fmla="*/ 201 w 251"/>
                <a:gd name="T35" fmla="*/ 78 h 134"/>
                <a:gd name="T36" fmla="*/ 202 w 251"/>
                <a:gd name="T37" fmla="*/ 83 h 134"/>
                <a:gd name="T38" fmla="*/ 204 w 251"/>
                <a:gd name="T39" fmla="*/ 86 h 134"/>
                <a:gd name="T40" fmla="*/ 201 w 251"/>
                <a:gd name="T41" fmla="*/ 88 h 134"/>
                <a:gd name="T42" fmla="*/ 193 w 251"/>
                <a:gd name="T43" fmla="*/ 94 h 134"/>
                <a:gd name="T44" fmla="*/ 183 w 251"/>
                <a:gd name="T45" fmla="*/ 100 h 134"/>
                <a:gd name="T46" fmla="*/ 177 w 251"/>
                <a:gd name="T47" fmla="*/ 110 h 134"/>
                <a:gd name="T48" fmla="*/ 180 w 251"/>
                <a:gd name="T49" fmla="*/ 128 h 134"/>
                <a:gd name="T50" fmla="*/ 173 w 251"/>
                <a:gd name="T51" fmla="*/ 131 h 134"/>
                <a:gd name="T52" fmla="*/ 169 w 251"/>
                <a:gd name="T53" fmla="*/ 125 h 134"/>
                <a:gd name="T54" fmla="*/ 168 w 251"/>
                <a:gd name="T55" fmla="*/ 116 h 134"/>
                <a:gd name="T56" fmla="*/ 161 w 251"/>
                <a:gd name="T57" fmla="*/ 113 h 134"/>
                <a:gd name="T58" fmla="*/ 157 w 251"/>
                <a:gd name="T59" fmla="*/ 110 h 134"/>
                <a:gd name="T60" fmla="*/ 149 w 251"/>
                <a:gd name="T61" fmla="*/ 110 h 134"/>
                <a:gd name="T62" fmla="*/ 139 w 251"/>
                <a:gd name="T63" fmla="*/ 112 h 134"/>
                <a:gd name="T64" fmla="*/ 140 w 251"/>
                <a:gd name="T65" fmla="*/ 115 h 134"/>
                <a:gd name="T66" fmla="*/ 132 w 251"/>
                <a:gd name="T67" fmla="*/ 115 h 134"/>
                <a:gd name="T68" fmla="*/ 125 w 251"/>
                <a:gd name="T69" fmla="*/ 113 h 134"/>
                <a:gd name="T70" fmla="*/ 116 w 251"/>
                <a:gd name="T71" fmla="*/ 113 h 134"/>
                <a:gd name="T72" fmla="*/ 108 w 251"/>
                <a:gd name="T73" fmla="*/ 118 h 134"/>
                <a:gd name="T74" fmla="*/ 104 w 251"/>
                <a:gd name="T75" fmla="*/ 129 h 134"/>
                <a:gd name="T76" fmla="*/ 96 w 251"/>
                <a:gd name="T77" fmla="*/ 123 h 134"/>
                <a:gd name="T78" fmla="*/ 91 w 251"/>
                <a:gd name="T79" fmla="*/ 113 h 134"/>
                <a:gd name="T80" fmla="*/ 83 w 251"/>
                <a:gd name="T81" fmla="*/ 113 h 134"/>
                <a:gd name="T82" fmla="*/ 76 w 251"/>
                <a:gd name="T83" fmla="*/ 113 h 134"/>
                <a:gd name="T84" fmla="*/ 73 w 251"/>
                <a:gd name="T85" fmla="*/ 108 h 134"/>
                <a:gd name="T86" fmla="*/ 67 w 251"/>
                <a:gd name="T87" fmla="*/ 101 h 134"/>
                <a:gd name="T88" fmla="*/ 18 w 251"/>
                <a:gd name="T89" fmla="*/ 89 h 134"/>
                <a:gd name="T90" fmla="*/ 9 w 251"/>
                <a:gd name="T91" fmla="*/ 82 h 134"/>
                <a:gd name="T92" fmla="*/ 6 w 251"/>
                <a:gd name="T93" fmla="*/ 72 h 134"/>
                <a:gd name="T94" fmla="*/ 6 w 251"/>
                <a:gd name="T95" fmla="*/ 66 h 134"/>
                <a:gd name="T96" fmla="*/ 4 w 251"/>
                <a:gd name="T97" fmla="*/ 66 h 134"/>
                <a:gd name="T98" fmla="*/ 1 w 251"/>
                <a:gd name="T99" fmla="*/ 52 h 134"/>
                <a:gd name="T100" fmla="*/ 3 w 251"/>
                <a:gd name="T101" fmla="*/ 39 h 134"/>
                <a:gd name="T102" fmla="*/ 11 w 251"/>
                <a:gd name="T103" fmla="*/ 19 h 134"/>
                <a:gd name="T104" fmla="*/ 12 w 251"/>
                <a:gd name="T105" fmla="*/ 16 h 134"/>
                <a:gd name="T106" fmla="*/ 13 w 251"/>
                <a:gd name="T107" fmla="*/ 7 h 134"/>
                <a:gd name="T108" fmla="*/ 19 w 251"/>
                <a:gd name="T109" fmla="*/ 8 h 134"/>
                <a:gd name="T110" fmla="*/ 19 w 251"/>
                <a:gd name="T111" fmla="*/ 12 h 134"/>
                <a:gd name="T112" fmla="*/ 23 w 251"/>
                <a:gd name="T113" fmla="*/ 3 h 134"/>
                <a:gd name="T114" fmla="*/ 218 w 251"/>
                <a:gd name="T115" fmla="*/ 60 h 134"/>
                <a:gd name="T116" fmla="*/ 223 w 251"/>
                <a:gd name="T117" fmla="*/ 59 h 134"/>
                <a:gd name="T118" fmla="*/ 22 w 251"/>
                <a:gd name="T119" fmla="*/ 4 h 134"/>
                <a:gd name="T120" fmla="*/ 105 w 251"/>
                <a:gd name="T121" fmla="*/ 1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1" h="134">
                  <a:moveTo>
                    <a:pt x="22" y="0"/>
                  </a:moveTo>
                  <a:cubicBezTo>
                    <a:pt x="137" y="10"/>
                    <a:pt x="137" y="10"/>
                    <a:pt x="137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50" y="15"/>
                    <a:pt x="150" y="15"/>
                    <a:pt x="150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8"/>
                    <a:pt x="158" y="18"/>
                    <a:pt x="158" y="18"/>
                  </a:cubicBezTo>
                  <a:cubicBezTo>
                    <a:pt x="159" y="18"/>
                    <a:pt x="159" y="18"/>
                    <a:pt x="159" y="1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8" y="27"/>
                    <a:pt x="178" y="27"/>
                    <a:pt x="178" y="27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2" y="48"/>
                    <a:pt x="182" y="48"/>
                    <a:pt x="182" y="48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6"/>
                    <a:pt x="197" y="46"/>
                    <a:pt x="197" y="46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14" y="38"/>
                    <a:pt x="214" y="38"/>
                    <a:pt x="214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6"/>
                    <a:pt x="233" y="36"/>
                    <a:pt x="233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6"/>
                    <a:pt x="234" y="36"/>
                    <a:pt x="234" y="36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6" y="33"/>
                    <a:pt x="236" y="33"/>
                    <a:pt x="236" y="33"/>
                  </a:cubicBezTo>
                  <a:cubicBezTo>
                    <a:pt x="238" y="32"/>
                    <a:pt x="238" y="32"/>
                    <a:pt x="238" y="32"/>
                  </a:cubicBezTo>
                  <a:cubicBezTo>
                    <a:pt x="238" y="31"/>
                    <a:pt x="238" y="31"/>
                    <a:pt x="238" y="31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39" y="30"/>
                    <a:pt x="239" y="30"/>
                    <a:pt x="239" y="30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8" y="29"/>
                    <a:pt x="248" y="29"/>
                    <a:pt x="248" y="29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48" y="37"/>
                    <a:pt x="248" y="37"/>
                    <a:pt x="248" y="37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39"/>
                    <a:pt x="250" y="39"/>
                    <a:pt x="250" y="39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1" y="40"/>
                    <a:pt x="251" y="40"/>
                    <a:pt x="251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8" y="40"/>
                    <a:pt x="248" y="40"/>
                    <a:pt x="248" y="40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6" y="41"/>
                    <a:pt x="246" y="41"/>
                    <a:pt x="246" y="41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5" y="42"/>
                    <a:pt x="245" y="42"/>
                    <a:pt x="245" y="42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3" y="41"/>
                    <a:pt x="243" y="41"/>
                    <a:pt x="243" y="41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42" y="40"/>
                    <a:pt x="242" y="40"/>
                    <a:pt x="242" y="40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44"/>
                    <a:pt x="238" y="44"/>
                    <a:pt x="238" y="44"/>
                  </a:cubicBezTo>
                  <a:cubicBezTo>
                    <a:pt x="238" y="43"/>
                    <a:pt x="238" y="43"/>
                    <a:pt x="238" y="43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5" y="44"/>
                    <a:pt x="235" y="44"/>
                    <a:pt x="235" y="44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2" y="49"/>
                    <a:pt x="232" y="49"/>
                    <a:pt x="232" y="49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32" y="50"/>
                    <a:pt x="232" y="50"/>
                    <a:pt x="232" y="50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2" y="53"/>
                    <a:pt x="232" y="53"/>
                    <a:pt x="232" y="53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29" y="55"/>
                    <a:pt x="229" y="55"/>
                    <a:pt x="229" y="55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5"/>
                    <a:pt x="228" y="55"/>
                    <a:pt x="228" y="55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4" y="57"/>
                    <a:pt x="224" y="57"/>
                    <a:pt x="224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2" y="57"/>
                    <a:pt x="222" y="57"/>
                    <a:pt x="222" y="57"/>
                  </a:cubicBezTo>
                  <a:cubicBezTo>
                    <a:pt x="221" y="57"/>
                    <a:pt x="221" y="57"/>
                    <a:pt x="221" y="57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19" y="58"/>
                    <a:pt x="219" y="58"/>
                    <a:pt x="219" y="58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59"/>
                    <a:pt x="216" y="59"/>
                    <a:pt x="216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5" y="61"/>
                    <a:pt x="215" y="61"/>
                    <a:pt x="215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3"/>
                    <a:pt x="215" y="63"/>
                    <a:pt x="215" y="63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08" y="66"/>
                    <a:pt x="208" y="66"/>
                    <a:pt x="208" y="66"/>
                  </a:cubicBezTo>
                  <a:cubicBezTo>
                    <a:pt x="208" y="67"/>
                    <a:pt x="208" y="67"/>
                    <a:pt x="208" y="67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9" y="73"/>
                    <a:pt x="209" y="73"/>
                    <a:pt x="209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8"/>
                    <a:pt x="205" y="78"/>
                    <a:pt x="205" y="78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7" y="74"/>
                    <a:pt x="207" y="74"/>
                    <a:pt x="207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5" y="73"/>
                    <a:pt x="205" y="73"/>
                    <a:pt x="205" y="73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4" y="68"/>
                    <a:pt x="204" y="68"/>
                    <a:pt x="204" y="68"/>
                  </a:cubicBezTo>
                  <a:cubicBezTo>
                    <a:pt x="203" y="69"/>
                    <a:pt x="203" y="69"/>
                    <a:pt x="203" y="69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3" y="73"/>
                    <a:pt x="203" y="73"/>
                    <a:pt x="203" y="73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0"/>
                    <a:pt x="200" y="70"/>
                    <a:pt x="200" y="70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201" y="72"/>
                    <a:pt x="201" y="72"/>
                    <a:pt x="201" y="72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03" y="76"/>
                    <a:pt x="203" y="76"/>
                    <a:pt x="203" y="76"/>
                  </a:cubicBezTo>
                  <a:cubicBezTo>
                    <a:pt x="204" y="77"/>
                    <a:pt x="204" y="77"/>
                    <a:pt x="204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78"/>
                    <a:pt x="203" y="78"/>
                    <a:pt x="203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79"/>
                    <a:pt x="202" y="79"/>
                    <a:pt x="202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205" y="80"/>
                    <a:pt x="205" y="80"/>
                    <a:pt x="205" y="80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82"/>
                    <a:pt x="204" y="82"/>
                    <a:pt x="204" y="82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202" y="83"/>
                    <a:pt x="202" y="83"/>
                    <a:pt x="202" y="83"/>
                  </a:cubicBezTo>
                  <a:cubicBezTo>
                    <a:pt x="202" y="84"/>
                    <a:pt x="202" y="84"/>
                    <a:pt x="202" y="84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1" y="83"/>
                    <a:pt x="201" y="83"/>
                    <a:pt x="201" y="83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4"/>
                    <a:pt x="203" y="84"/>
                    <a:pt x="203" y="84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4" y="86"/>
                    <a:pt x="204" y="86"/>
                    <a:pt x="204" y="86"/>
                  </a:cubicBezTo>
                  <a:cubicBezTo>
                    <a:pt x="203" y="86"/>
                    <a:pt x="203" y="86"/>
                    <a:pt x="203" y="86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2" y="87"/>
                    <a:pt x="202" y="87"/>
                    <a:pt x="202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0" y="87"/>
                    <a:pt x="200" y="87"/>
                    <a:pt x="200" y="87"/>
                  </a:cubicBezTo>
                  <a:cubicBezTo>
                    <a:pt x="201" y="87"/>
                    <a:pt x="201" y="87"/>
                    <a:pt x="201" y="87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1" y="88"/>
                    <a:pt x="201" y="88"/>
                    <a:pt x="201" y="88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1" y="89"/>
                    <a:pt x="201" y="89"/>
                    <a:pt x="201" y="89"/>
                  </a:cubicBezTo>
                  <a:cubicBezTo>
                    <a:pt x="202" y="89"/>
                    <a:pt x="202" y="89"/>
                    <a:pt x="202" y="89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198" y="90"/>
                    <a:pt x="198" y="90"/>
                    <a:pt x="198" y="90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4" y="93"/>
                    <a:pt x="194" y="93"/>
                    <a:pt x="194" y="93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3" y="94"/>
                    <a:pt x="193" y="94"/>
                    <a:pt x="193" y="94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1" y="94"/>
                    <a:pt x="191" y="94"/>
                    <a:pt x="191" y="94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7"/>
                    <a:pt x="188" y="97"/>
                    <a:pt x="188" y="97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182" y="100"/>
                    <a:pt x="182" y="100"/>
                    <a:pt x="182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1"/>
                    <a:pt x="180" y="101"/>
                    <a:pt x="180" y="101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9" y="103"/>
                    <a:pt x="179" y="103"/>
                    <a:pt x="179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7" y="105"/>
                    <a:pt x="177" y="105"/>
                    <a:pt x="177" y="105"/>
                  </a:cubicBezTo>
                  <a:cubicBezTo>
                    <a:pt x="177" y="107"/>
                    <a:pt x="177" y="107"/>
                    <a:pt x="177" y="107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7" y="113"/>
                    <a:pt x="177" y="113"/>
                    <a:pt x="177" y="113"/>
                  </a:cubicBezTo>
                  <a:cubicBezTo>
                    <a:pt x="177" y="115"/>
                    <a:pt x="177" y="115"/>
                    <a:pt x="177" y="115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9" y="119"/>
                    <a:pt x="179" y="119"/>
                    <a:pt x="179" y="119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21"/>
                    <a:pt x="178" y="121"/>
                    <a:pt x="178" y="121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6"/>
                    <a:pt x="180" y="126"/>
                    <a:pt x="180" y="126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8"/>
                    <a:pt x="180" y="128"/>
                    <a:pt x="180" y="128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8" y="133"/>
                    <a:pt x="178" y="133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5" y="134"/>
                    <a:pt x="175" y="134"/>
                    <a:pt x="175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4" y="133"/>
                    <a:pt x="174" y="133"/>
                    <a:pt x="174" y="133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74" y="131"/>
                    <a:pt x="174" y="131"/>
                    <a:pt x="174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3" y="131"/>
                    <a:pt x="173" y="131"/>
                    <a:pt x="173" y="131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8"/>
                    <a:pt x="172" y="128"/>
                    <a:pt x="172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7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1"/>
                    <a:pt x="169" y="121"/>
                    <a:pt x="169" y="12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69" y="120"/>
                    <a:pt x="169" y="120"/>
                    <a:pt x="169" y="120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69" y="116"/>
                    <a:pt x="169" y="116"/>
                    <a:pt x="169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8" y="115"/>
                    <a:pt x="168" y="115"/>
                    <a:pt x="168" y="115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3" y="112"/>
                    <a:pt x="163" y="112"/>
                    <a:pt x="163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4" y="110"/>
                    <a:pt x="154" y="110"/>
                    <a:pt x="154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10"/>
                    <a:pt x="155" y="110"/>
                    <a:pt x="155" y="110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1" y="110"/>
                    <a:pt x="151" y="110"/>
                    <a:pt x="151" y="11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8"/>
                    <a:pt x="147" y="108"/>
                    <a:pt x="147" y="108"/>
                  </a:cubicBezTo>
                  <a:cubicBezTo>
                    <a:pt x="147" y="109"/>
                    <a:pt x="147" y="109"/>
                    <a:pt x="147" y="109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0" y="112"/>
                    <a:pt x="140" y="112"/>
                    <a:pt x="140" y="112"/>
                  </a:cubicBezTo>
                  <a:cubicBezTo>
                    <a:pt x="141" y="112"/>
                    <a:pt x="141" y="112"/>
                    <a:pt x="141" y="112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36" y="115"/>
                    <a:pt x="136" y="115"/>
                    <a:pt x="136" y="115"/>
                  </a:cubicBezTo>
                  <a:cubicBezTo>
                    <a:pt x="135" y="115"/>
                    <a:pt x="135" y="115"/>
                    <a:pt x="135" y="115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3"/>
                    <a:pt x="125" y="113"/>
                    <a:pt x="125" y="11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5"/>
                    <a:pt x="117" y="115"/>
                    <a:pt x="117" y="115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3" y="125"/>
                    <a:pt x="103" y="125"/>
                    <a:pt x="103" y="12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7"/>
                    <a:pt x="92" y="117"/>
                    <a:pt x="92" y="117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4" y="111"/>
                    <a:pt x="74" y="111"/>
                    <a:pt x="74" y="111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lose/>
                  <a:moveTo>
                    <a:pt x="231" y="57"/>
                  </a:move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7"/>
                    <a:pt x="232" y="57"/>
                    <a:pt x="232" y="57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31" y="57"/>
                    <a:pt x="231" y="57"/>
                    <a:pt x="231" y="57"/>
                  </a:cubicBezTo>
                  <a:close/>
                  <a:moveTo>
                    <a:pt x="217" y="60"/>
                  </a:moveTo>
                  <a:cubicBezTo>
                    <a:pt x="217" y="61"/>
                    <a:pt x="217" y="61"/>
                    <a:pt x="217" y="61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60"/>
                    <a:pt x="218" y="60"/>
                    <a:pt x="218" y="60"/>
                  </a:cubicBezTo>
                  <a:cubicBezTo>
                    <a:pt x="219" y="60"/>
                    <a:pt x="219" y="60"/>
                    <a:pt x="219" y="60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22" y="59"/>
                    <a:pt x="222" y="59"/>
                    <a:pt x="222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5" y="59"/>
                    <a:pt x="225" y="59"/>
                    <a:pt x="225" y="59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3" y="59"/>
                    <a:pt x="223" y="59"/>
                    <a:pt x="223" y="5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19" y="59"/>
                    <a:pt x="219" y="59"/>
                    <a:pt x="219" y="59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7" y="60"/>
                    <a:pt x="217" y="60"/>
                    <a:pt x="217" y="60"/>
                  </a:cubicBezTo>
                  <a:close/>
                  <a:moveTo>
                    <a:pt x="22" y="4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lose/>
                  <a:moveTo>
                    <a:pt x="106" y="121"/>
                  </a:moveTo>
                  <a:cubicBezTo>
                    <a:pt x="107" y="121"/>
                    <a:pt x="107" y="121"/>
                    <a:pt x="107" y="121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06" y="121"/>
                    <a:pt x="106" y="121"/>
                    <a:pt x="106" y="121"/>
                  </a:cubicBezTo>
                  <a:close/>
                  <a:moveTo>
                    <a:pt x="105" y="123"/>
                  </a:moveTo>
                  <a:cubicBezTo>
                    <a:pt x="106" y="123"/>
                    <a:pt x="106" y="123"/>
                    <a:pt x="106" y="123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5" y="123"/>
                    <a:pt x="105" y="123"/>
                    <a:pt x="105" y="123"/>
                  </a:cubicBezTo>
                  <a:close/>
                  <a:moveTo>
                    <a:pt x="105" y="128"/>
                  </a:moveTo>
                  <a:cubicBezTo>
                    <a:pt x="104" y="127"/>
                    <a:pt x="104" y="127"/>
                    <a:pt x="104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5"/>
                    <a:pt x="104" y="125"/>
                    <a:pt x="104" y="125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4" y="127"/>
                    <a:pt x="105" y="128"/>
                    <a:pt x="10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120921" y="60704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MPPL E 2015</a:t>
            </a:r>
            <a:endParaRPr lang="id-ID" sz="11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0547" y="4140248"/>
            <a:ext cx="3505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15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In</a:t>
            </a:r>
            <a:r>
              <a:rPr lang="en-US" sz="4800" b="1" spc="-150" dirty="0" err="1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Market</a:t>
            </a:r>
            <a:endParaRPr lang="id-ID" sz="4800" b="1" spc="-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7707" y="4255965"/>
            <a:ext cx="585206" cy="558000"/>
            <a:chOff x="4972632" y="1114425"/>
            <a:chExt cx="585206" cy="558000"/>
          </a:xfrm>
        </p:grpSpPr>
        <p:sp>
          <p:nvSpPr>
            <p:cNvPr id="7" name="Oval 6"/>
            <p:cNvSpPr/>
            <p:nvPr/>
          </p:nvSpPr>
          <p:spPr>
            <a:xfrm>
              <a:off x="5000625" y="1114425"/>
              <a:ext cx="557213" cy="55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72632" y="1136192"/>
              <a:ext cx="5717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I</a:t>
              </a:r>
              <a:r>
                <a:rPr lang="en-US" sz="2400" b="1" spc="-15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M</a:t>
              </a:r>
              <a:endParaRPr lang="id-ID" sz="2400" b="1" spc="-1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1091893" y="5063541"/>
            <a:ext cx="10025320" cy="399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Informasi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Inventaris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Minimarket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4276" y="5015141"/>
            <a:ext cx="979592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7"/>
          <p:cNvSpPr txBox="1">
            <a:spLocks/>
          </p:cNvSpPr>
          <p:nvPr/>
        </p:nvSpPr>
        <p:spPr>
          <a:xfrm>
            <a:off x="1120951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10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/>
            </a:endParaRPr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1420382" y="4500710"/>
            <a:ext cx="2230899" cy="566859"/>
          </a:xfrm>
          <a:custGeom>
            <a:avLst/>
            <a:gdLst>
              <a:gd name="T0" fmla="*/ 5208 w 8889"/>
              <a:gd name="T1" fmla="*/ 0 h 2263"/>
              <a:gd name="T2" fmla="*/ 5208 w 8889"/>
              <a:gd name="T3" fmla="*/ 0 h 2263"/>
              <a:gd name="T4" fmla="*/ 5208 w 8889"/>
              <a:gd name="T5" fmla="*/ 156 h 2263"/>
              <a:gd name="T6" fmla="*/ 5230 w 8889"/>
              <a:gd name="T7" fmla="*/ 222 h 2263"/>
              <a:gd name="T8" fmla="*/ 5296 w 8889"/>
              <a:gd name="T9" fmla="*/ 377 h 2263"/>
              <a:gd name="T10" fmla="*/ 5363 w 8889"/>
              <a:gd name="T11" fmla="*/ 621 h 2263"/>
              <a:gd name="T12" fmla="*/ 5363 w 8889"/>
              <a:gd name="T13" fmla="*/ 621 h 2263"/>
              <a:gd name="T14" fmla="*/ 5363 w 8889"/>
              <a:gd name="T15" fmla="*/ 643 h 2263"/>
              <a:gd name="T16" fmla="*/ 5363 w 8889"/>
              <a:gd name="T17" fmla="*/ 643 h 2263"/>
              <a:gd name="T18" fmla="*/ 4942 w 8889"/>
              <a:gd name="T19" fmla="*/ 975 h 2263"/>
              <a:gd name="T20" fmla="*/ 4521 w 8889"/>
              <a:gd name="T21" fmla="*/ 599 h 2263"/>
              <a:gd name="T22" fmla="*/ 4521 w 8889"/>
              <a:gd name="T23" fmla="*/ 599 h 2263"/>
              <a:gd name="T24" fmla="*/ 4609 w 8889"/>
              <a:gd name="T25" fmla="*/ 377 h 2263"/>
              <a:gd name="T26" fmla="*/ 4676 w 8889"/>
              <a:gd name="T27" fmla="*/ 244 h 2263"/>
              <a:gd name="T28" fmla="*/ 4698 w 8889"/>
              <a:gd name="T29" fmla="*/ 156 h 2263"/>
              <a:gd name="T30" fmla="*/ 4698 w 8889"/>
              <a:gd name="T31" fmla="*/ 156 h 2263"/>
              <a:gd name="T32" fmla="*/ 4698 w 8889"/>
              <a:gd name="T33" fmla="*/ 0 h 2263"/>
              <a:gd name="T34" fmla="*/ 177 w 8889"/>
              <a:gd name="T35" fmla="*/ 0 h 2263"/>
              <a:gd name="T36" fmla="*/ 0 w 8889"/>
              <a:gd name="T37" fmla="*/ 1020 h 2263"/>
              <a:gd name="T38" fmla="*/ 5496 w 8889"/>
              <a:gd name="T39" fmla="*/ 2262 h 2263"/>
              <a:gd name="T40" fmla="*/ 5961 w 8889"/>
              <a:gd name="T41" fmla="*/ 843 h 2263"/>
              <a:gd name="T42" fmla="*/ 8533 w 8889"/>
              <a:gd name="T43" fmla="*/ 843 h 2263"/>
              <a:gd name="T44" fmla="*/ 8888 w 8889"/>
              <a:gd name="T45" fmla="*/ 0 h 2263"/>
              <a:gd name="T46" fmla="*/ 5208 w 8889"/>
              <a:gd name="T47" fmla="*/ 0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89" h="2263">
                <a:moveTo>
                  <a:pt x="5208" y="0"/>
                </a:moveTo>
                <a:lnTo>
                  <a:pt x="5208" y="0"/>
                </a:lnTo>
                <a:cubicBezTo>
                  <a:pt x="5208" y="156"/>
                  <a:pt x="5208" y="156"/>
                  <a:pt x="5208" y="156"/>
                </a:cubicBezTo>
                <a:cubicBezTo>
                  <a:pt x="5230" y="222"/>
                  <a:pt x="5230" y="222"/>
                  <a:pt x="5230" y="222"/>
                </a:cubicBezTo>
                <a:cubicBezTo>
                  <a:pt x="5252" y="288"/>
                  <a:pt x="5252" y="311"/>
                  <a:pt x="5296" y="377"/>
                </a:cubicBezTo>
                <a:cubicBezTo>
                  <a:pt x="5363" y="444"/>
                  <a:pt x="5385" y="532"/>
                  <a:pt x="5363" y="621"/>
                </a:cubicBezTo>
                <a:lnTo>
                  <a:pt x="5363" y="621"/>
                </a:lnTo>
                <a:cubicBezTo>
                  <a:pt x="5363" y="643"/>
                  <a:pt x="5363" y="643"/>
                  <a:pt x="5363" y="643"/>
                </a:cubicBezTo>
                <a:lnTo>
                  <a:pt x="5363" y="643"/>
                </a:lnTo>
                <a:cubicBezTo>
                  <a:pt x="5363" y="820"/>
                  <a:pt x="5164" y="975"/>
                  <a:pt x="4942" y="975"/>
                </a:cubicBezTo>
                <a:cubicBezTo>
                  <a:pt x="4721" y="975"/>
                  <a:pt x="4521" y="798"/>
                  <a:pt x="4521" y="599"/>
                </a:cubicBezTo>
                <a:lnTo>
                  <a:pt x="4521" y="599"/>
                </a:lnTo>
                <a:cubicBezTo>
                  <a:pt x="4521" y="510"/>
                  <a:pt x="4543" y="444"/>
                  <a:pt x="4609" y="377"/>
                </a:cubicBezTo>
                <a:cubicBezTo>
                  <a:pt x="4632" y="333"/>
                  <a:pt x="4654" y="288"/>
                  <a:pt x="4676" y="244"/>
                </a:cubicBezTo>
                <a:cubicBezTo>
                  <a:pt x="4698" y="156"/>
                  <a:pt x="4698" y="156"/>
                  <a:pt x="4698" y="156"/>
                </a:cubicBezTo>
                <a:lnTo>
                  <a:pt x="4698" y="156"/>
                </a:lnTo>
                <a:cubicBezTo>
                  <a:pt x="4698" y="0"/>
                  <a:pt x="4698" y="0"/>
                  <a:pt x="469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11" y="554"/>
                  <a:pt x="0" y="1020"/>
                  <a:pt x="0" y="1020"/>
                </a:cubicBezTo>
                <a:cubicBezTo>
                  <a:pt x="5496" y="2262"/>
                  <a:pt x="5496" y="2262"/>
                  <a:pt x="5496" y="2262"/>
                </a:cubicBezTo>
                <a:cubicBezTo>
                  <a:pt x="5496" y="2262"/>
                  <a:pt x="5696" y="931"/>
                  <a:pt x="5961" y="843"/>
                </a:cubicBezTo>
                <a:cubicBezTo>
                  <a:pt x="6250" y="731"/>
                  <a:pt x="8001" y="1486"/>
                  <a:pt x="8533" y="843"/>
                </a:cubicBezTo>
                <a:cubicBezTo>
                  <a:pt x="8754" y="554"/>
                  <a:pt x="8866" y="244"/>
                  <a:pt x="8888" y="0"/>
                </a:cubicBezTo>
                <a:lnTo>
                  <a:pt x="52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3012458" y="2113704"/>
            <a:ext cx="783859" cy="683109"/>
          </a:xfrm>
          <a:custGeom>
            <a:avLst/>
            <a:gdLst>
              <a:gd name="T0" fmla="*/ 2393 w 3125"/>
              <a:gd name="T1" fmla="*/ 0 h 2727"/>
              <a:gd name="T2" fmla="*/ 2393 w 3125"/>
              <a:gd name="T3" fmla="*/ 0 h 2727"/>
              <a:gd name="T4" fmla="*/ 0 w 3125"/>
              <a:gd name="T5" fmla="*/ 0 h 2727"/>
              <a:gd name="T6" fmla="*/ 0 w 3125"/>
              <a:gd name="T7" fmla="*/ 2726 h 2727"/>
              <a:gd name="T8" fmla="*/ 399 w 3125"/>
              <a:gd name="T9" fmla="*/ 2726 h 2727"/>
              <a:gd name="T10" fmla="*/ 399 w 3125"/>
              <a:gd name="T11" fmla="*/ 2637 h 2727"/>
              <a:gd name="T12" fmla="*/ 376 w 3125"/>
              <a:gd name="T13" fmla="*/ 2571 h 2727"/>
              <a:gd name="T14" fmla="*/ 310 w 3125"/>
              <a:gd name="T15" fmla="*/ 2415 h 2727"/>
              <a:gd name="T16" fmla="*/ 244 w 3125"/>
              <a:gd name="T17" fmla="*/ 2171 h 2727"/>
              <a:gd name="T18" fmla="*/ 244 w 3125"/>
              <a:gd name="T19" fmla="*/ 2171 h 2727"/>
              <a:gd name="T20" fmla="*/ 244 w 3125"/>
              <a:gd name="T21" fmla="*/ 2149 h 2727"/>
              <a:gd name="T22" fmla="*/ 244 w 3125"/>
              <a:gd name="T23" fmla="*/ 2149 h 2727"/>
              <a:gd name="T24" fmla="*/ 665 w 3125"/>
              <a:gd name="T25" fmla="*/ 1817 h 2727"/>
              <a:gd name="T26" fmla="*/ 1085 w 3125"/>
              <a:gd name="T27" fmla="*/ 2194 h 2727"/>
              <a:gd name="T28" fmla="*/ 1085 w 3125"/>
              <a:gd name="T29" fmla="*/ 2194 h 2727"/>
              <a:gd name="T30" fmla="*/ 1019 w 3125"/>
              <a:gd name="T31" fmla="*/ 2415 h 2727"/>
              <a:gd name="T32" fmla="*/ 931 w 3125"/>
              <a:gd name="T33" fmla="*/ 2549 h 2727"/>
              <a:gd name="T34" fmla="*/ 908 w 3125"/>
              <a:gd name="T35" fmla="*/ 2637 h 2727"/>
              <a:gd name="T36" fmla="*/ 908 w 3125"/>
              <a:gd name="T37" fmla="*/ 2637 h 2727"/>
              <a:gd name="T38" fmla="*/ 908 w 3125"/>
              <a:gd name="T39" fmla="*/ 2726 h 2727"/>
              <a:gd name="T40" fmla="*/ 3080 w 3125"/>
              <a:gd name="T41" fmla="*/ 2726 h 2727"/>
              <a:gd name="T42" fmla="*/ 2393 w 3125"/>
              <a:gd name="T43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25" h="2727">
                <a:moveTo>
                  <a:pt x="2393" y="0"/>
                </a:moveTo>
                <a:lnTo>
                  <a:pt x="2393" y="0"/>
                </a:lnTo>
                <a:cubicBezTo>
                  <a:pt x="0" y="0"/>
                  <a:pt x="0" y="0"/>
                  <a:pt x="0" y="0"/>
                </a:cubicBezTo>
                <a:cubicBezTo>
                  <a:pt x="0" y="2726"/>
                  <a:pt x="0" y="2726"/>
                  <a:pt x="0" y="2726"/>
                </a:cubicBezTo>
                <a:cubicBezTo>
                  <a:pt x="399" y="2726"/>
                  <a:pt x="399" y="2726"/>
                  <a:pt x="399" y="2726"/>
                </a:cubicBezTo>
                <a:cubicBezTo>
                  <a:pt x="399" y="2637"/>
                  <a:pt x="399" y="2637"/>
                  <a:pt x="399" y="2637"/>
                </a:cubicBezTo>
                <a:cubicBezTo>
                  <a:pt x="376" y="2571"/>
                  <a:pt x="376" y="2571"/>
                  <a:pt x="376" y="2571"/>
                </a:cubicBezTo>
                <a:cubicBezTo>
                  <a:pt x="376" y="2504"/>
                  <a:pt x="354" y="2482"/>
                  <a:pt x="310" y="2415"/>
                </a:cubicBezTo>
                <a:cubicBezTo>
                  <a:pt x="244" y="2349"/>
                  <a:pt x="244" y="2260"/>
                  <a:pt x="244" y="2171"/>
                </a:cubicBezTo>
                <a:lnTo>
                  <a:pt x="244" y="2171"/>
                </a:lnTo>
                <a:cubicBezTo>
                  <a:pt x="244" y="2149"/>
                  <a:pt x="244" y="2149"/>
                  <a:pt x="244" y="2149"/>
                </a:cubicBezTo>
                <a:lnTo>
                  <a:pt x="244" y="2149"/>
                </a:lnTo>
                <a:cubicBezTo>
                  <a:pt x="266" y="1972"/>
                  <a:pt x="443" y="1817"/>
                  <a:pt x="665" y="1817"/>
                </a:cubicBezTo>
                <a:cubicBezTo>
                  <a:pt x="886" y="1817"/>
                  <a:pt x="1085" y="1994"/>
                  <a:pt x="1085" y="2194"/>
                </a:cubicBezTo>
                <a:lnTo>
                  <a:pt x="1085" y="2194"/>
                </a:lnTo>
                <a:cubicBezTo>
                  <a:pt x="1085" y="2282"/>
                  <a:pt x="1063" y="2349"/>
                  <a:pt x="1019" y="2415"/>
                </a:cubicBezTo>
                <a:cubicBezTo>
                  <a:pt x="975" y="2460"/>
                  <a:pt x="953" y="2504"/>
                  <a:pt x="931" y="2549"/>
                </a:cubicBezTo>
                <a:cubicBezTo>
                  <a:pt x="908" y="2637"/>
                  <a:pt x="908" y="2637"/>
                  <a:pt x="908" y="2637"/>
                </a:cubicBezTo>
                <a:lnTo>
                  <a:pt x="908" y="2637"/>
                </a:lnTo>
                <a:cubicBezTo>
                  <a:pt x="908" y="2726"/>
                  <a:pt x="908" y="2726"/>
                  <a:pt x="908" y="2726"/>
                </a:cubicBezTo>
                <a:cubicBezTo>
                  <a:pt x="3080" y="2726"/>
                  <a:pt x="3080" y="2726"/>
                  <a:pt x="3080" y="2726"/>
                </a:cubicBezTo>
                <a:cubicBezTo>
                  <a:pt x="3124" y="2017"/>
                  <a:pt x="3036" y="997"/>
                  <a:pt x="239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1765812" y="2909742"/>
            <a:ext cx="1128182" cy="683109"/>
          </a:xfrm>
          <a:custGeom>
            <a:avLst/>
            <a:gdLst>
              <a:gd name="T0" fmla="*/ 4499 w 4500"/>
              <a:gd name="T1" fmla="*/ 0 h 2727"/>
              <a:gd name="T2" fmla="*/ 4499 w 4500"/>
              <a:gd name="T3" fmla="*/ 0 h 2727"/>
              <a:gd name="T4" fmla="*/ 0 w 4500"/>
              <a:gd name="T5" fmla="*/ 0 h 2727"/>
              <a:gd name="T6" fmla="*/ 0 w 4500"/>
              <a:gd name="T7" fmla="*/ 2726 h 2727"/>
              <a:gd name="T8" fmla="*/ 399 w 4500"/>
              <a:gd name="T9" fmla="*/ 2726 h 2727"/>
              <a:gd name="T10" fmla="*/ 399 w 4500"/>
              <a:gd name="T11" fmla="*/ 2593 h 2727"/>
              <a:gd name="T12" fmla="*/ 377 w 4500"/>
              <a:gd name="T13" fmla="*/ 2504 h 2727"/>
              <a:gd name="T14" fmla="*/ 311 w 4500"/>
              <a:gd name="T15" fmla="*/ 2349 h 2727"/>
              <a:gd name="T16" fmla="*/ 244 w 4500"/>
              <a:gd name="T17" fmla="*/ 2105 h 2727"/>
              <a:gd name="T18" fmla="*/ 244 w 4500"/>
              <a:gd name="T19" fmla="*/ 2105 h 2727"/>
              <a:gd name="T20" fmla="*/ 244 w 4500"/>
              <a:gd name="T21" fmla="*/ 2105 h 2727"/>
              <a:gd name="T22" fmla="*/ 244 w 4500"/>
              <a:gd name="T23" fmla="*/ 2105 h 2727"/>
              <a:gd name="T24" fmla="*/ 665 w 4500"/>
              <a:gd name="T25" fmla="*/ 1773 h 2727"/>
              <a:gd name="T26" fmla="*/ 1086 w 4500"/>
              <a:gd name="T27" fmla="*/ 2128 h 2727"/>
              <a:gd name="T28" fmla="*/ 1086 w 4500"/>
              <a:gd name="T29" fmla="*/ 2128 h 2727"/>
              <a:gd name="T30" fmla="*/ 997 w 4500"/>
              <a:gd name="T31" fmla="*/ 2349 h 2727"/>
              <a:gd name="T32" fmla="*/ 931 w 4500"/>
              <a:gd name="T33" fmla="*/ 2481 h 2727"/>
              <a:gd name="T34" fmla="*/ 908 w 4500"/>
              <a:gd name="T35" fmla="*/ 2593 h 2727"/>
              <a:gd name="T36" fmla="*/ 908 w 4500"/>
              <a:gd name="T37" fmla="*/ 2593 h 2727"/>
              <a:gd name="T38" fmla="*/ 908 w 4500"/>
              <a:gd name="T39" fmla="*/ 2726 h 2727"/>
              <a:gd name="T40" fmla="*/ 4499 w 4500"/>
              <a:gd name="T41" fmla="*/ 2726 h 2727"/>
              <a:gd name="T42" fmla="*/ 4499 w 4500"/>
              <a:gd name="T43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00" h="2727">
                <a:moveTo>
                  <a:pt x="4499" y="0"/>
                </a:moveTo>
                <a:lnTo>
                  <a:pt x="4499" y="0"/>
                </a:lnTo>
                <a:cubicBezTo>
                  <a:pt x="0" y="0"/>
                  <a:pt x="0" y="0"/>
                  <a:pt x="0" y="0"/>
                </a:cubicBezTo>
                <a:cubicBezTo>
                  <a:pt x="0" y="2726"/>
                  <a:pt x="0" y="2726"/>
                  <a:pt x="0" y="2726"/>
                </a:cubicBezTo>
                <a:cubicBezTo>
                  <a:pt x="399" y="2726"/>
                  <a:pt x="399" y="2726"/>
                  <a:pt x="399" y="2726"/>
                </a:cubicBezTo>
                <a:cubicBezTo>
                  <a:pt x="399" y="2593"/>
                  <a:pt x="399" y="2593"/>
                  <a:pt x="399" y="2593"/>
                </a:cubicBezTo>
                <a:cubicBezTo>
                  <a:pt x="377" y="2504"/>
                  <a:pt x="377" y="2504"/>
                  <a:pt x="377" y="2504"/>
                </a:cubicBezTo>
                <a:cubicBezTo>
                  <a:pt x="355" y="2437"/>
                  <a:pt x="355" y="2416"/>
                  <a:pt x="311" y="2349"/>
                </a:cubicBezTo>
                <a:cubicBezTo>
                  <a:pt x="244" y="2282"/>
                  <a:pt x="222" y="2216"/>
                  <a:pt x="244" y="2105"/>
                </a:cubicBezTo>
                <a:lnTo>
                  <a:pt x="244" y="2105"/>
                </a:lnTo>
                <a:lnTo>
                  <a:pt x="244" y="2105"/>
                </a:lnTo>
                <a:lnTo>
                  <a:pt x="244" y="2105"/>
                </a:lnTo>
                <a:cubicBezTo>
                  <a:pt x="244" y="1906"/>
                  <a:pt x="443" y="1773"/>
                  <a:pt x="665" y="1773"/>
                </a:cubicBezTo>
                <a:cubicBezTo>
                  <a:pt x="886" y="1773"/>
                  <a:pt x="1086" y="1928"/>
                  <a:pt x="1086" y="2128"/>
                </a:cubicBezTo>
                <a:lnTo>
                  <a:pt x="1086" y="2128"/>
                </a:lnTo>
                <a:cubicBezTo>
                  <a:pt x="1086" y="2216"/>
                  <a:pt x="1064" y="2282"/>
                  <a:pt x="997" y="2349"/>
                </a:cubicBezTo>
                <a:cubicBezTo>
                  <a:pt x="975" y="2416"/>
                  <a:pt x="953" y="2437"/>
                  <a:pt x="931" y="2481"/>
                </a:cubicBezTo>
                <a:cubicBezTo>
                  <a:pt x="908" y="2593"/>
                  <a:pt x="908" y="2593"/>
                  <a:pt x="908" y="2593"/>
                </a:cubicBezTo>
                <a:lnTo>
                  <a:pt x="908" y="2593"/>
                </a:lnTo>
                <a:cubicBezTo>
                  <a:pt x="908" y="2726"/>
                  <a:pt x="908" y="2726"/>
                  <a:pt x="908" y="2726"/>
                </a:cubicBezTo>
                <a:cubicBezTo>
                  <a:pt x="4499" y="2726"/>
                  <a:pt x="4499" y="2726"/>
                  <a:pt x="4499" y="2726"/>
                </a:cubicBezTo>
                <a:lnTo>
                  <a:pt x="449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136953" y="3705780"/>
            <a:ext cx="1117110" cy="683109"/>
          </a:xfrm>
          <a:custGeom>
            <a:avLst/>
            <a:gdLst>
              <a:gd name="T0" fmla="*/ 1751 w 4456"/>
              <a:gd name="T1" fmla="*/ 0 h 2727"/>
              <a:gd name="T2" fmla="*/ 1751 w 4456"/>
              <a:gd name="T3" fmla="*/ 0 h 2727"/>
              <a:gd name="T4" fmla="*/ 1751 w 4456"/>
              <a:gd name="T5" fmla="*/ 112 h 2727"/>
              <a:gd name="T6" fmla="*/ 1773 w 4456"/>
              <a:gd name="T7" fmla="*/ 200 h 2727"/>
              <a:gd name="T8" fmla="*/ 1840 w 4456"/>
              <a:gd name="T9" fmla="*/ 333 h 2727"/>
              <a:gd name="T10" fmla="*/ 1906 w 4456"/>
              <a:gd name="T11" fmla="*/ 577 h 2727"/>
              <a:gd name="T12" fmla="*/ 1906 w 4456"/>
              <a:gd name="T13" fmla="*/ 577 h 2727"/>
              <a:gd name="T14" fmla="*/ 1906 w 4456"/>
              <a:gd name="T15" fmla="*/ 599 h 2727"/>
              <a:gd name="T16" fmla="*/ 1906 w 4456"/>
              <a:gd name="T17" fmla="*/ 599 h 2727"/>
              <a:gd name="T18" fmla="*/ 1486 w 4456"/>
              <a:gd name="T19" fmla="*/ 931 h 2727"/>
              <a:gd name="T20" fmla="*/ 1064 w 4456"/>
              <a:gd name="T21" fmla="*/ 554 h 2727"/>
              <a:gd name="T22" fmla="*/ 1064 w 4456"/>
              <a:gd name="T23" fmla="*/ 554 h 2727"/>
              <a:gd name="T24" fmla="*/ 1131 w 4456"/>
              <a:gd name="T25" fmla="*/ 333 h 2727"/>
              <a:gd name="T26" fmla="*/ 1220 w 4456"/>
              <a:gd name="T27" fmla="*/ 200 h 2727"/>
              <a:gd name="T28" fmla="*/ 1242 w 4456"/>
              <a:gd name="T29" fmla="*/ 112 h 2727"/>
              <a:gd name="T30" fmla="*/ 1242 w 4456"/>
              <a:gd name="T31" fmla="*/ 112 h 2727"/>
              <a:gd name="T32" fmla="*/ 1242 w 4456"/>
              <a:gd name="T33" fmla="*/ 0 h 2727"/>
              <a:gd name="T34" fmla="*/ 0 w 4456"/>
              <a:gd name="T35" fmla="*/ 0 h 2727"/>
              <a:gd name="T36" fmla="*/ 1220 w 4456"/>
              <a:gd name="T37" fmla="*/ 1552 h 2727"/>
              <a:gd name="T38" fmla="*/ 1374 w 4456"/>
              <a:gd name="T39" fmla="*/ 2726 h 2727"/>
              <a:gd name="T40" fmla="*/ 4455 w 4456"/>
              <a:gd name="T41" fmla="*/ 2726 h 2727"/>
              <a:gd name="T42" fmla="*/ 4455 w 4456"/>
              <a:gd name="T43" fmla="*/ 0 h 2727"/>
              <a:gd name="T44" fmla="*/ 1751 w 4456"/>
              <a:gd name="T45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6" h="2727">
                <a:moveTo>
                  <a:pt x="1751" y="0"/>
                </a:moveTo>
                <a:lnTo>
                  <a:pt x="1751" y="0"/>
                </a:lnTo>
                <a:cubicBezTo>
                  <a:pt x="1751" y="112"/>
                  <a:pt x="1751" y="112"/>
                  <a:pt x="1751" y="112"/>
                </a:cubicBezTo>
                <a:cubicBezTo>
                  <a:pt x="1773" y="200"/>
                  <a:pt x="1773" y="200"/>
                  <a:pt x="1773" y="200"/>
                </a:cubicBezTo>
                <a:cubicBezTo>
                  <a:pt x="1795" y="244"/>
                  <a:pt x="1795" y="266"/>
                  <a:pt x="1840" y="333"/>
                </a:cubicBezTo>
                <a:cubicBezTo>
                  <a:pt x="1906" y="399"/>
                  <a:pt x="1929" y="488"/>
                  <a:pt x="1906" y="577"/>
                </a:cubicBezTo>
                <a:lnTo>
                  <a:pt x="1906" y="577"/>
                </a:lnTo>
                <a:cubicBezTo>
                  <a:pt x="1906" y="599"/>
                  <a:pt x="1906" y="599"/>
                  <a:pt x="1906" y="599"/>
                </a:cubicBezTo>
                <a:lnTo>
                  <a:pt x="1906" y="599"/>
                </a:lnTo>
                <a:cubicBezTo>
                  <a:pt x="1884" y="776"/>
                  <a:pt x="1707" y="931"/>
                  <a:pt x="1486" y="931"/>
                </a:cubicBezTo>
                <a:cubicBezTo>
                  <a:pt x="1264" y="931"/>
                  <a:pt x="1064" y="754"/>
                  <a:pt x="1064" y="554"/>
                </a:cubicBezTo>
                <a:lnTo>
                  <a:pt x="1064" y="554"/>
                </a:lnTo>
                <a:cubicBezTo>
                  <a:pt x="1064" y="466"/>
                  <a:pt x="1086" y="399"/>
                  <a:pt x="1131" y="333"/>
                </a:cubicBezTo>
                <a:cubicBezTo>
                  <a:pt x="1175" y="289"/>
                  <a:pt x="1197" y="244"/>
                  <a:pt x="1220" y="200"/>
                </a:cubicBezTo>
                <a:cubicBezTo>
                  <a:pt x="1242" y="112"/>
                  <a:pt x="1242" y="112"/>
                  <a:pt x="1242" y="112"/>
                </a:cubicBezTo>
                <a:lnTo>
                  <a:pt x="1242" y="112"/>
                </a:lnTo>
                <a:cubicBezTo>
                  <a:pt x="1242" y="0"/>
                  <a:pt x="1242" y="0"/>
                  <a:pt x="1242" y="0"/>
                </a:cubicBezTo>
                <a:cubicBezTo>
                  <a:pt x="0" y="0"/>
                  <a:pt x="0" y="0"/>
                  <a:pt x="0" y="0"/>
                </a:cubicBezTo>
                <a:cubicBezTo>
                  <a:pt x="311" y="532"/>
                  <a:pt x="710" y="1042"/>
                  <a:pt x="1220" y="1552"/>
                </a:cubicBezTo>
                <a:cubicBezTo>
                  <a:pt x="1397" y="1729"/>
                  <a:pt x="1419" y="2217"/>
                  <a:pt x="1374" y="2726"/>
                </a:cubicBezTo>
                <a:cubicBezTo>
                  <a:pt x="4455" y="2726"/>
                  <a:pt x="4455" y="2726"/>
                  <a:pt x="4455" y="2726"/>
                </a:cubicBezTo>
                <a:cubicBezTo>
                  <a:pt x="4455" y="0"/>
                  <a:pt x="4455" y="0"/>
                  <a:pt x="4455" y="0"/>
                </a:cubicBezTo>
                <a:lnTo>
                  <a:pt x="17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1765812" y="1396274"/>
            <a:ext cx="1763684" cy="605609"/>
          </a:xfrm>
          <a:custGeom>
            <a:avLst/>
            <a:gdLst>
              <a:gd name="T0" fmla="*/ 4965 w 7027"/>
              <a:gd name="T1" fmla="*/ 909 h 2418"/>
              <a:gd name="T2" fmla="*/ 4965 w 7027"/>
              <a:gd name="T3" fmla="*/ 909 h 2418"/>
              <a:gd name="T4" fmla="*/ 0 w 7027"/>
              <a:gd name="T5" fmla="*/ 842 h 2418"/>
              <a:gd name="T6" fmla="*/ 0 w 7027"/>
              <a:gd name="T7" fmla="*/ 2417 h 2418"/>
              <a:gd name="T8" fmla="*/ 3790 w 7027"/>
              <a:gd name="T9" fmla="*/ 2417 h 2418"/>
              <a:gd name="T10" fmla="*/ 3790 w 7027"/>
              <a:gd name="T11" fmla="*/ 2151 h 2418"/>
              <a:gd name="T12" fmla="*/ 3768 w 7027"/>
              <a:gd name="T13" fmla="*/ 2062 h 2418"/>
              <a:gd name="T14" fmla="*/ 3679 w 7027"/>
              <a:gd name="T15" fmla="*/ 1929 h 2418"/>
              <a:gd name="T16" fmla="*/ 3613 w 7027"/>
              <a:gd name="T17" fmla="*/ 1686 h 2418"/>
              <a:gd name="T18" fmla="*/ 3613 w 7027"/>
              <a:gd name="T19" fmla="*/ 1663 h 2418"/>
              <a:gd name="T20" fmla="*/ 3613 w 7027"/>
              <a:gd name="T21" fmla="*/ 1663 h 2418"/>
              <a:gd name="T22" fmla="*/ 4034 w 7027"/>
              <a:gd name="T23" fmla="*/ 1330 h 2418"/>
              <a:gd name="T24" fmla="*/ 4454 w 7027"/>
              <a:gd name="T25" fmla="*/ 1686 h 2418"/>
              <a:gd name="T26" fmla="*/ 4454 w 7027"/>
              <a:gd name="T27" fmla="*/ 1686 h 2418"/>
              <a:gd name="T28" fmla="*/ 4388 w 7027"/>
              <a:gd name="T29" fmla="*/ 1929 h 2418"/>
              <a:gd name="T30" fmla="*/ 4322 w 7027"/>
              <a:gd name="T31" fmla="*/ 2040 h 2418"/>
              <a:gd name="T32" fmla="*/ 4300 w 7027"/>
              <a:gd name="T33" fmla="*/ 2151 h 2418"/>
              <a:gd name="T34" fmla="*/ 4277 w 7027"/>
              <a:gd name="T35" fmla="*/ 2151 h 2418"/>
              <a:gd name="T36" fmla="*/ 4277 w 7027"/>
              <a:gd name="T37" fmla="*/ 2417 h 2418"/>
              <a:gd name="T38" fmla="*/ 7026 w 7027"/>
              <a:gd name="T39" fmla="*/ 2417 h 2418"/>
              <a:gd name="T40" fmla="*/ 4965 w 7027"/>
              <a:gd name="T41" fmla="*/ 909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27" h="2418">
                <a:moveTo>
                  <a:pt x="4965" y="909"/>
                </a:moveTo>
                <a:lnTo>
                  <a:pt x="4965" y="909"/>
                </a:lnTo>
                <a:cubicBezTo>
                  <a:pt x="2970" y="0"/>
                  <a:pt x="1286" y="200"/>
                  <a:pt x="0" y="842"/>
                </a:cubicBezTo>
                <a:cubicBezTo>
                  <a:pt x="0" y="2417"/>
                  <a:pt x="0" y="2417"/>
                  <a:pt x="0" y="2417"/>
                </a:cubicBezTo>
                <a:cubicBezTo>
                  <a:pt x="3790" y="2417"/>
                  <a:pt x="3790" y="2417"/>
                  <a:pt x="3790" y="2417"/>
                </a:cubicBezTo>
                <a:cubicBezTo>
                  <a:pt x="3790" y="2151"/>
                  <a:pt x="3790" y="2151"/>
                  <a:pt x="3790" y="2151"/>
                </a:cubicBezTo>
                <a:cubicBezTo>
                  <a:pt x="3768" y="2062"/>
                  <a:pt x="3768" y="2062"/>
                  <a:pt x="3768" y="2062"/>
                </a:cubicBezTo>
                <a:cubicBezTo>
                  <a:pt x="3745" y="1995"/>
                  <a:pt x="3723" y="1973"/>
                  <a:pt x="3679" y="1929"/>
                </a:cubicBezTo>
                <a:cubicBezTo>
                  <a:pt x="3635" y="1840"/>
                  <a:pt x="3613" y="1774"/>
                  <a:pt x="3613" y="1686"/>
                </a:cubicBezTo>
                <a:cubicBezTo>
                  <a:pt x="3613" y="1663"/>
                  <a:pt x="3613" y="1663"/>
                  <a:pt x="3613" y="1663"/>
                </a:cubicBezTo>
                <a:lnTo>
                  <a:pt x="3613" y="1663"/>
                </a:lnTo>
                <a:cubicBezTo>
                  <a:pt x="3635" y="1486"/>
                  <a:pt x="3812" y="1330"/>
                  <a:pt x="4034" y="1330"/>
                </a:cubicBezTo>
                <a:cubicBezTo>
                  <a:pt x="4277" y="1330"/>
                  <a:pt x="4454" y="1486"/>
                  <a:pt x="4454" y="1686"/>
                </a:cubicBezTo>
                <a:lnTo>
                  <a:pt x="4454" y="1686"/>
                </a:lnTo>
                <a:cubicBezTo>
                  <a:pt x="4454" y="1774"/>
                  <a:pt x="4432" y="1863"/>
                  <a:pt x="4388" y="1929"/>
                </a:cubicBezTo>
                <a:cubicBezTo>
                  <a:pt x="4343" y="1973"/>
                  <a:pt x="4322" y="1995"/>
                  <a:pt x="4322" y="2040"/>
                </a:cubicBezTo>
                <a:cubicBezTo>
                  <a:pt x="4300" y="2151"/>
                  <a:pt x="4300" y="2151"/>
                  <a:pt x="4300" y="2151"/>
                </a:cubicBezTo>
                <a:cubicBezTo>
                  <a:pt x="4277" y="2151"/>
                  <a:pt x="4277" y="2151"/>
                  <a:pt x="4277" y="2151"/>
                </a:cubicBezTo>
                <a:cubicBezTo>
                  <a:pt x="4277" y="2417"/>
                  <a:pt x="4277" y="2417"/>
                  <a:pt x="4277" y="2417"/>
                </a:cubicBezTo>
                <a:cubicBezTo>
                  <a:pt x="7026" y="2417"/>
                  <a:pt x="7026" y="2417"/>
                  <a:pt x="7026" y="2417"/>
                </a:cubicBezTo>
                <a:cubicBezTo>
                  <a:pt x="6560" y="1863"/>
                  <a:pt x="5896" y="1352"/>
                  <a:pt x="4965" y="9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1765812" y="2113704"/>
            <a:ext cx="1128182" cy="683109"/>
          </a:xfrm>
          <a:custGeom>
            <a:avLst/>
            <a:gdLst>
              <a:gd name="T0" fmla="*/ 0 w 4500"/>
              <a:gd name="T1" fmla="*/ 0 h 2727"/>
              <a:gd name="T2" fmla="*/ 0 w 4500"/>
              <a:gd name="T3" fmla="*/ 0 h 2727"/>
              <a:gd name="T4" fmla="*/ 0 w 4500"/>
              <a:gd name="T5" fmla="*/ 2726 h 2727"/>
              <a:gd name="T6" fmla="*/ 3479 w 4500"/>
              <a:gd name="T7" fmla="*/ 2726 h 2727"/>
              <a:gd name="T8" fmla="*/ 3479 w 4500"/>
              <a:gd name="T9" fmla="*/ 2460 h 2727"/>
              <a:gd name="T10" fmla="*/ 3457 w 4500"/>
              <a:gd name="T11" fmla="*/ 2371 h 2727"/>
              <a:gd name="T12" fmla="*/ 3391 w 4500"/>
              <a:gd name="T13" fmla="*/ 2238 h 2727"/>
              <a:gd name="T14" fmla="*/ 3324 w 4500"/>
              <a:gd name="T15" fmla="*/ 1972 h 2727"/>
              <a:gd name="T16" fmla="*/ 3324 w 4500"/>
              <a:gd name="T17" fmla="*/ 1972 h 2727"/>
              <a:gd name="T18" fmla="*/ 3324 w 4500"/>
              <a:gd name="T19" fmla="*/ 1972 h 2727"/>
              <a:gd name="T20" fmla="*/ 3324 w 4500"/>
              <a:gd name="T21" fmla="*/ 1972 h 2727"/>
              <a:gd name="T22" fmla="*/ 3745 w 4500"/>
              <a:gd name="T23" fmla="*/ 1640 h 2727"/>
              <a:gd name="T24" fmla="*/ 4166 w 4500"/>
              <a:gd name="T25" fmla="*/ 1994 h 2727"/>
              <a:gd name="T26" fmla="*/ 4166 w 4500"/>
              <a:gd name="T27" fmla="*/ 1994 h 2727"/>
              <a:gd name="T28" fmla="*/ 4100 w 4500"/>
              <a:gd name="T29" fmla="*/ 2238 h 2727"/>
              <a:gd name="T30" fmla="*/ 4011 w 4500"/>
              <a:gd name="T31" fmla="*/ 2349 h 2727"/>
              <a:gd name="T32" fmla="*/ 3989 w 4500"/>
              <a:gd name="T33" fmla="*/ 2460 h 2727"/>
              <a:gd name="T34" fmla="*/ 3989 w 4500"/>
              <a:gd name="T35" fmla="*/ 2460 h 2727"/>
              <a:gd name="T36" fmla="*/ 3989 w 4500"/>
              <a:gd name="T37" fmla="*/ 2726 h 2727"/>
              <a:gd name="T38" fmla="*/ 4499 w 4500"/>
              <a:gd name="T39" fmla="*/ 2726 h 2727"/>
              <a:gd name="T40" fmla="*/ 4499 w 4500"/>
              <a:gd name="T41" fmla="*/ 0 h 2727"/>
              <a:gd name="T42" fmla="*/ 0 w 4500"/>
              <a:gd name="T43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00" h="2727">
                <a:moveTo>
                  <a:pt x="0" y="0"/>
                </a:moveTo>
                <a:lnTo>
                  <a:pt x="0" y="0"/>
                </a:lnTo>
                <a:cubicBezTo>
                  <a:pt x="0" y="2726"/>
                  <a:pt x="0" y="2726"/>
                  <a:pt x="0" y="2726"/>
                </a:cubicBezTo>
                <a:cubicBezTo>
                  <a:pt x="3479" y="2726"/>
                  <a:pt x="3479" y="2726"/>
                  <a:pt x="3479" y="2726"/>
                </a:cubicBezTo>
                <a:cubicBezTo>
                  <a:pt x="3479" y="2460"/>
                  <a:pt x="3479" y="2460"/>
                  <a:pt x="3479" y="2460"/>
                </a:cubicBezTo>
                <a:cubicBezTo>
                  <a:pt x="3457" y="2371"/>
                  <a:pt x="3457" y="2371"/>
                  <a:pt x="3457" y="2371"/>
                </a:cubicBezTo>
                <a:cubicBezTo>
                  <a:pt x="3435" y="2305"/>
                  <a:pt x="3435" y="2282"/>
                  <a:pt x="3391" y="2238"/>
                </a:cubicBezTo>
                <a:cubicBezTo>
                  <a:pt x="3324" y="2149"/>
                  <a:pt x="3302" y="2083"/>
                  <a:pt x="3324" y="1972"/>
                </a:cubicBezTo>
                <a:lnTo>
                  <a:pt x="3324" y="1972"/>
                </a:lnTo>
                <a:lnTo>
                  <a:pt x="3324" y="1972"/>
                </a:lnTo>
                <a:lnTo>
                  <a:pt x="3324" y="1972"/>
                </a:lnTo>
                <a:cubicBezTo>
                  <a:pt x="3347" y="1795"/>
                  <a:pt x="3524" y="1640"/>
                  <a:pt x="3745" y="1640"/>
                </a:cubicBezTo>
                <a:cubicBezTo>
                  <a:pt x="3967" y="1640"/>
                  <a:pt x="4166" y="1795"/>
                  <a:pt x="4166" y="1994"/>
                </a:cubicBezTo>
                <a:lnTo>
                  <a:pt x="4166" y="1994"/>
                </a:lnTo>
                <a:cubicBezTo>
                  <a:pt x="4166" y="2083"/>
                  <a:pt x="4144" y="2171"/>
                  <a:pt x="4100" y="2238"/>
                </a:cubicBezTo>
                <a:cubicBezTo>
                  <a:pt x="4056" y="2282"/>
                  <a:pt x="4034" y="2305"/>
                  <a:pt x="4011" y="2349"/>
                </a:cubicBezTo>
                <a:cubicBezTo>
                  <a:pt x="3989" y="2460"/>
                  <a:pt x="3989" y="2460"/>
                  <a:pt x="3989" y="2460"/>
                </a:cubicBezTo>
                <a:lnTo>
                  <a:pt x="3989" y="2460"/>
                </a:lnTo>
                <a:cubicBezTo>
                  <a:pt x="3989" y="2726"/>
                  <a:pt x="3989" y="2726"/>
                  <a:pt x="3989" y="2726"/>
                </a:cubicBezTo>
                <a:cubicBezTo>
                  <a:pt x="4499" y="2726"/>
                  <a:pt x="4499" y="2726"/>
                  <a:pt x="4499" y="2726"/>
                </a:cubicBezTo>
                <a:cubicBezTo>
                  <a:pt x="4499" y="0"/>
                  <a:pt x="4499" y="0"/>
                  <a:pt x="4499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2372528" y="3705780"/>
            <a:ext cx="1651862" cy="683109"/>
          </a:xfrm>
          <a:custGeom>
            <a:avLst/>
            <a:gdLst>
              <a:gd name="T0" fmla="*/ 6582 w 6583"/>
              <a:gd name="T1" fmla="*/ 0 h 2727"/>
              <a:gd name="T2" fmla="*/ 6582 w 6583"/>
              <a:gd name="T3" fmla="*/ 0 h 2727"/>
              <a:gd name="T4" fmla="*/ 0 w 6583"/>
              <a:gd name="T5" fmla="*/ 0 h 2727"/>
              <a:gd name="T6" fmla="*/ 0 w 6583"/>
              <a:gd name="T7" fmla="*/ 2726 h 2727"/>
              <a:gd name="T8" fmla="*/ 4832 w 6583"/>
              <a:gd name="T9" fmla="*/ 2726 h 2727"/>
              <a:gd name="T10" fmla="*/ 4832 w 6583"/>
              <a:gd name="T11" fmla="*/ 2726 h 2727"/>
              <a:gd name="T12" fmla="*/ 5098 w 6583"/>
              <a:gd name="T13" fmla="*/ 2726 h 2727"/>
              <a:gd name="T14" fmla="*/ 5098 w 6583"/>
              <a:gd name="T15" fmla="*/ 2305 h 2727"/>
              <a:gd name="T16" fmla="*/ 5452 w 6583"/>
              <a:gd name="T17" fmla="*/ 1995 h 2727"/>
              <a:gd name="T18" fmla="*/ 5342 w 6583"/>
              <a:gd name="T19" fmla="*/ 1662 h 2727"/>
              <a:gd name="T20" fmla="*/ 5541 w 6583"/>
              <a:gd name="T21" fmla="*/ 1264 h 2727"/>
              <a:gd name="T22" fmla="*/ 5407 w 6583"/>
              <a:gd name="T23" fmla="*/ 864 h 2727"/>
              <a:gd name="T24" fmla="*/ 5519 w 6583"/>
              <a:gd name="T25" fmla="*/ 532 h 2727"/>
              <a:gd name="T26" fmla="*/ 5585 w 6583"/>
              <a:gd name="T27" fmla="*/ 399 h 2727"/>
              <a:gd name="T28" fmla="*/ 6582 w 6583"/>
              <a:gd name="T29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83" h="2727">
                <a:moveTo>
                  <a:pt x="6582" y="0"/>
                </a:moveTo>
                <a:lnTo>
                  <a:pt x="6582" y="0"/>
                </a:lnTo>
                <a:cubicBezTo>
                  <a:pt x="0" y="0"/>
                  <a:pt x="0" y="0"/>
                  <a:pt x="0" y="0"/>
                </a:cubicBezTo>
                <a:cubicBezTo>
                  <a:pt x="0" y="2726"/>
                  <a:pt x="0" y="2726"/>
                  <a:pt x="0" y="2726"/>
                </a:cubicBezTo>
                <a:cubicBezTo>
                  <a:pt x="4832" y="2726"/>
                  <a:pt x="4832" y="2726"/>
                  <a:pt x="4832" y="2726"/>
                </a:cubicBezTo>
                <a:lnTo>
                  <a:pt x="4832" y="2726"/>
                </a:lnTo>
                <a:cubicBezTo>
                  <a:pt x="5098" y="2726"/>
                  <a:pt x="5098" y="2726"/>
                  <a:pt x="5098" y="2726"/>
                </a:cubicBezTo>
                <a:cubicBezTo>
                  <a:pt x="5098" y="2305"/>
                  <a:pt x="5098" y="2305"/>
                  <a:pt x="5098" y="2305"/>
                </a:cubicBezTo>
                <a:cubicBezTo>
                  <a:pt x="5098" y="2305"/>
                  <a:pt x="5385" y="2106"/>
                  <a:pt x="5452" y="1995"/>
                </a:cubicBezTo>
                <a:cubicBezTo>
                  <a:pt x="5541" y="1751"/>
                  <a:pt x="5342" y="1662"/>
                  <a:pt x="5342" y="1662"/>
                </a:cubicBezTo>
                <a:cubicBezTo>
                  <a:pt x="5342" y="1662"/>
                  <a:pt x="5651" y="1463"/>
                  <a:pt x="5541" y="1264"/>
                </a:cubicBezTo>
                <a:cubicBezTo>
                  <a:pt x="5496" y="1175"/>
                  <a:pt x="5407" y="864"/>
                  <a:pt x="5407" y="864"/>
                </a:cubicBezTo>
                <a:cubicBezTo>
                  <a:pt x="5519" y="532"/>
                  <a:pt x="5519" y="532"/>
                  <a:pt x="5519" y="532"/>
                </a:cubicBezTo>
                <a:cubicBezTo>
                  <a:pt x="5585" y="399"/>
                  <a:pt x="5585" y="399"/>
                  <a:pt x="5585" y="399"/>
                </a:cubicBezTo>
                <a:lnTo>
                  <a:pt x="65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925488" y="2909742"/>
            <a:ext cx="722966" cy="683109"/>
          </a:xfrm>
          <a:custGeom>
            <a:avLst/>
            <a:gdLst>
              <a:gd name="T0" fmla="*/ 2881 w 2882"/>
              <a:gd name="T1" fmla="*/ 0 h 2727"/>
              <a:gd name="T2" fmla="*/ 2881 w 2882"/>
              <a:gd name="T3" fmla="*/ 0 h 2727"/>
              <a:gd name="T4" fmla="*/ 22 w 2882"/>
              <a:gd name="T5" fmla="*/ 0 h 2727"/>
              <a:gd name="T6" fmla="*/ 598 w 2882"/>
              <a:gd name="T7" fmla="*/ 2726 h 2727"/>
              <a:gd name="T8" fmla="*/ 2881 w 2882"/>
              <a:gd name="T9" fmla="*/ 2726 h 2727"/>
              <a:gd name="T10" fmla="*/ 2881 w 2882"/>
              <a:gd name="T11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2" h="2727">
                <a:moveTo>
                  <a:pt x="2881" y="0"/>
                </a:moveTo>
                <a:lnTo>
                  <a:pt x="2881" y="0"/>
                </a:lnTo>
                <a:cubicBezTo>
                  <a:pt x="22" y="0"/>
                  <a:pt x="22" y="0"/>
                  <a:pt x="22" y="0"/>
                </a:cubicBezTo>
                <a:cubicBezTo>
                  <a:pt x="0" y="864"/>
                  <a:pt x="133" y="1773"/>
                  <a:pt x="598" y="2726"/>
                </a:cubicBezTo>
                <a:cubicBezTo>
                  <a:pt x="2881" y="2726"/>
                  <a:pt x="2881" y="2726"/>
                  <a:pt x="2881" y="2726"/>
                </a:cubicBezTo>
                <a:lnTo>
                  <a:pt x="288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>
            <a:off x="1280882" y="1674168"/>
            <a:ext cx="366465" cy="327715"/>
          </a:xfrm>
          <a:custGeom>
            <a:avLst/>
            <a:gdLst>
              <a:gd name="T0" fmla="*/ 1462 w 1463"/>
              <a:gd name="T1" fmla="*/ 1309 h 1310"/>
              <a:gd name="T2" fmla="*/ 1462 w 1463"/>
              <a:gd name="T3" fmla="*/ 1309 h 1310"/>
              <a:gd name="T4" fmla="*/ 1462 w 1463"/>
              <a:gd name="T5" fmla="*/ 0 h 1310"/>
              <a:gd name="T6" fmla="*/ 0 w 1463"/>
              <a:gd name="T7" fmla="*/ 1309 h 1310"/>
              <a:gd name="T8" fmla="*/ 1462 w 1463"/>
              <a:gd name="T9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3" h="1310">
                <a:moveTo>
                  <a:pt x="1462" y="1309"/>
                </a:moveTo>
                <a:lnTo>
                  <a:pt x="1462" y="1309"/>
                </a:lnTo>
                <a:cubicBezTo>
                  <a:pt x="1462" y="0"/>
                  <a:pt x="1462" y="0"/>
                  <a:pt x="1462" y="0"/>
                </a:cubicBezTo>
                <a:cubicBezTo>
                  <a:pt x="886" y="378"/>
                  <a:pt x="377" y="821"/>
                  <a:pt x="0" y="1309"/>
                </a:cubicBezTo>
                <a:lnTo>
                  <a:pt x="1462" y="13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3"/>
          <p:cNvSpPr>
            <a:spLocks noChangeArrowheads="1"/>
          </p:cNvSpPr>
          <p:nvPr/>
        </p:nvSpPr>
        <p:spPr bwMode="auto">
          <a:xfrm>
            <a:off x="942095" y="5046533"/>
            <a:ext cx="2336078" cy="822609"/>
          </a:xfrm>
          <a:custGeom>
            <a:avLst/>
            <a:gdLst>
              <a:gd name="T0" fmla="*/ 0 w 9309"/>
              <a:gd name="T1" fmla="*/ 3279 h 3280"/>
              <a:gd name="T2" fmla="*/ 1219 w 9309"/>
              <a:gd name="T3" fmla="*/ 0 h 3280"/>
              <a:gd name="T4" fmla="*/ 7779 w 9309"/>
              <a:gd name="T5" fmla="*/ 1396 h 3280"/>
              <a:gd name="T6" fmla="*/ 7779 w 9309"/>
              <a:gd name="T7" fmla="*/ 1174 h 3280"/>
              <a:gd name="T8" fmla="*/ 9308 w 9309"/>
              <a:gd name="T9" fmla="*/ 3279 h 3280"/>
              <a:gd name="T10" fmla="*/ 0 w 9309"/>
              <a:gd name="T11" fmla="*/ 3279 h 3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09" h="3280">
                <a:moveTo>
                  <a:pt x="0" y="3279"/>
                </a:moveTo>
                <a:lnTo>
                  <a:pt x="1219" y="0"/>
                </a:lnTo>
                <a:lnTo>
                  <a:pt x="7779" y="1396"/>
                </a:lnTo>
                <a:lnTo>
                  <a:pt x="7779" y="1174"/>
                </a:lnTo>
                <a:lnTo>
                  <a:pt x="9308" y="3279"/>
                </a:lnTo>
                <a:lnTo>
                  <a:pt x="0" y="327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4"/>
          <p:cNvSpPr>
            <a:spLocks noChangeArrowheads="1"/>
          </p:cNvSpPr>
          <p:nvPr/>
        </p:nvSpPr>
        <p:spPr bwMode="auto">
          <a:xfrm>
            <a:off x="1247668" y="4634675"/>
            <a:ext cx="1646326" cy="761716"/>
          </a:xfrm>
          <a:custGeom>
            <a:avLst/>
            <a:gdLst>
              <a:gd name="T0" fmla="*/ 6560 w 6561"/>
              <a:gd name="T1" fmla="*/ 3037 h 3038"/>
              <a:gd name="T2" fmla="*/ 0 w 6561"/>
              <a:gd name="T3" fmla="*/ 1641 h 3038"/>
              <a:gd name="T4" fmla="*/ 554 w 6561"/>
              <a:gd name="T5" fmla="*/ 0 h 3038"/>
              <a:gd name="T6" fmla="*/ 6560 w 6561"/>
              <a:gd name="T7" fmla="*/ 1419 h 3038"/>
              <a:gd name="T8" fmla="*/ 6560 w 6561"/>
              <a:gd name="T9" fmla="*/ 3037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61" h="3038">
                <a:moveTo>
                  <a:pt x="6560" y="3037"/>
                </a:moveTo>
                <a:lnTo>
                  <a:pt x="0" y="1641"/>
                </a:lnTo>
                <a:lnTo>
                  <a:pt x="554" y="0"/>
                </a:lnTo>
                <a:lnTo>
                  <a:pt x="6560" y="1419"/>
                </a:lnTo>
                <a:lnTo>
                  <a:pt x="6560" y="3037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5"/>
          <p:cNvSpPr>
            <a:spLocks noChangeArrowheads="1"/>
          </p:cNvSpPr>
          <p:nvPr/>
        </p:nvSpPr>
        <p:spPr bwMode="auto">
          <a:xfrm>
            <a:off x="3012458" y="2909742"/>
            <a:ext cx="984253" cy="683109"/>
          </a:xfrm>
          <a:custGeom>
            <a:avLst/>
            <a:gdLst>
              <a:gd name="T0" fmla="*/ 1927 w 3923"/>
              <a:gd name="T1" fmla="*/ 2459 h 2727"/>
              <a:gd name="T2" fmla="*/ 1927 w 3923"/>
              <a:gd name="T3" fmla="*/ 2459 h 2727"/>
              <a:gd name="T4" fmla="*/ 1839 w 3923"/>
              <a:gd name="T5" fmla="*/ 2305 h 2727"/>
              <a:gd name="T6" fmla="*/ 1772 w 3923"/>
              <a:gd name="T7" fmla="*/ 2061 h 2727"/>
              <a:gd name="T8" fmla="*/ 1772 w 3923"/>
              <a:gd name="T9" fmla="*/ 2061 h 2727"/>
              <a:gd name="T10" fmla="*/ 1772 w 3923"/>
              <a:gd name="T11" fmla="*/ 2039 h 2727"/>
              <a:gd name="T12" fmla="*/ 1772 w 3923"/>
              <a:gd name="T13" fmla="*/ 2039 h 2727"/>
              <a:gd name="T14" fmla="*/ 2194 w 3923"/>
              <a:gd name="T15" fmla="*/ 1707 h 2727"/>
              <a:gd name="T16" fmla="*/ 2615 w 3923"/>
              <a:gd name="T17" fmla="*/ 2083 h 2727"/>
              <a:gd name="T18" fmla="*/ 2615 w 3923"/>
              <a:gd name="T19" fmla="*/ 2083 h 2727"/>
              <a:gd name="T20" fmla="*/ 2549 w 3923"/>
              <a:gd name="T21" fmla="*/ 2305 h 2727"/>
              <a:gd name="T22" fmla="*/ 2482 w 3923"/>
              <a:gd name="T23" fmla="*/ 2437 h 2727"/>
              <a:gd name="T24" fmla="*/ 2460 w 3923"/>
              <a:gd name="T25" fmla="*/ 2526 h 2727"/>
              <a:gd name="T26" fmla="*/ 2438 w 3923"/>
              <a:gd name="T27" fmla="*/ 2526 h 2727"/>
              <a:gd name="T28" fmla="*/ 2438 w 3923"/>
              <a:gd name="T29" fmla="*/ 2726 h 2727"/>
              <a:gd name="T30" fmla="*/ 3922 w 3923"/>
              <a:gd name="T31" fmla="*/ 2726 h 2727"/>
              <a:gd name="T32" fmla="*/ 2925 w 3923"/>
              <a:gd name="T33" fmla="*/ 443 h 2727"/>
              <a:gd name="T34" fmla="*/ 3014 w 3923"/>
              <a:gd name="T35" fmla="*/ 0 h 2727"/>
              <a:gd name="T36" fmla="*/ 0 w 3923"/>
              <a:gd name="T37" fmla="*/ 0 h 2727"/>
              <a:gd name="T38" fmla="*/ 0 w 3923"/>
              <a:gd name="T39" fmla="*/ 466 h 2727"/>
              <a:gd name="T40" fmla="*/ 177 w 3923"/>
              <a:gd name="T41" fmla="*/ 466 h 2727"/>
              <a:gd name="T42" fmla="*/ 266 w 3923"/>
              <a:gd name="T43" fmla="*/ 443 h 2727"/>
              <a:gd name="T44" fmla="*/ 399 w 3923"/>
              <a:gd name="T45" fmla="*/ 354 h 2727"/>
              <a:gd name="T46" fmla="*/ 642 w 3923"/>
              <a:gd name="T47" fmla="*/ 288 h 2727"/>
              <a:gd name="T48" fmla="*/ 665 w 3923"/>
              <a:gd name="T49" fmla="*/ 288 h 2727"/>
              <a:gd name="T50" fmla="*/ 665 w 3923"/>
              <a:gd name="T51" fmla="*/ 288 h 2727"/>
              <a:gd name="T52" fmla="*/ 665 w 3923"/>
              <a:gd name="T53" fmla="*/ 288 h 2727"/>
              <a:gd name="T54" fmla="*/ 996 w 3923"/>
              <a:gd name="T55" fmla="*/ 710 h 2727"/>
              <a:gd name="T56" fmla="*/ 620 w 3923"/>
              <a:gd name="T57" fmla="*/ 1130 h 2727"/>
              <a:gd name="T58" fmla="*/ 620 w 3923"/>
              <a:gd name="T59" fmla="*/ 1130 h 2727"/>
              <a:gd name="T60" fmla="*/ 399 w 3923"/>
              <a:gd name="T61" fmla="*/ 1064 h 2727"/>
              <a:gd name="T62" fmla="*/ 266 w 3923"/>
              <a:gd name="T63" fmla="*/ 998 h 2727"/>
              <a:gd name="T64" fmla="*/ 177 w 3923"/>
              <a:gd name="T65" fmla="*/ 976 h 2727"/>
              <a:gd name="T66" fmla="*/ 177 w 3923"/>
              <a:gd name="T67" fmla="*/ 953 h 2727"/>
              <a:gd name="T68" fmla="*/ 0 w 3923"/>
              <a:gd name="T69" fmla="*/ 953 h 2727"/>
              <a:gd name="T70" fmla="*/ 0 w 3923"/>
              <a:gd name="T71" fmla="*/ 2726 h 2727"/>
              <a:gd name="T72" fmla="*/ 1949 w 3923"/>
              <a:gd name="T73" fmla="*/ 2726 h 2727"/>
              <a:gd name="T74" fmla="*/ 1949 w 3923"/>
              <a:gd name="T75" fmla="*/ 2526 h 2727"/>
              <a:gd name="T76" fmla="*/ 1927 w 3923"/>
              <a:gd name="T77" fmla="*/ 2459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2727">
                <a:moveTo>
                  <a:pt x="1927" y="2459"/>
                </a:moveTo>
                <a:lnTo>
                  <a:pt x="1927" y="2459"/>
                </a:lnTo>
                <a:cubicBezTo>
                  <a:pt x="1905" y="2394"/>
                  <a:pt x="1883" y="2371"/>
                  <a:pt x="1839" y="2305"/>
                </a:cubicBezTo>
                <a:cubicBezTo>
                  <a:pt x="1794" y="2238"/>
                  <a:pt x="1772" y="2150"/>
                  <a:pt x="1772" y="2061"/>
                </a:cubicBezTo>
                <a:lnTo>
                  <a:pt x="1772" y="2061"/>
                </a:lnTo>
                <a:cubicBezTo>
                  <a:pt x="1772" y="2039"/>
                  <a:pt x="1772" y="2039"/>
                  <a:pt x="1772" y="2039"/>
                </a:cubicBezTo>
                <a:lnTo>
                  <a:pt x="1772" y="2039"/>
                </a:lnTo>
                <a:cubicBezTo>
                  <a:pt x="1794" y="1862"/>
                  <a:pt x="1972" y="1707"/>
                  <a:pt x="2194" y="1707"/>
                </a:cubicBezTo>
                <a:cubicBezTo>
                  <a:pt x="2438" y="1707"/>
                  <a:pt x="2615" y="1884"/>
                  <a:pt x="2615" y="2083"/>
                </a:cubicBezTo>
                <a:lnTo>
                  <a:pt x="2615" y="2083"/>
                </a:lnTo>
                <a:cubicBezTo>
                  <a:pt x="2615" y="2172"/>
                  <a:pt x="2592" y="2238"/>
                  <a:pt x="2549" y="2305"/>
                </a:cubicBezTo>
                <a:cubicBezTo>
                  <a:pt x="2504" y="2349"/>
                  <a:pt x="2482" y="2394"/>
                  <a:pt x="2482" y="2437"/>
                </a:cubicBezTo>
                <a:cubicBezTo>
                  <a:pt x="2460" y="2526"/>
                  <a:pt x="2460" y="2526"/>
                  <a:pt x="2460" y="2526"/>
                </a:cubicBezTo>
                <a:cubicBezTo>
                  <a:pt x="2438" y="2526"/>
                  <a:pt x="2438" y="2526"/>
                  <a:pt x="2438" y="2526"/>
                </a:cubicBezTo>
                <a:cubicBezTo>
                  <a:pt x="2438" y="2726"/>
                  <a:pt x="2438" y="2726"/>
                  <a:pt x="2438" y="2726"/>
                </a:cubicBezTo>
                <a:cubicBezTo>
                  <a:pt x="3922" y="2726"/>
                  <a:pt x="3922" y="2726"/>
                  <a:pt x="3922" y="2726"/>
                </a:cubicBezTo>
                <a:cubicBezTo>
                  <a:pt x="3922" y="2726"/>
                  <a:pt x="2947" y="1064"/>
                  <a:pt x="2925" y="443"/>
                </a:cubicBezTo>
                <a:cubicBezTo>
                  <a:pt x="2925" y="332"/>
                  <a:pt x="2970" y="288"/>
                  <a:pt x="30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6"/>
                  <a:pt x="0" y="466"/>
                  <a:pt x="0" y="466"/>
                </a:cubicBezTo>
                <a:cubicBezTo>
                  <a:pt x="177" y="466"/>
                  <a:pt x="177" y="466"/>
                  <a:pt x="177" y="466"/>
                </a:cubicBezTo>
                <a:cubicBezTo>
                  <a:pt x="266" y="443"/>
                  <a:pt x="266" y="443"/>
                  <a:pt x="266" y="443"/>
                </a:cubicBezTo>
                <a:cubicBezTo>
                  <a:pt x="310" y="421"/>
                  <a:pt x="332" y="399"/>
                  <a:pt x="399" y="354"/>
                </a:cubicBezTo>
                <a:cubicBezTo>
                  <a:pt x="465" y="311"/>
                  <a:pt x="553" y="288"/>
                  <a:pt x="642" y="288"/>
                </a:cubicBezTo>
                <a:cubicBezTo>
                  <a:pt x="665" y="288"/>
                  <a:pt x="665" y="288"/>
                  <a:pt x="665" y="288"/>
                </a:cubicBezTo>
                <a:lnTo>
                  <a:pt x="665" y="288"/>
                </a:lnTo>
                <a:lnTo>
                  <a:pt x="665" y="288"/>
                </a:lnTo>
                <a:cubicBezTo>
                  <a:pt x="842" y="311"/>
                  <a:pt x="996" y="488"/>
                  <a:pt x="996" y="710"/>
                </a:cubicBezTo>
                <a:cubicBezTo>
                  <a:pt x="996" y="953"/>
                  <a:pt x="819" y="1130"/>
                  <a:pt x="620" y="1130"/>
                </a:cubicBezTo>
                <a:lnTo>
                  <a:pt x="620" y="1130"/>
                </a:lnTo>
                <a:cubicBezTo>
                  <a:pt x="553" y="1130"/>
                  <a:pt x="465" y="1108"/>
                  <a:pt x="399" y="1064"/>
                </a:cubicBezTo>
                <a:cubicBezTo>
                  <a:pt x="354" y="1020"/>
                  <a:pt x="332" y="998"/>
                  <a:pt x="266" y="998"/>
                </a:cubicBezTo>
                <a:cubicBezTo>
                  <a:pt x="177" y="976"/>
                  <a:pt x="177" y="976"/>
                  <a:pt x="177" y="976"/>
                </a:cubicBezTo>
                <a:cubicBezTo>
                  <a:pt x="177" y="953"/>
                  <a:pt x="177" y="953"/>
                  <a:pt x="177" y="953"/>
                </a:cubicBezTo>
                <a:cubicBezTo>
                  <a:pt x="0" y="953"/>
                  <a:pt x="0" y="953"/>
                  <a:pt x="0" y="953"/>
                </a:cubicBezTo>
                <a:cubicBezTo>
                  <a:pt x="0" y="2726"/>
                  <a:pt x="0" y="2726"/>
                  <a:pt x="0" y="2726"/>
                </a:cubicBezTo>
                <a:cubicBezTo>
                  <a:pt x="1949" y="2726"/>
                  <a:pt x="1949" y="2726"/>
                  <a:pt x="1949" y="2726"/>
                </a:cubicBezTo>
                <a:cubicBezTo>
                  <a:pt x="1949" y="2526"/>
                  <a:pt x="1949" y="2526"/>
                  <a:pt x="1949" y="2526"/>
                </a:cubicBezTo>
                <a:lnTo>
                  <a:pt x="1927" y="24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6"/>
          <p:cNvSpPr>
            <a:spLocks noChangeArrowheads="1"/>
          </p:cNvSpPr>
          <p:nvPr/>
        </p:nvSpPr>
        <p:spPr bwMode="auto">
          <a:xfrm>
            <a:off x="942095" y="2113704"/>
            <a:ext cx="705252" cy="683109"/>
          </a:xfrm>
          <a:custGeom>
            <a:avLst/>
            <a:gdLst>
              <a:gd name="T0" fmla="*/ 2814 w 2815"/>
              <a:gd name="T1" fmla="*/ 0 h 2727"/>
              <a:gd name="T2" fmla="*/ 2814 w 2815"/>
              <a:gd name="T3" fmla="*/ 0 h 2727"/>
              <a:gd name="T4" fmla="*/ 997 w 2815"/>
              <a:gd name="T5" fmla="*/ 0 h 2727"/>
              <a:gd name="T6" fmla="*/ 620 w 2815"/>
              <a:gd name="T7" fmla="*/ 642 h 2727"/>
              <a:gd name="T8" fmla="*/ 0 w 2815"/>
              <a:gd name="T9" fmla="*/ 2726 h 2727"/>
              <a:gd name="T10" fmla="*/ 1706 w 2815"/>
              <a:gd name="T11" fmla="*/ 2726 h 2727"/>
              <a:gd name="T12" fmla="*/ 1706 w 2815"/>
              <a:gd name="T13" fmla="*/ 2460 h 2727"/>
              <a:gd name="T14" fmla="*/ 1684 w 2815"/>
              <a:gd name="T15" fmla="*/ 2371 h 2727"/>
              <a:gd name="T16" fmla="*/ 1596 w 2815"/>
              <a:gd name="T17" fmla="*/ 2238 h 2727"/>
              <a:gd name="T18" fmla="*/ 1529 w 2815"/>
              <a:gd name="T19" fmla="*/ 1994 h 2727"/>
              <a:gd name="T20" fmla="*/ 1529 w 2815"/>
              <a:gd name="T21" fmla="*/ 1972 h 2727"/>
              <a:gd name="T22" fmla="*/ 1529 w 2815"/>
              <a:gd name="T23" fmla="*/ 1972 h 2727"/>
              <a:gd name="T24" fmla="*/ 1529 w 2815"/>
              <a:gd name="T25" fmla="*/ 1972 h 2727"/>
              <a:gd name="T26" fmla="*/ 1950 w 2815"/>
              <a:gd name="T27" fmla="*/ 1640 h 2727"/>
              <a:gd name="T28" fmla="*/ 2371 w 2815"/>
              <a:gd name="T29" fmla="*/ 2017 h 2727"/>
              <a:gd name="T30" fmla="*/ 2371 w 2815"/>
              <a:gd name="T31" fmla="*/ 2017 h 2727"/>
              <a:gd name="T32" fmla="*/ 2305 w 2815"/>
              <a:gd name="T33" fmla="*/ 2238 h 2727"/>
              <a:gd name="T34" fmla="*/ 2238 w 2815"/>
              <a:gd name="T35" fmla="*/ 2371 h 2727"/>
              <a:gd name="T36" fmla="*/ 2216 w 2815"/>
              <a:gd name="T37" fmla="*/ 2460 h 2727"/>
              <a:gd name="T38" fmla="*/ 2216 w 2815"/>
              <a:gd name="T39" fmla="*/ 2460 h 2727"/>
              <a:gd name="T40" fmla="*/ 2216 w 2815"/>
              <a:gd name="T41" fmla="*/ 2726 h 2727"/>
              <a:gd name="T42" fmla="*/ 2814 w 2815"/>
              <a:gd name="T43" fmla="*/ 2726 h 2727"/>
              <a:gd name="T44" fmla="*/ 2814 w 2815"/>
              <a:gd name="T45" fmla="*/ 0 h 2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15" h="2727">
                <a:moveTo>
                  <a:pt x="2814" y="0"/>
                </a:moveTo>
                <a:lnTo>
                  <a:pt x="2814" y="0"/>
                </a:lnTo>
                <a:cubicBezTo>
                  <a:pt x="997" y="0"/>
                  <a:pt x="997" y="0"/>
                  <a:pt x="997" y="0"/>
                </a:cubicBezTo>
                <a:cubicBezTo>
                  <a:pt x="842" y="221"/>
                  <a:pt x="730" y="443"/>
                  <a:pt x="620" y="642"/>
                </a:cubicBezTo>
                <a:cubicBezTo>
                  <a:pt x="332" y="1241"/>
                  <a:pt x="88" y="1928"/>
                  <a:pt x="0" y="2726"/>
                </a:cubicBezTo>
                <a:cubicBezTo>
                  <a:pt x="1706" y="2726"/>
                  <a:pt x="1706" y="2726"/>
                  <a:pt x="1706" y="2726"/>
                </a:cubicBezTo>
                <a:cubicBezTo>
                  <a:pt x="1706" y="2460"/>
                  <a:pt x="1706" y="2460"/>
                  <a:pt x="1706" y="2460"/>
                </a:cubicBezTo>
                <a:cubicBezTo>
                  <a:pt x="1684" y="2371"/>
                  <a:pt x="1684" y="2371"/>
                  <a:pt x="1684" y="2371"/>
                </a:cubicBezTo>
                <a:cubicBezTo>
                  <a:pt x="1662" y="2327"/>
                  <a:pt x="1639" y="2305"/>
                  <a:pt x="1596" y="2238"/>
                </a:cubicBezTo>
                <a:cubicBezTo>
                  <a:pt x="1551" y="2171"/>
                  <a:pt x="1529" y="2083"/>
                  <a:pt x="1529" y="1994"/>
                </a:cubicBezTo>
                <a:cubicBezTo>
                  <a:pt x="1529" y="1972"/>
                  <a:pt x="1529" y="1972"/>
                  <a:pt x="1529" y="1972"/>
                </a:cubicBezTo>
                <a:lnTo>
                  <a:pt x="1529" y="1972"/>
                </a:lnTo>
                <a:lnTo>
                  <a:pt x="1529" y="1972"/>
                </a:lnTo>
                <a:cubicBezTo>
                  <a:pt x="1551" y="1795"/>
                  <a:pt x="1729" y="1640"/>
                  <a:pt x="1950" y="1640"/>
                </a:cubicBezTo>
                <a:cubicBezTo>
                  <a:pt x="2194" y="1640"/>
                  <a:pt x="2371" y="1817"/>
                  <a:pt x="2371" y="2017"/>
                </a:cubicBezTo>
                <a:lnTo>
                  <a:pt x="2371" y="2017"/>
                </a:lnTo>
                <a:cubicBezTo>
                  <a:pt x="2371" y="2083"/>
                  <a:pt x="2349" y="2171"/>
                  <a:pt x="2305" y="2238"/>
                </a:cubicBezTo>
                <a:cubicBezTo>
                  <a:pt x="2261" y="2282"/>
                  <a:pt x="2261" y="2305"/>
                  <a:pt x="2238" y="2371"/>
                </a:cubicBezTo>
                <a:cubicBezTo>
                  <a:pt x="2216" y="2460"/>
                  <a:pt x="2216" y="2460"/>
                  <a:pt x="2216" y="2460"/>
                </a:cubicBezTo>
                <a:lnTo>
                  <a:pt x="2216" y="2460"/>
                </a:lnTo>
                <a:cubicBezTo>
                  <a:pt x="2216" y="2726"/>
                  <a:pt x="2216" y="2726"/>
                  <a:pt x="2216" y="2726"/>
                </a:cubicBezTo>
                <a:cubicBezTo>
                  <a:pt x="2814" y="2726"/>
                  <a:pt x="2814" y="2726"/>
                  <a:pt x="2814" y="2726"/>
                </a:cubicBezTo>
                <a:lnTo>
                  <a:pt x="28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4024390" y="285056"/>
            <a:ext cx="4125845" cy="5790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Resource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24148" y="1411479"/>
            <a:ext cx="6057933" cy="66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0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People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https://github.com/InMarket-ITS/InMarket</a:t>
            </a:r>
            <a:endParaRPr lang="en-US" sz="1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40149" y="2358715"/>
            <a:ext cx="5041933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Development Environment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Sublime : Text editor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Mozilla Firefox, Google Chrome : web browser</a:t>
            </a:r>
          </a:p>
          <a:p>
            <a:pPr marL="0" indent="0" algn="r"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StarUML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UML editor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GIMP : graphic design tool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 Workbench : database </a:t>
            </a:r>
            <a:r>
              <a:rPr lang="en-US" sz="16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40149" y="4730211"/>
            <a:ext cx="5041932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000" dirty="0" smtClean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Reusable Software Components</a:t>
            </a:r>
          </a:p>
          <a:p>
            <a:pPr marL="0" indent="0" algn="r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CodeIgniter</a:t>
            </a:r>
            <a:r>
              <a:rPr lang="en-US" sz="16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en-US" sz="16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Bootstrap</a:t>
            </a: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1122" y="5697526"/>
            <a:ext cx="558072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d-ID" sz="3600" b="1" dirty="0" smtClean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THANKS FOR WATCHING</a:t>
            </a:r>
            <a:endParaRPr lang="id-ID" sz="36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3061" y="511677"/>
            <a:ext cx="3505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15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In</a:t>
            </a:r>
            <a:r>
              <a:rPr lang="en-US" sz="4800" b="1" spc="-150" dirty="0" err="1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rPr>
              <a:t>Market</a:t>
            </a:r>
            <a:endParaRPr lang="id-ID" sz="4800" b="1" spc="-15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0221" y="627394"/>
            <a:ext cx="585206" cy="558000"/>
            <a:chOff x="4972632" y="1114425"/>
            <a:chExt cx="585206" cy="558000"/>
          </a:xfrm>
        </p:grpSpPr>
        <p:sp>
          <p:nvSpPr>
            <p:cNvPr id="6" name="Oval 5"/>
            <p:cNvSpPr/>
            <p:nvPr/>
          </p:nvSpPr>
          <p:spPr>
            <a:xfrm>
              <a:off x="5000625" y="1114425"/>
              <a:ext cx="557213" cy="55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72632" y="1136192"/>
              <a:ext cx="5717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I</a:t>
              </a:r>
              <a:r>
                <a:rPr lang="en-US" sz="2400" b="1" spc="-15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M</a:t>
              </a:r>
              <a:endParaRPr lang="id-ID" sz="2400" b="1" spc="-15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0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/>
          <p:cNvSpPr>
            <a:spLocks noGrp="1"/>
          </p:cNvSpPr>
          <p:nvPr>
            <p:ph type="sldNum" sz="quarter" idx="4294967295"/>
          </p:nvPr>
        </p:nvSpPr>
        <p:spPr>
          <a:xfrm>
            <a:off x="11282363" y="6156325"/>
            <a:ext cx="909637" cy="365125"/>
          </a:xfrm>
          <a:prstGeom prst="rect">
            <a:avLst/>
          </a:prstGeom>
        </p:spPr>
        <p:txBody>
          <a:bodyPr/>
          <a:lstStyle/>
          <a:p>
            <a:fld id="{39304D24-DB4C-49AE-89D0-568EB3E385F0}" type="slidenum">
              <a:rPr lang="en-US" sz="2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2</a:t>
            </a:fld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/>
            </a:endParaRPr>
          </a:p>
        </p:txBody>
      </p:sp>
      <p:sp>
        <p:nvSpPr>
          <p:cNvPr id="69" name="Content Placeholder 7"/>
          <p:cNvSpPr txBox="1">
            <a:spLocks/>
          </p:cNvSpPr>
          <p:nvPr/>
        </p:nvSpPr>
        <p:spPr>
          <a:xfrm>
            <a:off x="4024387" y="355396"/>
            <a:ext cx="4125845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</a:t>
            </a:r>
            <a:r>
              <a:rPr lang="id-ID" sz="36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Team</a:t>
            </a:r>
            <a:endParaRPr lang="en-US" sz="3600" dirty="0" smtClean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5311" y="2200261"/>
            <a:ext cx="1440000" cy="1440000"/>
          </a:xfrm>
          <a:prstGeom prst="ellipse">
            <a:avLst/>
          </a:prstGeom>
          <a:blipFill>
            <a:blip r:embed="rId3"/>
            <a:srcRect/>
            <a:stretch>
              <a:fillRect l="-26200" t="-3975" r="-26200" b="-42075"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Content Placeholder 7"/>
          <p:cNvSpPr txBox="1">
            <a:spLocks noChangeAspect="1"/>
          </p:cNvSpPr>
          <p:nvPr/>
        </p:nvSpPr>
        <p:spPr>
          <a:xfrm>
            <a:off x="1020661" y="3884095"/>
            <a:ext cx="1260000" cy="6540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Tri Sutrisno Nusantara</a:t>
            </a:r>
            <a:endParaRPr lang="id-ID" sz="11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Manajer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1069027" y="3755394"/>
            <a:ext cx="1186541" cy="120380"/>
            <a:chOff x="821415" y="5132620"/>
            <a:chExt cx="3298056" cy="334606"/>
          </a:xfrm>
          <a:solidFill>
            <a:schemeClr val="accent1"/>
          </a:solidFill>
        </p:grpSpPr>
        <p:cxnSp>
          <p:nvCxnSpPr>
            <p:cNvPr id="73" name="Straight Connector 72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1930443" y="5132620"/>
              <a:ext cx="1080000" cy="334606"/>
              <a:chOff x="1930443" y="5132620"/>
              <a:chExt cx="1080000" cy="334606"/>
            </a:xfrm>
            <a:grpFill/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Flowchart: Merge 76"/>
              <p:cNvSpPr>
                <a:spLocks noChangeAspect="1"/>
              </p:cNvSpPr>
              <p:nvPr/>
            </p:nvSpPr>
            <p:spPr>
              <a:xfrm>
                <a:off x="2266868" y="5206291"/>
                <a:ext cx="486154" cy="260935"/>
              </a:xfrm>
              <a:prstGeom prst="flowChartMerge">
                <a:avLst/>
              </a:prstGeom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78" name="Oval 77"/>
          <p:cNvSpPr>
            <a:spLocks noChangeAspect="1"/>
          </p:cNvSpPr>
          <p:nvPr/>
        </p:nvSpPr>
        <p:spPr>
          <a:xfrm>
            <a:off x="6232734" y="2200261"/>
            <a:ext cx="1440000" cy="1440000"/>
          </a:xfrm>
          <a:prstGeom prst="ellipse">
            <a:avLst/>
          </a:prstGeom>
          <a:blipFill>
            <a:blip r:embed="rId4"/>
            <a:srcRect/>
            <a:stretch>
              <a:fillRect l="-67475" t="2375" r="-80175" b="-73825"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Content Placeholder 7"/>
          <p:cNvSpPr txBox="1">
            <a:spLocks noChangeAspect="1"/>
          </p:cNvSpPr>
          <p:nvPr/>
        </p:nvSpPr>
        <p:spPr>
          <a:xfrm>
            <a:off x="6208543" y="3870395"/>
            <a:ext cx="1504018" cy="7894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Djuned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Fernando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Djusdek</a:t>
            </a:r>
            <a:endParaRPr lang="id-ID" sz="11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Programmer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&amp; Tester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6351440" y="3755394"/>
            <a:ext cx="1186541" cy="120380"/>
            <a:chOff x="821415" y="5132620"/>
            <a:chExt cx="3298056" cy="334606"/>
          </a:xfrm>
          <a:solidFill>
            <a:schemeClr val="accent4"/>
          </a:solidFill>
        </p:grpSpPr>
        <p:cxnSp>
          <p:nvCxnSpPr>
            <p:cNvPr id="81" name="Straight Connector 80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1930443" y="5132620"/>
              <a:ext cx="1080000" cy="334606"/>
              <a:chOff x="1930443" y="5132620"/>
              <a:chExt cx="1080000" cy="334606"/>
            </a:xfrm>
            <a:grpFill/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lowchart: Merge 84"/>
              <p:cNvSpPr>
                <a:spLocks noChangeAspect="1"/>
              </p:cNvSpPr>
              <p:nvPr/>
            </p:nvSpPr>
            <p:spPr>
              <a:xfrm>
                <a:off x="2266868" y="5206291"/>
                <a:ext cx="486154" cy="260935"/>
              </a:xfrm>
              <a:prstGeom prst="flowChartMerg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86" name="Oval 85"/>
          <p:cNvSpPr>
            <a:spLocks noChangeAspect="1"/>
          </p:cNvSpPr>
          <p:nvPr/>
        </p:nvSpPr>
        <p:spPr>
          <a:xfrm>
            <a:off x="2706436" y="2200261"/>
            <a:ext cx="1440000" cy="1440000"/>
          </a:xfrm>
          <a:prstGeom prst="ellipse">
            <a:avLst/>
          </a:prstGeom>
          <a:blipFill dpi="0" rotWithShape="1">
            <a:blip r:embed="rId5"/>
            <a:srcRect/>
            <a:stretch>
              <a:fillRect l="-96050" t="-13500" r="-121450" b="-77000"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Content Placeholder 7"/>
          <p:cNvSpPr txBox="1">
            <a:spLocks noChangeAspect="1"/>
          </p:cNvSpPr>
          <p:nvPr/>
        </p:nvSpPr>
        <p:spPr>
          <a:xfrm>
            <a:off x="2776776" y="3884095"/>
            <a:ext cx="1260000" cy="5247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Anggeriko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Aryasena</a:t>
            </a:r>
            <a:endParaRPr lang="id-ID" sz="11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Designer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2825142" y="3755394"/>
            <a:ext cx="1186541" cy="120380"/>
            <a:chOff x="821415" y="5132620"/>
            <a:chExt cx="3298056" cy="334606"/>
          </a:xfrm>
          <a:solidFill>
            <a:schemeClr val="accent2"/>
          </a:solidFill>
        </p:grpSpPr>
        <p:cxnSp>
          <p:nvCxnSpPr>
            <p:cNvPr id="89" name="Straight Connector 88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1930443" y="5132620"/>
              <a:ext cx="1080000" cy="334606"/>
              <a:chOff x="1930443" y="5132620"/>
              <a:chExt cx="1080000" cy="334606"/>
            </a:xfrm>
            <a:grpFill/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lowchart: Merge 92"/>
              <p:cNvSpPr>
                <a:spLocks noChangeAspect="1"/>
              </p:cNvSpPr>
              <p:nvPr/>
            </p:nvSpPr>
            <p:spPr>
              <a:xfrm>
                <a:off x="2266868" y="5206291"/>
                <a:ext cx="486154" cy="260935"/>
              </a:xfrm>
              <a:prstGeom prst="flowChartMerg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94" name="Oval 93"/>
          <p:cNvSpPr>
            <a:spLocks noChangeAspect="1"/>
          </p:cNvSpPr>
          <p:nvPr/>
        </p:nvSpPr>
        <p:spPr>
          <a:xfrm>
            <a:off x="7988849" y="2200261"/>
            <a:ext cx="1440000" cy="1440000"/>
          </a:xfrm>
          <a:prstGeom prst="ellipse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5000"/>
                      </a14:imgEffect>
                      <a14:imgEffect>
                        <a14:brightnessContrast bright="37000" contrast="-5000"/>
                      </a14:imgEffect>
                    </a14:imgLayer>
                  </a14:imgProps>
                </a:ext>
              </a:extLst>
            </a:blip>
            <a:srcRect/>
            <a:stretch>
              <a:fillRect l="-565950" t="-277025" r="-350050" b="-188125"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Content Placeholder 7"/>
          <p:cNvSpPr txBox="1">
            <a:spLocks noChangeAspect="1"/>
          </p:cNvSpPr>
          <p:nvPr/>
        </p:nvSpPr>
        <p:spPr>
          <a:xfrm>
            <a:off x="8059189" y="3884095"/>
            <a:ext cx="1260000" cy="6540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FGN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Dwika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Setiawan</a:t>
            </a:r>
            <a:endParaRPr lang="id-ID" sz="11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Programmer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&amp; Tester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6" name="Group 95"/>
          <p:cNvGrpSpPr>
            <a:grpSpLocks noChangeAspect="1"/>
          </p:cNvGrpSpPr>
          <p:nvPr/>
        </p:nvGrpSpPr>
        <p:grpSpPr>
          <a:xfrm>
            <a:off x="8107555" y="3755394"/>
            <a:ext cx="1186541" cy="120380"/>
            <a:chOff x="821415" y="5132620"/>
            <a:chExt cx="3298056" cy="334606"/>
          </a:xfrm>
          <a:solidFill>
            <a:schemeClr val="accent5"/>
          </a:solidFill>
        </p:grpSpPr>
        <p:cxnSp>
          <p:nvCxnSpPr>
            <p:cNvPr id="97" name="Straight Connector 96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930443" y="5132620"/>
              <a:ext cx="1080000" cy="334606"/>
              <a:chOff x="1930443" y="5132620"/>
              <a:chExt cx="1080000" cy="334606"/>
            </a:xfrm>
            <a:grpFill/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Merge 100"/>
              <p:cNvSpPr>
                <a:spLocks noChangeAspect="1"/>
              </p:cNvSpPr>
              <p:nvPr/>
            </p:nvSpPr>
            <p:spPr>
              <a:xfrm>
                <a:off x="2266868" y="5206291"/>
                <a:ext cx="486154" cy="260935"/>
              </a:xfrm>
              <a:prstGeom prst="flowChartMerg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02" name="Oval 101"/>
          <p:cNvSpPr>
            <a:spLocks noChangeAspect="1"/>
          </p:cNvSpPr>
          <p:nvPr/>
        </p:nvSpPr>
        <p:spPr>
          <a:xfrm>
            <a:off x="4476619" y="2200261"/>
            <a:ext cx="1440000" cy="1440000"/>
          </a:xfrm>
          <a:prstGeom prst="ellipse">
            <a:avLst/>
          </a:prstGeom>
          <a:blipFill>
            <a:blip r:embed="rId8"/>
            <a:srcRect/>
            <a:stretch>
              <a:fillRect l="-102400" t="-73825" r="-800" b="2375"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Content Placeholder 7"/>
          <p:cNvSpPr txBox="1">
            <a:spLocks noChangeAspect="1"/>
          </p:cNvSpPr>
          <p:nvPr/>
        </p:nvSpPr>
        <p:spPr>
          <a:xfrm>
            <a:off x="4452428" y="3870395"/>
            <a:ext cx="1489213" cy="7832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Aunorafiq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Musa</a:t>
            </a:r>
            <a:endParaRPr lang="id-ID" sz="11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Design &amp;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Imprlementator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595325" y="3755394"/>
            <a:ext cx="1186541" cy="120380"/>
            <a:chOff x="821415" y="5132620"/>
            <a:chExt cx="3298056" cy="334606"/>
          </a:xfrm>
          <a:solidFill>
            <a:schemeClr val="accent3"/>
          </a:solidFill>
        </p:grpSpPr>
        <p:cxnSp>
          <p:nvCxnSpPr>
            <p:cNvPr id="105" name="Straight Connector 104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1930443" y="5132620"/>
              <a:ext cx="1080000" cy="334606"/>
              <a:chOff x="1930443" y="5132620"/>
              <a:chExt cx="1080000" cy="334606"/>
            </a:xfrm>
            <a:grpFill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Flowchart: Merge 108"/>
              <p:cNvSpPr>
                <a:spLocks noChangeAspect="1"/>
              </p:cNvSpPr>
              <p:nvPr/>
            </p:nvSpPr>
            <p:spPr>
              <a:xfrm>
                <a:off x="2266868" y="5206291"/>
                <a:ext cx="486154" cy="260935"/>
              </a:xfrm>
              <a:prstGeom prst="flowChartMerg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10" name="Oval 109"/>
          <p:cNvSpPr>
            <a:spLocks noChangeAspect="1"/>
          </p:cNvSpPr>
          <p:nvPr/>
        </p:nvSpPr>
        <p:spPr>
          <a:xfrm>
            <a:off x="9744964" y="2200261"/>
            <a:ext cx="1440000" cy="1440000"/>
          </a:xfrm>
          <a:prstGeom prst="ellipse">
            <a:avLst/>
          </a:prstGeom>
          <a:blipFill>
            <a:blip r:embed="rId9"/>
            <a:srcRect/>
            <a:stretch>
              <a:fillRect l="-70650" t="-29375" r="-70650" b="-42075"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1" name="Content Placeholder 7"/>
          <p:cNvSpPr txBox="1">
            <a:spLocks noChangeAspect="1"/>
          </p:cNvSpPr>
          <p:nvPr/>
        </p:nvSpPr>
        <p:spPr>
          <a:xfrm>
            <a:off x="9744964" y="3900759"/>
            <a:ext cx="1369660" cy="6540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Syafiyus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Kurniawati</a:t>
            </a:r>
            <a:endParaRPr lang="id-ID" sz="11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Analyst,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Documentator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9863670" y="3755394"/>
            <a:ext cx="1186541" cy="120380"/>
            <a:chOff x="821415" y="5132620"/>
            <a:chExt cx="3298056" cy="334606"/>
          </a:xfrm>
          <a:solidFill>
            <a:schemeClr val="accent6"/>
          </a:solidFill>
        </p:grpSpPr>
        <p:cxnSp>
          <p:nvCxnSpPr>
            <p:cNvPr id="113" name="Straight Connector 112"/>
            <p:cNvCxnSpPr/>
            <p:nvPr/>
          </p:nvCxnSpPr>
          <p:spPr>
            <a:xfrm>
              <a:off x="821415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039471" y="5132620"/>
              <a:ext cx="1080000" cy="0"/>
            </a:xfrm>
            <a:prstGeom prst="line">
              <a:avLst/>
            </a:prstGeom>
            <a:grpFill/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1930443" y="5132620"/>
              <a:ext cx="1080000" cy="334606"/>
              <a:chOff x="1930443" y="5132620"/>
              <a:chExt cx="1080000" cy="334606"/>
            </a:xfrm>
            <a:grpFill/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1930443" y="5132620"/>
                <a:ext cx="1080000" cy="0"/>
              </a:xfrm>
              <a:prstGeom prst="line">
                <a:avLst/>
              </a:prstGeom>
              <a:grp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lowchart: Merge 116"/>
              <p:cNvSpPr>
                <a:spLocks noChangeAspect="1"/>
              </p:cNvSpPr>
              <p:nvPr/>
            </p:nvSpPr>
            <p:spPr>
              <a:xfrm>
                <a:off x="2266868" y="5206291"/>
                <a:ext cx="486154" cy="260935"/>
              </a:xfrm>
              <a:prstGeom prst="flowChartMerg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57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8" grpId="0" animBg="1"/>
      <p:bldP spid="79" grpId="0"/>
      <p:bldP spid="86" grpId="0" animBg="1"/>
      <p:bldP spid="87" grpId="0"/>
      <p:bldP spid="94" grpId="0" animBg="1"/>
      <p:bldP spid="95" grpId="0"/>
      <p:bldP spid="102" grpId="0" animBg="1"/>
      <p:bldP spid="103" grpId="0"/>
      <p:bldP spid="110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grayscl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7"/>
          <p:cNvSpPr txBox="1">
            <a:spLocks/>
          </p:cNvSpPr>
          <p:nvPr/>
        </p:nvSpPr>
        <p:spPr>
          <a:xfrm>
            <a:off x="1128208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4666129" y="1828800"/>
            <a:ext cx="7525871" cy="357051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3268" y="2114300"/>
            <a:ext cx="6864613" cy="305871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Deskripsi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Produk</a:t>
            </a:r>
            <a:endParaRPr lang="id-ID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id-ID" sz="11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InMarket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perangkat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lunak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web yang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membantu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pedagang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mengontrol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barang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dagangannya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mengontrol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data-data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barang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ketersediaan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barang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juga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penjualan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diterapkan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pedagang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skala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kecil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id-ID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7"/>
          <p:cNvSpPr txBox="1">
            <a:spLocks/>
          </p:cNvSpPr>
          <p:nvPr/>
        </p:nvSpPr>
        <p:spPr>
          <a:xfrm>
            <a:off x="1128208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4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/>
            </a:endParaRPr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4024390" y="285056"/>
            <a:ext cx="412584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Scope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24390" y="749943"/>
            <a:ext cx="412584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Batasan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11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InMarket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3347" y="2100901"/>
            <a:ext cx="610779" cy="612000"/>
            <a:chOff x="8424256" y="4183481"/>
            <a:chExt cx="610779" cy="61200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427571" y="4738314"/>
              <a:ext cx="604800" cy="0"/>
            </a:xfrm>
            <a:prstGeom prst="line">
              <a:avLst/>
            </a:prstGeom>
            <a:ln w="101600">
              <a:solidFill>
                <a:schemeClr val="accent1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33347" y="3901002"/>
            <a:ext cx="610779" cy="612000"/>
            <a:chOff x="8424256" y="4183481"/>
            <a:chExt cx="610779" cy="612000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427571" y="4738314"/>
              <a:ext cx="6048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011510" y="2100901"/>
            <a:ext cx="616989" cy="612000"/>
            <a:chOff x="8418046" y="4183481"/>
            <a:chExt cx="616989" cy="612000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18046" y="4738314"/>
              <a:ext cx="604800" cy="0"/>
            </a:xfrm>
            <a:prstGeom prst="line">
              <a:avLst/>
            </a:prstGeom>
            <a:ln w="101600">
              <a:solidFill>
                <a:schemeClr val="accent4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14614" y="3891970"/>
            <a:ext cx="616989" cy="612000"/>
            <a:chOff x="8418046" y="4183481"/>
            <a:chExt cx="616989" cy="612000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418046" y="4738314"/>
              <a:ext cx="604800" cy="0"/>
            </a:xfrm>
            <a:prstGeom prst="line">
              <a:avLst/>
            </a:prstGeom>
            <a:ln w="101600">
              <a:solidFill>
                <a:schemeClr val="accent5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29319" y="2021007"/>
            <a:ext cx="4147592" cy="3102069"/>
            <a:chOff x="7035299" y="2035951"/>
            <a:chExt cx="4147592" cy="3102069"/>
          </a:xfrm>
        </p:grpSpPr>
        <p:sp>
          <p:nvSpPr>
            <p:cNvPr id="26" name="TextBox 25"/>
            <p:cNvSpPr txBox="1"/>
            <p:nvPr/>
          </p:nvSpPr>
          <p:spPr>
            <a:xfrm>
              <a:off x="7045224" y="2035951"/>
              <a:ext cx="4137667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Fungsi</a:t>
              </a:r>
              <a:r>
                <a:rPr lang="en-US" dirty="0" smtClean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dirty="0" err="1" smtClean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dan</a:t>
              </a:r>
              <a:r>
                <a:rPr lang="en-US" dirty="0" smtClean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dirty="0" err="1" smtClean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Fitur</a:t>
              </a:r>
              <a:endParaRPr lang="id-ID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Melakukan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pendataan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barang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Mengelola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stok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barang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Melakukan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pencarian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barang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Mencatat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transaksi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penjualan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Mencatat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laporan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keuangan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Memberikan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Notifikasi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stok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kosong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5299" y="3906914"/>
              <a:ext cx="413766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Konten</a:t>
              </a:r>
              <a:endParaRPr lang="id-ID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Laporan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Ketersediaan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Barang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Laporan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Penjualan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Struk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Pembelian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Notifikasi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stok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kosong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9460" y="2021007"/>
            <a:ext cx="5022597" cy="3502181"/>
            <a:chOff x="7045223" y="2035951"/>
            <a:chExt cx="5022597" cy="3502181"/>
          </a:xfrm>
        </p:grpSpPr>
        <p:sp>
          <p:nvSpPr>
            <p:cNvPr id="37" name="TextBox 36"/>
            <p:cNvSpPr txBox="1"/>
            <p:nvPr/>
          </p:nvSpPr>
          <p:spPr>
            <a:xfrm>
              <a:off x="7045224" y="2035951"/>
              <a:ext cx="413766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  <a:endParaRPr lang="id-ID" sz="2000" dirty="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 </a:t>
              </a: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Transaksi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Barang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Stok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Barang</a:t>
              </a:r>
              <a:endParaRPr lang="id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45223" y="3906916"/>
              <a:ext cx="502259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Performa </a:t>
              </a:r>
              <a:r>
                <a:rPr lang="en-US" sz="1600" dirty="0" err="1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dan</a:t>
              </a:r>
              <a:r>
                <a:rPr lang="en-US" sz="1600" dirty="0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err="1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Batasan</a:t>
              </a:r>
              <a:r>
                <a:rPr lang="en-US" sz="1600" dirty="0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(Non-</a:t>
              </a:r>
              <a:r>
                <a:rPr lang="en-US" sz="1600" dirty="0" err="1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Fungsional</a:t>
              </a:r>
              <a:r>
                <a:rPr lang="en-US" sz="1600" dirty="0" smtClean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id-ID" sz="1600" dirty="0" smtClean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Operasi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yang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dapat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ditangani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maksimal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sebanyak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256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operasi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dalam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satu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waktu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Aplikasi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dapat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diakses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selama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24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jam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Aplikasi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berbasis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web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Pembagian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hak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akses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meliputi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pemilik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toko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kasir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guest (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tanpa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akun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endParaRPr lang="id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0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7"/>
          <p:cNvSpPr txBox="1">
            <a:spLocks/>
          </p:cNvSpPr>
          <p:nvPr/>
        </p:nvSpPr>
        <p:spPr>
          <a:xfrm>
            <a:off x="1128208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5</a:t>
            </a:r>
          </a:p>
        </p:txBody>
      </p:sp>
      <p:sp>
        <p:nvSpPr>
          <p:cNvPr id="158" name="Content Placeholder 7"/>
          <p:cNvSpPr txBox="1">
            <a:spLocks/>
          </p:cNvSpPr>
          <p:nvPr/>
        </p:nvSpPr>
        <p:spPr>
          <a:xfrm>
            <a:off x="4024388" y="168600"/>
            <a:ext cx="4125845" cy="5790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62" y="747669"/>
            <a:ext cx="6057899" cy="52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67"/>
          <p:cNvSpPr txBox="1">
            <a:spLocks/>
          </p:cNvSpPr>
          <p:nvPr/>
        </p:nvSpPr>
        <p:spPr>
          <a:xfrm>
            <a:off x="1128208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6</a:t>
            </a:r>
          </a:p>
        </p:txBody>
      </p:sp>
      <p:sp>
        <p:nvSpPr>
          <p:cNvPr id="93" name="Content Placeholder 7"/>
          <p:cNvSpPr txBox="1">
            <a:spLocks/>
          </p:cNvSpPr>
          <p:nvPr/>
        </p:nvSpPr>
        <p:spPr>
          <a:xfrm>
            <a:off x="2616505" y="188686"/>
            <a:ext cx="726772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 Implementation Environment</a:t>
            </a:r>
          </a:p>
        </p:txBody>
      </p:sp>
      <p:sp>
        <p:nvSpPr>
          <p:cNvPr id="94" name="Rectangle 93"/>
          <p:cNvSpPr/>
          <p:nvPr/>
        </p:nvSpPr>
        <p:spPr>
          <a:xfrm>
            <a:off x="-14514" y="1737613"/>
            <a:ext cx="3060000" cy="30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Rectangle 94"/>
          <p:cNvSpPr/>
          <p:nvPr/>
        </p:nvSpPr>
        <p:spPr>
          <a:xfrm>
            <a:off x="3051318" y="1737613"/>
            <a:ext cx="3060000" cy="30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Rectangle 95"/>
          <p:cNvSpPr/>
          <p:nvPr/>
        </p:nvSpPr>
        <p:spPr>
          <a:xfrm>
            <a:off x="6106755" y="1737613"/>
            <a:ext cx="6085243" cy="30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756213" y="1877205"/>
            <a:ext cx="1744647" cy="284599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  <a:cs typeface="Arial" panose="020B0604020202020204" pitchFamily="34" charset="0"/>
              </a:rPr>
              <a:t>Software Requirement</a:t>
            </a:r>
            <a:endParaRPr lang="en-US" sz="1400" dirty="0">
              <a:solidFill>
                <a:schemeClr val="bg1"/>
              </a:solidFill>
              <a:latin typeface="Antique Olive T Ro1" panose="02000503050000020004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-4120" y="2585995"/>
            <a:ext cx="3016424" cy="1461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OS : Windows XP or later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Web Server : Apache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Database : MySQL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bg1"/>
              </a:solidFill>
              <a:latin typeface="Bebas Neue Thin" panose="000005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3821111" y="1983077"/>
            <a:ext cx="1526947" cy="28460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  <a:cs typeface="Arial" panose="020B0604020202020204" pitchFamily="34" charset="0"/>
              </a:rPr>
              <a:t>Hardware</a:t>
            </a:r>
            <a:endParaRPr lang="en-US" sz="1200" dirty="0">
              <a:solidFill>
                <a:schemeClr val="bg1"/>
              </a:solidFill>
              <a:latin typeface="Antique Olive T Ro1" panose="02000503050000020004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3055880" y="2513142"/>
            <a:ext cx="3011862" cy="18979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Intel Core i3-4130 Processor, 3.4GHz, 3MB Cache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Intel H81 Express Chipset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4GB DDR3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1 TB </a:t>
            </a:r>
            <a:r>
              <a:rPr lang="en-US" sz="1400" dirty="0" err="1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Hardisk</a:t>
            </a:r>
            <a:endParaRPr lang="en-US" sz="1400" dirty="0">
              <a:solidFill>
                <a:schemeClr val="bg1"/>
              </a:solidFill>
              <a:latin typeface="Antique Olive T Ro1" panose="02000503050000020004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1GB </a:t>
            </a:r>
            <a:r>
              <a:rPr lang="en-US" sz="1400" dirty="0" err="1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Nvidia</a:t>
            </a:r>
            <a:r>
              <a:rPr lang="en-US" sz="1400" dirty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 GeForce GT620</a:t>
            </a: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469293" y="1840777"/>
            <a:ext cx="1744647" cy="284599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  <a:cs typeface="Arial" panose="020B0604020202020204" pitchFamily="34" charset="0"/>
              </a:rPr>
              <a:t>Software Requirement</a:t>
            </a:r>
            <a:endParaRPr lang="en-US" sz="1400" dirty="0">
              <a:solidFill>
                <a:schemeClr val="bg1"/>
              </a:solidFill>
              <a:latin typeface="Antique Olive T Ro1" panose="02000503050000020004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8" name="Content Placeholder 2"/>
          <p:cNvSpPr txBox="1">
            <a:spLocks/>
          </p:cNvSpPr>
          <p:nvPr/>
        </p:nvSpPr>
        <p:spPr>
          <a:xfrm>
            <a:off x="6150546" y="2536643"/>
            <a:ext cx="6041452" cy="14619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OS : Windows XP or later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Web browser :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bg1"/>
                </a:solidFill>
                <a:latin typeface="Antique Olive T Ro1" panose="02000503050000020004" pitchFamily="2" charset="0"/>
                <a:ea typeface="Roboto" panose="02000000000000000000" pitchFamily="2" charset="0"/>
              </a:rPr>
              <a:t>Google Chrome, Mozilla Firefox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bg1"/>
              </a:solidFill>
              <a:latin typeface="Bebas Neue Thin" panose="000005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2294164" y="1348389"/>
            <a:ext cx="1827893" cy="236758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2000" dirty="0" smtClean="0">
                <a:latin typeface="Antique Olive T Ro1" panose="02000503050000020004" pitchFamily="2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-US" sz="1600" dirty="0">
              <a:latin typeface="Antique Olive T Ro1" panose="02000503050000020004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430212" y="1324106"/>
            <a:ext cx="1822811" cy="12896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2000" dirty="0" smtClean="0">
                <a:latin typeface="Antique Olive T Ro1" panose="02000503050000020004" pitchFamily="2" charset="0"/>
                <a:ea typeface="Roboto" panose="02000000000000000000" pitchFamily="2" charset="0"/>
                <a:cs typeface="Arial" panose="020B0604020202020204" pitchFamily="34" charset="0"/>
              </a:rPr>
              <a:t>Client Side</a:t>
            </a:r>
            <a:endParaRPr lang="en-US" sz="1600" dirty="0">
              <a:latin typeface="Antique Olive T Ro1" panose="02000503050000020004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 animBg="1"/>
      <p:bldP spid="95" grpId="0" animBg="1"/>
      <p:bldP spid="96" grpId="0" animBg="1"/>
      <p:bldP spid="98" grpId="0"/>
      <p:bldP spid="99" grpId="0" build="p"/>
      <p:bldP spid="100" grpId="0"/>
      <p:bldP spid="101" grpId="0" build="p"/>
      <p:bldP spid="106" grpId="0"/>
      <p:bldP spid="108" grpId="0" build="p"/>
      <p:bldP spid="109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7"/>
          <p:cNvSpPr txBox="1">
            <a:spLocks/>
          </p:cNvSpPr>
          <p:nvPr/>
        </p:nvSpPr>
        <p:spPr>
          <a:xfrm>
            <a:off x="1128208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7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/>
            </a:endParaRPr>
          </a:p>
        </p:txBody>
      </p:sp>
      <p:sp>
        <p:nvSpPr>
          <p:cNvPr id="48" name="Content Placeholder 7"/>
          <p:cNvSpPr txBox="1">
            <a:spLocks/>
          </p:cNvSpPr>
          <p:nvPr/>
        </p:nvSpPr>
        <p:spPr>
          <a:xfrm>
            <a:off x="4024390" y="285056"/>
            <a:ext cx="4125845" cy="5790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Deliverables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-14514" y="999463"/>
            <a:ext cx="10682514" cy="5085624"/>
            <a:chOff x="-14514" y="999463"/>
            <a:chExt cx="10682514" cy="5085624"/>
          </a:xfrm>
        </p:grpSpPr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695394" y="1259077"/>
              <a:ext cx="512414" cy="2021713"/>
            </a:xfrm>
            <a:custGeom>
              <a:avLst/>
              <a:gdLst>
                <a:gd name="T0" fmla="*/ 192 w 192"/>
                <a:gd name="T1" fmla="*/ 724 h 761"/>
                <a:gd name="T2" fmla="*/ 0 w 192"/>
                <a:gd name="T3" fmla="*/ 0 h 761"/>
                <a:gd name="T4" fmla="*/ 0 w 192"/>
                <a:gd name="T5" fmla="*/ 223 h 761"/>
                <a:gd name="T6" fmla="*/ 192 w 192"/>
                <a:gd name="T7" fmla="*/ 761 h 761"/>
                <a:gd name="T8" fmla="*/ 192 w 192"/>
                <a:gd name="T9" fmla="*/ 724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61">
                  <a:moveTo>
                    <a:pt x="192" y="724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92" y="761"/>
                  </a:lnTo>
                  <a:lnTo>
                    <a:pt x="192" y="724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682051" y="2279233"/>
              <a:ext cx="531097" cy="1179554"/>
            </a:xfrm>
            <a:custGeom>
              <a:avLst/>
              <a:gdLst>
                <a:gd name="T0" fmla="*/ 199 w 199"/>
                <a:gd name="T1" fmla="*/ 408 h 444"/>
                <a:gd name="T2" fmla="*/ 0 w 199"/>
                <a:gd name="T3" fmla="*/ 0 h 444"/>
                <a:gd name="T4" fmla="*/ 0 w 199"/>
                <a:gd name="T5" fmla="*/ 228 h 444"/>
                <a:gd name="T6" fmla="*/ 199 w 199"/>
                <a:gd name="T7" fmla="*/ 444 h 444"/>
                <a:gd name="T8" fmla="*/ 199 w 199"/>
                <a:gd name="T9" fmla="*/ 40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44">
                  <a:moveTo>
                    <a:pt x="199" y="408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99" y="444"/>
                  </a:lnTo>
                  <a:lnTo>
                    <a:pt x="199" y="4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82051" y="3294073"/>
              <a:ext cx="517752" cy="600404"/>
            </a:xfrm>
            <a:custGeom>
              <a:avLst/>
              <a:gdLst>
                <a:gd name="T0" fmla="*/ 194 w 194"/>
                <a:gd name="T1" fmla="*/ 98 h 226"/>
                <a:gd name="T2" fmla="*/ 0 w 194"/>
                <a:gd name="T3" fmla="*/ 0 h 226"/>
                <a:gd name="T4" fmla="*/ 0 w 194"/>
                <a:gd name="T5" fmla="*/ 226 h 226"/>
                <a:gd name="T6" fmla="*/ 194 w 194"/>
                <a:gd name="T7" fmla="*/ 133 h 226"/>
                <a:gd name="T8" fmla="*/ 194 w 194"/>
                <a:gd name="T9" fmla="*/ 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26">
                  <a:moveTo>
                    <a:pt x="194" y="98"/>
                  </a:moveTo>
                  <a:lnTo>
                    <a:pt x="0" y="0"/>
                  </a:lnTo>
                  <a:lnTo>
                    <a:pt x="0" y="226"/>
                  </a:lnTo>
                  <a:lnTo>
                    <a:pt x="194" y="133"/>
                  </a:lnTo>
                  <a:lnTo>
                    <a:pt x="194" y="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82051" y="3743048"/>
              <a:ext cx="531097" cy="1176897"/>
            </a:xfrm>
            <a:custGeom>
              <a:avLst/>
              <a:gdLst>
                <a:gd name="T0" fmla="*/ 199 w 199"/>
                <a:gd name="T1" fmla="*/ 0 h 443"/>
                <a:gd name="T2" fmla="*/ 0 w 199"/>
                <a:gd name="T3" fmla="*/ 218 h 443"/>
                <a:gd name="T4" fmla="*/ 0 w 199"/>
                <a:gd name="T5" fmla="*/ 443 h 443"/>
                <a:gd name="T6" fmla="*/ 199 w 199"/>
                <a:gd name="T7" fmla="*/ 35 h 443"/>
                <a:gd name="T8" fmla="*/ 199 w 199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43">
                  <a:moveTo>
                    <a:pt x="199" y="0"/>
                  </a:moveTo>
                  <a:lnTo>
                    <a:pt x="0" y="218"/>
                  </a:lnTo>
                  <a:lnTo>
                    <a:pt x="0" y="443"/>
                  </a:lnTo>
                  <a:lnTo>
                    <a:pt x="199" y="3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76712" y="3913074"/>
              <a:ext cx="541772" cy="2029684"/>
            </a:xfrm>
            <a:custGeom>
              <a:avLst/>
              <a:gdLst>
                <a:gd name="T0" fmla="*/ 203 w 203"/>
                <a:gd name="T1" fmla="*/ 0 h 764"/>
                <a:gd name="T2" fmla="*/ 0 w 203"/>
                <a:gd name="T3" fmla="*/ 536 h 764"/>
                <a:gd name="T4" fmla="*/ 0 w 203"/>
                <a:gd name="T5" fmla="*/ 764 h 764"/>
                <a:gd name="T6" fmla="*/ 203 w 203"/>
                <a:gd name="T7" fmla="*/ 35 h 764"/>
                <a:gd name="T8" fmla="*/ 203 w 203"/>
                <a:gd name="T9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764">
                  <a:moveTo>
                    <a:pt x="203" y="0"/>
                  </a:moveTo>
                  <a:lnTo>
                    <a:pt x="0" y="536"/>
                  </a:lnTo>
                  <a:lnTo>
                    <a:pt x="0" y="764"/>
                  </a:lnTo>
                  <a:lnTo>
                    <a:pt x="203" y="35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-14513" y="1259077"/>
              <a:ext cx="709907" cy="5924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-14514" y="2279233"/>
              <a:ext cx="696564" cy="6057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-14514" y="3294073"/>
              <a:ext cx="696564" cy="6004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>
              <a:off x="-14514" y="4316885"/>
              <a:ext cx="701902" cy="5977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auto">
            <a:xfrm>
              <a:off x="-14513" y="5337040"/>
              <a:ext cx="691226" cy="6110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42"/>
            <p:cNvSpPr>
              <a:spLocks noChangeArrowheads="1"/>
            </p:cNvSpPr>
            <p:nvPr/>
          </p:nvSpPr>
          <p:spPr bwMode="auto">
            <a:xfrm>
              <a:off x="1204287" y="3182495"/>
              <a:ext cx="1663586" cy="98295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2809550" y="2797279"/>
              <a:ext cx="410999" cy="483511"/>
            </a:xfrm>
            <a:custGeom>
              <a:avLst/>
              <a:gdLst>
                <a:gd name="T0" fmla="*/ 50 w 65"/>
                <a:gd name="T1" fmla="*/ 0 h 77"/>
                <a:gd name="T2" fmla="*/ 50 w 65"/>
                <a:gd name="T3" fmla="*/ 0 h 77"/>
                <a:gd name="T4" fmla="*/ 2 w 65"/>
                <a:gd name="T5" fmla="*/ 61 h 77"/>
                <a:gd name="T6" fmla="*/ 0 w 65"/>
                <a:gd name="T7" fmla="*/ 61 h 77"/>
                <a:gd name="T8" fmla="*/ 0 w 65"/>
                <a:gd name="T9" fmla="*/ 77 h 77"/>
                <a:gd name="T10" fmla="*/ 2 w 65"/>
                <a:gd name="T11" fmla="*/ 77 h 77"/>
                <a:gd name="T12" fmla="*/ 43 w 65"/>
                <a:gd name="T13" fmla="*/ 63 h 77"/>
                <a:gd name="T14" fmla="*/ 65 w 65"/>
                <a:gd name="T15" fmla="*/ 0 h 77"/>
                <a:gd name="T16" fmla="*/ 65 w 65"/>
                <a:gd name="T17" fmla="*/ 0 h 77"/>
                <a:gd name="T18" fmla="*/ 50 w 65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7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3"/>
                    <a:pt x="44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3" y="77"/>
                    <a:pt x="29" y="75"/>
                    <a:pt x="43" y="63"/>
                  </a:cubicBezTo>
                  <a:cubicBezTo>
                    <a:pt x="58" y="50"/>
                    <a:pt x="65" y="29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45"/>
            <p:cNvSpPr>
              <a:spLocks noChangeArrowheads="1"/>
            </p:cNvSpPr>
            <p:nvPr/>
          </p:nvSpPr>
          <p:spPr bwMode="auto">
            <a:xfrm>
              <a:off x="1212356" y="3363147"/>
              <a:ext cx="3146347" cy="95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Freeform 46"/>
            <p:cNvSpPr>
              <a:spLocks/>
            </p:cNvSpPr>
            <p:nvPr/>
          </p:nvSpPr>
          <p:spPr bwMode="auto">
            <a:xfrm>
              <a:off x="4329542" y="2978803"/>
              <a:ext cx="392318" cy="478198"/>
            </a:xfrm>
            <a:custGeom>
              <a:avLst/>
              <a:gdLst>
                <a:gd name="T0" fmla="*/ 46 w 62"/>
                <a:gd name="T1" fmla="*/ 0 h 76"/>
                <a:gd name="T2" fmla="*/ 46 w 62"/>
                <a:gd name="T3" fmla="*/ 0 h 76"/>
                <a:gd name="T4" fmla="*/ 1 w 62"/>
                <a:gd name="T5" fmla="*/ 61 h 76"/>
                <a:gd name="T6" fmla="*/ 0 w 62"/>
                <a:gd name="T7" fmla="*/ 61 h 76"/>
                <a:gd name="T8" fmla="*/ 0 w 62"/>
                <a:gd name="T9" fmla="*/ 76 h 76"/>
                <a:gd name="T10" fmla="*/ 1 w 62"/>
                <a:gd name="T11" fmla="*/ 76 h 76"/>
                <a:gd name="T12" fmla="*/ 62 w 62"/>
                <a:gd name="T13" fmla="*/ 0 h 76"/>
                <a:gd name="T14" fmla="*/ 62 w 62"/>
                <a:gd name="T15" fmla="*/ 0 h 76"/>
                <a:gd name="T16" fmla="*/ 46 w 62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76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55"/>
                    <a:pt x="14" y="61"/>
                    <a:pt x="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38" y="76"/>
                    <a:pt x="62" y="4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1199801" y="3554426"/>
              <a:ext cx="3877801" cy="929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4364666" y="3734119"/>
              <a:ext cx="384311" cy="504764"/>
            </a:xfrm>
            <a:custGeom>
              <a:avLst/>
              <a:gdLst>
                <a:gd name="T0" fmla="*/ 61 w 61"/>
                <a:gd name="T1" fmla="*/ 78 h 80"/>
                <a:gd name="T2" fmla="*/ 4 w 61"/>
                <a:gd name="T3" fmla="*/ 1 h 80"/>
                <a:gd name="T4" fmla="*/ 0 w 61"/>
                <a:gd name="T5" fmla="*/ 0 h 80"/>
                <a:gd name="T6" fmla="*/ 0 w 61"/>
                <a:gd name="T7" fmla="*/ 16 h 80"/>
                <a:gd name="T8" fmla="*/ 3 w 61"/>
                <a:gd name="T9" fmla="*/ 16 h 80"/>
                <a:gd name="T10" fmla="*/ 46 w 61"/>
                <a:gd name="T11" fmla="*/ 78 h 80"/>
                <a:gd name="T12" fmla="*/ 46 w 61"/>
                <a:gd name="T13" fmla="*/ 80 h 80"/>
                <a:gd name="T14" fmla="*/ 61 w 61"/>
                <a:gd name="T15" fmla="*/ 80 h 80"/>
                <a:gd name="T16" fmla="*/ 61 w 61"/>
                <a:gd name="T17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80">
                  <a:moveTo>
                    <a:pt x="61" y="78"/>
                  </a:moveTo>
                  <a:cubicBezTo>
                    <a:pt x="61" y="26"/>
                    <a:pt x="45" y="3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26" y="18"/>
                    <a:pt x="46" y="24"/>
                    <a:pt x="46" y="7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61" y="80"/>
                    <a:pt x="61" y="80"/>
                    <a:pt x="61" y="80"/>
                  </a:cubicBezTo>
                  <a:lnTo>
                    <a:pt x="61" y="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1213145" y="3729765"/>
              <a:ext cx="3167894" cy="106266"/>
            </a:xfrm>
            <a:custGeom>
              <a:avLst/>
              <a:gdLst>
                <a:gd name="T0" fmla="*/ 0 w 501"/>
                <a:gd name="T1" fmla="*/ 2 h 17"/>
                <a:gd name="T2" fmla="*/ 0 w 501"/>
                <a:gd name="T3" fmla="*/ 17 h 17"/>
                <a:gd name="T4" fmla="*/ 501 w 501"/>
                <a:gd name="T5" fmla="*/ 17 h 17"/>
                <a:gd name="T6" fmla="*/ 501 w 501"/>
                <a:gd name="T7" fmla="*/ 1 h 17"/>
                <a:gd name="T8" fmla="*/ 0 w 501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17">
                  <a:moveTo>
                    <a:pt x="0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47" y="15"/>
                    <a:pt x="501" y="17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443" y="0"/>
                    <a:pt x="18" y="2"/>
                    <a:pt x="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2790749" y="3913073"/>
              <a:ext cx="435020" cy="414438"/>
            </a:xfrm>
            <a:custGeom>
              <a:avLst/>
              <a:gdLst>
                <a:gd name="T0" fmla="*/ 69 w 69"/>
                <a:gd name="T1" fmla="*/ 64 h 66"/>
                <a:gd name="T2" fmla="*/ 1 w 69"/>
                <a:gd name="T3" fmla="*/ 0 h 66"/>
                <a:gd name="T4" fmla="*/ 0 w 69"/>
                <a:gd name="T5" fmla="*/ 0 h 66"/>
                <a:gd name="T6" fmla="*/ 0 w 69"/>
                <a:gd name="T7" fmla="*/ 15 h 66"/>
                <a:gd name="T8" fmla="*/ 1 w 69"/>
                <a:gd name="T9" fmla="*/ 15 h 66"/>
                <a:gd name="T10" fmla="*/ 53 w 69"/>
                <a:gd name="T11" fmla="*/ 64 h 66"/>
                <a:gd name="T12" fmla="*/ 53 w 69"/>
                <a:gd name="T13" fmla="*/ 66 h 66"/>
                <a:gd name="T14" fmla="*/ 69 w 69"/>
                <a:gd name="T15" fmla="*/ 66 h 66"/>
                <a:gd name="T16" fmla="*/ 69 w 69"/>
                <a:gd name="T1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6">
                  <a:moveTo>
                    <a:pt x="69" y="64"/>
                  </a:moveTo>
                  <a:cubicBezTo>
                    <a:pt x="69" y="28"/>
                    <a:pt x="3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1" y="15"/>
                    <a:pt x="53" y="36"/>
                    <a:pt x="53" y="64"/>
                  </a:cubicBezTo>
                  <a:cubicBezTo>
                    <a:pt x="53" y="65"/>
                    <a:pt x="53" y="66"/>
                    <a:pt x="53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69" y="65"/>
                    <a:pt x="69" y="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55"/>
            <p:cNvSpPr>
              <a:spLocks noChangeArrowheads="1"/>
            </p:cNvSpPr>
            <p:nvPr/>
          </p:nvSpPr>
          <p:spPr bwMode="auto">
            <a:xfrm>
              <a:off x="1218483" y="3913073"/>
              <a:ext cx="1601294" cy="929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 rot="5400000">
              <a:off x="2339608" y="1973196"/>
              <a:ext cx="1663586" cy="98295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42"/>
            <p:cNvSpPr>
              <a:spLocks noChangeArrowheads="1"/>
            </p:cNvSpPr>
            <p:nvPr/>
          </p:nvSpPr>
          <p:spPr bwMode="auto">
            <a:xfrm rot="5400000">
              <a:off x="2339608" y="5063620"/>
              <a:ext cx="1663586" cy="982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rot="5400000">
              <a:off x="4252942" y="2532944"/>
              <a:ext cx="831600" cy="98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42"/>
            <p:cNvSpPr>
              <a:spLocks noChangeArrowheads="1"/>
            </p:cNvSpPr>
            <p:nvPr/>
          </p:nvSpPr>
          <p:spPr bwMode="auto">
            <a:xfrm rot="5400000">
              <a:off x="4285783" y="4591072"/>
              <a:ext cx="831600" cy="98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42"/>
            <p:cNvSpPr>
              <a:spLocks noChangeArrowheads="1"/>
            </p:cNvSpPr>
            <p:nvPr/>
          </p:nvSpPr>
          <p:spPr bwMode="auto">
            <a:xfrm rot="5400000">
              <a:off x="4710949" y="3545948"/>
              <a:ext cx="831600" cy="982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050852" y="2993778"/>
              <a:ext cx="5465987" cy="1063239"/>
              <a:chOff x="890138" y="399602"/>
              <a:chExt cx="5465987" cy="1063239"/>
            </a:xfrm>
            <a:solidFill>
              <a:schemeClr val="accent1"/>
            </a:solidFill>
          </p:grpSpPr>
          <p:sp>
            <p:nvSpPr>
              <p:cNvPr id="92" name="Horizontal Scroll 91"/>
              <p:cNvSpPr/>
              <p:nvPr/>
            </p:nvSpPr>
            <p:spPr>
              <a:xfrm>
                <a:off x="902373" y="399602"/>
                <a:ext cx="5453752" cy="1063239"/>
              </a:xfrm>
              <a:prstGeom prst="horizontalScroll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3" name="Horizontal Scroll 4"/>
              <p:cNvSpPr/>
              <p:nvPr/>
            </p:nvSpPr>
            <p:spPr>
              <a:xfrm>
                <a:off x="890138" y="532507"/>
                <a:ext cx="5254395" cy="79742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8406" tIns="25400" rIns="25400" bIns="2540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d-ID" sz="24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Prototype</a:t>
                </a:r>
                <a:endParaRPr lang="id-ID" sz="24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088250" y="999463"/>
              <a:ext cx="5465987" cy="1063239"/>
              <a:chOff x="890138" y="399602"/>
              <a:chExt cx="5465987" cy="1063239"/>
            </a:xfrm>
            <a:solidFill>
              <a:schemeClr val="accent1"/>
            </a:solidFill>
          </p:grpSpPr>
          <p:sp>
            <p:nvSpPr>
              <p:cNvPr id="90" name="Horizontal Scroll 89"/>
              <p:cNvSpPr/>
              <p:nvPr/>
            </p:nvSpPr>
            <p:spPr>
              <a:xfrm>
                <a:off x="902373" y="399602"/>
                <a:ext cx="5453752" cy="1063239"/>
              </a:xfrm>
              <a:prstGeom prst="horizontalScroll">
                <a:avLst/>
              </a:prstGeom>
              <a:grpFill/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Horizontal Scroll 4"/>
              <p:cNvSpPr/>
              <p:nvPr/>
            </p:nvSpPr>
            <p:spPr>
              <a:xfrm>
                <a:off x="890138" y="532507"/>
                <a:ext cx="5254395" cy="79742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8406" tIns="25400" rIns="25400" bIns="2540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d-ID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Spesifikasi Kebutuhan Perangkat Lunak</a:t>
                </a:r>
                <a:endParaRPr lang="id-ID" sz="16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585591" y="1990790"/>
              <a:ext cx="6082409" cy="1063239"/>
              <a:chOff x="890138" y="399602"/>
              <a:chExt cx="6082409" cy="1063239"/>
            </a:xfrm>
            <a:solidFill>
              <a:schemeClr val="accent1"/>
            </a:solidFill>
          </p:grpSpPr>
          <p:sp>
            <p:nvSpPr>
              <p:cNvPr id="88" name="Horizontal Scroll 87"/>
              <p:cNvSpPr/>
              <p:nvPr/>
            </p:nvSpPr>
            <p:spPr>
              <a:xfrm>
                <a:off x="902372" y="399602"/>
                <a:ext cx="6070175" cy="1063239"/>
              </a:xfrm>
              <a:prstGeom prst="horizontalScroll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Horizontal Scroll 4"/>
              <p:cNvSpPr/>
              <p:nvPr/>
            </p:nvSpPr>
            <p:spPr>
              <a:xfrm>
                <a:off x="890138" y="532507"/>
                <a:ext cx="5931248" cy="79742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8406" tIns="25400" rIns="25400" bIns="2540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d-ID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Dokumen Perancangan Perangkat Lunak</a:t>
                </a:r>
                <a:endParaRPr lang="id-ID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611172" y="4050324"/>
              <a:ext cx="5465987" cy="1063239"/>
              <a:chOff x="890138" y="399602"/>
              <a:chExt cx="5465987" cy="1063239"/>
            </a:xfrm>
            <a:solidFill>
              <a:schemeClr val="accent1"/>
            </a:solidFill>
          </p:grpSpPr>
          <p:sp>
            <p:nvSpPr>
              <p:cNvPr id="86" name="Horizontal Scroll 85"/>
              <p:cNvSpPr/>
              <p:nvPr/>
            </p:nvSpPr>
            <p:spPr>
              <a:xfrm>
                <a:off x="902373" y="399602"/>
                <a:ext cx="5453752" cy="1063239"/>
              </a:xfrm>
              <a:prstGeom prst="horizontalScroll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Horizontal Scroll 4"/>
              <p:cNvSpPr/>
              <p:nvPr/>
            </p:nvSpPr>
            <p:spPr>
              <a:xfrm>
                <a:off x="890138" y="532507"/>
                <a:ext cx="5254395" cy="79742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8406" tIns="25400" rIns="25400" bIns="2540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d-ID" sz="32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Web</a:t>
                </a:r>
                <a:r>
                  <a:rPr lang="id-ID" sz="3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d-ID" sz="32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Pre-testing</a:t>
                </a:r>
                <a:endParaRPr lang="id-ID" sz="32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80990" y="5021848"/>
              <a:ext cx="5465987" cy="1063239"/>
              <a:chOff x="890138" y="399602"/>
              <a:chExt cx="5465987" cy="1063239"/>
            </a:xfrm>
            <a:solidFill>
              <a:schemeClr val="accent1"/>
            </a:solidFill>
          </p:grpSpPr>
          <p:sp>
            <p:nvSpPr>
              <p:cNvPr id="84" name="Horizontal Scroll 83"/>
              <p:cNvSpPr/>
              <p:nvPr/>
            </p:nvSpPr>
            <p:spPr>
              <a:xfrm>
                <a:off x="902373" y="399602"/>
                <a:ext cx="5453752" cy="1063239"/>
              </a:xfrm>
              <a:prstGeom prst="horizontalScroll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Horizontal Scroll 4"/>
              <p:cNvSpPr/>
              <p:nvPr/>
            </p:nvSpPr>
            <p:spPr>
              <a:xfrm>
                <a:off x="890138" y="532507"/>
                <a:ext cx="5254395" cy="79742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8406" tIns="25400" rIns="25400" bIns="25400" numCol="1" spcCol="1270" anchor="ctr" anchorCtr="0">
                <a:noAutofit/>
              </a:bodyPr>
              <a:lstStyle/>
              <a:p>
                <a:pPr lvl="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d-ID" sz="36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Web</a:t>
                </a:r>
                <a:r>
                  <a:rPr lang="id-ID" sz="3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 </a:t>
                </a:r>
                <a:r>
                  <a:rPr lang="id-ID" sz="36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Roboto" panose="02000000000000000000" pitchFamily="2" charset="0"/>
                    <a:ea typeface="Roboto" panose="02000000000000000000" pitchFamily="2" charset="0"/>
                  </a:rPr>
                  <a:t>release</a:t>
                </a:r>
                <a:endParaRPr lang="id-ID" sz="3600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6154" y="1387826"/>
              <a:ext cx="508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id-ID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0003" y="2402532"/>
              <a:ext cx="508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id-ID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3575" y="3423126"/>
              <a:ext cx="508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id-ID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5142" y="4456454"/>
              <a:ext cx="508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id-ID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696" y="5474545"/>
              <a:ext cx="508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id-ID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7"/>
          <p:cNvSpPr txBox="1">
            <a:spLocks/>
          </p:cNvSpPr>
          <p:nvPr/>
        </p:nvSpPr>
        <p:spPr>
          <a:xfrm>
            <a:off x="11282082" y="6155578"/>
            <a:ext cx="9099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" panose="02000000000000000000"/>
              </a:rPr>
              <a:t>8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boto" panose="02000000000000000000"/>
            </a:endParaRPr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 rot="4351113">
            <a:off x="7410956" y="1446953"/>
            <a:ext cx="5088257" cy="3509695"/>
            <a:chOff x="940378" y="1114346"/>
            <a:chExt cx="7056438" cy="4867275"/>
          </a:xfrm>
        </p:grpSpPr>
        <p:sp>
          <p:nvSpPr>
            <p:cNvPr id="52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3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4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5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6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7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0808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8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mtClean="0">
                <a:solidFill>
                  <a:srgbClr val="000000"/>
                </a:solidFill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59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60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73" name="Content Placeholder 7"/>
          <p:cNvSpPr txBox="1">
            <a:spLocks/>
          </p:cNvSpPr>
          <p:nvPr/>
        </p:nvSpPr>
        <p:spPr>
          <a:xfrm>
            <a:off x="2253647" y="317978"/>
            <a:ext cx="4125845" cy="5790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Feasibility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891603" y="1032735"/>
            <a:ext cx="5041932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Teknologi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dibangun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sudah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diterapkan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hardware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maupun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softwarenya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sudah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tersedia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pasaran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Software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pendukung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diperoleh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gratis,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contohnya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 server, web browser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database tools</a:t>
            </a:r>
            <a:r>
              <a:rPr lang="en-US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891603" y="2270479"/>
            <a:ext cx="5041933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Finance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dibangun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biaya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relatif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murah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diaplikasikan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usaha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kecil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menengah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sasaran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867893" y="3209449"/>
            <a:ext cx="5041932" cy="55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</a:p>
          <a:p>
            <a:pPr marL="0" indent="0">
              <a:buNone/>
            </a:pP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Waktu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pengimplementasian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mulai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perancangan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penanaman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komputer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klien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dijalani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waktu</a:t>
            </a:r>
            <a:r>
              <a:rPr lang="en-US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 </a:t>
            </a:r>
            <a:r>
              <a:rPr lang="en-US" sz="1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US" sz="11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1603" y="4148419"/>
            <a:ext cx="6411609" cy="1213597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Resources</a:t>
            </a:r>
            <a:endParaRPr lang="id-ID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Sumber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daya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harus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disediakan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oleh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klien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cukup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terjangkau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bermodal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sebuah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computer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bersistem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operasi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Windows XP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terbaru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klien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menanamkan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dan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1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3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7"/>
          <p:cNvSpPr txBox="1">
            <a:spLocks/>
          </p:cNvSpPr>
          <p:nvPr/>
        </p:nvSpPr>
        <p:spPr>
          <a:xfrm>
            <a:off x="4024390" y="285056"/>
            <a:ext cx="412584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Analisa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Resiko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60800" y="851125"/>
            <a:ext cx="44413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Menganalisa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esiko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InMarket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94603" y="2158957"/>
            <a:ext cx="610779" cy="612000"/>
            <a:chOff x="8424256" y="4183481"/>
            <a:chExt cx="610779" cy="612000"/>
          </a:xfrm>
        </p:grpSpPr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8427571" y="4738314"/>
              <a:ext cx="604800" cy="0"/>
            </a:xfrm>
            <a:prstGeom prst="line">
              <a:avLst/>
            </a:prstGeom>
            <a:ln w="101600">
              <a:solidFill>
                <a:schemeClr val="accent1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569927" y="3277223"/>
            <a:ext cx="610779" cy="612000"/>
            <a:chOff x="8424256" y="4183481"/>
            <a:chExt cx="610779" cy="612000"/>
          </a:xfrm>
        </p:grpSpPr>
        <p:sp>
          <p:nvSpPr>
            <p:cNvPr id="56" name="Rectangle 55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8427571" y="4738314"/>
              <a:ext cx="604800" cy="0"/>
            </a:xfrm>
            <a:prstGeom prst="line">
              <a:avLst/>
            </a:prstGeom>
            <a:ln w="101600">
              <a:solidFill>
                <a:schemeClr val="accent5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560061" y="2158959"/>
            <a:ext cx="616989" cy="612000"/>
            <a:chOff x="8418046" y="4183481"/>
            <a:chExt cx="616989" cy="612000"/>
          </a:xfrm>
          <a:solidFill>
            <a:schemeClr val="accent2"/>
          </a:solidFill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418046" y="4738314"/>
              <a:ext cx="604800" cy="0"/>
            </a:xfrm>
            <a:prstGeom prst="line">
              <a:avLst/>
            </a:prstGeom>
            <a:grpFill/>
            <a:ln w="1016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038491" y="3276830"/>
            <a:ext cx="610779" cy="612000"/>
            <a:chOff x="8424256" y="4183481"/>
            <a:chExt cx="610779" cy="612000"/>
          </a:xfrm>
        </p:grpSpPr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427571" y="4738314"/>
              <a:ext cx="604800" cy="0"/>
            </a:xfrm>
            <a:prstGeom prst="line">
              <a:avLst/>
            </a:prstGeom>
            <a:ln w="101600">
              <a:solidFill>
                <a:schemeClr val="accent6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066969" y="2158957"/>
            <a:ext cx="610779" cy="612000"/>
            <a:chOff x="8424256" y="4183481"/>
            <a:chExt cx="610779" cy="612000"/>
          </a:xfrm>
        </p:grpSpPr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8427571" y="4738314"/>
              <a:ext cx="604800" cy="0"/>
            </a:xfrm>
            <a:prstGeom prst="line">
              <a:avLst/>
            </a:prstGeom>
            <a:ln w="101600">
              <a:solidFill>
                <a:schemeClr val="accent3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532429" y="2158959"/>
            <a:ext cx="616989" cy="612000"/>
            <a:chOff x="8418046" y="4183481"/>
            <a:chExt cx="616989" cy="612000"/>
          </a:xfrm>
        </p:grpSpPr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8424256" y="4183481"/>
              <a:ext cx="610779" cy="6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8418046" y="4738314"/>
              <a:ext cx="604800" cy="0"/>
            </a:xfrm>
            <a:prstGeom prst="line">
              <a:avLst/>
            </a:prstGeom>
            <a:ln w="101600">
              <a:solidFill>
                <a:schemeClr val="accent4">
                  <a:lumMod val="75000"/>
                  <a:alpha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1800501" y="2093577"/>
            <a:ext cx="1744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Perubahan spesifikasi</a:t>
            </a:r>
          </a:p>
          <a:p>
            <a:r>
              <a:rPr lang="fi-FI" sz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kebutuhan selama</a:t>
            </a:r>
          </a:p>
          <a:p>
            <a:r>
              <a:rPr lang="fi-FI" sz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coding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285646" y="2093577"/>
            <a:ext cx="1744268" cy="2356955"/>
            <a:chOff x="7045224" y="2035951"/>
            <a:chExt cx="4137667" cy="2356955"/>
          </a:xfrm>
        </p:grpSpPr>
        <p:sp>
          <p:nvSpPr>
            <p:cNvPr id="93" name="TextBox 92"/>
            <p:cNvSpPr txBox="1"/>
            <p:nvPr/>
          </p:nvSpPr>
          <p:spPr>
            <a:xfrm>
              <a:off x="7045224" y="2035951"/>
              <a:ext cx="41376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Spesifikasi perlu lebih</a:t>
              </a:r>
            </a:p>
            <a:p>
              <a:r>
                <a:rPr lang="id-ID" sz="12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lama dibandingkan</a:t>
              </a:r>
            </a:p>
            <a:p>
              <a:r>
                <a:rPr lang="id-ID" sz="12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yang </a:t>
              </a:r>
              <a:r>
                <a:rPr lang="id-ID" sz="1200" dirty="0" smtClean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diperlukan</a:t>
              </a:r>
              <a:endParaRPr lang="id-ID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045224" y="3192577"/>
              <a:ext cx="41376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err="1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Pengkodean</a:t>
              </a:r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modul</a:t>
              </a:r>
            </a:p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lebih lama</a:t>
              </a:r>
            </a:p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dibandingkan yang</a:t>
              </a:r>
            </a:p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diharapkan</a:t>
              </a:r>
              <a:endParaRPr lang="id-ID" sz="1200" dirty="0" smtClean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770791" y="2093577"/>
            <a:ext cx="1744268" cy="2356955"/>
            <a:chOff x="7045224" y="2035951"/>
            <a:chExt cx="4137667" cy="2356955"/>
          </a:xfrm>
        </p:grpSpPr>
        <p:sp>
          <p:nvSpPr>
            <p:cNvPr id="97" name="TextBox 96"/>
            <p:cNvSpPr txBox="1"/>
            <p:nvPr/>
          </p:nvSpPr>
          <p:spPr>
            <a:xfrm>
              <a:off x="7045224" y="2035951"/>
              <a:ext cx="41376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Staf sakit yang</a:t>
              </a:r>
            </a:p>
            <a:p>
              <a:r>
                <a:rPr lang="id-ID" sz="12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berpengaruh pada</a:t>
              </a:r>
            </a:p>
            <a:p>
              <a:r>
                <a:rPr lang="id-ID" sz="1200" dirty="0" err="1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aktifitas</a:t>
              </a:r>
              <a:r>
                <a:rPr lang="id-ID" sz="12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yang kritis</a:t>
              </a:r>
              <a:endParaRPr lang="id-ID" sz="1200" dirty="0" smtClean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045224" y="3192577"/>
              <a:ext cx="41376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Pengujian modul</a:t>
              </a:r>
            </a:p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memperlihatkan</a:t>
              </a:r>
            </a:p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kesalahan atau</a:t>
              </a:r>
            </a:p>
            <a:p>
              <a:r>
                <a:rPr lang="id-ID" sz="1200" dirty="0" err="1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ketidakefisiensian</a:t>
              </a:r>
              <a:endParaRPr lang="id-ID" sz="12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id-ID" sz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dalam desain.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258506" y="2093577"/>
            <a:ext cx="174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Staf sakit yang</a:t>
            </a:r>
          </a:p>
          <a:p>
            <a:r>
              <a:rPr lang="id-ID" sz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berpengaruh pada</a:t>
            </a:r>
          </a:p>
          <a:p>
            <a:r>
              <a:rPr lang="id-ID" sz="12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aktifitas</a:t>
            </a:r>
            <a:r>
              <a:rPr lang="id-ID" sz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tidak</a:t>
            </a:r>
          </a:p>
          <a:p>
            <a:r>
              <a:rPr lang="id-ID" sz="1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kritis</a:t>
            </a:r>
            <a:endParaRPr lang="id-ID" sz="1200" dirty="0" smtClean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4" name="Oval 4"/>
          <p:cNvSpPr>
            <a:spLocks noChangeAspect="1"/>
          </p:cNvSpPr>
          <p:nvPr/>
        </p:nvSpPr>
        <p:spPr>
          <a:xfrm>
            <a:off x="1171295" y="2232816"/>
            <a:ext cx="450059" cy="4500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400" u="sng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id-ID" sz="2400" u="sng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Oval 4"/>
          <p:cNvSpPr>
            <a:spLocks noChangeAspect="1"/>
          </p:cNvSpPr>
          <p:nvPr/>
        </p:nvSpPr>
        <p:spPr>
          <a:xfrm>
            <a:off x="3646494" y="3352314"/>
            <a:ext cx="450059" cy="4500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400" u="sng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id-ID" sz="2400" u="sng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7" name="Oval 4"/>
          <p:cNvSpPr>
            <a:spLocks noChangeAspect="1"/>
          </p:cNvSpPr>
          <p:nvPr/>
        </p:nvSpPr>
        <p:spPr>
          <a:xfrm>
            <a:off x="3646184" y="2232816"/>
            <a:ext cx="450059" cy="4500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400" u="sng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id-ID" sz="2400" u="sng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8" name="Oval 4"/>
          <p:cNvSpPr>
            <a:spLocks noChangeAspect="1"/>
          </p:cNvSpPr>
          <p:nvPr/>
        </p:nvSpPr>
        <p:spPr>
          <a:xfrm>
            <a:off x="6121383" y="3352314"/>
            <a:ext cx="450059" cy="4500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400" u="sng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id-ID" sz="2400" u="sng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0" name="Oval 4"/>
          <p:cNvSpPr>
            <a:spLocks noChangeAspect="1"/>
          </p:cNvSpPr>
          <p:nvPr/>
        </p:nvSpPr>
        <p:spPr>
          <a:xfrm>
            <a:off x="6150492" y="2210401"/>
            <a:ext cx="450059" cy="4500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400" u="sng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id-ID" sz="2400" u="sng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3" name="Oval 4"/>
          <p:cNvSpPr>
            <a:spLocks noChangeAspect="1"/>
          </p:cNvSpPr>
          <p:nvPr/>
        </p:nvSpPr>
        <p:spPr>
          <a:xfrm>
            <a:off x="8616406" y="2232816"/>
            <a:ext cx="450059" cy="4500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43061" tIns="55880" rIns="14306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2400" u="sng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id-ID" sz="2400" u="sng" kern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9" grpId="0"/>
      <p:bldP spid="101" grpId="0"/>
      <p:bldP spid="104" grpId="0"/>
      <p:bldP spid="105" grpId="0"/>
      <p:bldP spid="107" grpId="0"/>
      <p:bldP spid="108" grpId="0"/>
      <p:bldP spid="110" grpId="0"/>
      <p:bldP spid="1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515</Words>
  <Application>Microsoft Office PowerPoint</Application>
  <PresentationFormat>Widescreen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Gulim</vt:lpstr>
      <vt:lpstr>Antique Olive T Ro1</vt:lpstr>
      <vt:lpstr>Arial</vt:lpstr>
      <vt:lpstr>Bebas Neue Thin</vt:lpstr>
      <vt:lpstr>Calibri</vt:lpstr>
      <vt:lpstr>Calibri Light</vt:lpstr>
      <vt:lpstr>Open Sans Light</vt:lpstr>
      <vt:lpstr>Roboto</vt:lpstr>
      <vt:lpstr>Roboto Medium</vt:lpstr>
      <vt:lpstr>Office Theme</vt:lpstr>
      <vt:lpstr>Storyboard Layouts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Sutrisno Nusantara</dc:creator>
  <cp:lastModifiedBy>Tri Sutrisno Nusantara</cp:lastModifiedBy>
  <cp:revision>24</cp:revision>
  <dcterms:created xsi:type="dcterms:W3CDTF">2015-02-22T00:05:08Z</dcterms:created>
  <dcterms:modified xsi:type="dcterms:W3CDTF">2015-02-23T04:24:11Z</dcterms:modified>
</cp:coreProperties>
</file>