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22BE-E46F-DF47-8CBB-B98FC7B22999}" type="datetimeFigureOut">
              <a:rPr lang="en-US" smtClean="0"/>
              <a:t>15/10/14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6155" y="2822388"/>
            <a:ext cx="2461395" cy="689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Lens Server</a:t>
            </a:r>
            <a:endParaRPr lang="en-US" sz="2800" dirty="0"/>
          </a:p>
        </p:txBody>
      </p:sp>
      <p:sp>
        <p:nvSpPr>
          <p:cNvPr id="6" name="Up-Down Arrow 5"/>
          <p:cNvSpPr/>
          <p:nvPr/>
        </p:nvSpPr>
        <p:spPr>
          <a:xfrm>
            <a:off x="2571138" y="1850233"/>
            <a:ext cx="533040" cy="972155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5639" y="1986152"/>
            <a:ext cx="410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 API for querying and schema update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91503" y="1850233"/>
            <a:ext cx="3323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15620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JDBC Client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2175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0031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15183" y="1599353"/>
            <a:ext cx="0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2" idx="2"/>
          </p:cNvCxnSpPr>
          <p:nvPr/>
        </p:nvCxnSpPr>
        <p:spPr>
          <a:xfrm flipV="1">
            <a:off x="2837658" y="1599353"/>
            <a:ext cx="12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02814" y="1599353"/>
            <a:ext cx="0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0031" y="940795"/>
            <a:ext cx="7774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0031" y="337116"/>
            <a:ext cx="7774899" cy="4860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Applications – Reporting, Ad Hoc Queries</a:t>
            </a:r>
          </a:p>
        </p:txBody>
      </p:sp>
      <p:sp>
        <p:nvSpPr>
          <p:cNvPr id="27" name="Can 26"/>
          <p:cNvSpPr/>
          <p:nvPr/>
        </p:nvSpPr>
        <p:spPr>
          <a:xfrm>
            <a:off x="4750338" y="2540150"/>
            <a:ext cx="1536411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OLAP Cube Metastore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4" idx="3"/>
            <a:endCxn id="27" idx="2"/>
          </p:cNvCxnSpPr>
          <p:nvPr/>
        </p:nvCxnSpPr>
        <p:spPr>
          <a:xfrm flipV="1">
            <a:off x="4107550" y="3148226"/>
            <a:ext cx="642788" cy="19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0031" y="4334538"/>
            <a:ext cx="169318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Hive (MR)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665216" y="4334538"/>
            <a:ext cx="169318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JDBC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643951" y="4341420"/>
            <a:ext cx="269097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SQL/Shark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577875" y="4688294"/>
            <a:ext cx="7682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3731269" y="4952936"/>
            <a:ext cx="283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Pluggable Execution Engines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60031" y="4155176"/>
            <a:ext cx="7774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Up-Down Arrow 42"/>
          <p:cNvSpPr/>
          <p:nvPr/>
        </p:nvSpPr>
        <p:spPr>
          <a:xfrm>
            <a:off x="2618182" y="3512300"/>
            <a:ext cx="438962" cy="62719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25786" y="3646542"/>
            <a:ext cx="112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Driver API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9452" y="2838072"/>
            <a:ext cx="257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Based on underlying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Hive Metastore/HCatalog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07042" y="5353628"/>
            <a:ext cx="7727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607042" y="5557568"/>
            <a:ext cx="1357011" cy="86239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4" name="Can 53"/>
          <p:cNvSpPr/>
          <p:nvPr/>
        </p:nvSpPr>
        <p:spPr>
          <a:xfrm>
            <a:off x="2163498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56" name="Can 55"/>
          <p:cNvSpPr/>
          <p:nvPr/>
        </p:nvSpPr>
        <p:spPr>
          <a:xfrm>
            <a:off x="3605861" y="5557568"/>
            <a:ext cx="1191489" cy="86239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Columnar DWH</a:t>
            </a:r>
            <a:endParaRPr lang="en-US" dirty="0"/>
          </a:p>
        </p:txBody>
      </p:sp>
      <p:sp>
        <p:nvSpPr>
          <p:cNvPr id="57" name="Can 56"/>
          <p:cNvSpPr/>
          <p:nvPr/>
        </p:nvSpPr>
        <p:spPr>
          <a:xfrm>
            <a:off x="5050093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56789" y="5744821"/>
            <a:ext cx="12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Data Stores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84958" y="2455529"/>
            <a:ext cx="136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LENS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6431272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7219" y="564477"/>
            <a:ext cx="1410990" cy="47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37219" y="1579271"/>
            <a:ext cx="1410990" cy="470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7219" y="3553024"/>
            <a:ext cx="1410990" cy="470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37219" y="2542628"/>
            <a:ext cx="1410990" cy="470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37219" y="4599179"/>
            <a:ext cx="1410990" cy="4703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SUCCESSFUL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37219" y="5596377"/>
            <a:ext cx="1410990" cy="4703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34217" y="4599179"/>
            <a:ext cx="1410990" cy="4703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CANCELLED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16781" y="4599179"/>
            <a:ext cx="1410990" cy="4703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342714" y="1034874"/>
            <a:ext cx="0" cy="544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flipH="1">
            <a:off x="4338337" y="2049668"/>
            <a:ext cx="4377" cy="49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2714" y="3008627"/>
            <a:ext cx="0" cy="544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18283" y="4054782"/>
            <a:ext cx="0" cy="54439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2551" y="5069576"/>
            <a:ext cx="0" cy="5443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" idx="3"/>
            <a:endCxn id="10" idx="0"/>
          </p:cNvCxnSpPr>
          <p:nvPr/>
        </p:nvCxnSpPr>
        <p:spPr>
          <a:xfrm>
            <a:off x="5048209" y="2777827"/>
            <a:ext cx="1191503" cy="1821352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10" idx="0"/>
          </p:cNvCxnSpPr>
          <p:nvPr/>
        </p:nvCxnSpPr>
        <p:spPr>
          <a:xfrm>
            <a:off x="5048209" y="1814470"/>
            <a:ext cx="1191503" cy="2784709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6" idx="3"/>
            <a:endCxn id="10" idx="0"/>
          </p:cNvCxnSpPr>
          <p:nvPr/>
        </p:nvCxnSpPr>
        <p:spPr>
          <a:xfrm>
            <a:off x="5048209" y="3788223"/>
            <a:ext cx="1191503" cy="810956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1"/>
            <a:endCxn id="11" idx="0"/>
          </p:cNvCxnSpPr>
          <p:nvPr/>
        </p:nvCxnSpPr>
        <p:spPr>
          <a:xfrm rot="10800000" flipV="1">
            <a:off x="2522277" y="3788223"/>
            <a:ext cx="1114943" cy="81095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2"/>
            <a:endCxn id="9" idx="1"/>
          </p:cNvCxnSpPr>
          <p:nvPr/>
        </p:nvCxnSpPr>
        <p:spPr>
          <a:xfrm rot="16200000" flipH="1">
            <a:off x="2698747" y="4893104"/>
            <a:ext cx="762000" cy="11149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2"/>
            <a:endCxn id="9" idx="3"/>
          </p:cNvCxnSpPr>
          <p:nvPr/>
        </p:nvCxnSpPr>
        <p:spPr>
          <a:xfrm rot="5400000">
            <a:off x="5262961" y="4854825"/>
            <a:ext cx="762000" cy="119150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39713" y="3377090"/>
            <a:ext cx="169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cancelled</a:t>
            </a:r>
          </a:p>
          <a:p>
            <a:r>
              <a:rPr lang="en-US" dirty="0" smtClean="0"/>
              <a:t>by user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48209" y="5831577"/>
            <a:ext cx="238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purged from</a:t>
            </a:r>
          </a:p>
          <a:p>
            <a:r>
              <a:rPr lang="en-US" dirty="0" smtClean="0"/>
              <a:t>memory by </a:t>
            </a:r>
            <a:r>
              <a:rPr lang="en-US" dirty="0" smtClean="0"/>
              <a:t>Lens Server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39273" y="615010"/>
            <a:ext cx="176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submitted</a:t>
            </a:r>
            <a:endParaRPr lang="en-US" dirty="0"/>
          </a:p>
        </p:txBody>
      </p:sp>
      <p:cxnSp>
        <p:nvCxnSpPr>
          <p:cNvPr id="61" name="Curved Connector 60"/>
          <p:cNvCxnSpPr>
            <a:stCxn id="5" idx="1"/>
            <a:endCxn id="11" idx="0"/>
          </p:cNvCxnSpPr>
          <p:nvPr/>
        </p:nvCxnSpPr>
        <p:spPr>
          <a:xfrm rot="10800000" flipV="1">
            <a:off x="2522277" y="1814469"/>
            <a:ext cx="1114943" cy="278470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1"/>
            <a:endCxn id="11" idx="0"/>
          </p:cNvCxnSpPr>
          <p:nvPr/>
        </p:nvCxnSpPr>
        <p:spPr>
          <a:xfrm rot="10800000" flipV="1">
            <a:off x="2522277" y="2777827"/>
            <a:ext cx="1114943" cy="182135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1035" y="1919936"/>
            <a:ext cx="185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Semantic Analysis </a:t>
            </a:r>
          </a:p>
          <a:p>
            <a:pPr algn="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7751" y="3870116"/>
            <a:ext cx="15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Failed in Driver</a:t>
            </a:r>
          </a:p>
        </p:txBody>
      </p: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2094800" y="3308461"/>
            <a:ext cx="742858" cy="74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3"/>
          </p:cNvCxnSpPr>
          <p:nvPr/>
        </p:nvCxnSpPr>
        <p:spPr>
          <a:xfrm flipV="1">
            <a:off x="2094800" y="3870117"/>
            <a:ext cx="1132971" cy="1846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39278" y="1808314"/>
            <a:ext cx="140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to 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342714" y="2321503"/>
            <a:ext cx="175386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47470" y="2489618"/>
            <a:ext cx="1802932" cy="62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Query Service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979750" y="2497796"/>
            <a:ext cx="1802932" cy="612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Metastore Service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039617" y="2474333"/>
            <a:ext cx="1802932" cy="612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Session Service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775133" y="4905798"/>
            <a:ext cx="8067416" cy="6344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4192" y="4163915"/>
            <a:ext cx="1666210" cy="5275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Driver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70007" y="4162211"/>
            <a:ext cx="1574430" cy="5156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Driver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5133" y="1014453"/>
            <a:ext cx="8067416" cy="5487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JAX-RS (Jersey)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3393" y="360638"/>
            <a:ext cx="321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Lens Server </a:t>
            </a:r>
            <a:r>
              <a:rPr lang="en-US" sz="2800" dirty="0" smtClean="0"/>
              <a:t>Modules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775133" y="1720026"/>
            <a:ext cx="8067416" cy="593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Authentication and Authorization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775133" y="2513476"/>
            <a:ext cx="1802932" cy="6007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Query Scheduler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33" y="3317203"/>
            <a:ext cx="1802932" cy="6007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Quota Service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4" idx="2"/>
            <a:endCxn id="10" idx="0"/>
          </p:cNvCxnSpPr>
          <p:nvPr/>
        </p:nvCxnSpPr>
        <p:spPr>
          <a:xfrm>
            <a:off x="3748936" y="3117762"/>
            <a:ext cx="68361" cy="1046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1" idx="0"/>
          </p:cNvCxnSpPr>
          <p:nvPr/>
        </p:nvCxnSpPr>
        <p:spPr>
          <a:xfrm>
            <a:off x="3748936" y="3117762"/>
            <a:ext cx="1908286" cy="1044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672939" y="4162211"/>
            <a:ext cx="1574430" cy="5156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Drivers</a:t>
            </a:r>
          </a:p>
        </p:txBody>
      </p:sp>
      <p:cxnSp>
        <p:nvCxnSpPr>
          <p:cNvPr id="48" name="Straight Arrow Connector 47"/>
          <p:cNvCxnSpPr>
            <a:stCxn id="4" idx="2"/>
            <a:endCxn id="47" idx="0"/>
          </p:cNvCxnSpPr>
          <p:nvPr/>
        </p:nvCxnSpPr>
        <p:spPr>
          <a:xfrm>
            <a:off x="3748936" y="3117762"/>
            <a:ext cx="3711218" cy="1044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3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114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Jaideep Dhok</dc:creator>
  <cp:lastModifiedBy>Jaideep Dhok</cp:lastModifiedBy>
  <cp:revision>44</cp:revision>
  <dcterms:created xsi:type="dcterms:W3CDTF">2014-03-17T06:50:01Z</dcterms:created>
  <dcterms:modified xsi:type="dcterms:W3CDTF">2014-10-15T08:35:42Z</dcterms:modified>
</cp:coreProperties>
</file>