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28aa9a1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28aa9a1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28aa9a1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28aa9a1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28aa9a1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28aa9a1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28aa9a1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28aa9a1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1d52056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1d52056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openclassrooms.workplace.com/groups/1918629941617569/permalink/2190883311058896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hyperlink" Target="https://paper.li/QozZ4FwNymQfHEDHa9Z7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fr"/>
              <a:t>DATA ANALYST -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29625" y="3172900"/>
            <a:ext cx="7688100" cy="17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/ Entrée dans le bassin étudiant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/ Outils de veille informationnelle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/ Planning prévisionnel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/ Cours déjà validés - Découverte des projets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/ Mise en place d’un planning personnalisé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Lato"/>
                <a:ea typeface="Lato"/>
                <a:cs typeface="Lato"/>
                <a:sym typeface="Lato"/>
              </a:rPr>
              <a:t>1 / Entrée dans le bassin étudiant :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54" y="1567550"/>
            <a:ext cx="3590549" cy="30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200" y="2171900"/>
            <a:ext cx="4525950" cy="18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5636050" y="1269850"/>
            <a:ext cx="315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hlink"/>
                </a:solidFill>
                <a:hlinkClick r:id="rId5"/>
              </a:rPr>
              <a:t>(8) [OC] Data Analyst V2 | Groupe | Workplace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Lato"/>
                <a:ea typeface="Lato"/>
                <a:cs typeface="Lato"/>
                <a:sym typeface="Lato"/>
              </a:rPr>
              <a:t>2 / Outils de veille informationnelle :</a:t>
            </a:r>
            <a:endParaRPr sz="30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50" y="1433800"/>
            <a:ext cx="4942598" cy="27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550" y="989650"/>
            <a:ext cx="3113874" cy="39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1490750" y="4396000"/>
            <a:ext cx="41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https://paper.li/QozZ4FwNymQfHEDHa9Z7a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Lato"/>
                <a:ea typeface="Lato"/>
                <a:cs typeface="Lato"/>
                <a:sym typeface="Lato"/>
              </a:rPr>
              <a:t>3 / Proposition de planning prévisionnel par l’établissement :</a:t>
            </a:r>
            <a:endParaRPr sz="2800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150" y="888075"/>
            <a:ext cx="3912349" cy="41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4 / Cours déjà validés - Découverte des projets OK :</a:t>
            </a:r>
            <a:endParaRPr sz="35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475" y="1307850"/>
            <a:ext cx="6163500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192425" y="1790975"/>
            <a:ext cx="14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0775" y="114025"/>
            <a:ext cx="77979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5/ Proposition de planning personnalisé :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0" y="1104275"/>
            <a:ext cx="6812931" cy="357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7308875" y="1262725"/>
            <a:ext cx="17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Fichier Excel joint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