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282700" y="1628775"/>
            <a:ext cx="10363200" cy="1439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2197100" y="3738563"/>
            <a:ext cx="8534400" cy="11303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panose="02010600030101010101" pitchFamily="2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1282700" y="6100763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533900" y="6100763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9105900" y="6100763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  <p:sp>
        <p:nvSpPr>
          <p:cNvPr id="2055" name="直接连接符 2054"/>
          <p:cNvSpPr/>
          <p:nvPr/>
        </p:nvSpPr>
        <p:spPr>
          <a:xfrm>
            <a:off x="1297517" y="3141663"/>
            <a:ext cx="10367433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6837" y="406400"/>
            <a:ext cx="2595563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00151" y="406400"/>
            <a:ext cx="7636220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95097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25"/>
          <p:cNvSpPr/>
          <p:nvPr/>
        </p:nvSpPr>
        <p:spPr>
          <a:xfrm>
            <a:off x="1354667" y="1600200"/>
            <a:ext cx="10329333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1320800" y="60960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4572000" y="60960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/>
            <a:endParaRPr lang="zh-CN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9144000" y="60960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1200151" y="406400"/>
            <a:ext cx="10382249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1200151" y="1600200"/>
            <a:ext cx="10382249" cy="434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基于IOS的2D手机游戏开发</a:t>
            </a:r>
          </a:p>
        </p:txBody>
      </p:sp>
      <p:sp>
        <p:nvSpPr>
          <p:cNvPr id="37" name="副标题 36"/>
          <p:cNvSpPr>
            <a:spLocks noGrp="1"/>
          </p:cNvSpPr>
          <p:nvPr>
            <p:ph type="subTitle" idx="1"/>
          </p:nvPr>
        </p:nvSpPr>
        <p:spPr>
          <a:xfrm>
            <a:off x="2197100" y="4240840"/>
            <a:ext cx="8534400" cy="1130300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游戏名：大明</a:t>
            </a:r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</a:rPr>
              <a:t>百夫长</a:t>
            </a:r>
            <a:endParaRPr lang="en-US" altLang="zh-CN" dirty="0" smtClean="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</a:rPr>
              <a:t>答辩人：黄妞舒</a:t>
            </a:r>
            <a:endParaRPr lang="en-US" altLang="zh-CN" dirty="0" smtClean="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dirty="0" smtClean="0">
                <a:latin typeface="华文新魏" panose="02010800040101010101" charset="-122"/>
                <a:ea typeface="华文新魏" panose="02010800040101010101" charset="-122"/>
              </a:rPr>
              <a:t>指导老师：沈炜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sym typeface="+mn-ea"/>
              </a:rPr>
              <a:t>大明百夫长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sym typeface="+mn-ea"/>
              </a:rPr>
              <a:t>	Captain  of  Ming  Dynasty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200150" y="1600200"/>
            <a:ext cx="6741795" cy="4349750"/>
          </a:xfrm>
        </p:spPr>
        <p:txBody>
          <a:bodyPr/>
          <a:lstStyle/>
          <a:p>
            <a:pPr marL="0" indent="0">
              <a:buNone/>
            </a:pPr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我要做什么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	What  I  want  to  do?</a:t>
            </a:r>
          </a:p>
          <a:p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明朝的历史非常令人扼腕，它中兴的可能性是被内部一点点消耗殆尽的。关于明末的种种，众说纷纭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比如，袁崇焕杀毛文龙是对是错，崇祯杀袁崇焕又是对是错，范文程又算不算罪人。</a:t>
            </a:r>
          </a:p>
          <a:p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我想还原这段历史，并以一种有趣的方式呈现出来，并让玩家自己去寻找结论</a:t>
            </a:r>
          </a:p>
        </p:txBody>
      </p:sp>
      <p:pic>
        <p:nvPicPr>
          <p:cNvPr id="34" name="图片 33" descr="captain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0" y="3302000"/>
            <a:ext cx="1901825" cy="2647950"/>
          </a:xfrm>
          <a:prstGeom prst="rect">
            <a:avLst/>
          </a:prstGeom>
        </p:spPr>
      </p:pic>
      <p:pic>
        <p:nvPicPr>
          <p:cNvPr id="35" name="图片 34" descr="np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205" y="3446780"/>
            <a:ext cx="1687830" cy="250317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8066405" y="2783840"/>
            <a:ext cx="17564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base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百夫长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999345" y="2783840"/>
            <a:ext cx="14795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base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平民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sym typeface="+mn-ea"/>
              </a:rPr>
              <a:t>大明百夫长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sym typeface="+mn-ea"/>
              </a:rPr>
              <a:t>	Captain  of  Ming  Dynasty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200150" y="1600200"/>
            <a:ext cx="10382885" cy="4349750"/>
          </a:xfrm>
        </p:spPr>
        <p:txBody>
          <a:bodyPr/>
          <a:lstStyle/>
          <a:p>
            <a:pPr marL="0" indent="0">
              <a:buNone/>
            </a:pPr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我要怎么做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	How  I  will  to  do?</a:t>
            </a:r>
          </a:p>
          <a:p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参照常见的生活类游戏，每一个方框内都是一户人家，随着明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    末事件的发生，他们对官府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    的好感度也在发生变化。玩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    家需要努力维持民心来避免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    自己被造反而杀。在这个过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</a:rPr>
              <a:t>    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程中，玩家将会旁观或经历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</a:rPr>
              <a:t>    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整个明末的历史沿革。</a:t>
            </a:r>
          </a:p>
          <a:p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图片 1" descr="map_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240" y="3136900"/>
            <a:ext cx="5471160" cy="30772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sym typeface="+mn-ea"/>
              </a:rPr>
              <a:t>大明百夫长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sym typeface="+mn-ea"/>
              </a:rPr>
              <a:t>	Captain  of  Ming  Dynasty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200150" y="1600200"/>
            <a:ext cx="6491605" cy="4349750"/>
          </a:xfrm>
        </p:spPr>
        <p:txBody>
          <a:bodyPr/>
          <a:lstStyle/>
          <a:p>
            <a:pPr marL="0" indent="0">
              <a:buNone/>
            </a:pPr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目前的进度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	What  is  the  result?</a:t>
            </a:r>
          </a:p>
          <a:p>
            <a:endParaRPr lang="en-US" altLang="zh-CN" sz="100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人物只有正侧背三面，没有走路姿势</a:t>
            </a: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通过触摸屏幕判断前进方向，但是没有边界碰撞</a:t>
            </a: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可以储存人物位置</a:t>
            </a: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背包界面未做</a:t>
            </a: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事件与任务未成数据库</a:t>
            </a:r>
          </a:p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平民职业已经设计，但还未画图</a:t>
            </a:r>
          </a:p>
        </p:txBody>
      </p:sp>
      <p:pic>
        <p:nvPicPr>
          <p:cNvPr id="2" name="图片 1" descr="captai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435" y="2527300"/>
            <a:ext cx="1295400" cy="1803400"/>
          </a:xfrm>
          <a:prstGeom prst="rect">
            <a:avLst/>
          </a:prstGeom>
        </p:spPr>
      </p:pic>
      <p:pic>
        <p:nvPicPr>
          <p:cNvPr id="3" name="图片 2" descr="captain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155" y="2527300"/>
            <a:ext cx="1295400" cy="1803400"/>
          </a:xfrm>
          <a:prstGeom prst="rect">
            <a:avLst/>
          </a:prstGeom>
        </p:spPr>
      </p:pic>
      <p:pic>
        <p:nvPicPr>
          <p:cNvPr id="4" name="图片 3" descr="captain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755" y="2527300"/>
            <a:ext cx="1295400" cy="1803400"/>
          </a:xfrm>
          <a:prstGeom prst="rect">
            <a:avLst/>
          </a:prstGeom>
        </p:spPr>
      </p:pic>
      <p:pic>
        <p:nvPicPr>
          <p:cNvPr id="5" name="图片 4" descr="npc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435" y="4330700"/>
            <a:ext cx="1295400" cy="1803400"/>
          </a:xfrm>
          <a:prstGeom prst="rect">
            <a:avLst/>
          </a:prstGeom>
        </p:spPr>
      </p:pic>
      <p:pic>
        <p:nvPicPr>
          <p:cNvPr id="6" name="图片 5" descr="npc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7155" y="4330700"/>
            <a:ext cx="1295400" cy="1803400"/>
          </a:xfrm>
          <a:prstGeom prst="rect">
            <a:avLst/>
          </a:prstGeom>
        </p:spPr>
      </p:pic>
      <p:pic>
        <p:nvPicPr>
          <p:cNvPr id="7" name="图片 6" descr="npc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755" y="4330700"/>
            <a:ext cx="1295400" cy="1803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Times New Roman</vt:lpstr>
      <vt:lpstr>Wingdings</vt:lpstr>
      <vt:lpstr>华文新魏</vt:lpstr>
      <vt:lpstr>隶书</vt:lpstr>
      <vt:lpstr>宋体</vt:lpstr>
      <vt:lpstr>日常_活页夹</vt:lpstr>
      <vt:lpstr>基于IOS的2D手机游戏开发</vt:lpstr>
      <vt:lpstr>大明百夫长 Captain  of  Ming  Dynasty</vt:lpstr>
      <vt:lpstr>大明百夫长 Captain  of  Ming  Dynasty</vt:lpstr>
      <vt:lpstr>大明百夫长 Captain  of  Ming  Dynasty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基于IOS的2D手机游戏开发</dc:title>
  <dc:creator/>
  <cp:lastModifiedBy>Microsoft Office 用户</cp:lastModifiedBy>
  <cp:revision>6</cp:revision>
  <dcterms:created xsi:type="dcterms:W3CDTF">2015-05-05T08:02:00Z</dcterms:created>
  <dcterms:modified xsi:type="dcterms:W3CDTF">2017-01-04T07:22:33Z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