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2" r:id="rId5"/>
    <p:sldId id="260" r:id="rId6"/>
    <p:sldId id="261" r:id="rId7"/>
    <p:sldId id="263" r:id="rId8"/>
    <p:sldId id="275" r:id="rId9"/>
    <p:sldId id="276" r:id="rId10"/>
    <p:sldId id="279" r:id="rId11"/>
    <p:sldId id="274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59" autoAdjust="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1332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2013/3/8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2013/3/8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2013/3/8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anyifeng.com/blog/2012/07/git.html" TargetMode="External"/><Relationship Id="rId2" Type="http://schemas.openxmlformats.org/officeDocument/2006/relationships/hyperlink" Target="https://www.kernel.org/pub/software/scm/git/docs/user-manual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欢乐</a:t>
            </a:r>
            <a:r>
              <a:rPr lang="zh-CN" altLang="en-US" dirty="0" smtClean="0"/>
              <a:t>逛技术交流之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556000"/>
            <a:ext cx="6400800" cy="2537295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版本管理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424051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log</a:t>
            </a:r>
            <a:r>
              <a:rPr lang="zh-CN" altLang="en-US" dirty="0" smtClean="0"/>
              <a:t>查看提交日志</a:t>
            </a:r>
            <a:endParaRPr lang="en-US" altLang="zh-CN" dirty="0" smtClean="0"/>
          </a:p>
          <a:p>
            <a:r>
              <a:rPr lang="en-US" altLang="zh-CN" dirty="0" err="1"/>
              <a:t>git</a:t>
            </a:r>
            <a:r>
              <a:rPr lang="en-US" altLang="zh-CN" dirty="0"/>
              <a:t> log </a:t>
            </a:r>
            <a:r>
              <a:rPr lang="en-US" altLang="zh-CN" dirty="0" smtClean="0"/>
              <a:t>–p </a:t>
            </a:r>
            <a:r>
              <a:rPr lang="zh-CN" altLang="en-US" dirty="0" smtClean="0"/>
              <a:t>显示详细的变更记录</a:t>
            </a:r>
            <a:endParaRPr lang="en-US" altLang="zh-CN" dirty="0"/>
          </a:p>
          <a:p>
            <a:r>
              <a:rPr lang="en-US" altLang="zh-CN" dirty="0" err="1"/>
              <a:t>git</a:t>
            </a:r>
            <a:r>
              <a:rPr lang="en-US" altLang="zh-CN" dirty="0"/>
              <a:t> log </a:t>
            </a:r>
            <a:r>
              <a:rPr lang="en-US" altLang="zh-CN" dirty="0" err="1"/>
              <a:t>stable..master</a:t>
            </a:r>
            <a:r>
              <a:rPr lang="en-US" altLang="zh-CN" dirty="0"/>
              <a:t> // </a:t>
            </a:r>
            <a:r>
              <a:rPr lang="zh-CN" altLang="en-US" dirty="0" smtClean="0"/>
              <a:t>只列出在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中，但不在分支</a:t>
            </a:r>
            <a:r>
              <a:rPr lang="en-US" altLang="zh-CN" dirty="0" smtClean="0"/>
              <a:t>stable</a:t>
            </a:r>
            <a:r>
              <a:rPr lang="zh-CN" altLang="en-US" dirty="0" smtClean="0"/>
              <a:t>的变更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基础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             </a:t>
            </a:r>
            <a:r>
              <a:rPr lang="en-US" altLang="zh-CN" sz="2700" dirty="0" err="1" smtClean="0"/>
              <a:t>git</a:t>
            </a:r>
            <a:r>
              <a:rPr lang="en-US" altLang="zh-CN" sz="2700" dirty="0" smtClean="0"/>
              <a:t> log</a:t>
            </a:r>
            <a:endParaRPr lang="zh-CN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503452705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add </a:t>
            </a:r>
            <a:r>
              <a:rPr lang="zh-CN" altLang="en-US" dirty="0" smtClean="0"/>
              <a:t>添加文件到</a:t>
            </a:r>
            <a:r>
              <a:rPr lang="zh-CN" altLang="en-US" dirty="0"/>
              <a:t>索引库</a:t>
            </a:r>
            <a:r>
              <a:rPr lang="zh-CN" altLang="en-US" dirty="0" smtClean="0"/>
              <a:t>（只有添加到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，文件变更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才追踪得到）</a:t>
            </a:r>
            <a:endParaRPr lang="en-US" altLang="zh-CN" dirty="0" smtClean="0"/>
          </a:p>
          <a:p>
            <a:pPr marL="274320" lvl="1"/>
            <a:r>
              <a:rPr lang="en-US" altLang="zh-CN" dirty="0" err="1" smtClean="0"/>
              <a:t>git</a:t>
            </a:r>
            <a:r>
              <a:rPr lang="en-US" altLang="zh-CN" dirty="0" smtClean="0"/>
              <a:t> add . </a:t>
            </a:r>
            <a:r>
              <a:rPr lang="zh-CN" altLang="en-US" dirty="0" smtClean="0"/>
              <a:t>添加项目下所有的文件到</a:t>
            </a:r>
            <a:r>
              <a:rPr lang="en-US" altLang="zh-CN" dirty="0" smtClean="0"/>
              <a:t>index</a:t>
            </a:r>
          </a:p>
          <a:p>
            <a:pPr marL="274320" lvl="1"/>
            <a:r>
              <a:rPr lang="en-US" altLang="zh-CN" dirty="0" err="1" smtClean="0"/>
              <a:t>git</a:t>
            </a:r>
            <a:r>
              <a:rPr lang="en-US" altLang="zh-CN" dirty="0" smtClean="0"/>
              <a:t>  add path/</a:t>
            </a:r>
            <a:r>
              <a:rPr lang="en-US" altLang="zh-CN" dirty="0" err="1" smtClean="0"/>
              <a:t>fileName</a:t>
            </a:r>
            <a:r>
              <a:rPr lang="en-US" altLang="zh-CN" dirty="0" smtClean="0"/>
              <a:t> 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路径下的</a:t>
            </a:r>
            <a:r>
              <a:rPr lang="en-US" altLang="zh-CN" dirty="0" err="1" smtClean="0"/>
              <a:t>fileName</a:t>
            </a:r>
            <a:r>
              <a:rPr lang="zh-CN" altLang="en-US" dirty="0" smtClean="0"/>
              <a:t>文件到索引</a:t>
            </a:r>
            <a:r>
              <a:rPr lang="en-US" altLang="zh-CN" dirty="0" smtClean="0"/>
              <a:t>(</a:t>
            </a:r>
            <a:r>
              <a:rPr lang="zh-CN" altLang="en-US" dirty="0" smtClean="0"/>
              <a:t>用于有选择的提交修改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基础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             </a:t>
            </a:r>
            <a:r>
              <a:rPr lang="en-US" altLang="zh-CN" sz="2700" dirty="0" err="1" smtClean="0"/>
              <a:t>git</a:t>
            </a:r>
            <a:r>
              <a:rPr lang="en-US" altLang="zh-CN" sz="2700" dirty="0" smtClean="0"/>
              <a:t> add</a:t>
            </a:r>
            <a:endParaRPr lang="zh-CN" altLang="en-US" sz="2700" dirty="0"/>
          </a:p>
        </p:txBody>
      </p:sp>
    </p:spTree>
    <p:extLst>
      <p:ext uri="{BB962C8B-B14F-4D97-AF65-F5344CB8AC3E}">
        <p14:creationId xmlns:p14="http://schemas.microsoft.com/office/powerpoint/2010/main" val="2857724133"/>
      </p:ext>
    </p:extLst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commit</a:t>
            </a:r>
            <a:r>
              <a:rPr lang="zh-CN" altLang="en-US" dirty="0" smtClean="0"/>
              <a:t>提交到本地仓库</a:t>
            </a:r>
            <a:endParaRPr lang="en-US" altLang="zh-CN" dirty="0" smtClean="0"/>
          </a:p>
          <a:p>
            <a:pPr marL="274320" lvl="1"/>
            <a:r>
              <a:rPr lang="en-US" altLang="zh-CN" dirty="0" err="1" smtClean="0"/>
              <a:t>git</a:t>
            </a:r>
            <a:r>
              <a:rPr lang="en-US" altLang="zh-CN" dirty="0" smtClean="0"/>
              <a:t> commit –m “</a:t>
            </a:r>
            <a:r>
              <a:rPr lang="zh-CN" altLang="en-US" dirty="0" smtClean="0"/>
              <a:t>本次提交的备注</a:t>
            </a:r>
            <a:r>
              <a:rPr lang="en-US" altLang="zh-CN" dirty="0" smtClean="0"/>
              <a:t>” </a:t>
            </a:r>
            <a:r>
              <a:rPr lang="zh-CN" altLang="en-US" dirty="0" smtClean="0"/>
              <a:t>将之前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到索引库的文件提交到仓库</a:t>
            </a:r>
            <a:endParaRPr lang="en-US" altLang="zh-CN" dirty="0" smtClean="0"/>
          </a:p>
          <a:p>
            <a:pPr marL="274320" lvl="1"/>
            <a:r>
              <a:rPr lang="en-US" altLang="zh-CN" dirty="0" err="1" smtClean="0"/>
              <a:t>git</a:t>
            </a:r>
            <a:r>
              <a:rPr lang="en-US" altLang="zh-CN" dirty="0" smtClean="0"/>
              <a:t> commit –am “</a:t>
            </a:r>
            <a:r>
              <a:rPr lang="zh-CN" altLang="en-US" dirty="0"/>
              <a:t>本</a:t>
            </a:r>
            <a:r>
              <a:rPr lang="zh-CN" altLang="en-US" dirty="0" smtClean="0"/>
              <a:t>次提交的备注</a:t>
            </a:r>
            <a:r>
              <a:rPr lang="en-US" altLang="zh-CN" dirty="0" smtClean="0"/>
              <a:t>” </a:t>
            </a:r>
            <a:r>
              <a:rPr lang="zh-CN" altLang="en-US" dirty="0" smtClean="0"/>
              <a:t>将项目中中所有被追踪的有变更的文件提交到版本库，相当于运行了：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 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commit 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基础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             </a:t>
            </a:r>
            <a:r>
              <a:rPr lang="en-US" altLang="zh-CN" sz="2700" dirty="0" err="1" smtClean="0"/>
              <a:t>git</a:t>
            </a:r>
            <a:r>
              <a:rPr lang="en-US" altLang="zh-CN" sz="2700" dirty="0" smtClean="0"/>
              <a:t> commit</a:t>
            </a:r>
            <a:endParaRPr lang="zh-CN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79636545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push</a:t>
            </a:r>
            <a:r>
              <a:rPr lang="zh-CN" altLang="en-US" dirty="0" smtClean="0"/>
              <a:t>将本地仓库提交到服务器仓库</a:t>
            </a:r>
            <a:endParaRPr lang="en-US" altLang="zh-CN" dirty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push origin </a:t>
            </a:r>
            <a:r>
              <a:rPr lang="en-US" altLang="zh-CN" dirty="0" err="1" smtClean="0"/>
              <a:t>dev</a:t>
            </a:r>
            <a:r>
              <a:rPr lang="zh-CN" altLang="en-US" dirty="0" smtClean="0"/>
              <a:t>将本地的</a:t>
            </a:r>
            <a:r>
              <a:rPr lang="en-US" altLang="zh-CN" dirty="0" err="1" smtClean="0"/>
              <a:t>dev</a:t>
            </a:r>
            <a:r>
              <a:rPr lang="zh-CN" altLang="en-US" dirty="0" smtClean="0"/>
              <a:t>分支提交到服务器仓库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push origin dev:dev_2013 </a:t>
            </a:r>
            <a:r>
              <a:rPr lang="zh-CN" altLang="en-US" dirty="0" smtClean="0"/>
              <a:t>将本地的</a:t>
            </a:r>
            <a:r>
              <a:rPr lang="en-US" altLang="zh-CN" dirty="0" err="1" smtClean="0"/>
              <a:t>dev</a:t>
            </a:r>
            <a:r>
              <a:rPr lang="zh-CN" altLang="en-US" dirty="0" smtClean="0"/>
              <a:t>分支提交到服务器仓库作为</a:t>
            </a:r>
            <a:r>
              <a:rPr lang="en-US" altLang="zh-CN" dirty="0" smtClean="0"/>
              <a:t>dev_2013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push </a:t>
            </a:r>
            <a:r>
              <a:rPr lang="zh-CN" altLang="en-US" dirty="0" smtClean="0"/>
              <a:t>默认提交到本地分支指向的服务器分支，比如从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 clone</a:t>
            </a:r>
            <a:r>
              <a:rPr lang="zh-CN" altLang="en-US" dirty="0" smtClean="0"/>
              <a:t>下来的，就是到</a:t>
            </a:r>
            <a:r>
              <a:rPr lang="en-US" altLang="zh-CN" dirty="0" err="1" smtClean="0"/>
              <a:t>dev</a:t>
            </a:r>
            <a:r>
              <a:rPr lang="zh-CN" altLang="en-US" dirty="0" smtClean="0"/>
              <a:t>分支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基础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             </a:t>
            </a:r>
            <a:r>
              <a:rPr lang="en-US" altLang="zh-CN" sz="2700" dirty="0" err="1" smtClean="0"/>
              <a:t>git</a:t>
            </a:r>
            <a:r>
              <a:rPr lang="en-US" altLang="zh-CN" sz="2700" dirty="0" smtClean="0"/>
              <a:t> push</a:t>
            </a:r>
            <a:r>
              <a:rPr lang="zh-CN" altLang="en-US" sz="2700" dirty="0" smtClean="0"/>
              <a:t>（</a:t>
            </a:r>
            <a:r>
              <a:rPr lang="en-US" altLang="zh-CN" sz="2700" dirty="0" smtClean="0"/>
              <a:t>1</a:t>
            </a:r>
            <a:r>
              <a:rPr lang="zh-CN" altLang="en-US" sz="2700" dirty="0" smtClean="0"/>
              <a:t>）</a:t>
            </a:r>
            <a:endParaRPr lang="zh-CN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38004481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push :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 </a:t>
            </a:r>
            <a:r>
              <a:rPr lang="zh-CN" altLang="en-US" dirty="0" smtClean="0"/>
              <a:t>删除远程的</a:t>
            </a:r>
            <a:r>
              <a:rPr lang="en-US" altLang="zh-CN" dirty="0" err="1" smtClean="0"/>
              <a:t>dev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push –delete tag </a:t>
            </a:r>
            <a:r>
              <a:rPr lang="en-US" altLang="zh-CN" dirty="0" err="1" smtClean="0"/>
              <a:t>tagName</a:t>
            </a:r>
            <a:r>
              <a:rPr lang="en-US" altLang="zh-CN" dirty="0" smtClean="0"/>
              <a:t> </a:t>
            </a:r>
            <a:r>
              <a:rPr lang="zh-CN" altLang="en-US" dirty="0" smtClean="0"/>
              <a:t>删除远程的</a:t>
            </a:r>
            <a:r>
              <a:rPr lang="en-US" altLang="zh-CN" dirty="0" smtClean="0"/>
              <a:t>tag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tagName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基础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             </a:t>
            </a:r>
            <a:r>
              <a:rPr lang="en-US" altLang="zh-CN" sz="2700" dirty="0" err="1" smtClean="0"/>
              <a:t>git</a:t>
            </a:r>
            <a:r>
              <a:rPr lang="en-US" altLang="zh-CN" sz="2700" dirty="0" smtClean="0"/>
              <a:t> push</a:t>
            </a:r>
            <a:r>
              <a:rPr lang="zh-CN" altLang="en-US" sz="2700" dirty="0" smtClean="0"/>
              <a:t>（</a:t>
            </a:r>
            <a:r>
              <a:rPr lang="en-US" altLang="zh-CN" sz="2700" dirty="0"/>
              <a:t>2</a:t>
            </a:r>
            <a:r>
              <a:rPr lang="zh-CN" altLang="en-US" sz="2700" dirty="0" smtClean="0"/>
              <a:t>）</a:t>
            </a:r>
            <a:endParaRPr lang="zh-CN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99930512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fetch</a:t>
            </a:r>
            <a:r>
              <a:rPr lang="zh-CN" altLang="en-US" dirty="0" smtClean="0"/>
              <a:t>从</a:t>
            </a:r>
            <a:r>
              <a:rPr lang="zh-CN" altLang="en-US" dirty="0"/>
              <a:t>远程获取最新版本到</a:t>
            </a:r>
            <a:r>
              <a:rPr lang="zh-CN" altLang="en-US" dirty="0" smtClean="0"/>
              <a:t>本地</a:t>
            </a:r>
            <a:endParaRPr lang="en-US" altLang="zh-CN" dirty="0" smtClean="0"/>
          </a:p>
          <a:p>
            <a:r>
              <a:rPr lang="en-US" altLang="zh-CN" dirty="0" err="1"/>
              <a:t>git</a:t>
            </a:r>
            <a:r>
              <a:rPr lang="en-US" altLang="zh-CN" dirty="0"/>
              <a:t> fetch /</a:t>
            </a:r>
            <a:r>
              <a:rPr lang="en-US" altLang="zh-CN" dirty="0" smtClean="0"/>
              <a:t>service/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hlg</a:t>
            </a:r>
            <a:r>
              <a:rPr lang="en-US" altLang="zh-CN" dirty="0" smtClean="0"/>
              <a:t>/promo/app/code/Core </a:t>
            </a:r>
            <a:r>
              <a:rPr lang="en-US" altLang="zh-CN" dirty="0" err="1" smtClean="0"/>
              <a:t>master:who</a:t>
            </a:r>
            <a:r>
              <a:rPr lang="zh-CN" altLang="en-US" dirty="0" smtClean="0"/>
              <a:t>从远程获取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分支作为本地的</a:t>
            </a:r>
            <a:r>
              <a:rPr lang="en-US" altLang="zh-CN" dirty="0" smtClean="0"/>
              <a:t>who</a:t>
            </a:r>
            <a:r>
              <a:rPr lang="zh-CN" altLang="en-US" dirty="0" smtClean="0"/>
              <a:t>分支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基础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             </a:t>
            </a:r>
            <a:r>
              <a:rPr lang="en-US" altLang="zh-CN" sz="2700" dirty="0" err="1" smtClean="0"/>
              <a:t>git</a:t>
            </a:r>
            <a:r>
              <a:rPr lang="en-US" altLang="zh-CN" sz="2700" dirty="0" smtClean="0"/>
              <a:t> </a:t>
            </a:r>
            <a:r>
              <a:rPr lang="en-US" altLang="zh-CN" sz="2700" dirty="0"/>
              <a:t>fetch</a:t>
            </a:r>
            <a:endParaRPr lang="zh-CN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265243185"/>
      </p:ext>
    </p:extLst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merge</a:t>
            </a:r>
            <a:r>
              <a:rPr lang="zh-CN" altLang="en-US" dirty="0" smtClean="0"/>
              <a:t>把</a:t>
            </a:r>
            <a:r>
              <a:rPr lang="zh-CN" altLang="en-US" dirty="0"/>
              <a:t>一个分支或或某个</a:t>
            </a:r>
            <a:r>
              <a:rPr lang="en-US" altLang="zh-CN" dirty="0"/>
              <a:t>commit</a:t>
            </a:r>
            <a:r>
              <a:rPr lang="zh-CN" altLang="en-US" dirty="0"/>
              <a:t>的修改合并现在的分支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merge </a:t>
            </a:r>
            <a:r>
              <a:rPr lang="en-US" altLang="zh-CN" dirty="0" err="1" smtClean="0"/>
              <a:t>branchName</a:t>
            </a:r>
            <a:r>
              <a:rPr lang="en-US" altLang="zh-CN" dirty="0" smtClean="0"/>
              <a:t> </a:t>
            </a:r>
            <a:r>
              <a:rPr lang="zh-CN" altLang="en-US" dirty="0" smtClean="0"/>
              <a:t>将</a:t>
            </a:r>
            <a:r>
              <a:rPr lang="en-US" altLang="zh-CN" dirty="0" err="1" smtClean="0"/>
              <a:t>branchName</a:t>
            </a:r>
            <a:r>
              <a:rPr lang="zh-CN" altLang="en-US" dirty="0" smtClean="0"/>
              <a:t>分支合并到当前分支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merge –no-</a:t>
            </a:r>
            <a:r>
              <a:rPr lang="en-US" altLang="zh-CN" dirty="0" err="1" smtClean="0"/>
              <a:t>ff</a:t>
            </a:r>
            <a:r>
              <a:rPr lang="en-US" altLang="zh-CN" dirty="0"/>
              <a:t>  </a:t>
            </a:r>
            <a:r>
              <a:rPr lang="en-US" altLang="zh-CN" dirty="0" err="1" smtClean="0"/>
              <a:t>branchName</a:t>
            </a:r>
            <a:r>
              <a:rPr lang="en-US" altLang="zh-CN" dirty="0" smtClean="0"/>
              <a:t>    --</a:t>
            </a:r>
            <a:r>
              <a:rPr lang="en-US" altLang="zh-CN" dirty="0"/>
              <a:t>no-</a:t>
            </a:r>
            <a:r>
              <a:rPr lang="en-US" altLang="zh-CN" dirty="0" err="1"/>
              <a:t>ff</a:t>
            </a:r>
            <a:r>
              <a:rPr lang="zh-CN" altLang="en-US" dirty="0"/>
              <a:t>，即</a:t>
            </a:r>
            <a:r>
              <a:rPr lang="en-US" altLang="zh-CN" dirty="0"/>
              <a:t>not fast forward</a:t>
            </a:r>
            <a:r>
              <a:rPr lang="zh-CN" altLang="en-US" dirty="0"/>
              <a:t>，其作用是：要求</a:t>
            </a:r>
            <a:r>
              <a:rPr lang="en-US" altLang="zh-CN" dirty="0" err="1"/>
              <a:t>git</a:t>
            </a:r>
            <a:r>
              <a:rPr lang="en-US" altLang="zh-CN" dirty="0"/>
              <a:t> merge</a:t>
            </a:r>
            <a:r>
              <a:rPr lang="zh-CN" altLang="en-US" dirty="0"/>
              <a:t>即使在</a:t>
            </a:r>
            <a:r>
              <a:rPr lang="en-US" altLang="zh-CN" dirty="0"/>
              <a:t>fast forward</a:t>
            </a:r>
            <a:r>
              <a:rPr lang="zh-CN" altLang="en-US" dirty="0"/>
              <a:t>条件下也要产生一个新的</a:t>
            </a:r>
            <a:r>
              <a:rPr lang="en-US" altLang="zh-CN" dirty="0"/>
              <a:t>merge </a:t>
            </a:r>
            <a:r>
              <a:rPr lang="en-US" altLang="zh-CN" dirty="0" smtClean="0"/>
              <a:t>commit,</a:t>
            </a:r>
            <a:r>
              <a:rPr lang="zh-CN" altLang="en-US" dirty="0" smtClean="0"/>
              <a:t>这个参数是为了保持分支演变的顺畅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基础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             </a:t>
            </a:r>
            <a:r>
              <a:rPr lang="en-US" altLang="zh-CN" sz="2700" dirty="0" err="1" smtClean="0"/>
              <a:t>git</a:t>
            </a:r>
            <a:r>
              <a:rPr lang="en-US" altLang="zh-CN" sz="2700" dirty="0" smtClean="0"/>
              <a:t> merge</a:t>
            </a:r>
            <a:endParaRPr lang="zh-CN" altLang="en-US" sz="2700" dirty="0"/>
          </a:p>
        </p:txBody>
      </p:sp>
    </p:spTree>
    <p:extLst>
      <p:ext uri="{BB962C8B-B14F-4D97-AF65-F5344CB8AC3E}">
        <p14:creationId xmlns:p14="http://schemas.microsoft.com/office/powerpoint/2010/main" val="853600146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pull</a:t>
            </a:r>
            <a:r>
              <a:rPr lang="zh-CN" altLang="en-US" dirty="0"/>
              <a:t>从</a:t>
            </a:r>
            <a:r>
              <a:rPr lang="zh-CN" altLang="en-US" dirty="0" smtClean="0"/>
              <a:t>远程</a:t>
            </a:r>
            <a:r>
              <a:rPr lang="zh-CN" altLang="en-US" dirty="0"/>
              <a:t>获取最新版本并</a:t>
            </a:r>
            <a:r>
              <a:rPr lang="en-US" altLang="zh-CN" dirty="0"/>
              <a:t>merge</a:t>
            </a:r>
            <a:r>
              <a:rPr lang="zh-CN" altLang="en-US" dirty="0"/>
              <a:t>到</a:t>
            </a:r>
            <a:r>
              <a:rPr lang="zh-CN" altLang="en-US" dirty="0" smtClean="0"/>
              <a:t>本地</a:t>
            </a:r>
            <a:endParaRPr lang="en-US" altLang="zh-CN" dirty="0"/>
          </a:p>
          <a:p>
            <a:r>
              <a:rPr lang="zh-CN" altLang="en-US" dirty="0" smtClean="0"/>
              <a:t>相当于运行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fetch </a:t>
            </a:r>
            <a:r>
              <a:rPr lang="zh-CN" altLang="en-US" dirty="0" smtClean="0"/>
              <a:t>后再运行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merge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基础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             </a:t>
            </a:r>
            <a:r>
              <a:rPr lang="en-US" altLang="zh-CN" sz="2700" dirty="0" err="1" smtClean="0"/>
              <a:t>git</a:t>
            </a:r>
            <a:r>
              <a:rPr lang="en-US" altLang="zh-CN" sz="2700" dirty="0" smtClean="0"/>
              <a:t> pull</a:t>
            </a:r>
            <a:endParaRPr lang="zh-CN" altLang="en-US" sz="2700" dirty="0"/>
          </a:p>
        </p:txBody>
      </p:sp>
    </p:spTree>
    <p:extLst>
      <p:ext uri="{BB962C8B-B14F-4D97-AF65-F5344CB8AC3E}">
        <p14:creationId xmlns:p14="http://schemas.microsoft.com/office/powerpoint/2010/main" val="2619998105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branch </a:t>
            </a:r>
            <a:r>
              <a:rPr lang="zh-CN" altLang="en-US" dirty="0" smtClean="0"/>
              <a:t>查看分支，没有参数，为查看本地分支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branch –r </a:t>
            </a:r>
            <a:r>
              <a:rPr lang="zh-CN" altLang="en-US" dirty="0" smtClean="0"/>
              <a:t>查看远程分支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branch –a </a:t>
            </a:r>
            <a:r>
              <a:rPr lang="zh-CN" altLang="en-US" dirty="0" smtClean="0"/>
              <a:t>查看所有的分支</a:t>
            </a:r>
            <a:r>
              <a:rPr lang="en-US" altLang="zh-CN" dirty="0" smtClean="0"/>
              <a:t>[</a:t>
            </a:r>
            <a:r>
              <a:rPr lang="zh-CN" altLang="en-US" dirty="0" smtClean="0"/>
              <a:t>含远程分支</a:t>
            </a:r>
            <a:r>
              <a:rPr lang="en-US" altLang="zh-CN" dirty="0" smtClean="0"/>
              <a:t>]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branch </a:t>
            </a:r>
            <a:r>
              <a:rPr lang="en-US" altLang="zh-CN" dirty="0" err="1" smtClean="0"/>
              <a:t>branchName</a:t>
            </a:r>
            <a:r>
              <a:rPr lang="zh-CN" altLang="en-US" dirty="0" smtClean="0"/>
              <a:t>创建一个新的分支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branch –d </a:t>
            </a:r>
            <a:r>
              <a:rPr lang="en-US" altLang="zh-CN" dirty="0" err="1" smtClean="0"/>
              <a:t>branchName</a:t>
            </a:r>
            <a:r>
              <a:rPr lang="en-US" altLang="zh-CN" dirty="0" smtClean="0"/>
              <a:t> </a:t>
            </a:r>
            <a:r>
              <a:rPr lang="zh-CN" altLang="en-US" dirty="0" smtClean="0"/>
              <a:t>删除本地</a:t>
            </a:r>
            <a:r>
              <a:rPr lang="en-US" altLang="zh-CN" dirty="0" err="1" smtClean="0"/>
              <a:t>brachName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branch –D </a:t>
            </a:r>
            <a:r>
              <a:rPr lang="en-US" altLang="zh-CN" dirty="0" err="1" smtClean="0"/>
              <a:t>branchName</a:t>
            </a:r>
            <a:r>
              <a:rPr lang="zh-CN" altLang="en-US" dirty="0" smtClean="0"/>
              <a:t>强制删除本地</a:t>
            </a:r>
            <a:r>
              <a:rPr lang="en-US" altLang="zh-CN" dirty="0" err="1" smtClean="0"/>
              <a:t>branchName</a:t>
            </a:r>
            <a:r>
              <a:rPr lang="zh-CN" altLang="en-US" dirty="0" smtClean="0"/>
              <a:t>，即使没有提交也删除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基础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             </a:t>
            </a:r>
            <a:r>
              <a:rPr lang="en-US" altLang="zh-CN" sz="2700" dirty="0" err="1" smtClean="0"/>
              <a:t>git</a:t>
            </a:r>
            <a:r>
              <a:rPr lang="en-US" altLang="zh-CN" sz="2700" dirty="0" smtClean="0"/>
              <a:t> branch</a:t>
            </a:r>
            <a:endParaRPr lang="zh-CN" altLang="en-US" sz="2700" dirty="0"/>
          </a:p>
        </p:txBody>
      </p:sp>
    </p:spTree>
    <p:extLst>
      <p:ext uri="{BB962C8B-B14F-4D97-AF65-F5344CB8AC3E}">
        <p14:creationId xmlns:p14="http://schemas.microsoft.com/office/powerpoint/2010/main" val="706473390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checkout</a:t>
            </a:r>
            <a:r>
              <a:rPr lang="zh-CN" altLang="en-US" dirty="0"/>
              <a:t>迁出一个分支的特定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checkout </a:t>
            </a:r>
            <a:r>
              <a:rPr lang="en-US" altLang="zh-CN" dirty="0" err="1" smtClean="0"/>
              <a:t>branchName</a:t>
            </a:r>
            <a:r>
              <a:rPr lang="en-US" altLang="zh-CN" dirty="0" smtClean="0"/>
              <a:t> </a:t>
            </a:r>
            <a:r>
              <a:rPr lang="zh-CN" altLang="en-US" dirty="0" smtClean="0"/>
              <a:t>切换到</a:t>
            </a:r>
            <a:r>
              <a:rPr lang="en-US" altLang="zh-CN" dirty="0" err="1" smtClean="0"/>
              <a:t>branchName</a:t>
            </a:r>
            <a:r>
              <a:rPr lang="zh-CN" altLang="en-US" dirty="0" smtClean="0"/>
              <a:t>分支</a:t>
            </a:r>
            <a:endParaRPr lang="en-US" altLang="zh-CN" dirty="0"/>
          </a:p>
          <a:p>
            <a:r>
              <a:rPr lang="en-US" altLang="zh-CN" dirty="0" err="1" smtClean="0"/>
              <a:t>git</a:t>
            </a:r>
            <a:r>
              <a:rPr lang="en-US" altLang="zh-CN" dirty="0"/>
              <a:t> checkout  -b </a:t>
            </a:r>
            <a:r>
              <a:rPr lang="en-US" altLang="zh-CN" dirty="0" err="1"/>
              <a:t>branchName</a:t>
            </a:r>
            <a:r>
              <a:rPr lang="en-US" altLang="zh-CN" dirty="0"/>
              <a:t> </a:t>
            </a:r>
            <a:r>
              <a:rPr lang="en-US" altLang="zh-CN" dirty="0" err="1"/>
              <a:t>oldBranch</a:t>
            </a:r>
            <a:r>
              <a:rPr lang="en-US" altLang="zh-CN" dirty="0"/>
              <a:t> </a:t>
            </a:r>
            <a:r>
              <a:rPr lang="zh-CN" altLang="en-US" dirty="0"/>
              <a:t>以分支</a:t>
            </a:r>
            <a:r>
              <a:rPr lang="en-US" altLang="zh-CN" dirty="0" err="1"/>
              <a:t>oldBranch</a:t>
            </a:r>
            <a:r>
              <a:rPr lang="zh-CN" altLang="en-US" dirty="0"/>
              <a:t>为基础创建新分支</a:t>
            </a:r>
            <a:r>
              <a:rPr lang="en-US" altLang="zh-CN" dirty="0" err="1"/>
              <a:t>branchName</a:t>
            </a:r>
            <a:r>
              <a:rPr lang="zh-CN" altLang="en-US" dirty="0"/>
              <a:t>并切换到</a:t>
            </a:r>
            <a:r>
              <a:rPr lang="en-US" altLang="zh-CN" dirty="0" err="1" smtClean="0"/>
              <a:t>branchName</a:t>
            </a:r>
            <a:endParaRPr lang="en-US" altLang="zh-CN" dirty="0" smtClean="0"/>
          </a:p>
          <a:p>
            <a:r>
              <a:rPr lang="en-US" altLang="zh-CN" dirty="0" err="1"/>
              <a:t>git</a:t>
            </a:r>
            <a:r>
              <a:rPr lang="en-US" altLang="zh-CN" dirty="0"/>
              <a:t> checkout v2.5 </a:t>
            </a:r>
            <a:r>
              <a:rPr lang="en-US" altLang="zh-CN" dirty="0" smtClean="0"/>
              <a:t>path/to/file</a:t>
            </a:r>
            <a:r>
              <a:rPr lang="zh-CN" altLang="en-US" dirty="0"/>
              <a:t>还原为旧版本的文件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基础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             </a:t>
            </a:r>
            <a:r>
              <a:rPr lang="en-US" altLang="zh-CN" sz="2700" dirty="0" err="1" smtClean="0"/>
              <a:t>git</a:t>
            </a:r>
            <a:r>
              <a:rPr lang="en-US" altLang="zh-CN" sz="2700" dirty="0" smtClean="0"/>
              <a:t> checkout</a:t>
            </a:r>
            <a:endParaRPr lang="zh-CN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529179947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516395"/>
            <a:ext cx="4026015" cy="4320480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794528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/>
              <a:t>Git</a:t>
            </a:r>
            <a:r>
              <a:rPr lang="zh-CN" altLang="en-US" sz="2800" dirty="0" smtClean="0"/>
              <a:t>版本管理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1400" dirty="0" err="1"/>
              <a:t>Git</a:t>
            </a:r>
            <a:r>
              <a:rPr lang="zh-CN" altLang="en-US" sz="1400" dirty="0"/>
              <a:t>是一个开源的分布式版本控制系统，用以有效、高速的处理从很小到非常大的项目版本管理</a:t>
            </a:r>
          </a:p>
        </p:txBody>
      </p:sp>
    </p:spTree>
    <p:extLst>
      <p:ext uri="{BB962C8B-B14F-4D97-AF65-F5344CB8AC3E}">
        <p14:creationId xmlns:p14="http://schemas.microsoft.com/office/powerpoint/2010/main" val="3190020426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tag</a:t>
            </a:r>
            <a:r>
              <a:rPr lang="zh-CN" altLang="en-US" dirty="0" smtClean="0"/>
              <a:t>查看标签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tag –r </a:t>
            </a:r>
            <a:r>
              <a:rPr lang="zh-CN" altLang="en-US" dirty="0" smtClean="0"/>
              <a:t>查看远程标签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tag -l V2.3* </a:t>
            </a:r>
            <a:r>
              <a:rPr lang="zh-CN" altLang="en-US" dirty="0" smtClean="0"/>
              <a:t>支持查看制定范围的标签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 tag </a:t>
            </a:r>
            <a:r>
              <a:rPr lang="en-US" altLang="zh-CN" dirty="0" err="1" smtClean="0"/>
              <a:t>tagName</a:t>
            </a:r>
            <a:r>
              <a:rPr lang="en-US" altLang="zh-CN" dirty="0" smtClean="0"/>
              <a:t> [commit]</a:t>
            </a:r>
            <a:r>
              <a:rPr lang="zh-CN" altLang="en-US" dirty="0" smtClean="0"/>
              <a:t>创建一个标签 </a:t>
            </a:r>
            <a:r>
              <a:rPr lang="en-US" altLang="zh-CN" dirty="0" smtClean="0"/>
              <a:t>commit </a:t>
            </a:r>
            <a:r>
              <a:rPr lang="zh-CN" altLang="en-US" dirty="0" smtClean="0"/>
              <a:t>省略的话表示当前的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指的是提交后的唯一标识字符串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基础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             </a:t>
            </a:r>
            <a:r>
              <a:rPr lang="en-US" altLang="zh-CN" sz="2700" dirty="0" err="1" smtClean="0"/>
              <a:t>git</a:t>
            </a:r>
            <a:r>
              <a:rPr lang="en-US" altLang="zh-CN" sz="2700" dirty="0" smtClean="0"/>
              <a:t> tag(1)</a:t>
            </a:r>
            <a:endParaRPr lang="zh-CN" altLang="en-US" sz="27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992" y="5157192"/>
            <a:ext cx="3657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179947"/>
      </p:ext>
    </p:extLst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tag –d </a:t>
            </a:r>
            <a:r>
              <a:rPr lang="zh-CN" altLang="en-US" dirty="0" smtClean="0"/>
              <a:t>删除本地标签</a:t>
            </a:r>
            <a:endParaRPr lang="en-US" altLang="zh-CN" dirty="0" smtClean="0"/>
          </a:p>
          <a:p>
            <a:r>
              <a:rPr lang="en-US" altLang="zh-CN" dirty="0" err="1"/>
              <a:t>git</a:t>
            </a:r>
            <a:r>
              <a:rPr lang="en-US" altLang="zh-CN" dirty="0"/>
              <a:t> push origin [name</a:t>
            </a:r>
            <a:r>
              <a:rPr lang="en-US" altLang="zh-CN" dirty="0" smtClean="0"/>
              <a:t>] </a:t>
            </a:r>
            <a:r>
              <a:rPr lang="zh-CN" altLang="en-US" dirty="0" smtClean="0"/>
              <a:t>将本地标签提交到远程服务器</a:t>
            </a:r>
            <a:endParaRPr lang="en-US" altLang="zh-CN" dirty="0" smtClean="0"/>
          </a:p>
          <a:p>
            <a:r>
              <a:rPr lang="en-US" altLang="zh-CN" dirty="0" err="1"/>
              <a:t>git</a:t>
            </a:r>
            <a:r>
              <a:rPr lang="en-US" altLang="zh-CN" dirty="0"/>
              <a:t> push origin :refs/tags/[name</a:t>
            </a:r>
            <a:r>
              <a:rPr lang="en-US" altLang="zh-CN" dirty="0" smtClean="0"/>
              <a:t>]</a:t>
            </a:r>
            <a:r>
              <a:rPr lang="zh-CN" altLang="en-US" dirty="0" smtClean="0"/>
              <a:t>删除远程</a:t>
            </a:r>
            <a:r>
              <a:rPr lang="en-US" altLang="zh-CN" dirty="0" smtClean="0"/>
              <a:t>tag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show </a:t>
            </a:r>
            <a:r>
              <a:rPr lang="en-US" altLang="zh-CN" dirty="0" err="1" smtClean="0"/>
              <a:t>tagName</a:t>
            </a:r>
            <a:r>
              <a:rPr lang="en-US" altLang="zh-CN" dirty="0" smtClean="0"/>
              <a:t> </a:t>
            </a:r>
            <a:r>
              <a:rPr lang="zh-CN" altLang="en-US" dirty="0" smtClean="0"/>
              <a:t>查看标签的相关信息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基础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             </a:t>
            </a:r>
            <a:r>
              <a:rPr lang="en-US" altLang="zh-CN" sz="2700" dirty="0" err="1" smtClean="0"/>
              <a:t>git</a:t>
            </a:r>
            <a:r>
              <a:rPr lang="en-US" altLang="zh-CN" sz="2700" dirty="0" smtClean="0"/>
              <a:t> tag(2)</a:t>
            </a:r>
            <a:endParaRPr lang="zh-CN" altLang="en-US" sz="2700" dirty="0"/>
          </a:p>
        </p:txBody>
      </p:sp>
    </p:spTree>
    <p:extLst>
      <p:ext uri="{BB962C8B-B14F-4D97-AF65-F5344CB8AC3E}">
        <p14:creationId xmlns:p14="http://schemas.microsoft.com/office/powerpoint/2010/main" val="85636896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</a:t>
            </a:r>
            <a:r>
              <a:rPr lang="zh-CN" altLang="en-US" dirty="0" smtClean="0"/>
              <a:t>删除文件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fileName</a:t>
            </a:r>
            <a:r>
              <a:rPr lang="en-US" altLang="zh-CN" dirty="0" smtClean="0"/>
              <a:t> </a:t>
            </a:r>
            <a:r>
              <a:rPr lang="zh-CN" altLang="en-US" dirty="0" smtClean="0"/>
              <a:t>删除</a:t>
            </a:r>
            <a:r>
              <a:rPr lang="en-US" altLang="zh-CN" dirty="0" err="1" smtClean="0"/>
              <a:t>fileName</a:t>
            </a:r>
            <a:r>
              <a:rPr lang="zh-CN" altLang="en-US" dirty="0" smtClean="0"/>
              <a:t>文件，提交后，本地和服务器的</a:t>
            </a:r>
            <a:r>
              <a:rPr lang="en-US" altLang="zh-CN" dirty="0" err="1" smtClean="0"/>
              <a:t>fileName</a:t>
            </a:r>
            <a:r>
              <a:rPr lang="zh-CN" altLang="en-US" dirty="0" smtClean="0"/>
              <a:t>都将删除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rm</a:t>
            </a:r>
            <a:r>
              <a:rPr lang="en-US" altLang="zh-CN" dirty="0"/>
              <a:t> --cached </a:t>
            </a:r>
            <a:r>
              <a:rPr lang="en-US" altLang="zh-CN" dirty="0" err="1"/>
              <a:t>fileName</a:t>
            </a:r>
            <a:r>
              <a:rPr lang="en-US" altLang="zh-CN" dirty="0"/>
              <a:t> </a:t>
            </a:r>
            <a:r>
              <a:rPr lang="zh-CN" altLang="en-US" dirty="0" smtClean="0"/>
              <a:t>从</a:t>
            </a:r>
            <a:r>
              <a:rPr lang="zh-CN" altLang="en-US" dirty="0"/>
              <a:t>索引库</a:t>
            </a:r>
            <a:r>
              <a:rPr lang="zh-CN" altLang="en-US" dirty="0" smtClean="0"/>
              <a:t>删除，文件将保留，但是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将不再跟踪其变更情况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基础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             </a:t>
            </a:r>
            <a:r>
              <a:rPr lang="en-US" altLang="zh-CN" sz="2700" dirty="0" err="1" smtClean="0"/>
              <a:t>git</a:t>
            </a:r>
            <a:r>
              <a:rPr lang="en-US" altLang="zh-CN" sz="2700" dirty="0" smtClean="0"/>
              <a:t> </a:t>
            </a:r>
            <a:r>
              <a:rPr lang="en-US" altLang="zh-CN" sz="2700" dirty="0" err="1" smtClean="0"/>
              <a:t>rm</a:t>
            </a:r>
            <a:endParaRPr lang="zh-CN" altLang="en-US" sz="2700" dirty="0"/>
          </a:p>
        </p:txBody>
      </p:sp>
    </p:spTree>
    <p:extLst>
      <p:ext uri="{BB962C8B-B14F-4D97-AF65-F5344CB8AC3E}">
        <p14:creationId xmlns:p14="http://schemas.microsoft.com/office/powerpoint/2010/main" val="85412420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reset</a:t>
            </a:r>
            <a:r>
              <a:rPr lang="zh-CN" altLang="en-US" dirty="0" smtClean="0"/>
              <a:t>回滚</a:t>
            </a:r>
            <a:endParaRPr lang="en-US" altLang="zh-CN" dirty="0" smtClean="0"/>
          </a:p>
          <a:p>
            <a:r>
              <a:rPr lang="en-US" altLang="zh-CN" dirty="0" err="1"/>
              <a:t>git</a:t>
            </a:r>
            <a:r>
              <a:rPr lang="en-US" altLang="zh-CN" dirty="0"/>
              <a:t> reset –soft</a:t>
            </a:r>
            <a:r>
              <a:rPr lang="zh-CN" altLang="en-US" dirty="0"/>
              <a:t>选项后，只回退了</a:t>
            </a:r>
            <a:r>
              <a:rPr lang="en-US" altLang="zh-CN" dirty="0"/>
              <a:t>commit</a:t>
            </a:r>
            <a:r>
              <a:rPr lang="zh-CN" altLang="en-US" dirty="0"/>
              <a:t>的信息，而不会回复到</a:t>
            </a:r>
            <a:r>
              <a:rPr lang="en-US" altLang="zh-CN" dirty="0"/>
              <a:t>index file</a:t>
            </a:r>
            <a:r>
              <a:rPr lang="zh-CN" altLang="en-US" dirty="0"/>
              <a:t>一级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reset –hard</a:t>
            </a:r>
            <a:r>
              <a:rPr lang="zh-CN" altLang="en-US" dirty="0"/>
              <a:t>会完全撤销一个</a:t>
            </a:r>
            <a:r>
              <a:rPr lang="en-US" altLang="zh-CN" dirty="0"/>
              <a:t>commit</a:t>
            </a:r>
            <a:r>
              <a:rPr lang="zh-CN" altLang="en-US" dirty="0"/>
              <a:t>，彻底的回复到上一次</a:t>
            </a:r>
            <a:r>
              <a:rPr lang="en-US" altLang="zh-CN" dirty="0"/>
              <a:t>commit</a:t>
            </a:r>
            <a:r>
              <a:rPr lang="zh-CN" altLang="en-US" dirty="0"/>
              <a:t>的状态。连</a:t>
            </a:r>
            <a:r>
              <a:rPr lang="en-US" altLang="zh-CN" dirty="0"/>
              <a:t>working tree</a:t>
            </a:r>
            <a:r>
              <a:rPr lang="zh-CN" altLang="en-US" dirty="0"/>
              <a:t>的源代码也会完全倒退到上次</a:t>
            </a:r>
            <a:r>
              <a:rPr lang="en-US" altLang="zh-CN" dirty="0"/>
              <a:t>commit</a:t>
            </a:r>
            <a:r>
              <a:rPr lang="zh-CN" altLang="en-US" dirty="0"/>
              <a:t>之时的状态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reset –mixed[</a:t>
            </a:r>
            <a:r>
              <a:rPr lang="zh-CN" altLang="en-US" dirty="0"/>
              <a:t>默认</a:t>
            </a:r>
            <a:r>
              <a:rPr lang="en-US" altLang="zh-CN" dirty="0"/>
              <a:t>]</a:t>
            </a:r>
            <a:r>
              <a:rPr lang="zh-CN" altLang="en-US" dirty="0"/>
              <a:t>会撤销最近的一次</a:t>
            </a:r>
            <a:r>
              <a:rPr lang="en-US" altLang="zh-CN" dirty="0"/>
              <a:t>commit</a:t>
            </a:r>
            <a:r>
              <a:rPr lang="zh-CN" altLang="en-US" dirty="0"/>
              <a:t>，只保留</a:t>
            </a:r>
            <a:r>
              <a:rPr lang="en-US" altLang="zh-CN" dirty="0"/>
              <a:t>working tree</a:t>
            </a:r>
            <a:r>
              <a:rPr lang="zh-CN" altLang="en-US" dirty="0"/>
              <a:t>的源代码级的修改，而</a:t>
            </a:r>
            <a:r>
              <a:rPr lang="en-US" altLang="zh-CN" dirty="0"/>
              <a:t>index file</a:t>
            </a:r>
            <a:r>
              <a:rPr lang="zh-CN" altLang="en-US" dirty="0"/>
              <a:t>和</a:t>
            </a:r>
            <a:r>
              <a:rPr lang="en-US" altLang="zh-CN" dirty="0"/>
              <a:t>commit</a:t>
            </a:r>
            <a:r>
              <a:rPr lang="zh-CN" altLang="en-US" dirty="0"/>
              <a:t>都会回复到上一次</a:t>
            </a:r>
            <a:r>
              <a:rPr lang="en-US" altLang="zh-CN" dirty="0"/>
              <a:t>commit</a:t>
            </a:r>
            <a:r>
              <a:rPr lang="zh-CN" altLang="en-US" dirty="0"/>
              <a:t>的状态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基础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             </a:t>
            </a:r>
            <a:r>
              <a:rPr lang="en-US" altLang="zh-CN" sz="2700" dirty="0" err="1" smtClean="0"/>
              <a:t>git</a:t>
            </a:r>
            <a:r>
              <a:rPr lang="en-US" altLang="zh-CN" sz="2700" dirty="0" smtClean="0"/>
              <a:t> reset</a:t>
            </a:r>
            <a:endParaRPr lang="zh-CN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094238271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rebase</a:t>
            </a:r>
            <a:r>
              <a:rPr lang="zh-CN" altLang="en-US" dirty="0" smtClean="0"/>
              <a:t>一</a:t>
            </a:r>
            <a:r>
              <a:rPr lang="zh-CN" altLang="en-US" dirty="0"/>
              <a:t>个分支的修改合并到当前</a:t>
            </a:r>
            <a:r>
              <a:rPr lang="zh-CN" altLang="en-US" dirty="0" smtClean="0"/>
              <a:t>分支</a:t>
            </a:r>
            <a:endParaRPr lang="en-US" altLang="zh-CN" dirty="0"/>
          </a:p>
          <a:p>
            <a:r>
              <a:rPr lang="zh-CN" altLang="en-US" dirty="0" smtClean="0"/>
              <a:t>比如我们开发一个项目，这个项目开发了有一段时间了，而主分支已经有过多次提交用于</a:t>
            </a:r>
            <a:r>
              <a:rPr lang="en-US" altLang="zh-CN" dirty="0" smtClean="0"/>
              <a:t>bug</a:t>
            </a:r>
            <a:r>
              <a:rPr lang="zh-CN" altLang="en-US" dirty="0" smtClean="0"/>
              <a:t>修复，这个时候，如果我们项目完成，需要以主分支的变更为准，此时就需要：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checkout 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 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rebase master//</a:t>
            </a:r>
            <a:r>
              <a:rPr lang="zh-CN" altLang="en-US" dirty="0" smtClean="0"/>
              <a:t>将主分支的变更合并到当前</a:t>
            </a:r>
            <a:r>
              <a:rPr lang="en-US" altLang="zh-CN" dirty="0" err="1" smtClean="0"/>
              <a:t>dev</a:t>
            </a:r>
            <a:r>
              <a:rPr lang="zh-CN" altLang="en-US" dirty="0" smtClean="0"/>
              <a:t>分支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基础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             </a:t>
            </a:r>
            <a:r>
              <a:rPr lang="en-US" altLang="zh-CN" sz="2700" dirty="0" err="1" smtClean="0"/>
              <a:t>git</a:t>
            </a:r>
            <a:r>
              <a:rPr lang="en-US" altLang="zh-CN" sz="2700" dirty="0" smtClean="0"/>
              <a:t> rebase</a:t>
            </a:r>
            <a:r>
              <a:rPr lang="zh-CN" altLang="en-US" sz="2700" dirty="0" smtClean="0"/>
              <a:t>（</a:t>
            </a:r>
            <a:r>
              <a:rPr lang="en-US" altLang="zh-CN" sz="2700" dirty="0" smtClean="0"/>
              <a:t>1</a:t>
            </a:r>
            <a:r>
              <a:rPr lang="zh-CN" altLang="en-US" sz="2700" dirty="0" smtClean="0"/>
              <a:t>）</a:t>
            </a:r>
            <a:endParaRPr lang="zh-CN" altLang="en-US" sz="2700" dirty="0"/>
          </a:p>
        </p:txBody>
      </p:sp>
    </p:spTree>
    <p:extLst>
      <p:ext uri="{BB962C8B-B14F-4D97-AF65-F5344CB8AC3E}">
        <p14:creationId xmlns:p14="http://schemas.microsoft.com/office/powerpoint/2010/main" val="674635859"/>
      </p:ext>
    </p:extLst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在合并的过程中可能会出现冲突，解决完冲突后，运行</a:t>
            </a:r>
            <a:r>
              <a:rPr lang="en-US" altLang="zh-CN" dirty="0" err="1"/>
              <a:t>git</a:t>
            </a:r>
            <a:r>
              <a:rPr lang="en-US" altLang="zh-CN" dirty="0"/>
              <a:t> rebase –continue</a:t>
            </a:r>
            <a:r>
              <a:rPr lang="zh-CN" altLang="en-US" dirty="0"/>
              <a:t>继续直到</a:t>
            </a:r>
            <a:r>
              <a:rPr lang="zh-CN" altLang="en-US" dirty="0" smtClean="0"/>
              <a:t>完成</a:t>
            </a:r>
            <a:endParaRPr lang="en-US" altLang="zh-CN" dirty="0" smtClean="0"/>
          </a:p>
          <a:p>
            <a:r>
              <a:rPr lang="zh-CN" altLang="en-US" dirty="0" smtClean="0"/>
              <a:t>如果有冲突的不想处理：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err="1"/>
              <a:t>git</a:t>
            </a:r>
            <a:r>
              <a:rPr lang="en-US" altLang="zh-CN" dirty="0"/>
              <a:t> rebase –</a:t>
            </a:r>
            <a:r>
              <a:rPr lang="en-US" altLang="zh-CN" dirty="0" smtClean="0"/>
              <a:t>abort </a:t>
            </a:r>
            <a:r>
              <a:rPr lang="zh-CN" altLang="en-US" dirty="0" smtClean="0"/>
              <a:t>放弃合并过程</a:t>
            </a:r>
            <a:endParaRPr lang="en-US" altLang="zh-CN" dirty="0" smtClean="0"/>
          </a:p>
          <a:p>
            <a:pPr lvl="1"/>
            <a:r>
              <a:rPr lang="en-US" altLang="zh-CN" dirty="0"/>
              <a:t>B</a:t>
            </a:r>
            <a:r>
              <a:rPr lang="zh-CN" altLang="en-US" dirty="0" smtClean="0"/>
              <a:t>、</a:t>
            </a:r>
            <a:r>
              <a:rPr lang="en-US" altLang="zh-CN" dirty="0" err="1"/>
              <a:t>git</a:t>
            </a:r>
            <a:r>
              <a:rPr lang="en-US" altLang="zh-CN" dirty="0"/>
              <a:t> rebase –</a:t>
            </a:r>
            <a:r>
              <a:rPr lang="en-US" altLang="zh-CN" dirty="0" smtClean="0"/>
              <a:t>skip </a:t>
            </a:r>
            <a:r>
              <a:rPr lang="zh-CN" altLang="en-US" dirty="0" smtClean="0"/>
              <a:t>直接当前分支取代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基础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             </a:t>
            </a:r>
            <a:r>
              <a:rPr lang="en-US" altLang="zh-CN" sz="2700" dirty="0" err="1" smtClean="0"/>
              <a:t>git</a:t>
            </a:r>
            <a:r>
              <a:rPr lang="en-US" altLang="zh-CN" sz="2700" dirty="0" smtClean="0"/>
              <a:t> rebase</a:t>
            </a:r>
            <a:r>
              <a:rPr lang="zh-CN" altLang="en-US" sz="2700" dirty="0" smtClean="0"/>
              <a:t>（</a:t>
            </a:r>
            <a:r>
              <a:rPr lang="en-US" altLang="zh-CN" sz="2700" dirty="0"/>
              <a:t>2</a:t>
            </a:r>
            <a:r>
              <a:rPr lang="zh-CN" altLang="en-US" sz="2700" dirty="0" smtClean="0"/>
              <a:t>）</a:t>
            </a:r>
            <a:endParaRPr lang="zh-CN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015925122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smtClean="0"/>
              <a:t>bisect</a:t>
            </a:r>
            <a:r>
              <a:rPr lang="zh-CN" altLang="en-US" dirty="0" smtClean="0"/>
              <a:t>二分查找，用于两个版本之间快速定位问题所在</a:t>
            </a:r>
            <a:endParaRPr lang="en-US" altLang="zh-CN" dirty="0" smtClean="0"/>
          </a:p>
          <a:p>
            <a:r>
              <a:rPr lang="en-US" altLang="zh-CN" dirty="0" err="1"/>
              <a:t>git</a:t>
            </a:r>
            <a:r>
              <a:rPr lang="en-US" altLang="zh-CN" dirty="0"/>
              <a:t> bisect </a:t>
            </a:r>
            <a:r>
              <a:rPr lang="en-US" altLang="zh-CN" dirty="0" smtClean="0"/>
              <a:t>start </a:t>
            </a:r>
            <a:r>
              <a:rPr lang="zh-CN" altLang="en-US" dirty="0" smtClean="0"/>
              <a:t>开始二分查找</a:t>
            </a:r>
            <a:endParaRPr lang="en-US" altLang="zh-CN" dirty="0" smtClean="0"/>
          </a:p>
          <a:p>
            <a:r>
              <a:rPr lang="en-US" altLang="zh-CN" dirty="0" err="1"/>
              <a:t>git</a:t>
            </a:r>
            <a:r>
              <a:rPr lang="en-US" altLang="zh-CN" dirty="0"/>
              <a:t> bisect </a:t>
            </a:r>
            <a:r>
              <a:rPr lang="en-US" altLang="zh-CN" dirty="0" smtClean="0"/>
              <a:t>bad </a:t>
            </a:r>
            <a:r>
              <a:rPr lang="zh-CN" altLang="en-US" dirty="0" smtClean="0"/>
              <a:t>标记当前版本为坏的版本</a:t>
            </a:r>
            <a:endParaRPr lang="en-US" altLang="zh-CN" dirty="0" smtClean="0"/>
          </a:p>
          <a:p>
            <a:r>
              <a:rPr lang="en-US" altLang="zh-CN" dirty="0" err="1"/>
              <a:t>git</a:t>
            </a:r>
            <a:r>
              <a:rPr lang="en-US" altLang="zh-CN" dirty="0"/>
              <a:t> bisect good  </a:t>
            </a:r>
            <a:r>
              <a:rPr lang="en-US" altLang="zh-CN" dirty="0" smtClean="0"/>
              <a:t>tag_2013</a:t>
            </a:r>
            <a:r>
              <a:rPr lang="zh-CN" altLang="en-US" dirty="0"/>
              <a:t>找到上次正确的版本标记为正确的；这时</a:t>
            </a:r>
            <a:r>
              <a:rPr lang="en-US" altLang="zh-CN" dirty="0" err="1"/>
              <a:t>git</a:t>
            </a:r>
            <a:r>
              <a:rPr lang="zh-CN" altLang="en-US" dirty="0"/>
              <a:t>会告诉你选取了一个中间版本，这时就开始编译，测试，如果不通过，</a:t>
            </a:r>
            <a:r>
              <a:rPr lang="zh-CN" altLang="en-US" dirty="0" smtClean="0"/>
              <a:t>执行</a:t>
            </a:r>
            <a:r>
              <a:rPr lang="en-US" altLang="zh-CN" dirty="0" err="1"/>
              <a:t>git</a:t>
            </a:r>
            <a:r>
              <a:rPr lang="en-US" altLang="zh-CN" dirty="0"/>
              <a:t> bisect </a:t>
            </a:r>
            <a:r>
              <a:rPr lang="en-US" altLang="zh-CN" dirty="0" smtClean="0"/>
              <a:t>bad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会用二分查找继续找一个中间版本，如果通过：</a:t>
            </a:r>
            <a:r>
              <a:rPr lang="en-US" altLang="zh-CN" dirty="0" smtClean="0"/>
              <a:t> </a:t>
            </a:r>
            <a:r>
              <a:rPr lang="en-US" altLang="zh-CN" dirty="0" err="1"/>
              <a:t>git</a:t>
            </a:r>
            <a:r>
              <a:rPr lang="en-US" altLang="zh-CN" dirty="0"/>
              <a:t> bisect </a:t>
            </a:r>
            <a:r>
              <a:rPr lang="en-US" altLang="zh-CN" dirty="0" smtClean="0"/>
              <a:t>good</a:t>
            </a:r>
            <a:r>
              <a:rPr lang="zh-CN" altLang="en-US" dirty="0"/>
              <a:t>， </a:t>
            </a:r>
            <a:r>
              <a:rPr lang="en-US" altLang="zh-CN" dirty="0" err="1"/>
              <a:t>git</a:t>
            </a:r>
            <a:r>
              <a:rPr lang="zh-CN" altLang="en-US" dirty="0"/>
              <a:t>将继续</a:t>
            </a:r>
            <a:r>
              <a:rPr lang="zh-CN" altLang="en-US" dirty="0" smtClean="0"/>
              <a:t>定位，</a:t>
            </a:r>
            <a:r>
              <a:rPr lang="zh-CN" altLang="en-US" dirty="0"/>
              <a:t>直到最后定位到一个引入错误的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bisect reset </a:t>
            </a:r>
            <a:r>
              <a:rPr lang="zh-CN" altLang="en-US" dirty="0" smtClean="0"/>
              <a:t>返回到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bisect start</a:t>
            </a:r>
            <a:r>
              <a:rPr lang="zh-CN" altLang="en-US" dirty="0" smtClean="0"/>
              <a:t>之前的版本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基础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             </a:t>
            </a:r>
            <a:r>
              <a:rPr lang="en-US" altLang="zh-CN" sz="2700" dirty="0" err="1" smtClean="0"/>
              <a:t>git</a:t>
            </a:r>
            <a:r>
              <a:rPr lang="en-US" altLang="zh-CN" sz="2700" dirty="0" smtClean="0"/>
              <a:t> </a:t>
            </a:r>
            <a:r>
              <a:rPr lang="en-US" altLang="zh-CN" sz="2700" dirty="0"/>
              <a:t>bisect</a:t>
            </a:r>
            <a:endParaRPr lang="zh-CN" altLang="en-US" sz="2700" dirty="0"/>
          </a:p>
        </p:txBody>
      </p:sp>
    </p:spTree>
    <p:extLst>
      <p:ext uri="{BB962C8B-B14F-4D97-AF65-F5344CB8AC3E}">
        <p14:creationId xmlns:p14="http://schemas.microsoft.com/office/powerpoint/2010/main" val="2446951492"/>
      </p:ext>
    </p:extLst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以下以</a:t>
            </a:r>
            <a:r>
              <a:rPr lang="en-US" altLang="zh-CN" dirty="0" err="1" smtClean="0"/>
              <a:t>abing</a:t>
            </a:r>
            <a:r>
              <a:rPr lang="zh-CN" altLang="en-US" dirty="0" smtClean="0"/>
              <a:t>为例，这边要求代码都</a:t>
            </a:r>
            <a:r>
              <a:rPr lang="zh-CN" altLang="en-US" dirty="0" smtClean="0">
                <a:solidFill>
                  <a:srgbClr val="FF0000"/>
                </a:solidFill>
              </a:rPr>
              <a:t>从</a:t>
            </a:r>
            <a:r>
              <a:rPr lang="en-US" altLang="zh-CN" dirty="0" err="1" smtClean="0">
                <a:solidFill>
                  <a:srgbClr val="FF0000"/>
                </a:solidFill>
              </a:rPr>
              <a:t>dev</a:t>
            </a:r>
            <a:r>
              <a:rPr lang="zh-CN" altLang="en-US" dirty="0" smtClean="0">
                <a:solidFill>
                  <a:srgbClr val="FF0000"/>
                </a:solidFill>
              </a:rPr>
              <a:t>分支拉取</a:t>
            </a:r>
            <a:r>
              <a:rPr lang="zh-CN" altLang="en-US" dirty="0" smtClean="0"/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master</a:t>
            </a:r>
            <a:r>
              <a:rPr lang="zh-CN" altLang="en-US" dirty="0" smtClean="0">
                <a:solidFill>
                  <a:srgbClr val="FF0000"/>
                </a:solidFill>
              </a:rPr>
              <a:t>保持随时可发布状态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cd </a:t>
            </a:r>
            <a:r>
              <a:rPr lang="en-US" altLang="zh-CN" dirty="0"/>
              <a:t>/</a:t>
            </a:r>
            <a:r>
              <a:rPr lang="en-US" altLang="zh-CN" dirty="0" smtClean="0"/>
              <a:t>service/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abing</a:t>
            </a:r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 smtClean="0"/>
              <a:t>//</a:t>
            </a:r>
            <a:r>
              <a:rPr lang="zh-CN" altLang="en-US" dirty="0" smtClean="0"/>
              <a:t>进入个人开发目录</a:t>
            </a:r>
            <a:endParaRPr lang="en-US" altLang="zh-CN" dirty="0"/>
          </a:p>
          <a:p>
            <a:r>
              <a:rPr lang="en-US" altLang="zh-CN" dirty="0" err="1"/>
              <a:t>mkdir</a:t>
            </a:r>
            <a:r>
              <a:rPr lang="en-US" altLang="zh-CN" dirty="0"/>
              <a:t> -p </a:t>
            </a:r>
            <a:r>
              <a:rPr lang="en-US" altLang="zh-CN" dirty="0" smtClean="0"/>
              <a:t>promo/app/code //</a:t>
            </a:r>
            <a:r>
              <a:rPr lang="zh-CN" altLang="en-US" dirty="0" smtClean="0"/>
              <a:t>创建项目文件夹</a:t>
            </a:r>
            <a:endParaRPr lang="en-US" altLang="zh-CN" dirty="0"/>
          </a:p>
          <a:p>
            <a:r>
              <a:rPr lang="en-US" altLang="zh-CN" dirty="0"/>
              <a:t>cd </a:t>
            </a:r>
            <a:r>
              <a:rPr lang="en-US" altLang="zh-CN" dirty="0" smtClean="0"/>
              <a:t>promo/app/code </a:t>
            </a:r>
            <a:endParaRPr lang="en-US" altLang="zh-CN" dirty="0"/>
          </a:p>
          <a:p>
            <a:r>
              <a:rPr lang="en-US" altLang="zh-CN" dirty="0" err="1"/>
              <a:t>git</a:t>
            </a:r>
            <a:r>
              <a:rPr lang="en-US" altLang="zh-CN" dirty="0"/>
              <a:t> clone -b </a:t>
            </a:r>
            <a:r>
              <a:rPr lang="en-US" altLang="zh-CN" dirty="0" err="1"/>
              <a:t>dev</a:t>
            </a:r>
            <a:r>
              <a:rPr lang="en-US" altLang="zh-CN" dirty="0"/>
              <a:t> /service/</a:t>
            </a:r>
            <a:r>
              <a:rPr lang="en-US" altLang="zh-CN" dirty="0" err="1"/>
              <a:t>dev</a:t>
            </a:r>
            <a:r>
              <a:rPr lang="en-US" altLang="zh-CN" dirty="0"/>
              <a:t>/</a:t>
            </a:r>
            <a:r>
              <a:rPr lang="en-US" altLang="zh-CN" dirty="0" err="1"/>
              <a:t>hlg</a:t>
            </a:r>
            <a:r>
              <a:rPr lang="en-US" altLang="zh-CN" dirty="0"/>
              <a:t>/promo/app/code/Core</a:t>
            </a:r>
          </a:p>
          <a:p>
            <a:r>
              <a:rPr lang="en-US" altLang="zh-CN" dirty="0" smtClean="0"/>
              <a:t>.... //</a:t>
            </a:r>
            <a:r>
              <a:rPr lang="zh-CN" altLang="en-US" dirty="0" smtClean="0"/>
              <a:t>从</a:t>
            </a:r>
            <a:r>
              <a:rPr lang="en-US" altLang="zh-CN" dirty="0" err="1" smtClean="0"/>
              <a:t>hlg</a:t>
            </a:r>
            <a:r>
              <a:rPr lang="zh-CN" altLang="en-US" dirty="0" smtClean="0"/>
              <a:t>版本库获取最新的项目文件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基础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             </a:t>
            </a:r>
            <a:r>
              <a:rPr lang="zh-CN" altLang="en-US" dirty="0" smtClean="0"/>
              <a:t>实战（一）</a:t>
            </a:r>
            <a:endParaRPr lang="zh-CN" altLang="en-US" sz="2700" dirty="0"/>
          </a:p>
        </p:txBody>
      </p:sp>
    </p:spTree>
    <p:extLst>
      <p:ext uri="{BB962C8B-B14F-4D97-AF65-F5344CB8AC3E}">
        <p14:creationId xmlns:p14="http://schemas.microsoft.com/office/powerpoint/2010/main" val="4178009565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cd /service/</a:t>
            </a:r>
            <a:r>
              <a:rPr lang="en-US" altLang="zh-CN" dirty="0" err="1"/>
              <a:t>dev</a:t>
            </a:r>
            <a:r>
              <a:rPr lang="en-US" altLang="zh-CN" dirty="0"/>
              <a:t>/</a:t>
            </a:r>
            <a:r>
              <a:rPr lang="en-US" altLang="zh-CN" dirty="0" err="1"/>
              <a:t>abing</a:t>
            </a:r>
            <a:r>
              <a:rPr lang="en-US" altLang="zh-CN" dirty="0"/>
              <a:t>/promo/app</a:t>
            </a:r>
            <a:r>
              <a:rPr lang="en-US" altLang="zh-CN" dirty="0" smtClean="0"/>
              <a:t>/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clone -b </a:t>
            </a:r>
            <a:r>
              <a:rPr lang="en-US" altLang="zh-CN" dirty="0" err="1"/>
              <a:t>dev</a:t>
            </a:r>
            <a:r>
              <a:rPr lang="en-US" altLang="zh-CN" dirty="0"/>
              <a:t> /service/</a:t>
            </a:r>
            <a:r>
              <a:rPr lang="en-US" altLang="zh-CN" dirty="0" err="1"/>
              <a:t>dev</a:t>
            </a:r>
            <a:r>
              <a:rPr lang="en-US" altLang="zh-CN" dirty="0"/>
              <a:t>/</a:t>
            </a:r>
            <a:r>
              <a:rPr lang="en-US" altLang="zh-CN" dirty="0" err="1"/>
              <a:t>hlg</a:t>
            </a:r>
            <a:r>
              <a:rPr lang="en-US" altLang="zh-CN" dirty="0"/>
              <a:t>/promo/app/design</a:t>
            </a:r>
          </a:p>
          <a:p>
            <a:r>
              <a:rPr lang="en-US" altLang="zh-CN" dirty="0" err="1"/>
              <a:t>cp</a:t>
            </a:r>
            <a:r>
              <a:rPr lang="en-US" altLang="zh-CN" dirty="0"/>
              <a:t> /service/</a:t>
            </a:r>
            <a:r>
              <a:rPr lang="en-US" altLang="zh-CN" dirty="0" err="1"/>
              <a:t>dev</a:t>
            </a:r>
            <a:r>
              <a:rPr lang="en-US" altLang="zh-CN" dirty="0"/>
              <a:t>/</a:t>
            </a:r>
            <a:r>
              <a:rPr lang="en-US" altLang="zh-CN" dirty="0" err="1"/>
              <a:t>hlg</a:t>
            </a:r>
            <a:r>
              <a:rPr lang="en-US" altLang="zh-CN" dirty="0"/>
              <a:t>/promo/app/</a:t>
            </a:r>
            <a:r>
              <a:rPr lang="en-US" altLang="zh-CN" dirty="0" err="1"/>
              <a:t>Hlg.php</a:t>
            </a:r>
            <a:r>
              <a:rPr lang="en-US" altLang="zh-CN" dirty="0"/>
              <a:t> /service/</a:t>
            </a:r>
            <a:r>
              <a:rPr lang="en-US" altLang="zh-CN" dirty="0" err="1"/>
              <a:t>dev</a:t>
            </a:r>
            <a:r>
              <a:rPr lang="en-US" altLang="zh-CN" dirty="0"/>
              <a:t>/</a:t>
            </a:r>
            <a:r>
              <a:rPr lang="en-US" altLang="zh-CN" dirty="0" err="1"/>
              <a:t>hlg</a:t>
            </a:r>
            <a:r>
              <a:rPr lang="en-US" altLang="zh-CN" dirty="0"/>
              <a:t>/promo/app/</a:t>
            </a:r>
          </a:p>
          <a:p>
            <a:r>
              <a:rPr lang="en-US" altLang="zh-CN" dirty="0" err="1"/>
              <a:t>cp</a:t>
            </a:r>
            <a:r>
              <a:rPr lang="en-US" altLang="zh-CN" dirty="0"/>
              <a:t> /</a:t>
            </a:r>
            <a:r>
              <a:rPr lang="en-US" altLang="zh-CN" dirty="0" smtClean="0"/>
              <a:t>service/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hlg</a:t>
            </a:r>
            <a:r>
              <a:rPr lang="en-US" altLang="zh-CN" dirty="0" smtClean="0"/>
              <a:t>/promo/www  </a:t>
            </a:r>
            <a:r>
              <a:rPr lang="en-US" altLang="zh-CN" dirty="0"/>
              <a:t>/service/</a:t>
            </a:r>
            <a:r>
              <a:rPr lang="en-US" altLang="zh-CN" dirty="0" err="1"/>
              <a:t>dev</a:t>
            </a:r>
            <a:r>
              <a:rPr lang="en-US" altLang="zh-CN" dirty="0"/>
              <a:t>/</a:t>
            </a:r>
            <a:r>
              <a:rPr lang="en-US" altLang="zh-CN" dirty="0" err="1"/>
              <a:t>hlg</a:t>
            </a:r>
            <a:r>
              <a:rPr lang="en-US" altLang="zh-CN" dirty="0"/>
              <a:t>/promo/ -</a:t>
            </a:r>
            <a:r>
              <a:rPr lang="en-US" altLang="zh-CN" dirty="0" err="1"/>
              <a:t>vR</a:t>
            </a:r>
            <a:endParaRPr lang="en-US" altLang="zh-CN" dirty="0"/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创建缓存文件夹及更改文件夹权限</a:t>
            </a:r>
            <a:endParaRPr lang="en-US" altLang="zh-CN" dirty="0" smtClean="0"/>
          </a:p>
          <a:p>
            <a:r>
              <a:rPr lang="en-US" altLang="zh-CN" dirty="0" err="1" smtClean="0"/>
              <a:t>mkdir</a:t>
            </a:r>
            <a:r>
              <a:rPr lang="en-US" altLang="zh-CN" dirty="0" smtClean="0"/>
              <a:t> </a:t>
            </a:r>
            <a:r>
              <a:rPr lang="en-US" altLang="zh-CN" dirty="0"/>
              <a:t>–p /service/</a:t>
            </a:r>
            <a:r>
              <a:rPr lang="en-US" altLang="zh-CN" dirty="0" err="1"/>
              <a:t>dev</a:t>
            </a:r>
            <a:r>
              <a:rPr lang="en-US" altLang="zh-CN" dirty="0"/>
              <a:t>/</a:t>
            </a:r>
            <a:r>
              <a:rPr lang="en-US" altLang="zh-CN" dirty="0" err="1"/>
              <a:t>abing</a:t>
            </a:r>
            <a:r>
              <a:rPr lang="en-US" altLang="zh-CN" dirty="0"/>
              <a:t>/promo/</a:t>
            </a:r>
            <a:r>
              <a:rPr lang="en-US" altLang="zh-CN" dirty="0" err="1"/>
              <a:t>var</a:t>
            </a:r>
            <a:r>
              <a:rPr lang="en-US" altLang="zh-CN" dirty="0"/>
              <a:t>/</a:t>
            </a:r>
            <a:r>
              <a:rPr lang="en-US" altLang="zh-CN" dirty="0" err="1"/>
              <a:t>cahce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chmod</a:t>
            </a:r>
            <a:r>
              <a:rPr lang="en-US" altLang="zh-CN" dirty="0"/>
              <a:t> 777 –</a:t>
            </a:r>
            <a:r>
              <a:rPr lang="en-US" altLang="zh-CN" dirty="0" err="1"/>
              <a:t>vR</a:t>
            </a:r>
            <a:r>
              <a:rPr lang="en-US" altLang="zh-CN" dirty="0"/>
              <a:t> /service/</a:t>
            </a:r>
            <a:r>
              <a:rPr lang="en-US" altLang="zh-CN" dirty="0" err="1"/>
              <a:t>dev</a:t>
            </a:r>
            <a:r>
              <a:rPr lang="en-US" altLang="zh-CN" dirty="0"/>
              <a:t>/</a:t>
            </a:r>
            <a:r>
              <a:rPr lang="en-US" altLang="zh-CN" dirty="0" err="1"/>
              <a:t>abing</a:t>
            </a:r>
            <a:r>
              <a:rPr lang="en-US" altLang="zh-CN" dirty="0"/>
              <a:t>/promo/</a:t>
            </a:r>
            <a:r>
              <a:rPr lang="en-US" altLang="zh-CN" dirty="0" err="1"/>
              <a:t>var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ln</a:t>
            </a:r>
            <a:r>
              <a:rPr lang="en-US" altLang="zh-CN" dirty="0"/>
              <a:t> -s /service/</a:t>
            </a:r>
            <a:r>
              <a:rPr lang="en-US" altLang="zh-CN" dirty="0" err="1"/>
              <a:t>dev</a:t>
            </a:r>
            <a:r>
              <a:rPr lang="en-US" altLang="zh-CN" dirty="0"/>
              <a:t>/</a:t>
            </a:r>
            <a:r>
              <a:rPr lang="en-US" altLang="zh-CN" dirty="0" err="1"/>
              <a:t>abing</a:t>
            </a:r>
            <a:r>
              <a:rPr lang="en-US" altLang="zh-CN" dirty="0"/>
              <a:t>/www /service/</a:t>
            </a:r>
            <a:r>
              <a:rPr lang="en-US" altLang="zh-CN" dirty="0" err="1"/>
              <a:t>dev</a:t>
            </a:r>
            <a:r>
              <a:rPr lang="en-US" altLang="zh-CN" dirty="0"/>
              <a:t>/</a:t>
            </a:r>
            <a:r>
              <a:rPr lang="en-US" altLang="zh-CN" dirty="0" err="1"/>
              <a:t>abing</a:t>
            </a:r>
            <a:r>
              <a:rPr lang="en-US" altLang="zh-CN" dirty="0"/>
              <a:t>/promo/www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基础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             </a:t>
            </a:r>
            <a:r>
              <a:rPr lang="zh-CN" altLang="en-US" dirty="0" smtClean="0"/>
              <a:t>实战（二）</a:t>
            </a:r>
            <a:endParaRPr lang="zh-CN" altLang="en-US" sz="2700" dirty="0"/>
          </a:p>
        </p:txBody>
      </p:sp>
    </p:spTree>
    <p:extLst>
      <p:ext uri="{BB962C8B-B14F-4D97-AF65-F5344CB8AC3E}">
        <p14:creationId xmlns:p14="http://schemas.microsoft.com/office/powerpoint/2010/main" val="215133404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抓取</a:t>
            </a:r>
            <a:r>
              <a:rPr lang="en-US" altLang="zh-CN" dirty="0" err="1" smtClean="0"/>
              <a:t>etc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en-US" altLang="zh-CN" dirty="0" err="1" smtClean="0"/>
              <a:t>cp</a:t>
            </a:r>
            <a:r>
              <a:rPr lang="en-US" altLang="zh-CN" dirty="0" smtClean="0"/>
              <a:t> /service/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hlg</a:t>
            </a:r>
            <a:r>
              <a:rPr lang="en-US" altLang="zh-CN" dirty="0" smtClean="0"/>
              <a:t>/promo/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 /service/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abing</a:t>
            </a:r>
            <a:r>
              <a:rPr lang="en-US" altLang="zh-CN" dirty="0" smtClean="0"/>
              <a:t>/promo/ -</a:t>
            </a:r>
            <a:r>
              <a:rPr lang="en-US" altLang="zh-CN" dirty="0" err="1" smtClean="0"/>
              <a:t>vR</a:t>
            </a:r>
            <a:endParaRPr lang="en-US" altLang="zh-CN" dirty="0" smtClean="0"/>
          </a:p>
          <a:p>
            <a:r>
              <a:rPr lang="zh-CN" altLang="en-US" dirty="0" smtClean="0"/>
              <a:t>修改</a:t>
            </a:r>
            <a:r>
              <a:rPr lang="en-US" altLang="zh-CN" dirty="0" err="1" smtClean="0"/>
              <a:t>etc</a:t>
            </a:r>
            <a:r>
              <a:rPr lang="zh-CN" altLang="en-US" dirty="0" smtClean="0"/>
              <a:t>文件的配置，主要是域名，数据库配置</a:t>
            </a:r>
            <a:endParaRPr lang="en-US" altLang="zh-CN" dirty="0" smtClean="0"/>
          </a:p>
          <a:p>
            <a:r>
              <a:rPr lang="zh-CN" altLang="en-US" dirty="0" smtClean="0"/>
              <a:t>修改入口文件</a:t>
            </a:r>
            <a:r>
              <a:rPr lang="en-US" altLang="zh-CN" dirty="0" err="1" smtClean="0"/>
              <a:t>inde.php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serviceId</a:t>
            </a:r>
            <a:r>
              <a:rPr lang="en-US" altLang="zh-CN" dirty="0" smtClean="0"/>
              <a:t>?</a:t>
            </a:r>
          </a:p>
          <a:p>
            <a:endParaRPr lang="en-US" altLang="zh-CN" dirty="0"/>
          </a:p>
          <a:p>
            <a:r>
              <a:rPr lang="en-US" altLang="zh-CN" dirty="0" err="1" smtClean="0"/>
              <a:t>Sh</a:t>
            </a:r>
            <a:r>
              <a:rPr lang="en-US" altLang="zh-CN" dirty="0" smtClean="0"/>
              <a:t> promo.sh </a:t>
            </a:r>
            <a:r>
              <a:rPr lang="zh-CN" altLang="en-US" smtClean="0"/>
              <a:t>此为初始化应用脚本，已经实现了上面的步骤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基础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             </a:t>
            </a:r>
            <a:r>
              <a:rPr lang="zh-CN" altLang="en-US" dirty="0" smtClean="0"/>
              <a:t>实战（三）</a:t>
            </a:r>
            <a:endParaRPr lang="zh-CN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90629356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 </a:t>
            </a:r>
          </a:p>
          <a:p>
            <a:pPr lvl="1"/>
            <a:r>
              <a:rPr lang="zh-CN" altLang="en-US" dirty="0" smtClean="0"/>
              <a:t>初始化一个项目</a:t>
            </a:r>
            <a:r>
              <a:rPr lang="en-US" altLang="zh-CN" dirty="0" smtClean="0"/>
              <a:t>:</a:t>
            </a:r>
            <a:r>
              <a:rPr lang="zh-CN" altLang="en-US" dirty="0" smtClean="0"/>
              <a:t>当你需要给新的项目引入版本管理的时候，进入项目文件夹，运行此命令</a:t>
            </a:r>
            <a:endParaRPr lang="en-US" altLang="zh-CN" dirty="0"/>
          </a:p>
          <a:p>
            <a:pPr marL="301943" lvl="1" indent="0">
              <a:buNone/>
            </a:pPr>
            <a:endParaRPr lang="en-US" altLang="zh-CN" dirty="0" smtClean="0"/>
          </a:p>
          <a:p>
            <a:pPr marL="301943" lvl="1" indent="0">
              <a:buNone/>
            </a:pPr>
            <a:endParaRPr lang="en-US" altLang="zh-CN" dirty="0"/>
          </a:p>
          <a:p>
            <a:pPr marL="301943" lvl="1" indent="0">
              <a:buNone/>
            </a:pPr>
            <a:endParaRPr lang="en-US" altLang="zh-CN" dirty="0" smtClean="0"/>
          </a:p>
          <a:p>
            <a:pPr marL="301943" lvl="1" indent="0">
              <a:buNone/>
            </a:pPr>
            <a:endParaRPr lang="en-US" altLang="zh-CN" dirty="0" smtClean="0"/>
          </a:p>
          <a:p>
            <a:pPr marL="301943" lvl="1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基础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             </a:t>
            </a:r>
            <a:r>
              <a:rPr lang="en-US" altLang="zh-CN" sz="2700" dirty="0" err="1" smtClean="0"/>
              <a:t>git</a:t>
            </a:r>
            <a:r>
              <a:rPr lang="en-US" altLang="zh-CN" sz="2700" dirty="0" smtClean="0"/>
              <a:t> </a:t>
            </a:r>
            <a:r>
              <a:rPr lang="en-US" altLang="zh-CN" sz="2700" dirty="0" err="1" smtClean="0"/>
              <a:t>init</a:t>
            </a:r>
            <a:endParaRPr lang="zh-CN" altLang="en-US" sz="27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085" y="3853805"/>
            <a:ext cx="44100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1703555"/>
      </p:ext>
    </p:extLst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用户手册：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www.kernel.org/pub/software/scm/git/docs/user-manual.html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分支管理策略</a:t>
            </a:r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://www.ruanyifeng.com/blog/2012/07/git.html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基础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             </a:t>
            </a:r>
            <a:r>
              <a:rPr lang="zh-CN" altLang="en-US" dirty="0" smtClean="0"/>
              <a:t>资料</a:t>
            </a:r>
            <a:endParaRPr lang="zh-CN" altLang="en-US" sz="2700" dirty="0"/>
          </a:p>
        </p:txBody>
      </p:sp>
    </p:spTree>
    <p:extLst>
      <p:ext uri="{BB962C8B-B14F-4D97-AF65-F5344CB8AC3E}">
        <p14:creationId xmlns:p14="http://schemas.microsoft.com/office/powerpoint/2010/main" val="2171891761"/>
      </p:ext>
    </p:extLst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				</a:t>
            </a:r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                               by </a:t>
            </a:r>
            <a:r>
              <a:rPr lang="en-US" altLang="zh-CN" dirty="0"/>
              <a:t>tiger@2013-03-07</a:t>
            </a:r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en-US" altLang="zh-CN" dirty="0" smtClean="0"/>
              <a:t>	QQ:273369937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en-US" altLang="zh-CN" dirty="0" err="1" smtClean="0"/>
              <a:t>E-mail:tiger@huanleguang.com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基础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             </a:t>
            </a:r>
            <a:r>
              <a:rPr lang="zh-CN" altLang="en-US" dirty="0"/>
              <a:t>交流</a:t>
            </a:r>
            <a:endParaRPr lang="zh-CN" altLang="en-US" sz="2700" dirty="0"/>
          </a:p>
        </p:txBody>
      </p:sp>
    </p:spTree>
    <p:extLst>
      <p:ext uri="{BB962C8B-B14F-4D97-AF65-F5344CB8AC3E}">
        <p14:creationId xmlns:p14="http://schemas.microsoft.com/office/powerpoint/2010/main" val="405720068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clone</a:t>
            </a:r>
          </a:p>
          <a:p>
            <a:pPr lvl="1"/>
            <a:r>
              <a:rPr lang="zh-CN" altLang="en-US" dirty="0" smtClean="0"/>
              <a:t>从别的地方拷贝一个项目到本地用此命令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注意参数</a:t>
            </a:r>
            <a:r>
              <a:rPr lang="en-US" altLang="zh-CN" dirty="0" smtClean="0"/>
              <a:t>-b</a:t>
            </a:r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clone /service/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hlg</a:t>
            </a:r>
            <a:r>
              <a:rPr lang="en-US" altLang="zh-CN" dirty="0" smtClean="0"/>
              <a:t>/promo/app/code/Core</a:t>
            </a:r>
          </a:p>
          <a:p>
            <a:pPr marL="301943" lvl="1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从该仓库下拷贝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分支到本地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clone –b 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 /service/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hlg</a:t>
            </a:r>
            <a:r>
              <a:rPr lang="en-US" altLang="zh-CN" dirty="0" smtClean="0"/>
              <a:t>/promo/app/code/Core</a:t>
            </a:r>
          </a:p>
          <a:p>
            <a:pPr marL="301943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从该仓库下拷贝</a:t>
            </a:r>
            <a:r>
              <a:rPr lang="en-US" altLang="zh-CN" dirty="0" err="1" smtClean="0"/>
              <a:t>dev</a:t>
            </a:r>
            <a:r>
              <a:rPr lang="zh-CN" altLang="en-US" dirty="0" smtClean="0"/>
              <a:t>分支到本地，下次提交也是提交到</a:t>
            </a: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en-US" altLang="zh-CN" dirty="0" err="1" smtClean="0"/>
              <a:t>dev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marL="301943" lvl="1" indent="0">
              <a:buNone/>
            </a:pPr>
            <a:endParaRPr lang="en-US" altLang="zh-CN" dirty="0" smtClean="0"/>
          </a:p>
          <a:p>
            <a:pPr marL="301943" lvl="1" indent="0">
              <a:buNone/>
            </a:pPr>
            <a:endParaRPr lang="en-US" altLang="zh-CN" dirty="0"/>
          </a:p>
          <a:p>
            <a:pPr marL="301943" lvl="1" indent="0">
              <a:buNone/>
            </a:pPr>
            <a:endParaRPr lang="en-US" altLang="zh-CN" dirty="0" smtClean="0"/>
          </a:p>
          <a:p>
            <a:pPr marL="301943" lvl="1" indent="0">
              <a:buNone/>
            </a:pPr>
            <a:endParaRPr lang="en-US" altLang="zh-CN" dirty="0" smtClean="0"/>
          </a:p>
          <a:p>
            <a:pPr marL="301943" lvl="1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基础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             </a:t>
            </a:r>
            <a:r>
              <a:rPr lang="en-US" altLang="zh-CN" sz="2700" dirty="0" err="1" smtClean="0"/>
              <a:t>git</a:t>
            </a:r>
            <a:r>
              <a:rPr lang="en-US" altLang="zh-CN" sz="2700" dirty="0" smtClean="0"/>
              <a:t> clone</a:t>
            </a:r>
            <a:endParaRPr lang="zh-CN" altLang="en-US" sz="2700" dirty="0"/>
          </a:p>
        </p:txBody>
      </p:sp>
    </p:spTree>
    <p:extLst>
      <p:ext uri="{BB962C8B-B14F-4D97-AF65-F5344CB8AC3E}">
        <p14:creationId xmlns:p14="http://schemas.microsoft.com/office/powerpoint/2010/main" val="70690546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初始化一个项目</a:t>
            </a:r>
            <a:r>
              <a:rPr lang="en-US" altLang="zh-CN" dirty="0" smtClean="0"/>
              <a:t>:</a:t>
            </a:r>
            <a:r>
              <a:rPr lang="zh-CN" altLang="en-US" dirty="0" smtClean="0"/>
              <a:t>当你需要给新的项目引入版本管理的时候，进入项目文件夹，运行此命令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–l </a:t>
            </a:r>
            <a:r>
              <a:rPr lang="zh-CN" altLang="en-US" dirty="0" smtClean="0"/>
              <a:t>显示仓库配置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基础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             </a:t>
            </a:r>
            <a:r>
              <a:rPr lang="en-US" altLang="zh-CN" sz="2700" dirty="0" err="1" smtClean="0"/>
              <a:t>git</a:t>
            </a:r>
            <a:r>
              <a:rPr lang="en-US" altLang="zh-CN" sz="2700" dirty="0" smtClean="0"/>
              <a:t> </a:t>
            </a:r>
            <a:r>
              <a:rPr lang="en-US" altLang="zh-CN" sz="2700" dirty="0" err="1" smtClean="0"/>
              <a:t>config</a:t>
            </a:r>
            <a:r>
              <a:rPr lang="zh-CN" altLang="en-US" sz="2700" dirty="0" smtClean="0"/>
              <a:t>（</a:t>
            </a:r>
            <a:r>
              <a:rPr lang="en-US" altLang="zh-CN" sz="2700" dirty="0" smtClean="0"/>
              <a:t>1</a:t>
            </a:r>
            <a:r>
              <a:rPr lang="zh-CN" altLang="en-US" sz="2700" dirty="0" smtClean="0"/>
              <a:t>）</a:t>
            </a:r>
            <a:endParaRPr lang="zh-CN" altLang="en-US" sz="27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243040"/>
            <a:ext cx="641985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572238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endParaRPr lang="en-US" altLang="zh-CN" dirty="0" smtClean="0"/>
          </a:p>
          <a:p>
            <a:pPr marL="274320" lvl="1"/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--get remote.origin.url </a:t>
            </a:r>
            <a:r>
              <a:rPr lang="zh-CN" altLang="en-US" dirty="0"/>
              <a:t>只显示某个配置项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基础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             </a:t>
            </a:r>
            <a:r>
              <a:rPr lang="en-US" altLang="zh-CN" sz="2700" dirty="0" err="1" smtClean="0"/>
              <a:t>git</a:t>
            </a:r>
            <a:r>
              <a:rPr lang="en-US" altLang="zh-CN" sz="2700" dirty="0" smtClean="0"/>
              <a:t> </a:t>
            </a:r>
            <a:r>
              <a:rPr lang="en-US" altLang="zh-CN" sz="2700" dirty="0" err="1" smtClean="0"/>
              <a:t>config</a:t>
            </a:r>
            <a:r>
              <a:rPr lang="zh-CN" altLang="en-US" sz="2700" dirty="0" smtClean="0"/>
              <a:t>（</a:t>
            </a:r>
            <a:r>
              <a:rPr lang="en-US" altLang="zh-CN" sz="2700" dirty="0" smtClean="0"/>
              <a:t>2</a:t>
            </a:r>
            <a:r>
              <a:rPr lang="zh-CN" altLang="en-US" sz="2700" dirty="0" smtClean="0"/>
              <a:t>）</a:t>
            </a:r>
            <a:endParaRPr lang="zh-CN" altLang="en-US" sz="27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690938"/>
            <a:ext cx="7137705" cy="890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5343312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status</a:t>
            </a:r>
            <a:r>
              <a:rPr lang="zh-CN" altLang="en-US" dirty="0" smtClean="0"/>
              <a:t>查看哪些文件发生了改动</a:t>
            </a:r>
            <a:endParaRPr lang="en-US" altLang="zh-CN" dirty="0" smtClean="0"/>
          </a:p>
          <a:p>
            <a:r>
              <a:rPr lang="zh-CN" altLang="en-US" dirty="0" smtClean="0"/>
              <a:t>此命令在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commit </a:t>
            </a:r>
            <a:r>
              <a:rPr lang="zh-CN" altLang="en-US" dirty="0" smtClean="0"/>
              <a:t>之前有用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基础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             </a:t>
            </a:r>
            <a:r>
              <a:rPr lang="en-US" altLang="zh-CN" sz="2700" dirty="0" err="1" smtClean="0"/>
              <a:t>git</a:t>
            </a:r>
            <a:r>
              <a:rPr lang="en-US" altLang="zh-CN" sz="2700" dirty="0" smtClean="0"/>
              <a:t> status</a:t>
            </a:r>
            <a:endParaRPr lang="zh-CN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57360822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diff </a:t>
            </a:r>
            <a:r>
              <a:rPr lang="zh-CN" altLang="en-US" dirty="0" smtClean="0"/>
              <a:t>文件对比</a:t>
            </a:r>
            <a:endParaRPr lang="en-US" altLang="zh-CN" dirty="0" smtClean="0"/>
          </a:p>
          <a:p>
            <a:r>
              <a:rPr lang="en-US" altLang="zh-CN" dirty="0" err="1"/>
              <a:t>git</a:t>
            </a:r>
            <a:r>
              <a:rPr lang="en-US" altLang="zh-CN" dirty="0"/>
              <a:t> diff </a:t>
            </a:r>
            <a:r>
              <a:rPr lang="zh-CN" altLang="en-US" dirty="0"/>
              <a:t>查看</a:t>
            </a:r>
            <a:r>
              <a:rPr lang="en-US" altLang="zh-CN" dirty="0"/>
              <a:t>working tree</a:t>
            </a:r>
            <a:r>
              <a:rPr lang="zh-CN" altLang="en-US" dirty="0"/>
              <a:t>与</a:t>
            </a:r>
            <a:r>
              <a:rPr lang="en-US" altLang="zh-CN" dirty="0"/>
              <a:t>index file</a:t>
            </a:r>
            <a:r>
              <a:rPr lang="zh-CN" altLang="en-US" dirty="0"/>
              <a:t>的差别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diff --cached </a:t>
            </a:r>
            <a:r>
              <a:rPr lang="zh-CN" altLang="en-US" dirty="0"/>
              <a:t>查看</a:t>
            </a:r>
            <a:r>
              <a:rPr lang="en-US" altLang="zh-CN" dirty="0"/>
              <a:t>index file</a:t>
            </a:r>
            <a:r>
              <a:rPr lang="zh-CN" altLang="en-US" dirty="0"/>
              <a:t>与</a:t>
            </a:r>
            <a:r>
              <a:rPr lang="en-US" altLang="zh-CN" dirty="0"/>
              <a:t>commit</a:t>
            </a:r>
            <a:r>
              <a:rPr lang="zh-CN" altLang="en-US" dirty="0"/>
              <a:t>的差别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diff HEAD </a:t>
            </a:r>
            <a:r>
              <a:rPr lang="zh-CN" altLang="en-US" dirty="0"/>
              <a:t>查看</a:t>
            </a:r>
            <a:r>
              <a:rPr lang="en-US" altLang="zh-CN" dirty="0"/>
              <a:t>working tree</a:t>
            </a:r>
            <a:r>
              <a:rPr lang="zh-CN" altLang="en-US" dirty="0"/>
              <a:t>和</a:t>
            </a:r>
            <a:r>
              <a:rPr lang="en-US" altLang="zh-CN" dirty="0"/>
              <a:t>commit</a:t>
            </a:r>
            <a:r>
              <a:rPr lang="zh-CN" altLang="en-US" dirty="0"/>
              <a:t>的差别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diff path/</a:t>
            </a:r>
            <a:r>
              <a:rPr lang="en-US" altLang="zh-CN" dirty="0" err="1" smtClean="0"/>
              <a:t>fileName</a:t>
            </a:r>
            <a:r>
              <a:rPr lang="zh-CN" altLang="en-US" dirty="0" smtClean="0"/>
              <a:t>查看指定文件的修改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diff </a:t>
            </a:r>
            <a:r>
              <a:rPr lang="en-US" altLang="zh-CN" dirty="0" err="1" smtClean="0"/>
              <a:t>localBranch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remoteBranch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filePath</a:t>
            </a:r>
            <a:r>
              <a:rPr lang="zh-CN" altLang="en-US" dirty="0"/>
              <a:t>比较某个文件和远程分支上的区别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基础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             </a:t>
            </a:r>
            <a:r>
              <a:rPr lang="en-US" altLang="zh-CN" sz="2700" dirty="0" err="1" smtClean="0"/>
              <a:t>git</a:t>
            </a:r>
            <a:r>
              <a:rPr lang="en-US" altLang="zh-CN" sz="2700" dirty="0" smtClean="0"/>
              <a:t> diff</a:t>
            </a:r>
            <a:endParaRPr lang="zh-CN" altLang="en-US" sz="2700" dirty="0"/>
          </a:p>
        </p:txBody>
      </p:sp>
    </p:spTree>
    <p:extLst>
      <p:ext uri="{BB962C8B-B14F-4D97-AF65-F5344CB8AC3E}">
        <p14:creationId xmlns:p14="http://schemas.microsoft.com/office/powerpoint/2010/main" val="2284873205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whatchanged</a:t>
            </a:r>
            <a:r>
              <a:rPr lang="zh-CN" altLang="en-US" dirty="0" smtClean="0"/>
              <a:t>查看分支区别</a:t>
            </a:r>
            <a:endParaRPr lang="en-US" altLang="zh-CN" dirty="0" smtClean="0"/>
          </a:p>
          <a:p>
            <a:r>
              <a:rPr lang="zh-CN" altLang="en-US" dirty="0" smtClean="0"/>
              <a:t>比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diff</a:t>
            </a:r>
            <a:r>
              <a:rPr lang="zh-CN" altLang="en-US" dirty="0" smtClean="0"/>
              <a:t>更详细，显示出了修改的文件名称、</a:t>
            </a:r>
            <a:endParaRPr lang="en-US" altLang="zh-CN" dirty="0" smtClean="0"/>
          </a:p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whatchanged</a:t>
            </a:r>
            <a:r>
              <a:rPr lang="en-US" altLang="zh-CN" dirty="0"/>
              <a:t> -p </a:t>
            </a:r>
            <a:r>
              <a:rPr lang="en-US" altLang="zh-CN" dirty="0" err="1"/>
              <a:t>master..who</a:t>
            </a:r>
            <a:r>
              <a:rPr lang="en-US" altLang="zh-CN" dirty="0"/>
              <a:t> //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who</a:t>
            </a:r>
            <a:r>
              <a:rPr lang="zh-CN" altLang="en-US" dirty="0" smtClean="0"/>
              <a:t>分支跟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分支有什么区别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基础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             </a:t>
            </a:r>
            <a:r>
              <a:rPr lang="en-US" altLang="zh-CN" sz="2700" dirty="0" err="1" smtClean="0"/>
              <a:t>git</a:t>
            </a:r>
            <a:r>
              <a:rPr lang="en-US" altLang="zh-CN" sz="2700" dirty="0" smtClean="0"/>
              <a:t> </a:t>
            </a:r>
            <a:r>
              <a:rPr lang="en-US" altLang="zh-CN" sz="2700" dirty="0" err="1" smtClean="0"/>
              <a:t>whatchanged</a:t>
            </a:r>
            <a:endParaRPr lang="zh-CN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63546135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行云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317</TotalTime>
  <Words>1409</Words>
  <Application>Microsoft Office PowerPoint</Application>
  <PresentationFormat>全屏显示(4:3)</PresentationFormat>
  <Paragraphs>153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波形</vt:lpstr>
      <vt:lpstr>欢乐逛技术交流之</vt:lpstr>
      <vt:lpstr>Git版本管理 Git是一个开源的分布式版本控制系统，用以有效、高速的处理从很小到非常大的项目版本管理</vt:lpstr>
      <vt:lpstr>Git基础                                    git init</vt:lpstr>
      <vt:lpstr>Git基础                                    git clone</vt:lpstr>
      <vt:lpstr>Git基础                                    git config（1）</vt:lpstr>
      <vt:lpstr>Git基础                                    git config（2）</vt:lpstr>
      <vt:lpstr>Git基础                                    git status</vt:lpstr>
      <vt:lpstr>Git基础                                    git diff</vt:lpstr>
      <vt:lpstr>Git基础                                    git whatchanged</vt:lpstr>
      <vt:lpstr>Git基础                                    git log</vt:lpstr>
      <vt:lpstr>Git基础                                    git add</vt:lpstr>
      <vt:lpstr>Git基础                                    git commit</vt:lpstr>
      <vt:lpstr>Git基础                                    git push（1）</vt:lpstr>
      <vt:lpstr>Git基础                                    git push（2）</vt:lpstr>
      <vt:lpstr>Git基础                                    git fetch</vt:lpstr>
      <vt:lpstr>Git基础                                    git merge</vt:lpstr>
      <vt:lpstr>Git基础                                    git pull</vt:lpstr>
      <vt:lpstr>Git基础                                    git branch</vt:lpstr>
      <vt:lpstr>Git基础                                    git checkout</vt:lpstr>
      <vt:lpstr>Git基础                                    git tag(1)</vt:lpstr>
      <vt:lpstr>Git基础                                    git tag(2)</vt:lpstr>
      <vt:lpstr>Git基础                                    git rm</vt:lpstr>
      <vt:lpstr>Git基础                                    git reset</vt:lpstr>
      <vt:lpstr>Git基础                                    git rebase（1）</vt:lpstr>
      <vt:lpstr>Git基础                                    git rebase（2）</vt:lpstr>
      <vt:lpstr>Git基础                                    git bisect</vt:lpstr>
      <vt:lpstr>Git基础                                    实战（一）</vt:lpstr>
      <vt:lpstr>Git基础                                    实战（二）</vt:lpstr>
      <vt:lpstr>Git基础                                    实战（三）</vt:lpstr>
      <vt:lpstr>Git基础                                    资料</vt:lpstr>
      <vt:lpstr>Git基础                                    交流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欢乐逛技术交流</dc:title>
  <dc:creator>tiger</dc:creator>
  <cp:lastModifiedBy>tiger</cp:lastModifiedBy>
  <cp:revision>249</cp:revision>
  <dcterms:created xsi:type="dcterms:W3CDTF">2013-03-01T07:39:20Z</dcterms:created>
  <dcterms:modified xsi:type="dcterms:W3CDTF">2013-03-08T01:46:57Z</dcterms:modified>
</cp:coreProperties>
</file>