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4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6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3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7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E9A6-8154-4895-B4E9-8EE97149DEA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9E52-CD6A-4F2A-A2AD-5C8410C1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85" y="44518"/>
            <a:ext cx="1173773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게임 컨셉</a:t>
            </a:r>
            <a:endParaRPr lang="en-US" altLang="ko-KR" sz="40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8776" y="832857"/>
            <a:ext cx="3553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r>
              <a:rPr lang="en-US" altLang="ko-KR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: </a:t>
            </a:r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 캐릭터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   : </a:t>
            </a:r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몬스터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circleNumDbPlain" startAt="3"/>
            </a:pPr>
            <a:r>
              <a:rPr lang="en-US" altLang="ko-KR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: </a:t>
            </a:r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보스 몬스터</a:t>
            </a:r>
            <a:endParaRPr lang="en-US" altLang="ko-KR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circleNumDbPlain" startAt="3"/>
            </a:pPr>
            <a:r>
              <a:rPr lang="en-US" altLang="ko-KR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: </a:t>
            </a:r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폭탄</a:t>
            </a:r>
            <a:endParaRPr lang="en-US" altLang="ko-KR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circleNumDbPlain" startAt="3"/>
            </a:pPr>
            <a:r>
              <a:rPr lang="en-US" altLang="ko-KR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: </a:t>
            </a:r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</a:t>
            </a:r>
            <a:r>
              <a:rPr lang="en-US" altLang="ko-KR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7268" y="727687"/>
            <a:ext cx="5831986" cy="3624505"/>
            <a:chOff x="507267" y="727686"/>
            <a:chExt cx="7731126" cy="5897241"/>
          </a:xfrm>
        </p:grpSpPr>
        <p:grpSp>
          <p:nvGrpSpPr>
            <p:cNvPr id="11" name="그룹 10"/>
            <p:cNvGrpSpPr/>
            <p:nvPr/>
          </p:nvGrpSpPr>
          <p:grpSpPr>
            <a:xfrm>
              <a:off x="507267" y="727686"/>
              <a:ext cx="7731126" cy="5798346"/>
              <a:chOff x="551228" y="727686"/>
              <a:chExt cx="7731126" cy="5798346"/>
            </a:xfrm>
          </p:grpSpPr>
          <p:pic>
            <p:nvPicPr>
              <p:cNvPr id="1026" name="Picture 2" descr="í¬ì ë¬¸ì´ëìµê²©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228" y="727686"/>
                <a:ext cx="7731126" cy="5798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2127738" y="1899138"/>
                <a:ext cx="764931" cy="78251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892669" y="1494692"/>
                <a:ext cx="105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0000"/>
                    </a:solidFill>
                  </a:rPr>
                  <a:t>①</a:t>
                </a:r>
                <a:endParaRPr lang="ko-KR" altLang="en-US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615711" y="3546230"/>
                <a:ext cx="764931" cy="78251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05907" y="3042084"/>
                <a:ext cx="105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862145" y="4111867"/>
                <a:ext cx="1565032" cy="168226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11283" y="4581457"/>
                <a:ext cx="105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0000"/>
                    </a:solidFill>
                  </a:rPr>
                  <a:t>③</a:t>
                </a:r>
                <a:endParaRPr lang="ko-KR" altLang="en-US" sz="3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016491" y="6120830"/>
              <a:ext cx="3329232" cy="5040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67527" y="3885439"/>
              <a:ext cx="105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5552" y="5536055"/>
              <a:ext cx="105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41060" y="4111867"/>
              <a:ext cx="574186" cy="6008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포인트가 7개인 별 8"/>
          <p:cNvSpPr/>
          <p:nvPr/>
        </p:nvSpPr>
        <p:spPr>
          <a:xfrm>
            <a:off x="3890240" y="1337845"/>
            <a:ext cx="1148478" cy="570883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Bomb!!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68" y="4767543"/>
            <a:ext cx="11660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플레이어는 상하좌우 일정 범위가 터지는 폭탄을 던져 맵오브젝트를 부수고 몬스터를 죽일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다양한 종류의 아이템이 필드에 </a:t>
            </a:r>
            <a:r>
              <a:rPr lang="ko-KR" altLang="en-US" dirty="0" err="1" smtClean="0"/>
              <a:t>드랍되고</a:t>
            </a:r>
            <a:r>
              <a:rPr lang="ko-KR" altLang="en-US" dirty="0" smtClean="0"/>
              <a:t> 플레이어가 습득 시 사용할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몬스터는 플레이어를 공격한다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몬스터를 다 죽일 시 스테이지를 클리어할 수 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24154"/>
            <a:ext cx="11737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개발 범위</a:t>
            </a:r>
            <a:endParaRPr lang="en-US" altLang="ko-KR" sz="40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84937"/>
              </p:ext>
            </p:extLst>
          </p:nvPr>
        </p:nvGraphicFramePr>
        <p:xfrm>
          <a:off x="756138" y="888024"/>
          <a:ext cx="10603524" cy="418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952">
                  <a:extLst>
                    <a:ext uri="{9D8B030D-6E8A-4147-A177-3AD203B41FA5}">
                      <a16:colId xmlns:a16="http://schemas.microsoft.com/office/drawing/2014/main" val="296597902"/>
                    </a:ext>
                  </a:extLst>
                </a:gridCol>
                <a:gridCol w="7278572">
                  <a:extLst>
                    <a:ext uri="{9D8B030D-6E8A-4147-A177-3AD203B41FA5}">
                      <a16:colId xmlns:a16="http://schemas.microsoft.com/office/drawing/2014/main" val="90030626"/>
                    </a:ext>
                  </a:extLst>
                </a:gridCol>
              </a:tblGrid>
              <a:tr h="673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67113"/>
                  </a:ext>
                </a:extLst>
              </a:tr>
              <a:tr h="673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캐릭터 컨트롤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 smtClean="0"/>
                        <a:t>키 입력을 받아 위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아래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오른쪽 애니메이션 재생</a:t>
                      </a:r>
                      <a:endParaRPr lang="en-US" altLang="ko-KR" sz="18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aseline="0" dirty="0" smtClean="0"/>
                        <a:t>외곽 충돌 처리 체크 </a:t>
                      </a:r>
                      <a:endParaRPr lang="en-US" altLang="ko-KR" sz="18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aseline="0" dirty="0" smtClean="0"/>
                        <a:t>블록 충돌 처리 체크</a:t>
                      </a:r>
                      <a:endParaRPr lang="en-US" altLang="ko-KR" sz="1800" baseline="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80836"/>
                  </a:ext>
                </a:extLst>
              </a:tr>
              <a:tr h="1161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캐릭터 기술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 smtClean="0"/>
                        <a:t>Space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키를 클릭 시 </a:t>
                      </a:r>
                      <a:r>
                        <a:rPr lang="ko-KR" altLang="en-US" sz="1800" baseline="0" dirty="0" err="1" smtClean="0"/>
                        <a:t>물풍선</a:t>
                      </a:r>
                      <a:r>
                        <a:rPr lang="ko-KR" altLang="en-US" sz="1800" baseline="0" dirty="0" smtClean="0"/>
                        <a:t> 사용</a:t>
                      </a:r>
                      <a:r>
                        <a:rPr lang="en-US" altLang="ko-KR" sz="18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aseline="0" dirty="0" smtClean="0"/>
                        <a:t>아이템을 습득 시 이동 속도 증가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894324"/>
                  </a:ext>
                </a:extLst>
              </a:tr>
              <a:tr h="1161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맵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baseline="0" dirty="0" smtClean="0"/>
                        <a:t> 800 * 600 </a:t>
                      </a:r>
                      <a:r>
                        <a:rPr lang="ko-KR" altLang="en-US" sz="1800" baseline="0" dirty="0" smtClean="0"/>
                        <a:t>사이즈 맵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간단한 블록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0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678" y="24154"/>
            <a:ext cx="11737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개발 일정</a:t>
            </a:r>
            <a:endParaRPr lang="en-US" altLang="ko-KR" sz="40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08986"/>
              </p:ext>
            </p:extLst>
          </p:nvPr>
        </p:nvGraphicFramePr>
        <p:xfrm>
          <a:off x="597877" y="800098"/>
          <a:ext cx="10964008" cy="58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540">
                  <a:extLst>
                    <a:ext uri="{9D8B030D-6E8A-4147-A177-3AD203B41FA5}">
                      <a16:colId xmlns:a16="http://schemas.microsoft.com/office/drawing/2014/main" val="4088208797"/>
                    </a:ext>
                  </a:extLst>
                </a:gridCol>
                <a:gridCol w="8664468">
                  <a:extLst>
                    <a:ext uri="{9D8B030D-6E8A-4147-A177-3AD203B41FA5}">
                      <a16:colId xmlns:a16="http://schemas.microsoft.com/office/drawing/2014/main" val="1389991463"/>
                    </a:ext>
                  </a:extLst>
                </a:gridCol>
              </a:tblGrid>
              <a:tr h="393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주차별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상세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28771"/>
                  </a:ext>
                </a:extLst>
              </a:tr>
              <a:tr h="58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1. </a:t>
                      </a:r>
                      <a:r>
                        <a:rPr lang="ko-KR" altLang="en-US" dirty="0" smtClean="0"/>
                        <a:t>리소스 구하기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smtClean="0"/>
                        <a:t>기본 스테이지 제작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56318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플레이어</a:t>
                      </a:r>
                      <a:r>
                        <a:rPr lang="ko-KR" altLang="en-US" baseline="0" dirty="0" smtClean="0"/>
                        <a:t> 캐릭터 기본 기능 구현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충돌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폭탄 사용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체력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8848"/>
                  </a:ext>
                </a:extLst>
              </a:tr>
              <a:tr h="584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아이템 개발</a:t>
                      </a:r>
                      <a:endParaRPr lang="en-US" altLang="ko-KR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 smtClean="0"/>
                        <a:t>플레이어 아이템 습득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 기능 구현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5248"/>
                  </a:ext>
                </a:extLst>
              </a:tr>
              <a:tr h="835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몬스터 기본 기능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몬스터 </a:t>
                      </a:r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플레이어 위치 추적 기능 및 충돌 후 폭발 기능</a:t>
                      </a:r>
                      <a:endParaRPr lang="en-US" altLang="ko-KR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 smtClean="0"/>
                        <a:t>몬스터 </a:t>
                      </a:r>
                      <a:r>
                        <a:rPr lang="en-US" altLang="ko-KR" baseline="0" dirty="0" smtClean="0"/>
                        <a:t>B, </a:t>
                      </a:r>
                      <a:r>
                        <a:rPr lang="ko-KR" altLang="en-US" baseline="0" dirty="0" smtClean="0"/>
                        <a:t>폭탄 떨구는 기능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62095"/>
                  </a:ext>
                </a:extLst>
              </a:tr>
              <a:tr h="584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중간 점검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메뉴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14683"/>
                  </a:ext>
                </a:extLst>
              </a:tr>
              <a:tr h="584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err="1" smtClean="0"/>
                        <a:t>보스몬스터</a:t>
                      </a:r>
                      <a:r>
                        <a:rPr lang="ko-KR" altLang="en-US" dirty="0" smtClean="0"/>
                        <a:t> 기능 구현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스테이지 제작</a:t>
                      </a:r>
                      <a:r>
                        <a:rPr lang="en-US" altLang="ko-KR" baseline="0" dirty="0" smtClean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24821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제작</a:t>
                      </a:r>
                      <a:r>
                        <a:rPr lang="en-US" altLang="ko-KR" baseline="0" dirty="0" smtClean="0"/>
                        <a:t>(2)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34727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게임 사운드 입히기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18780"/>
                  </a:ext>
                </a:extLst>
              </a:tr>
              <a:tr h="387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게임 밸런스 조정 및 버그 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86232"/>
                  </a:ext>
                </a:extLst>
              </a:tr>
              <a:tr h="387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게임 최종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053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00140" y="1301426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80 %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8934" y="1820531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0 %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0145" y="2262036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0 %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8934" y="3037980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 %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17727" y="3813924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24154"/>
            <a:ext cx="11737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en-US" altLang="ko-KR" sz="4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Hub </a:t>
            </a:r>
            <a:r>
              <a:rPr lang="ko-KR" altLang="en-US" sz="40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커밋</a:t>
            </a:r>
            <a:r>
              <a:rPr lang="ko-KR" altLang="en-US" sz="4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통계</a:t>
            </a:r>
            <a:endParaRPr lang="en-US" altLang="ko-KR" sz="40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4" y="1007085"/>
            <a:ext cx="10599137" cy="52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273</Words>
  <Application>Microsoft Office PowerPoint</Application>
  <PresentationFormat>와이드스크린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 ExtraBold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인성</dc:creator>
  <cp:lastModifiedBy>황 인성</cp:lastModifiedBy>
  <cp:revision>6</cp:revision>
  <dcterms:created xsi:type="dcterms:W3CDTF">2019-10-31T12:56:53Z</dcterms:created>
  <dcterms:modified xsi:type="dcterms:W3CDTF">2019-10-31T13:58:03Z</dcterms:modified>
</cp:coreProperties>
</file>