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977B-87D0-43E4-9FD5-0681C2393F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7944-092E-49E0-A5B0-B6CFAAC8DFE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714620"/>
            <a:ext cx="7772400" cy="1470025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Тема презентации: </a:t>
            </a:r>
            <a:r>
              <a:rPr lang="en-US" sz="1800" dirty="0" smtClean="0"/>
              <a:t>​​​​</a:t>
            </a:r>
            <a:br>
              <a:rPr lang="en-US" sz="1800" dirty="0" smtClean="0"/>
            </a:br>
            <a:r>
              <a:rPr lang="ru-RU" sz="1800" b="1" dirty="0" smtClean="0"/>
              <a:t>«</a:t>
            </a:r>
            <a:r>
              <a:rPr lang="ru-RU" sz="1800" b="1" dirty="0"/>
              <a:t>Развитие культуры в русских землях во второй половине XIII-XIV. У</a:t>
            </a:r>
            <a:r>
              <a:rPr lang="ru-RU" sz="1800" b="1" dirty="0" smtClean="0"/>
              <a:t>стное </a:t>
            </a:r>
            <a:r>
              <a:rPr lang="ru-RU" sz="1800" b="1" dirty="0"/>
              <a:t>народное творчество, литература</a:t>
            </a:r>
            <a:r>
              <a:rPr lang="ru-RU" sz="1800" b="1" dirty="0" smtClean="0"/>
              <a:t>»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​​​​</a:t>
            </a:r>
            <a:r>
              <a:rPr lang="ru-RU" sz="1400" b="1" cap="all" dirty="0" smtClean="0"/>
              <a:t>ДЕПАРТАМЕНТ ОБРАЗОВАНИЯ И НАУКИ ГОРОДА МОСКВЫ</a:t>
            </a:r>
            <a:r>
              <a:rPr lang="ru-RU" sz="1400" dirty="0" smtClean="0"/>
              <a:t>​​​​</a:t>
            </a:r>
            <a:br>
              <a:rPr lang="ru-RU" sz="1400" dirty="0" smtClean="0"/>
            </a:br>
            <a:r>
              <a:rPr lang="ru-RU" sz="1400" dirty="0" smtClean="0"/>
              <a:t>Южный административный округ​​​​</a:t>
            </a:r>
            <a:br>
              <a:rPr lang="ru-RU" sz="1400" dirty="0" smtClean="0"/>
            </a:br>
            <a:r>
              <a:rPr lang="ru-RU" sz="1400" dirty="0" smtClean="0"/>
              <a:t>Государственное автономное общеобразовательное учреждение города Москвы​​​​</a:t>
            </a:r>
            <a:br>
              <a:rPr lang="ru-RU" sz="1400" dirty="0" smtClean="0"/>
            </a:br>
            <a:r>
              <a:rPr lang="ru-RU" sz="1400" dirty="0" smtClean="0"/>
              <a:t> "Школа № 548 "Царицыно"​​​​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43306" y="648866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Москва 2023​​​​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base"/>
            <a:r>
              <a:rPr lang="ru-RU" dirty="0" smtClean="0">
                <a:solidFill>
                  <a:schemeClr val="tx1"/>
                </a:solidFill>
              </a:rPr>
              <a:t>Работу выполнил </a:t>
            </a:r>
            <a:r>
              <a:rPr lang="en-US" dirty="0" smtClean="0">
                <a:solidFill>
                  <a:schemeClr val="tx1"/>
                </a:solidFill>
              </a:rPr>
              <a:t>​​​​</a:t>
            </a:r>
          </a:p>
          <a:p>
            <a:pPr algn="r" fontAlgn="base"/>
            <a:r>
              <a:rPr lang="ru-RU" dirty="0" smtClean="0">
                <a:solidFill>
                  <a:schemeClr val="tx1"/>
                </a:solidFill>
              </a:rPr>
              <a:t>ученик 6 «З» класса </a:t>
            </a:r>
            <a:r>
              <a:rPr lang="en-US" dirty="0" smtClean="0">
                <a:solidFill>
                  <a:schemeClr val="tx1"/>
                </a:solidFill>
              </a:rPr>
              <a:t>​​​​</a:t>
            </a:r>
          </a:p>
          <a:p>
            <a:pPr algn="r" fontAlgn="base"/>
            <a:r>
              <a:rPr lang="ru-RU" b="1" dirty="0" err="1" smtClean="0">
                <a:solidFill>
                  <a:schemeClr val="tx1"/>
                </a:solidFill>
              </a:rPr>
              <a:t>Гавришов</a:t>
            </a:r>
            <a:r>
              <a:rPr lang="ru-RU" b="1" dirty="0" smtClean="0">
                <a:solidFill>
                  <a:schemeClr val="tx1"/>
                </a:solidFill>
              </a:rPr>
              <a:t> Сергей</a:t>
            </a:r>
            <a:r>
              <a:rPr lang="ru-RU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​​​​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00042"/>
          </a:xfrm>
        </p:spPr>
        <p:txBody>
          <a:bodyPr>
            <a:normAutofit/>
          </a:bodyPr>
          <a:lstStyle/>
          <a:p>
            <a:r>
              <a:rPr lang="ru-RU" sz="2400" b="1" dirty="0"/>
              <a:t>Устное народное творчество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85776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        Во </a:t>
            </a:r>
            <a:r>
              <a:rPr lang="ru-RU" sz="2400" dirty="0"/>
              <a:t>второй половине XIII-XIV веков устное народное творчество играло особую роль в культурной жизни русских земель. Оно было голосом народа, способом передачи и сохранения знаний, традиций и истории.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00042"/>
            <a:ext cx="5614737" cy="427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/>
          </a:bodyPr>
          <a:lstStyle/>
          <a:p>
            <a:r>
              <a:rPr lang="ru-RU" sz="2400" b="1" dirty="0"/>
              <a:t>Сказания и легенды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5072074"/>
            <a:ext cx="8658228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  </a:t>
            </a:r>
            <a:r>
              <a:rPr lang="ru-RU" sz="2000" dirty="0" smtClean="0"/>
              <a:t>Одной </a:t>
            </a:r>
            <a:r>
              <a:rPr lang="ru-RU" sz="2000" dirty="0"/>
              <a:t>из наиболее заметных форм устного народного творчества были сказания и легенды. В них рассказывались истории о героических подвигах, мифических существах и исторических событиях. Эти сказания передавались из поколения в поколение и играли важную роль в формировании национальной идентичности.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7836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48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Литература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dirty="0" smtClean="0"/>
              <a:t>        Помимо </a:t>
            </a:r>
            <a:r>
              <a:rPr lang="ru-RU" sz="2000" dirty="0"/>
              <a:t>устного народного творчества, во второй половине XIII-XIV веков начал развиваться письменный жанр - литература. Поэты и писатели стали записывать свои произведения на бумаге, что позволило сохранить и распространить их широкой аудитории.</a:t>
            </a:r>
          </a:p>
          <a:p>
            <a:pPr algn="just">
              <a:buNone/>
            </a:pP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6858048" cy="45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500042"/>
          </a:xfrm>
        </p:spPr>
        <p:txBody>
          <a:bodyPr>
            <a:normAutofit/>
          </a:bodyPr>
          <a:lstStyle/>
          <a:p>
            <a:r>
              <a:rPr lang="ru-RU" sz="2400" b="1" dirty="0"/>
              <a:t>Значение культуры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         Развитие </a:t>
            </a:r>
            <a:r>
              <a:rPr lang="ru-RU" dirty="0"/>
              <a:t>культуры в русских землях во второй половине XIII-XIV веков имело огромное значение для общества. Устное народное творчество и литература стали средством передачи знаний, ценностей и идей. Они объединяли людей и формировали культурную идентичность народа.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/>
          </a:bodyPr>
          <a:lstStyle/>
          <a:p>
            <a:r>
              <a:rPr lang="ru-RU" sz="2400" b="1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          В </a:t>
            </a:r>
            <a:r>
              <a:rPr lang="ru-RU" sz="2000" dirty="0"/>
              <a:t>заключение, развитие культуры в русских землях во второй половине XIII-XIV веков привнесло множество ценностей и традиций в нашу культуру. Устное народное творчество и литература играли важную роль в передаче знаний и сохранении истории. Мы должны гордиться нашим культурным наследием и бережно сохранять его для будущих поколений.</a:t>
            </a:r>
          </a:p>
        </p:txBody>
      </p:sp>
      <p:pic>
        <p:nvPicPr>
          <p:cNvPr id="4100" name="Picture 4" descr="https://eac-ras.ru/images/fortext/Zakluchenie-dissertac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000372"/>
            <a:ext cx="4714908" cy="35361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714620"/>
            <a:ext cx="7772400" cy="1470025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Тема презентации: </a:t>
            </a:r>
            <a:r>
              <a:rPr lang="en-US" sz="1800" dirty="0" smtClean="0"/>
              <a:t>​​​​</a:t>
            </a:r>
            <a:br>
              <a:rPr lang="en-US" sz="1800" dirty="0" smtClean="0"/>
            </a:br>
            <a:r>
              <a:rPr lang="ru-RU" sz="1800" b="1" dirty="0" smtClean="0"/>
              <a:t>«</a:t>
            </a:r>
            <a:r>
              <a:rPr lang="ru-RU" sz="1800" b="1" dirty="0"/>
              <a:t>Развитие культуры в русских землях во второй половине XIII-XIV. У</a:t>
            </a:r>
            <a:r>
              <a:rPr lang="ru-RU" sz="1800" b="1" dirty="0" smtClean="0"/>
              <a:t>стное </a:t>
            </a:r>
            <a:r>
              <a:rPr lang="ru-RU" sz="1800" b="1" dirty="0"/>
              <a:t>народное творчество, литература</a:t>
            </a:r>
            <a:r>
              <a:rPr lang="ru-RU" sz="1800" b="1" dirty="0" smtClean="0"/>
              <a:t>»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​​​​</a:t>
            </a:r>
            <a:r>
              <a:rPr lang="ru-RU" sz="1400" b="1" cap="all" dirty="0" smtClean="0"/>
              <a:t>ДЕПАРТАМЕНТ ОБРАЗОВАНИЯ И НАУКИ ГОРОДА МОСКВЫ</a:t>
            </a:r>
            <a:r>
              <a:rPr lang="ru-RU" sz="1400" dirty="0" smtClean="0"/>
              <a:t>​​​​</a:t>
            </a:r>
            <a:br>
              <a:rPr lang="ru-RU" sz="1400" dirty="0" smtClean="0"/>
            </a:br>
            <a:r>
              <a:rPr lang="ru-RU" sz="1400" dirty="0" smtClean="0"/>
              <a:t>Южный административный округ​​​​</a:t>
            </a:r>
            <a:br>
              <a:rPr lang="ru-RU" sz="1400" dirty="0" smtClean="0"/>
            </a:br>
            <a:r>
              <a:rPr lang="ru-RU" sz="1400" dirty="0" smtClean="0"/>
              <a:t>Государственное автономное общеобразовательное учреждение города Москвы​​​​</a:t>
            </a:r>
            <a:br>
              <a:rPr lang="ru-RU" sz="1400" dirty="0" smtClean="0"/>
            </a:br>
            <a:r>
              <a:rPr lang="ru-RU" sz="1400" dirty="0" smtClean="0"/>
              <a:t> "Школа № 548 "Царицыно"​​​​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43306" y="648866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Москва 2023​​​​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base"/>
            <a:r>
              <a:rPr lang="ru-RU" dirty="0" smtClean="0">
                <a:solidFill>
                  <a:schemeClr val="tx1"/>
                </a:solidFill>
              </a:rPr>
              <a:t>Работу выполнил </a:t>
            </a:r>
            <a:r>
              <a:rPr lang="en-US" dirty="0" smtClean="0">
                <a:solidFill>
                  <a:schemeClr val="tx1"/>
                </a:solidFill>
              </a:rPr>
              <a:t>​​​​</a:t>
            </a:r>
          </a:p>
          <a:p>
            <a:pPr algn="r" fontAlgn="base"/>
            <a:r>
              <a:rPr lang="ru-RU" dirty="0" smtClean="0">
                <a:solidFill>
                  <a:schemeClr val="tx1"/>
                </a:solidFill>
              </a:rPr>
              <a:t>ученик 6 «З» класса </a:t>
            </a:r>
            <a:r>
              <a:rPr lang="en-US" dirty="0" smtClean="0">
                <a:solidFill>
                  <a:schemeClr val="tx1"/>
                </a:solidFill>
              </a:rPr>
              <a:t>​​​​</a:t>
            </a:r>
          </a:p>
          <a:p>
            <a:pPr algn="r" fontAlgn="base"/>
            <a:r>
              <a:rPr lang="ru-RU" b="1" dirty="0" err="1" smtClean="0">
                <a:solidFill>
                  <a:schemeClr val="tx1"/>
                </a:solidFill>
              </a:rPr>
              <a:t>Гавришов</a:t>
            </a:r>
            <a:r>
              <a:rPr lang="ru-RU" b="1" dirty="0" smtClean="0">
                <a:solidFill>
                  <a:schemeClr val="tx1"/>
                </a:solidFill>
              </a:rPr>
              <a:t> Сергей</a:t>
            </a:r>
            <a:r>
              <a:rPr lang="ru-RU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​​​​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246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Тема презентации: ​​​​ «Развитие культуры в русских землях во второй половине XIII-XIV. Устное народное творчество, литература» </vt:lpstr>
      <vt:lpstr>Устное народное творчество</vt:lpstr>
      <vt:lpstr>Сказания и легенды</vt:lpstr>
      <vt:lpstr>Литература</vt:lpstr>
      <vt:lpstr>Значение культуры</vt:lpstr>
      <vt:lpstr>Заключение</vt:lpstr>
      <vt:lpstr>Тема презентации: ​​​​ «Развитие культуры в русских землях во второй половине XIII-XIV. Устное народное творчество, литература»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презентации: ​​​​ «Развитие культуры в русских землях во второй половине XIII-XIV. Устное народное творчество, литература»</dc:title>
  <dc:creator>1</dc:creator>
  <cp:lastModifiedBy>1</cp:lastModifiedBy>
  <cp:revision>4</cp:revision>
  <dcterms:created xsi:type="dcterms:W3CDTF">2023-05-18T16:29:45Z</dcterms:created>
  <dcterms:modified xsi:type="dcterms:W3CDTF">2023-05-18T17:00:35Z</dcterms:modified>
</cp:coreProperties>
</file>