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2" r:id="rId9"/>
    <p:sldId id="268" r:id="rId10"/>
    <p:sldId id="265" r:id="rId11"/>
    <p:sldId id="267" r:id="rId12"/>
    <p:sldId id="266" r:id="rId13"/>
    <p:sldId id="270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B9EA04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27BD-0318-405D-BE19-5AFF326A103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ED41E-6377-4923-AACB-D22293A3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6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CEE5-7860-4535-8333-0960D3F5E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33B74-A6E5-4710-9CCF-3627FC03F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3EC8-D51E-413B-998E-4F73A3EE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B53-D916-4681-ADF0-052C2C521D7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0FE3-824F-4D78-8E48-95711B49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C5E1-8DEB-4D37-AF03-A8F6EEF5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BA99-43CF-4997-ABFA-8202C8B5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982A-3A5C-440D-8AB0-EC252A0A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149D4-22DA-4797-B461-191986008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1EB4-F65E-46B6-B002-966EDF47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B53-D916-4681-ADF0-052C2C521D7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B6A7-553B-4CEB-BBDF-896839B6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D904-0954-49AA-AAEF-E83C8642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BA99-43CF-4997-ABFA-8202C8B5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B1C89-735B-4344-BF7B-D8D33CD7D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6E8F3-4396-4136-8F5E-362932F9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70EA-F1EB-43A2-9B94-DCC36FF1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B53-D916-4681-ADF0-052C2C521D7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D19D-C27C-4CFA-B80C-90B133FE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72E35-E1C8-4A67-8C06-13EB9D92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BA99-43CF-4997-ABFA-8202C8B5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4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6861-CA9F-4766-8220-94EFDF4B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8934-7FC3-4175-9826-CAEC8803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9015-6567-48D3-B929-08EF2387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B53-D916-4681-ADF0-052C2C521D7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3147C-C792-4470-A5F1-10E22895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5EE62-40D0-4AA3-AF51-AEFF6C98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BA99-43CF-4997-ABFA-8202C8B5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5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851F-5AE9-49D8-890B-0E077D05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539D-948D-4A92-A2EE-7240E1D01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F0F96-8B24-4314-9418-61A47F0A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B53-D916-4681-ADF0-052C2C521D7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038E-4579-46C2-A37A-AB2C5D70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9A18D-6086-4793-96A9-F8730470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BA99-43CF-4997-ABFA-8202C8B5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2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0A7F-0F06-44FF-8569-A8098B98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7B9D-095B-4D77-9D7A-C652318BC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C82C1-BD30-4B6F-B134-7E49D4CF4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32298-0DD9-4365-9AF5-77447CE6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B53-D916-4681-ADF0-052C2C521D7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33DFE-35CF-4389-97D2-0D1B92D8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CC358-A428-4685-991B-6D152B5F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BA99-43CF-4997-ABFA-8202C8B5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4DBE-2FA3-4577-A164-8471150F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BC955-D15A-4433-B7F2-640636F1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964B3-7536-4D4E-A5E0-4C25EC141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F29AC-E419-4695-931A-98790A74D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99642-D598-4E1C-9BB1-56255D379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8C31F-8E8A-4434-9195-74BA7463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B53-D916-4681-ADF0-052C2C521D7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81C74-CF7A-4711-B4AC-46EEF5E5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1957E-6305-42B3-A7A4-4AEBF222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BA99-43CF-4997-ABFA-8202C8B5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76D4-169A-4219-8417-A342C8D8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61B81-D347-4BBC-9FF2-649FDEAA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B53-D916-4681-ADF0-052C2C521D7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AC3FD-E432-4CD3-A797-1EC147E1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4EE02-86C7-421D-9C5B-C493E471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BA99-43CF-4997-ABFA-8202C8B5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0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B780F-5AB1-47D8-90DF-E7E69848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B53-D916-4681-ADF0-052C2C521D7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1C0B0-BACE-4028-B6E0-C89ABC53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4D4F2-79F5-4457-9321-7136E397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BA99-43CF-4997-ABFA-8202C8B5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89D7-6E03-4793-BA29-0C401F0D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33DE-30BF-4F2F-8E0D-12476DDF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52111-9707-486A-AB06-F4E94B858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1D665-5F0A-43EA-9858-86E6E60A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B53-D916-4681-ADF0-052C2C521D7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10DB0-4622-45AD-9C80-9B45F249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4448D-BC0F-48C0-92C0-75BEF7C8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BA99-43CF-4997-ABFA-8202C8B5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3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3786-A6D4-4372-80AB-CDD4F551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991E9-5B95-4033-8EA4-0D3B65782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24E1B-178A-444F-8D5A-687397E1A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56966-B2DA-4038-A2D5-8C6CBB47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EB53-D916-4681-ADF0-052C2C521D7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7241A-B558-4D68-B629-26D3F968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2EE9B-49D5-448F-B08E-AD87C1E7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BA99-43CF-4997-ABFA-8202C8B5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4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5173B-3A32-444D-A55C-030FA9D5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B0FF2-4D4E-4682-8DE0-B661DE59D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7457-27CA-42C0-B5E8-9FF2E24A7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EB53-D916-4681-ADF0-052C2C521D7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2FAB-FF59-41A8-9AE5-990646B08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24CA1-46A5-4B9D-BB2B-E95D30C2E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5BA99-43CF-4997-ABFA-8202C8B5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899615A-CBD5-462D-8061-A82E4379B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667856"/>
            <a:ext cx="8079474" cy="526786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83CA25F-5BDF-40F9-88B4-6D7E14EA9773}"/>
              </a:ext>
            </a:extLst>
          </p:cNvPr>
          <p:cNvSpPr/>
          <p:nvPr/>
        </p:nvSpPr>
        <p:spPr>
          <a:xfrm>
            <a:off x="0" y="5908423"/>
            <a:ext cx="4312693" cy="949577"/>
          </a:xfrm>
          <a:custGeom>
            <a:avLst/>
            <a:gdLst>
              <a:gd name="connsiteX0" fmla="*/ 0 w 4312693"/>
              <a:gd name="connsiteY0" fmla="*/ 0 h 922281"/>
              <a:gd name="connsiteX1" fmla="*/ 4312693 w 4312693"/>
              <a:gd name="connsiteY1" fmla="*/ 0 h 922281"/>
              <a:gd name="connsiteX2" fmla="*/ 4312693 w 4312693"/>
              <a:gd name="connsiteY2" fmla="*/ 922281 h 922281"/>
              <a:gd name="connsiteX3" fmla="*/ 0 w 4312693"/>
              <a:gd name="connsiteY3" fmla="*/ 922281 h 922281"/>
              <a:gd name="connsiteX4" fmla="*/ 0 w 4312693"/>
              <a:gd name="connsiteY4" fmla="*/ 0 h 922281"/>
              <a:gd name="connsiteX0" fmla="*/ 0 w 4312693"/>
              <a:gd name="connsiteY0" fmla="*/ 0 h 922281"/>
              <a:gd name="connsiteX1" fmla="*/ 4312693 w 4312693"/>
              <a:gd name="connsiteY1" fmla="*/ 0 h 922281"/>
              <a:gd name="connsiteX2" fmla="*/ 4312693 w 4312693"/>
              <a:gd name="connsiteY2" fmla="*/ 922281 h 922281"/>
              <a:gd name="connsiteX3" fmla="*/ 300251 w 4312693"/>
              <a:gd name="connsiteY3" fmla="*/ 813099 h 922281"/>
              <a:gd name="connsiteX4" fmla="*/ 0 w 4312693"/>
              <a:gd name="connsiteY4" fmla="*/ 0 h 922281"/>
              <a:gd name="connsiteX0" fmla="*/ 0 w 4312693"/>
              <a:gd name="connsiteY0" fmla="*/ 27296 h 949577"/>
              <a:gd name="connsiteX1" fmla="*/ 3562066 w 4312693"/>
              <a:gd name="connsiteY1" fmla="*/ 0 h 949577"/>
              <a:gd name="connsiteX2" fmla="*/ 4312693 w 4312693"/>
              <a:gd name="connsiteY2" fmla="*/ 949577 h 949577"/>
              <a:gd name="connsiteX3" fmla="*/ 300251 w 4312693"/>
              <a:gd name="connsiteY3" fmla="*/ 840395 h 949577"/>
              <a:gd name="connsiteX4" fmla="*/ 0 w 4312693"/>
              <a:gd name="connsiteY4" fmla="*/ 27296 h 949577"/>
              <a:gd name="connsiteX0" fmla="*/ 0 w 4312693"/>
              <a:gd name="connsiteY0" fmla="*/ 27296 h 949577"/>
              <a:gd name="connsiteX1" fmla="*/ 3562066 w 4312693"/>
              <a:gd name="connsiteY1" fmla="*/ 0 h 949577"/>
              <a:gd name="connsiteX2" fmla="*/ 4312693 w 4312693"/>
              <a:gd name="connsiteY2" fmla="*/ 949577 h 949577"/>
              <a:gd name="connsiteX3" fmla="*/ 586854 w 4312693"/>
              <a:gd name="connsiteY3" fmla="*/ 922281 h 949577"/>
              <a:gd name="connsiteX4" fmla="*/ 0 w 4312693"/>
              <a:gd name="connsiteY4" fmla="*/ 27296 h 949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2693" h="949577">
                <a:moveTo>
                  <a:pt x="0" y="27296"/>
                </a:moveTo>
                <a:lnTo>
                  <a:pt x="3562066" y="0"/>
                </a:lnTo>
                <a:lnTo>
                  <a:pt x="4312693" y="949577"/>
                </a:lnTo>
                <a:lnTo>
                  <a:pt x="586854" y="922281"/>
                </a:lnTo>
                <a:lnTo>
                  <a:pt x="0" y="27296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EC234-06B5-48F8-956F-127EE3160B67}"/>
              </a:ext>
            </a:extLst>
          </p:cNvPr>
          <p:cNvSpPr txBox="1"/>
          <p:nvPr/>
        </p:nvSpPr>
        <p:spPr>
          <a:xfrm>
            <a:off x="6027760" y="1640158"/>
            <a:ext cx="4285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– Basics</a:t>
            </a:r>
          </a:p>
          <a:p>
            <a:pPr algn="ctr"/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7AB1B1-F77A-43A0-B556-3A70B7276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72" y="5742394"/>
            <a:ext cx="2757715" cy="12816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FE30E4-DC90-465C-B0F3-E40BE89932AC}"/>
              </a:ext>
            </a:extLst>
          </p:cNvPr>
          <p:cNvSpPr txBox="1"/>
          <p:nvPr/>
        </p:nvSpPr>
        <p:spPr>
          <a:xfrm>
            <a:off x="6505431" y="3140351"/>
            <a:ext cx="33300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Sindhu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Velayudham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 Research Scholar 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IIITT</a:t>
            </a:r>
          </a:p>
          <a:p>
            <a:pPr algn="ctr"/>
            <a:endParaRPr lang="en-US" dirty="0">
              <a:solidFill>
                <a:srgbClr val="0070C0"/>
              </a:solidFill>
              <a:latin typeface="Lucida Handwriting" panose="03010101010101010101" pitchFamily="66" charset="0"/>
            </a:endParaRPr>
          </a:p>
          <a:p>
            <a:pPr algn="ctr"/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Email- svelayudham@iiitt.ac.in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3F2A00-C7F6-4F49-A9FA-9BCFCB8FE3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" y="2438654"/>
            <a:ext cx="4094330" cy="34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9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6920C120-1690-4503-94BA-34AEEA7CB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534"/>
            <a:ext cx="12091915" cy="67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7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7E868A-C516-40EF-AE48-F6460BB4CA4E}"/>
              </a:ext>
            </a:extLst>
          </p:cNvPr>
          <p:cNvGrpSpPr/>
          <p:nvPr/>
        </p:nvGrpSpPr>
        <p:grpSpPr>
          <a:xfrm>
            <a:off x="0" y="0"/>
            <a:ext cx="12192000" cy="7042071"/>
            <a:chOff x="0" y="0"/>
            <a:chExt cx="12192000" cy="7042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99615A-CBD5-462D-8061-A82E4379B9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" t="1912" r="1284"/>
            <a:stretch/>
          </p:blipFill>
          <p:spPr>
            <a:xfrm>
              <a:off x="0" y="0"/>
              <a:ext cx="12192000" cy="7024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7AB1B1-F77A-43A0-B556-3A70B727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858" y="5951929"/>
              <a:ext cx="2757715" cy="1090142"/>
            </a:xfrm>
            <a:prstGeom prst="rect">
              <a:avLst/>
            </a:prstGeom>
          </p:spPr>
        </p:pic>
      </p:grpSp>
      <p:pic>
        <p:nvPicPr>
          <p:cNvPr id="19458" name="Picture 2" descr="Raspberry Pi 4 GPIO Pinout – Key to Smart">
            <a:extLst>
              <a:ext uri="{FF2B5EF4-FFF2-40B4-BE49-F238E27FC236}">
                <a16:creationId xmlns:a16="http://schemas.microsoft.com/office/drawing/2014/main" id="{939C0D34-8F58-40E2-AFAA-3B871126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59808"/>
            <a:ext cx="9753600" cy="523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6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7E868A-C516-40EF-AE48-F6460BB4CA4E}"/>
              </a:ext>
            </a:extLst>
          </p:cNvPr>
          <p:cNvGrpSpPr/>
          <p:nvPr/>
        </p:nvGrpSpPr>
        <p:grpSpPr>
          <a:xfrm>
            <a:off x="0" y="0"/>
            <a:ext cx="12192000" cy="7042071"/>
            <a:chOff x="0" y="0"/>
            <a:chExt cx="12192000" cy="7042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99615A-CBD5-462D-8061-A82E4379B9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" t="1912" r="1284"/>
            <a:stretch/>
          </p:blipFill>
          <p:spPr>
            <a:xfrm>
              <a:off x="0" y="0"/>
              <a:ext cx="12192000" cy="7024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7AB1B1-F77A-43A0-B556-3A70B727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858" y="5951929"/>
              <a:ext cx="2757715" cy="1090142"/>
            </a:xfrm>
            <a:prstGeom prst="rect">
              <a:avLst/>
            </a:prstGeom>
          </p:spPr>
        </p:pic>
      </p:grpSp>
      <p:pic>
        <p:nvPicPr>
          <p:cNvPr id="18434" name="Picture 2" descr="Raspberry Pi 4 Model B - 2GB">
            <a:extLst>
              <a:ext uri="{FF2B5EF4-FFF2-40B4-BE49-F238E27FC236}">
                <a16:creationId xmlns:a16="http://schemas.microsoft.com/office/drawing/2014/main" id="{C35C3088-2C1B-4B5D-816F-B9B59B709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55" y="928049"/>
            <a:ext cx="9771797" cy="502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29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7E868A-C516-40EF-AE48-F6460BB4CA4E}"/>
              </a:ext>
            </a:extLst>
          </p:cNvPr>
          <p:cNvGrpSpPr/>
          <p:nvPr/>
        </p:nvGrpSpPr>
        <p:grpSpPr>
          <a:xfrm>
            <a:off x="0" y="0"/>
            <a:ext cx="12192000" cy="7042071"/>
            <a:chOff x="0" y="0"/>
            <a:chExt cx="12192000" cy="7042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99615A-CBD5-462D-8061-A82E4379B9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" t="1912" r="1284"/>
            <a:stretch/>
          </p:blipFill>
          <p:spPr>
            <a:xfrm>
              <a:off x="0" y="0"/>
              <a:ext cx="12192000" cy="7024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7AB1B1-F77A-43A0-B556-3A70B727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858" y="5951929"/>
              <a:ext cx="2757715" cy="1090142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B4F236E-2C75-433D-8143-92E9BD6C5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30823"/>
            <a:ext cx="6858000" cy="599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3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7E868A-C516-40EF-AE48-F6460BB4CA4E}"/>
              </a:ext>
            </a:extLst>
          </p:cNvPr>
          <p:cNvGrpSpPr/>
          <p:nvPr/>
        </p:nvGrpSpPr>
        <p:grpSpPr>
          <a:xfrm>
            <a:off x="0" y="0"/>
            <a:ext cx="12192000" cy="7042071"/>
            <a:chOff x="0" y="0"/>
            <a:chExt cx="12192000" cy="7042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99615A-CBD5-462D-8061-A82E4379B9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" t="1912" r="1284"/>
            <a:stretch/>
          </p:blipFill>
          <p:spPr>
            <a:xfrm>
              <a:off x="0" y="0"/>
              <a:ext cx="12192000" cy="7024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7AB1B1-F77A-43A0-B556-3A70B727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858" y="5951929"/>
              <a:ext cx="2757715" cy="1090142"/>
            </a:xfrm>
            <a:prstGeom prst="rect">
              <a:avLst/>
            </a:prstGeom>
          </p:spPr>
        </p:pic>
      </p:grp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4C283388-4D3A-4200-851A-5FF3AA02E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37275"/>
              </p:ext>
            </p:extLst>
          </p:nvPr>
        </p:nvGraphicFramePr>
        <p:xfrm>
          <a:off x="1022065" y="883439"/>
          <a:ext cx="10100860" cy="51898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10245">
                  <a:extLst>
                    <a:ext uri="{9D8B030D-6E8A-4147-A177-3AD203B41FA5}">
                      <a16:colId xmlns:a16="http://schemas.microsoft.com/office/drawing/2014/main" val="411538550"/>
                    </a:ext>
                  </a:extLst>
                </a:gridCol>
                <a:gridCol w="5090615">
                  <a:extLst>
                    <a:ext uri="{9D8B030D-6E8A-4147-A177-3AD203B41FA5}">
                      <a16:colId xmlns:a16="http://schemas.microsoft.com/office/drawing/2014/main" val="1143471495"/>
                    </a:ext>
                  </a:extLst>
                </a:gridCol>
              </a:tblGrid>
              <a:tr h="4167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Arduino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Raspberry Pi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459615"/>
                  </a:ext>
                </a:extLst>
              </a:tr>
              <a:tr h="719380">
                <a:tc>
                  <a:txBody>
                    <a:bodyPr/>
                    <a:lstStyle/>
                    <a:p>
                      <a:r>
                        <a:rPr lang="en-US" dirty="0"/>
                        <a:t>Microcontroller ATMega328P</a:t>
                      </a:r>
                    </a:p>
                    <a:p>
                      <a:r>
                        <a:rPr lang="en-US" dirty="0"/>
                        <a:t>AVR Family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Microprocessor (Single Board computer)</a:t>
                      </a:r>
                    </a:p>
                    <a:p>
                      <a:r>
                        <a:rPr lang="en-US" dirty="0"/>
                        <a:t>ARM Family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4038"/>
                  </a:ext>
                </a:extLst>
              </a:tr>
              <a:tr h="416784">
                <a:tc>
                  <a:txBody>
                    <a:bodyPr/>
                    <a:lstStyle/>
                    <a:p>
                      <a:r>
                        <a:rPr lang="en-US" dirty="0"/>
                        <a:t>Only one program a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programs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562275"/>
                  </a:ext>
                </a:extLst>
              </a:tr>
              <a:tr h="416784">
                <a:tc>
                  <a:txBody>
                    <a:bodyPr/>
                    <a:lstStyle/>
                    <a:p>
                      <a:r>
                        <a:rPr lang="en-US" dirty="0"/>
                        <a:t>Simple to interface with sensors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packages and libraries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656712"/>
                  </a:ext>
                </a:extLst>
              </a:tr>
              <a:tr h="416784">
                <a:tc>
                  <a:txBody>
                    <a:bodyPr/>
                    <a:lstStyle/>
                    <a:p>
                      <a:r>
                        <a:rPr lang="en-US" dirty="0"/>
                        <a:t>Low cost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Expensive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107222"/>
                  </a:ext>
                </a:extLst>
              </a:tr>
              <a:tr h="719380">
                <a:tc>
                  <a:txBody>
                    <a:bodyPr/>
                    <a:lstStyle/>
                    <a:p>
                      <a:r>
                        <a:rPr lang="en-US" dirty="0"/>
                        <a:t>Need proper hardware and code to connect to the internet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to access the internet</a:t>
                      </a:r>
                    </a:p>
                    <a:p>
                      <a:r>
                        <a:rPr lang="en-US" dirty="0"/>
                        <a:t>(Ethernet)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982965"/>
                  </a:ext>
                </a:extLst>
              </a:tr>
              <a:tr h="416784">
                <a:tc>
                  <a:txBody>
                    <a:bodyPr/>
                    <a:lstStyle/>
                    <a:p>
                      <a:r>
                        <a:rPr lang="en-US" dirty="0"/>
                        <a:t>Onboard storage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 Card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503024"/>
                  </a:ext>
                </a:extLst>
              </a:tr>
              <a:tr h="416784">
                <a:tc>
                  <a:txBody>
                    <a:bodyPr/>
                    <a:lstStyle/>
                    <a:p>
                      <a:r>
                        <a:rPr lang="en-US" dirty="0"/>
                        <a:t>Plug and Play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proper procedure else may corrupt the file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704709"/>
                  </a:ext>
                </a:extLst>
              </a:tr>
              <a:tr h="416784">
                <a:tc>
                  <a:txBody>
                    <a:bodyPr/>
                    <a:lstStyle/>
                    <a:p>
                      <a:r>
                        <a:rPr lang="en-US" dirty="0"/>
                        <a:t>C, C++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C,C++, Python, Ruby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688176"/>
                  </a:ext>
                </a:extLst>
              </a:tr>
              <a:tr h="416784">
                <a:tc>
                  <a:txBody>
                    <a:bodyPr/>
                    <a:lstStyle/>
                    <a:p>
                      <a:r>
                        <a:rPr lang="en-US" dirty="0"/>
                        <a:t>One USB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USB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994310"/>
                  </a:ext>
                </a:extLst>
              </a:tr>
              <a:tr h="416784">
                <a:tc>
                  <a:txBody>
                    <a:bodyPr/>
                    <a:lstStyle/>
                    <a:p>
                      <a:r>
                        <a:rPr lang="en-US" dirty="0"/>
                        <a:t>No OS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 based OS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616524"/>
                  </a:ext>
                </a:extLst>
              </a:tr>
            </a:tbl>
          </a:graphicData>
        </a:graphic>
      </p:graphicFrame>
      <p:pic>
        <p:nvPicPr>
          <p:cNvPr id="9" name="Picture 2" descr="Krishna Janmashtami 2018 : Krishna Janmashtami This Was The Motive Of The  Incarnation Of Krishna | कंस और महाभारत नहीं, यह था कृष्ण के अवतार का असली  मकसद - Holy Discourse | नवभारत टाइम्स">
            <a:extLst>
              <a:ext uri="{FF2B5EF4-FFF2-40B4-BE49-F238E27FC236}">
                <a16:creationId xmlns:a16="http://schemas.microsoft.com/office/drawing/2014/main" id="{043D9E72-E79B-4FBC-9BFF-3F07023D1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3"/>
          <a:stretch/>
        </p:blipFill>
        <p:spPr bwMode="auto">
          <a:xfrm>
            <a:off x="9205053" y="2360855"/>
            <a:ext cx="1713156" cy="151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habharat Mystery How Was The Power Came Inside Bhima Of 10 Thousand  Elephants - भीम के अंदर कैसे आया था 10 हजार हाथियों का बल? नहीं जानते होंगे  महाभारत से जुड़ा ये">
            <a:extLst>
              <a:ext uri="{FF2B5EF4-FFF2-40B4-BE49-F238E27FC236}">
                <a16:creationId xmlns:a16="http://schemas.microsoft.com/office/drawing/2014/main" id="{2C91DA56-B94A-433E-BC11-326598C5F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6" r="16465"/>
          <a:stretch/>
        </p:blipFill>
        <p:spPr bwMode="auto">
          <a:xfrm>
            <a:off x="3761364" y="3789829"/>
            <a:ext cx="2112152" cy="158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70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7E868A-C516-40EF-AE48-F6460BB4CA4E}"/>
              </a:ext>
            </a:extLst>
          </p:cNvPr>
          <p:cNvGrpSpPr/>
          <p:nvPr/>
        </p:nvGrpSpPr>
        <p:grpSpPr>
          <a:xfrm>
            <a:off x="0" y="0"/>
            <a:ext cx="12192000" cy="7042071"/>
            <a:chOff x="0" y="0"/>
            <a:chExt cx="12192000" cy="7042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99615A-CBD5-462D-8061-A82E4379B9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" t="1912" r="1284"/>
            <a:stretch/>
          </p:blipFill>
          <p:spPr>
            <a:xfrm>
              <a:off x="0" y="0"/>
              <a:ext cx="12192000" cy="7024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7AB1B1-F77A-43A0-B556-3A70B727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858" y="5951929"/>
              <a:ext cx="2757715" cy="109014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A6CB073-A09F-4300-BE2F-625F7E26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6" y="801310"/>
            <a:ext cx="10003809" cy="535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B45F747-47E3-4631-BAC9-9E555A6882AC}"/>
              </a:ext>
            </a:extLst>
          </p:cNvPr>
          <p:cNvGrpSpPr/>
          <p:nvPr/>
        </p:nvGrpSpPr>
        <p:grpSpPr>
          <a:xfrm>
            <a:off x="-191069" y="0"/>
            <a:ext cx="12401265" cy="7042071"/>
            <a:chOff x="-191069" y="0"/>
            <a:chExt cx="12401265" cy="7042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99615A-CBD5-462D-8061-A82E4379B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1069" y="0"/>
              <a:ext cx="12401265" cy="702402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7AB1B1-F77A-43A0-B556-3A70B727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858" y="5850018"/>
              <a:ext cx="2757715" cy="119205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D055A-4BB8-4865-BE6F-A825F789FBAB}"/>
              </a:ext>
            </a:extLst>
          </p:cNvPr>
          <p:cNvGrpSpPr/>
          <p:nvPr/>
        </p:nvGrpSpPr>
        <p:grpSpPr>
          <a:xfrm>
            <a:off x="1078196" y="968977"/>
            <a:ext cx="9602111" cy="5095411"/>
            <a:chOff x="1078196" y="968977"/>
            <a:chExt cx="9602111" cy="509541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1EC234-06B5-48F8-956F-127EE3160B67}"/>
                </a:ext>
              </a:extLst>
            </p:cNvPr>
            <p:cNvSpPr txBox="1"/>
            <p:nvPr/>
          </p:nvSpPr>
          <p:spPr>
            <a:xfrm>
              <a:off x="4471915" y="968977"/>
              <a:ext cx="3148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OUTLINE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E4D5F10-1868-46D0-BF4E-34257CF36348}"/>
                </a:ext>
              </a:extLst>
            </p:cNvPr>
            <p:cNvCxnSpPr/>
            <p:nvPr/>
          </p:nvCxnSpPr>
          <p:spPr>
            <a:xfrm>
              <a:off x="6045956" y="1951630"/>
              <a:ext cx="0" cy="3562066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FBDAE294-1170-472E-9E53-893C8C88337C}"/>
                </a:ext>
              </a:extLst>
            </p:cNvPr>
            <p:cNvSpPr/>
            <p:nvPr/>
          </p:nvSpPr>
          <p:spPr>
            <a:xfrm>
              <a:off x="5626022" y="2050937"/>
              <a:ext cx="3289102" cy="627797"/>
            </a:xfrm>
            <a:prstGeom prst="homePlat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Sensors</a:t>
              </a:r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1094ADE8-1AFF-4694-9CD0-C7F7AB7D189E}"/>
                </a:ext>
              </a:extLst>
            </p:cNvPr>
            <p:cNvSpPr/>
            <p:nvPr/>
          </p:nvSpPr>
          <p:spPr>
            <a:xfrm flipH="1">
              <a:off x="3168561" y="2759045"/>
              <a:ext cx="3289102" cy="627797"/>
            </a:xfrm>
            <a:prstGeom prst="homePlate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Actuators</a:t>
              </a:r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19151816-5C3F-4480-8972-FAA12680D499}"/>
                </a:ext>
              </a:extLst>
            </p:cNvPr>
            <p:cNvSpPr/>
            <p:nvPr/>
          </p:nvSpPr>
          <p:spPr>
            <a:xfrm>
              <a:off x="5626022" y="3508572"/>
              <a:ext cx="3289102" cy="627797"/>
            </a:xfrm>
            <a:prstGeom prst="homePlat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Microcontroller (Arduino)</a:t>
              </a:r>
            </a:p>
          </p:txBody>
        </p:sp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463043E5-C220-4A9E-83E7-405395425551}"/>
                </a:ext>
              </a:extLst>
            </p:cNvPr>
            <p:cNvSpPr/>
            <p:nvPr/>
          </p:nvSpPr>
          <p:spPr>
            <a:xfrm flipH="1">
              <a:off x="3168561" y="4216680"/>
              <a:ext cx="3289102" cy="627797"/>
            </a:xfrm>
            <a:prstGeom prst="homePlat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Microprocessor (Raspberry  Pi)</a:t>
              </a:r>
            </a:p>
          </p:txBody>
        </p:sp>
        <p:pic>
          <p:nvPicPr>
            <p:cNvPr id="1026" name="Picture 2" descr="HC-SR04 Ultrasonic Sensor Module at Rs 66/piece | Moti Nagar | New Delhi|  ID: 19727491430">
              <a:extLst>
                <a:ext uri="{FF2B5EF4-FFF2-40B4-BE49-F238E27FC236}">
                  <a16:creationId xmlns:a16="http://schemas.microsoft.com/office/drawing/2014/main" id="{F57DDB3E-FB16-4D4B-A891-4702513AB0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383" y="968977"/>
              <a:ext cx="1044171" cy="1339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DHT11 Digital Relative Humidity &amp; Temperature Sensor Module">
              <a:extLst>
                <a:ext uri="{FF2B5EF4-FFF2-40B4-BE49-F238E27FC236}">
                  <a16:creationId xmlns:a16="http://schemas.microsoft.com/office/drawing/2014/main" id="{375F38CA-9D66-48D4-A315-54C532BBCB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06" t="33876" r="14010" b="31610"/>
            <a:stretch/>
          </p:blipFill>
          <p:spPr bwMode="auto">
            <a:xfrm>
              <a:off x="9157292" y="2239616"/>
              <a:ext cx="1288722" cy="70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IR Sensor at Rs 99/piece | IR Motion Sensor, infrared sensor, ir sensor  modules, इंफ्रारेड सेंसर, इंफ्रारेड संवेदक - Vision Automation Solutions,  Jaipur | ID: 21495675055">
              <a:extLst>
                <a:ext uri="{FF2B5EF4-FFF2-40B4-BE49-F238E27FC236}">
                  <a16:creationId xmlns:a16="http://schemas.microsoft.com/office/drawing/2014/main" id="{0AD36E5A-1017-42B0-81D5-EA26980079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59" t="8624" r="8232" b="16582"/>
            <a:stretch/>
          </p:blipFill>
          <p:spPr bwMode="auto">
            <a:xfrm>
              <a:off x="9472691" y="2996128"/>
              <a:ext cx="1207616" cy="1204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A000073 | Arduino Uno Rev3 SMD by Arduino Corporation | Unclassified |  Arrow.com">
              <a:extLst>
                <a:ext uri="{FF2B5EF4-FFF2-40B4-BE49-F238E27FC236}">
                  <a16:creationId xmlns:a16="http://schemas.microsoft.com/office/drawing/2014/main" id="{6CDFFA29-EE91-4177-A54D-A81C42795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6523" y="4264163"/>
              <a:ext cx="3346553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RPI4-MODBP-4GB-BULK Raspberry Pi | Mouser India">
              <a:extLst>
                <a:ext uri="{FF2B5EF4-FFF2-40B4-BE49-F238E27FC236}">
                  <a16:creationId xmlns:a16="http://schemas.microsoft.com/office/drawing/2014/main" id="{9F2B5B76-5CDF-4317-A09C-531A14C116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5" t="17987" b="17668"/>
            <a:stretch/>
          </p:blipFill>
          <p:spPr bwMode="auto">
            <a:xfrm rot="16200000">
              <a:off x="86680" y="3042453"/>
              <a:ext cx="3978998" cy="1995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ACT 17HS5415P1X6: Stepper motor, 4 pole, 1.8 °, 4.2 V DC at reichelt  elektronik">
              <a:extLst>
                <a:ext uri="{FF2B5EF4-FFF2-40B4-BE49-F238E27FC236}">
                  <a16:creationId xmlns:a16="http://schemas.microsoft.com/office/drawing/2014/main" id="{AE9F03A0-1C3F-4922-A089-B658634C91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914" y="1299111"/>
              <a:ext cx="1413791" cy="130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711 - Adafruit - DC Motor, Hobby, Prototyping">
              <a:extLst>
                <a:ext uri="{FF2B5EF4-FFF2-40B4-BE49-F238E27FC236}">
                  <a16:creationId xmlns:a16="http://schemas.microsoft.com/office/drawing/2014/main" id="{924DC69C-C77E-428E-BC71-6DF3D8A25C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4" t="30156" b="8970"/>
            <a:stretch/>
          </p:blipFill>
          <p:spPr bwMode="auto">
            <a:xfrm>
              <a:off x="3757464" y="3468597"/>
              <a:ext cx="1510788" cy="672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677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7E868A-C516-40EF-AE48-F6460BB4CA4E}"/>
              </a:ext>
            </a:extLst>
          </p:cNvPr>
          <p:cNvGrpSpPr/>
          <p:nvPr/>
        </p:nvGrpSpPr>
        <p:grpSpPr>
          <a:xfrm>
            <a:off x="0" y="0"/>
            <a:ext cx="12192000" cy="7042071"/>
            <a:chOff x="0" y="0"/>
            <a:chExt cx="12192000" cy="7042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99615A-CBD5-462D-8061-A82E4379B9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" t="1912" r="1284"/>
            <a:stretch/>
          </p:blipFill>
          <p:spPr>
            <a:xfrm>
              <a:off x="0" y="0"/>
              <a:ext cx="12192000" cy="7024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7AB1B1-F77A-43A0-B556-3A70B727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858" y="5951929"/>
              <a:ext cx="2757715" cy="1090142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1912CC1-951D-4E5E-8941-458F0146A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859809"/>
            <a:ext cx="8747504" cy="52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4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7E868A-C516-40EF-AE48-F6460BB4CA4E}"/>
              </a:ext>
            </a:extLst>
          </p:cNvPr>
          <p:cNvGrpSpPr/>
          <p:nvPr/>
        </p:nvGrpSpPr>
        <p:grpSpPr>
          <a:xfrm>
            <a:off x="0" y="0"/>
            <a:ext cx="12192000" cy="7042071"/>
            <a:chOff x="0" y="0"/>
            <a:chExt cx="12192000" cy="7042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99615A-CBD5-462D-8061-A82E4379B9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" t="1912" r="1284"/>
            <a:stretch/>
          </p:blipFill>
          <p:spPr>
            <a:xfrm>
              <a:off x="0" y="0"/>
              <a:ext cx="12192000" cy="7024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7AB1B1-F77A-43A0-B556-3A70B727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858" y="5951929"/>
              <a:ext cx="2757715" cy="109014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665D705-1C63-4114-9D3A-12AC29F53FB7}"/>
              </a:ext>
            </a:extLst>
          </p:cNvPr>
          <p:cNvSpPr txBox="1"/>
          <p:nvPr/>
        </p:nvSpPr>
        <p:spPr>
          <a:xfrm>
            <a:off x="3780430" y="1255594"/>
            <a:ext cx="417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74534-17C6-4CD9-A7C1-8442C042FE5D}"/>
              </a:ext>
            </a:extLst>
          </p:cNvPr>
          <p:cNvSpPr txBox="1"/>
          <p:nvPr/>
        </p:nvSpPr>
        <p:spPr>
          <a:xfrm>
            <a:off x="2646947" y="2560211"/>
            <a:ext cx="765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sensor detects / measures a physical property</a:t>
            </a:r>
          </a:p>
        </p:txBody>
      </p:sp>
    </p:spTree>
    <p:extLst>
      <p:ext uri="{BB962C8B-B14F-4D97-AF65-F5344CB8AC3E}">
        <p14:creationId xmlns:p14="http://schemas.microsoft.com/office/powerpoint/2010/main" val="154414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7E868A-C516-40EF-AE48-F6460BB4CA4E}"/>
              </a:ext>
            </a:extLst>
          </p:cNvPr>
          <p:cNvGrpSpPr/>
          <p:nvPr/>
        </p:nvGrpSpPr>
        <p:grpSpPr>
          <a:xfrm>
            <a:off x="0" y="0"/>
            <a:ext cx="12192000" cy="7042071"/>
            <a:chOff x="0" y="0"/>
            <a:chExt cx="12192000" cy="7042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99615A-CBD5-462D-8061-A82E4379B9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" t="1912" r="1284"/>
            <a:stretch/>
          </p:blipFill>
          <p:spPr>
            <a:xfrm>
              <a:off x="0" y="0"/>
              <a:ext cx="12192000" cy="7024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7AB1B1-F77A-43A0-B556-3A70B727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858" y="5951929"/>
              <a:ext cx="2757715" cy="109014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FAF5D-4784-4F4C-81FF-EF88B1149432}"/>
              </a:ext>
            </a:extLst>
          </p:cNvPr>
          <p:cNvSpPr txBox="1"/>
          <p:nvPr/>
        </p:nvSpPr>
        <p:spPr>
          <a:xfrm>
            <a:off x="1407156" y="1008006"/>
            <a:ext cx="7341059" cy="521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Fingerprint sensor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Ambient light sensor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Proximity sensor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Gyroscope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Accelerometer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Sound sensor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Temperature sensor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Barometer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Magnetic sensor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Orientation sensor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 sensor (Redmi)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Pedometer and heart rate sensor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NFC (Near Field Communication) sensor 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Mozilla and BrowserStack Partner to Drive Mobile Testing on Real Devices -  The Mozilla Blog">
            <a:extLst>
              <a:ext uri="{FF2B5EF4-FFF2-40B4-BE49-F238E27FC236}">
                <a16:creationId xmlns:a16="http://schemas.microsoft.com/office/drawing/2014/main" id="{194BADDD-BAD7-43DF-A9AD-BE82F38D4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04"/>
          <a:stretch/>
        </p:blipFill>
        <p:spPr bwMode="auto">
          <a:xfrm>
            <a:off x="4352968" y="885177"/>
            <a:ext cx="6729014" cy="412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3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7E868A-C516-40EF-AE48-F6460BB4CA4E}"/>
              </a:ext>
            </a:extLst>
          </p:cNvPr>
          <p:cNvGrpSpPr/>
          <p:nvPr/>
        </p:nvGrpSpPr>
        <p:grpSpPr>
          <a:xfrm>
            <a:off x="0" y="0"/>
            <a:ext cx="12192000" cy="7042071"/>
            <a:chOff x="0" y="0"/>
            <a:chExt cx="12192000" cy="7042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99615A-CBD5-462D-8061-A82E4379B9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" t="1912" r="1284"/>
            <a:stretch/>
          </p:blipFill>
          <p:spPr>
            <a:xfrm>
              <a:off x="0" y="0"/>
              <a:ext cx="12192000" cy="7024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7AB1B1-F77A-43A0-B556-3A70B727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858" y="5951929"/>
              <a:ext cx="2757715" cy="1090142"/>
            </a:xfrm>
            <a:prstGeom prst="rect">
              <a:avLst/>
            </a:prstGeom>
          </p:spPr>
        </p:pic>
      </p:grpSp>
      <p:pic>
        <p:nvPicPr>
          <p:cNvPr id="9218" name="Picture 2" descr="HC-SR04 Ultrasonic Sensor: Working, Pin Diagram, Description &amp; Datasheet">
            <a:extLst>
              <a:ext uri="{FF2B5EF4-FFF2-40B4-BE49-F238E27FC236}">
                <a16:creationId xmlns:a16="http://schemas.microsoft.com/office/drawing/2014/main" id="{4F038F0F-97FF-4824-B375-E3FFE082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73" y="935497"/>
            <a:ext cx="57150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7DDA0-A5D5-4BF8-80ED-44FF1EB39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73" y="3584202"/>
            <a:ext cx="2506982" cy="2506982"/>
          </a:xfrm>
          <a:prstGeom prst="rect">
            <a:avLst/>
          </a:prstGeom>
        </p:spPr>
      </p:pic>
      <p:pic>
        <p:nvPicPr>
          <p:cNvPr id="10242" name="Picture 2" descr="Echo of Truth | Lifevine's Blog">
            <a:extLst>
              <a:ext uri="{FF2B5EF4-FFF2-40B4-BE49-F238E27FC236}">
                <a16:creationId xmlns:a16="http://schemas.microsoft.com/office/drawing/2014/main" id="{C8E25ACB-F06D-480E-B883-2207FC623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321" y="3821470"/>
            <a:ext cx="4206252" cy="189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08D1F2-3266-4B67-B7AB-12DC41F703D9}"/>
              </a:ext>
            </a:extLst>
          </p:cNvPr>
          <p:cNvSpPr txBox="1"/>
          <p:nvPr/>
        </p:nvSpPr>
        <p:spPr>
          <a:xfrm>
            <a:off x="7270573" y="2289271"/>
            <a:ext cx="315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Ultrasonic Sensor</a:t>
            </a:r>
          </a:p>
        </p:txBody>
      </p:sp>
    </p:spTree>
    <p:extLst>
      <p:ext uri="{BB962C8B-B14F-4D97-AF65-F5344CB8AC3E}">
        <p14:creationId xmlns:p14="http://schemas.microsoft.com/office/powerpoint/2010/main" val="180294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7E868A-C516-40EF-AE48-F6460BB4CA4E}"/>
              </a:ext>
            </a:extLst>
          </p:cNvPr>
          <p:cNvGrpSpPr/>
          <p:nvPr/>
        </p:nvGrpSpPr>
        <p:grpSpPr>
          <a:xfrm>
            <a:off x="0" y="0"/>
            <a:ext cx="12192000" cy="7042071"/>
            <a:chOff x="0" y="0"/>
            <a:chExt cx="12192000" cy="7042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99615A-CBD5-462D-8061-A82E4379B9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" t="1912" r="1284"/>
            <a:stretch/>
          </p:blipFill>
          <p:spPr>
            <a:xfrm>
              <a:off x="0" y="0"/>
              <a:ext cx="12192000" cy="7024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7AB1B1-F77A-43A0-B556-3A70B727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858" y="5951929"/>
              <a:ext cx="2757715" cy="1090142"/>
            </a:xfrm>
            <a:prstGeom prst="rect">
              <a:avLst/>
            </a:prstGeom>
          </p:spPr>
        </p:pic>
      </p:grpSp>
      <p:pic>
        <p:nvPicPr>
          <p:cNvPr id="12290" name="Picture 2" descr="IR Infrared Obstacle Avoidance Sensor Module : rhydoLABZ INDIA">
            <a:extLst>
              <a:ext uri="{FF2B5EF4-FFF2-40B4-BE49-F238E27FC236}">
                <a16:creationId xmlns:a16="http://schemas.microsoft.com/office/drawing/2014/main" id="{76159D13-A465-422C-83E6-29165E1B2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4" t="21578" r="10141" b="20737"/>
          <a:stretch/>
        </p:blipFill>
        <p:spPr bwMode="auto">
          <a:xfrm>
            <a:off x="1804738" y="1058779"/>
            <a:ext cx="6569242" cy="48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353E4F-4F12-4354-9D97-53CCE5D82D38}"/>
              </a:ext>
            </a:extLst>
          </p:cNvPr>
          <p:cNvSpPr txBox="1"/>
          <p:nvPr/>
        </p:nvSpPr>
        <p:spPr>
          <a:xfrm>
            <a:off x="7378601" y="2674282"/>
            <a:ext cx="315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 Sensor</a:t>
            </a:r>
          </a:p>
        </p:txBody>
      </p:sp>
    </p:spTree>
    <p:extLst>
      <p:ext uri="{BB962C8B-B14F-4D97-AF65-F5344CB8AC3E}">
        <p14:creationId xmlns:p14="http://schemas.microsoft.com/office/powerpoint/2010/main" val="217964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7E868A-C516-40EF-AE48-F6460BB4CA4E}"/>
              </a:ext>
            </a:extLst>
          </p:cNvPr>
          <p:cNvGrpSpPr/>
          <p:nvPr/>
        </p:nvGrpSpPr>
        <p:grpSpPr>
          <a:xfrm>
            <a:off x="0" y="0"/>
            <a:ext cx="12192000" cy="7042071"/>
            <a:chOff x="0" y="0"/>
            <a:chExt cx="12192000" cy="7042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99615A-CBD5-462D-8061-A82E4379B9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" t="1912" r="1284"/>
            <a:stretch/>
          </p:blipFill>
          <p:spPr>
            <a:xfrm>
              <a:off x="0" y="0"/>
              <a:ext cx="12192000" cy="7024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7AB1B1-F77A-43A0-B556-3A70B727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858" y="5951929"/>
              <a:ext cx="2757715" cy="1090142"/>
            </a:xfrm>
            <a:prstGeom prst="rect">
              <a:avLst/>
            </a:prstGeom>
          </p:spPr>
        </p:pic>
      </p:grpSp>
      <p:pic>
        <p:nvPicPr>
          <p:cNvPr id="11266" name="Picture 2" descr="DHT11 Humidity Sensor – Individual – UWE PDT P.Comp">
            <a:extLst>
              <a:ext uri="{FF2B5EF4-FFF2-40B4-BE49-F238E27FC236}">
                <a16:creationId xmlns:a16="http://schemas.microsoft.com/office/drawing/2014/main" id="{9513B54C-FFB4-4FC1-BA67-73677DB4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1" y="841208"/>
            <a:ext cx="5586152" cy="517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9342E0-178D-497D-BFFC-3D7860DAB297}"/>
              </a:ext>
            </a:extLst>
          </p:cNvPr>
          <p:cNvSpPr txBox="1"/>
          <p:nvPr/>
        </p:nvSpPr>
        <p:spPr>
          <a:xfrm>
            <a:off x="7378601" y="2674282"/>
            <a:ext cx="315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Humidity Sensor</a:t>
            </a:r>
          </a:p>
        </p:txBody>
      </p:sp>
    </p:spTree>
    <p:extLst>
      <p:ext uri="{BB962C8B-B14F-4D97-AF65-F5344CB8AC3E}">
        <p14:creationId xmlns:p14="http://schemas.microsoft.com/office/powerpoint/2010/main" val="423129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7E868A-C516-40EF-AE48-F6460BB4CA4E}"/>
              </a:ext>
            </a:extLst>
          </p:cNvPr>
          <p:cNvGrpSpPr/>
          <p:nvPr/>
        </p:nvGrpSpPr>
        <p:grpSpPr>
          <a:xfrm>
            <a:off x="0" y="0"/>
            <a:ext cx="12192000" cy="7042071"/>
            <a:chOff x="0" y="0"/>
            <a:chExt cx="12192000" cy="704207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99615A-CBD5-462D-8061-A82E4379B9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" t="1912" r="1284"/>
            <a:stretch/>
          </p:blipFill>
          <p:spPr>
            <a:xfrm>
              <a:off x="0" y="0"/>
              <a:ext cx="12192000" cy="70240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7AB1B1-F77A-43A0-B556-3A70B7276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858" y="5951929"/>
              <a:ext cx="2757715" cy="109014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665D705-1C63-4114-9D3A-12AC29F53FB7}"/>
              </a:ext>
            </a:extLst>
          </p:cNvPr>
          <p:cNvSpPr txBox="1"/>
          <p:nvPr/>
        </p:nvSpPr>
        <p:spPr>
          <a:xfrm>
            <a:off x="3780430" y="1255594"/>
            <a:ext cx="417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74534-17C6-4CD9-A7C1-8442C042FE5D}"/>
              </a:ext>
            </a:extLst>
          </p:cNvPr>
          <p:cNvSpPr txBox="1"/>
          <p:nvPr/>
        </p:nvSpPr>
        <p:spPr>
          <a:xfrm>
            <a:off x="2189747" y="1955112"/>
            <a:ext cx="871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 actuator is a device that moves or controls some mechanism</a:t>
            </a:r>
          </a:p>
        </p:txBody>
      </p:sp>
      <p:pic>
        <p:nvPicPr>
          <p:cNvPr id="13314" name="Picture 2" descr="Small 3V DC Toy Motor : Buy 3V DC Motor Online - Robomart">
            <a:extLst>
              <a:ext uri="{FF2B5EF4-FFF2-40B4-BE49-F238E27FC236}">
                <a16:creationId xmlns:a16="http://schemas.microsoft.com/office/drawing/2014/main" id="{65D7FBC5-972D-4286-AF1E-D7E58A9396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9" t="19937" r="10932" b="15350"/>
          <a:stretch/>
        </p:blipFill>
        <p:spPr bwMode="auto">
          <a:xfrm>
            <a:off x="1999793" y="2989012"/>
            <a:ext cx="2757715" cy="232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The Better Light Bulb Debate | Business Ethics">
            <a:extLst>
              <a:ext uri="{FF2B5EF4-FFF2-40B4-BE49-F238E27FC236}">
                <a16:creationId xmlns:a16="http://schemas.microsoft.com/office/drawing/2014/main" id="{EF8970FD-8A47-45D8-9CE2-42004D2C4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19" r="40080" b="26513"/>
          <a:stretch/>
        </p:blipFill>
        <p:spPr bwMode="auto">
          <a:xfrm>
            <a:off x="4921428" y="3034408"/>
            <a:ext cx="2021305" cy="253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Big Buzzer with Small Enclosed Piezo Electronic Buzzer Alarm 95DB with  Wires PACK OF 5: Amazon.in: Industrial &amp; Scientific">
            <a:extLst>
              <a:ext uri="{FF2B5EF4-FFF2-40B4-BE49-F238E27FC236}">
                <a16:creationId xmlns:a16="http://schemas.microsoft.com/office/drawing/2014/main" id="{4FF97E95-8D62-4C8F-BF61-37DDF7C21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26" b="5206"/>
          <a:stretch/>
        </p:blipFill>
        <p:spPr bwMode="auto">
          <a:xfrm>
            <a:off x="7270573" y="3065243"/>
            <a:ext cx="3808758" cy="25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7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181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Handwriting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2020-12-19T15:13:32Z</dcterms:created>
  <dcterms:modified xsi:type="dcterms:W3CDTF">2020-12-21T09:29:44Z</dcterms:modified>
</cp:coreProperties>
</file>