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 id="2147483669" r:id="rId4"/>
  </p:sldMasterIdLst>
  <p:notesMasterIdLst>
    <p:notesMasterId r:id="rId6"/>
  </p:notesMasterIdLst>
  <p:handoutMasterIdLst>
    <p:handoutMasterId r:id="rId24"/>
  </p:handoutMasterIdLst>
  <p:sldIdLst>
    <p:sldId id="3223" r:id="rId5"/>
    <p:sldId id="3224" r:id="rId7"/>
    <p:sldId id="3225" r:id="rId8"/>
    <p:sldId id="3173" r:id="rId9"/>
    <p:sldId id="3226" r:id="rId10"/>
    <p:sldId id="3249" r:id="rId11"/>
    <p:sldId id="3248" r:id="rId12"/>
    <p:sldId id="3247" r:id="rId13"/>
    <p:sldId id="3250" r:id="rId14"/>
    <p:sldId id="3252" r:id="rId15"/>
    <p:sldId id="3253" r:id="rId16"/>
    <p:sldId id="3254" r:id="rId17"/>
    <p:sldId id="3255" r:id="rId18"/>
    <p:sldId id="3256" r:id="rId19"/>
    <p:sldId id="3257" r:id="rId20"/>
    <p:sldId id="3258" r:id="rId21"/>
    <p:sldId id="3259" r:id="rId22"/>
    <p:sldId id="3229" r:id="rId2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0000"/>
    <a:srgbClr val="0B213B"/>
    <a:srgbClr val="28C7D4"/>
    <a:srgbClr val="F94D4D"/>
    <a:srgbClr val="FEFEFE"/>
    <a:srgbClr val="8F1A12"/>
    <a:srgbClr val="F84E4B"/>
    <a:srgbClr val="26C8D2"/>
    <a:srgbClr val="1CB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2" autoAdjust="0"/>
    <p:restoredTop sz="93591" autoAdjust="0"/>
  </p:normalViewPr>
  <p:slideViewPr>
    <p:cSldViewPr>
      <p:cViewPr>
        <p:scale>
          <a:sx n="75" d="100"/>
          <a:sy n="75" d="100"/>
        </p:scale>
        <p:origin x="2118" y="846"/>
      </p:cViewPr>
      <p:guideLst>
        <p:guide orient="horz" pos="347"/>
        <p:guide orient="horz" pos="4151"/>
        <p:guide pos="4050"/>
        <p:guide pos="512"/>
        <p:guide pos="7588"/>
        <p:guide pos="367"/>
        <p:guide pos="133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a:t>
            </a:r>
            <a:r>
              <a:rPr lang="en-US" altLang="zh-CN" dirty="0" err="1" smtClean="0"/>
              <a:t>X</a:t>
            </a:r>
            <a:r>
              <a:rPr lang="en-US" altLang="zh-CN" dirty="0" smtClean="0"/>
              <a:t> </a:t>
            </a:r>
            <a:r>
              <a:rPr lang="en-US" altLang="zh-CN" dirty="0" err="1" smtClean="0"/>
              <a:t>X</a:t>
            </a:r>
            <a:r>
              <a:rPr lang="zh-CN" altLang="en-US" dirty="0" smtClean="0"/>
              <a:t>旗</a:t>
            </a:r>
            <a:r>
              <a:rPr lang="zh-CN" altLang="en-US" dirty="0" smtClean="0"/>
              <a:t>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tags" Target="../tags/tag129.xml"/><Relationship Id="rId19" Type="http://schemas.openxmlformats.org/officeDocument/2006/relationships/tags" Target="../tags/tag146.xml"/><Relationship Id="rId18" Type="http://schemas.openxmlformats.org/officeDocument/2006/relationships/tags" Target="../tags/tag145.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1149271" y="1004543"/>
            <a:ext cx="1002936" cy="568330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706846" y="1004535"/>
            <a:ext cx="10365007" cy="5683301"/>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341208" y="6696722"/>
            <a:ext cx="4176333" cy="334107"/>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341208" y="6696722"/>
            <a:ext cx="4176333" cy="334107"/>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9081570" y="6696722"/>
            <a:ext cx="2847500" cy="334107"/>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706881" y="1004543"/>
            <a:ext cx="11445091" cy="568330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706830" y="2729678"/>
            <a:ext cx="11445091" cy="948288"/>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695" b="1"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341208" y="6696722"/>
            <a:ext cx="4176333" cy="334107"/>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30" y="467444"/>
            <a:ext cx="11445091" cy="466108"/>
          </a:xfrm>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08813" y="320818"/>
            <a:ext cx="12241125" cy="6591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sp>
        <p:nvSpPr>
          <p:cNvPr id="2" name="标题 1"/>
          <p:cNvSpPr>
            <a:spLocks noGrp="1"/>
          </p:cNvSpPr>
          <p:nvPr>
            <p:ph type="title" hasCustomPrompt="1"/>
            <p:custDataLst>
              <p:tags r:id="rId3"/>
            </p:custDataLst>
          </p:nvPr>
        </p:nvSpPr>
        <p:spPr>
          <a:xfrm>
            <a:off x="1351966" y="1317443"/>
            <a:ext cx="10152287" cy="763130"/>
          </a:xfrm>
        </p:spPr>
        <p:txBody>
          <a:bodyPr anchor="ctr"/>
          <a:lstStyle>
            <a:lvl1pPr>
              <a:defRPr sz="3375"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351452" y="2281797"/>
            <a:ext cx="10152498" cy="363341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5087243" cy="7241356"/>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900" dirty="0">
              <a:sym typeface="+mn-ea"/>
            </a:endParaRPr>
          </a:p>
        </p:txBody>
      </p:sp>
      <p:sp>
        <p:nvSpPr>
          <p:cNvPr id="2" name="标题 1"/>
          <p:cNvSpPr>
            <a:spLocks noGrp="1"/>
          </p:cNvSpPr>
          <p:nvPr>
            <p:ph type="title" hasCustomPrompt="1"/>
            <p:custDataLst>
              <p:tags r:id="rId3"/>
            </p:custDataLst>
          </p:nvPr>
        </p:nvSpPr>
        <p:spPr>
          <a:xfrm>
            <a:off x="615208" y="812487"/>
            <a:ext cx="4176333" cy="930183"/>
          </a:xfrm>
        </p:spPr>
        <p:txBody>
          <a:bodyPr anchor="ctr"/>
          <a:lstStyle>
            <a:lvl1pPr>
              <a:defRPr sz="3795"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9005" y="1860367"/>
            <a:ext cx="4172537" cy="431681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380359" y="812000"/>
            <a:ext cx="6834000" cy="5365889"/>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858750" cy="28095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900">
              <a:sym typeface="+mn-ea"/>
            </a:endParaRPr>
          </a:p>
        </p:txBody>
      </p:sp>
      <p:sp>
        <p:nvSpPr>
          <p:cNvPr id="2" name="标题 1"/>
          <p:cNvSpPr>
            <a:spLocks noGrp="1"/>
          </p:cNvSpPr>
          <p:nvPr>
            <p:ph type="title"/>
            <p:custDataLst>
              <p:tags r:id="rId3"/>
            </p:custDataLst>
          </p:nvPr>
        </p:nvSpPr>
        <p:spPr>
          <a:xfrm>
            <a:off x="645469" y="823877"/>
            <a:ext cx="11576672" cy="660620"/>
          </a:xfrm>
        </p:spPr>
        <p:txBody>
          <a:bodyPr anchor="ctr"/>
          <a:lstStyle>
            <a:lvl1pPr algn="ctr">
              <a:defRPr sz="3795"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45469" y="1750263"/>
            <a:ext cx="11576224" cy="873233"/>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46603" y="2961400"/>
            <a:ext cx="11564647" cy="361822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303945"/>
            <a:ext cx="12858750" cy="1928706"/>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900">
              <a:sym typeface="+mn-ea"/>
            </a:endParaRPr>
          </a:p>
        </p:txBody>
      </p:sp>
      <p:sp>
        <p:nvSpPr>
          <p:cNvPr id="2" name="标题 1"/>
          <p:cNvSpPr>
            <a:spLocks noGrp="1"/>
          </p:cNvSpPr>
          <p:nvPr>
            <p:ph type="title"/>
            <p:custDataLst>
              <p:tags r:id="rId3"/>
            </p:custDataLst>
          </p:nvPr>
        </p:nvSpPr>
        <p:spPr>
          <a:xfrm>
            <a:off x="637875" y="706180"/>
            <a:ext cx="11576672" cy="596077"/>
          </a:xfrm>
        </p:spPr>
        <p:txBody>
          <a:bodyPr anchor="ctr"/>
          <a:lstStyle>
            <a:lvl1pPr algn="ctr">
              <a:defRPr sz="3375"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37914" y="1773044"/>
            <a:ext cx="11591859" cy="338662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626484" y="5463404"/>
            <a:ext cx="11603250" cy="106686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858750" cy="9643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900">
              <a:sym typeface="+mn-ea"/>
            </a:endParaRPr>
          </a:p>
        </p:txBody>
      </p:sp>
      <p:sp>
        <p:nvSpPr>
          <p:cNvPr id="2" name="标题 1"/>
          <p:cNvSpPr>
            <a:spLocks noGrp="1"/>
          </p:cNvSpPr>
          <p:nvPr>
            <p:ph type="title"/>
            <p:custDataLst>
              <p:tags r:id="rId3"/>
            </p:custDataLst>
          </p:nvPr>
        </p:nvSpPr>
        <p:spPr>
          <a:xfrm>
            <a:off x="611297" y="250580"/>
            <a:ext cx="11641219" cy="466108"/>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11451" y="1754060"/>
            <a:ext cx="5634253" cy="305252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583937" y="1754060"/>
            <a:ext cx="5660830" cy="305252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603858" y="5079940"/>
            <a:ext cx="5634253" cy="823877"/>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595327" y="5076144"/>
            <a:ext cx="5660830" cy="823877"/>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011626"/>
            <a:ext cx="12858750" cy="52093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900">
              <a:sym typeface="+mn-ea"/>
            </a:endParaRPr>
          </a:p>
        </p:txBody>
      </p:sp>
      <p:sp>
        <p:nvSpPr>
          <p:cNvPr id="2" name="标题 1"/>
          <p:cNvSpPr>
            <a:spLocks noGrp="1"/>
          </p:cNvSpPr>
          <p:nvPr>
            <p:ph type="title" hasCustomPrompt="1"/>
            <p:custDataLst>
              <p:tags r:id="rId3"/>
            </p:custDataLst>
          </p:nvPr>
        </p:nvSpPr>
        <p:spPr>
          <a:xfrm>
            <a:off x="1606343" y="1412360"/>
            <a:ext cx="9643533" cy="2517190"/>
          </a:xfrm>
        </p:spPr>
        <p:txBody>
          <a:bodyPr anchor="b"/>
          <a:lstStyle>
            <a:lvl1pPr algn="ctr">
              <a:defRPr sz="633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605935" y="4073824"/>
            <a:ext cx="9643533" cy="1746467"/>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06830" y="2729678"/>
            <a:ext cx="11445091" cy="948288"/>
          </a:xfrm>
        </p:spPr>
        <p:txBody>
          <a:bodyPr lIns="101600" tIns="38100" rIns="25400" bIns="38100" anchor="t" anchorCtr="0">
            <a:noAutofit/>
          </a:bodyPr>
          <a:lstStyle>
            <a:lvl1pPr algn="ctr">
              <a:defRPr sz="5695" spc="6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706830" y="3760978"/>
            <a:ext cx="11445091" cy="1002936"/>
          </a:xfrm>
        </p:spPr>
        <p:txBody>
          <a:bodyPr lIns="101600" tIns="38100" rIns="76200" bIns="38100">
            <a:noAutofit/>
          </a:bodyPr>
          <a:lstStyle>
            <a:lvl1pPr marL="0" indent="0" algn="ctr" eaLnBrk="1" fontAlgn="auto" latinLnBrk="0" hangingPunct="1">
              <a:lnSpc>
                <a:spcPct val="100000"/>
              </a:lnSpc>
              <a:buNone/>
              <a:defRPr sz="2530" u="none" strike="noStrike" kern="1200" cap="none" spc="200" normalizeH="0" baseline="0">
                <a:solidFill>
                  <a:schemeClr val="tx1"/>
                </a:solidFill>
                <a:uFillTx/>
              </a:defRPr>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7625" indent="0" algn="ctr">
              <a:buNone/>
              <a:defRPr sz="1685"/>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341208" y="6696722"/>
            <a:ext cx="4176333" cy="334107"/>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2"/>
            </p:custDataLst>
          </p:nvPr>
        </p:nvSpPr>
        <p:spPr>
          <a:xfrm>
            <a:off x="11731936" y="-8372"/>
            <a:ext cx="1126814" cy="1110011"/>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5" name="椭圆 4"/>
          <p:cNvSpPr/>
          <p:nvPr>
            <p:custDataLst>
              <p:tags r:id="rId3"/>
            </p:custDataLst>
          </p:nvPr>
        </p:nvSpPr>
        <p:spPr>
          <a:xfrm>
            <a:off x="8468692" y="483851"/>
            <a:ext cx="781906" cy="7818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6" name="任意多边形: 形状 5"/>
          <p:cNvSpPr/>
          <p:nvPr>
            <p:custDataLst>
              <p:tags r:id="rId4"/>
            </p:custDataLst>
          </p:nvPr>
        </p:nvSpPr>
        <p:spPr>
          <a:xfrm>
            <a:off x="3467510" y="-8372"/>
            <a:ext cx="1537022" cy="616116"/>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7" name="任意多边形: 形状 6"/>
          <p:cNvSpPr/>
          <p:nvPr>
            <p:custDataLst>
              <p:tags r:id="rId5"/>
            </p:custDataLst>
          </p:nvPr>
        </p:nvSpPr>
        <p:spPr>
          <a:xfrm>
            <a:off x="5483387" y="6253229"/>
            <a:ext cx="1928813" cy="989466"/>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8" name="任意多边形: 形状 7"/>
          <p:cNvSpPr/>
          <p:nvPr>
            <p:custDataLst>
              <p:tags r:id="rId6"/>
            </p:custDataLst>
          </p:nvPr>
        </p:nvSpPr>
        <p:spPr>
          <a:xfrm>
            <a:off x="11544412" y="6618210"/>
            <a:ext cx="1093328" cy="626160"/>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9" name="任意多边形: 形状 8"/>
          <p:cNvSpPr/>
          <p:nvPr>
            <p:custDataLst>
              <p:tags r:id="rId7"/>
            </p:custDataLst>
          </p:nvPr>
        </p:nvSpPr>
        <p:spPr>
          <a:xfrm>
            <a:off x="-20092" y="6522779"/>
            <a:ext cx="830461" cy="709871"/>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10" name="KSO_Shape"/>
          <p:cNvSpPr/>
          <p:nvPr>
            <p:custDataLst>
              <p:tags r:id="rId8"/>
            </p:custDataLst>
          </p:nvPr>
        </p:nvSpPr>
        <p:spPr>
          <a:xfrm rot="13141020">
            <a:off x="510667" y="1200420"/>
            <a:ext cx="204267" cy="179141"/>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9"/>
            </p:custDataLst>
          </p:nvPr>
        </p:nvSpPr>
        <p:spPr>
          <a:xfrm rot="17100000">
            <a:off x="867296" y="3413744"/>
            <a:ext cx="227707" cy="20090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0"/>
            </p:custDataLst>
          </p:nvPr>
        </p:nvSpPr>
        <p:spPr>
          <a:xfrm rot="10154805">
            <a:off x="8893969" y="6450788"/>
            <a:ext cx="331515" cy="29131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1"/>
            </p:custDataLst>
          </p:nvPr>
        </p:nvSpPr>
        <p:spPr>
          <a:xfrm rot="11738950">
            <a:off x="11366935" y="2700525"/>
            <a:ext cx="331515" cy="29131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4" name=" 184"/>
          <p:cNvSpPr/>
          <p:nvPr>
            <p:custDataLst>
              <p:tags r:id="rId12"/>
            </p:custDataLst>
          </p:nvPr>
        </p:nvSpPr>
        <p:spPr>
          <a:xfrm>
            <a:off x="766837" y="2042554"/>
            <a:ext cx="987847" cy="987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sz="100">
              <a:solidFill>
                <a:srgbClr val="FFFFFF"/>
              </a:solidFill>
              <a:latin typeface="微软雅黑" panose="020B0503020204020204" pitchFamily="34" charset="-122"/>
              <a:cs typeface="微软雅黑" panose="020B0503020204020204" pitchFamily="34" charset="-122"/>
            </a:endParaRPr>
          </a:p>
        </p:txBody>
      </p:sp>
      <p:sp>
        <p:nvSpPr>
          <p:cNvPr id="2" name="标题 1"/>
          <p:cNvSpPr>
            <a:spLocks noGrp="1"/>
          </p:cNvSpPr>
          <p:nvPr>
            <p:ph type="ctrTitle" hasCustomPrompt="1"/>
            <p:custDataLst>
              <p:tags r:id="rId13"/>
            </p:custDataLst>
          </p:nvPr>
        </p:nvSpPr>
        <p:spPr>
          <a:xfrm>
            <a:off x="2908526" y="2647716"/>
            <a:ext cx="7041697" cy="951659"/>
          </a:xfrm>
        </p:spPr>
        <p:txBody>
          <a:bodyPr anchor="b">
            <a:normAutofit/>
          </a:bodyPr>
          <a:lstStyle>
            <a:lvl1pPr algn="ctr">
              <a:defRPr sz="5060" b="1">
                <a:solidFill>
                  <a:schemeClr val="tx1">
                    <a:lumMod val="65000"/>
                    <a:lumOff val="35000"/>
                  </a:schemeClr>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4"/>
            </p:custDataLst>
          </p:nvPr>
        </p:nvSpPr>
        <p:spPr>
          <a:xfrm>
            <a:off x="2908526" y="3650559"/>
            <a:ext cx="7041697" cy="622812"/>
          </a:xfrm>
        </p:spPr>
        <p:txBody>
          <a:bodyPr>
            <a:normAutofit/>
          </a:bodyPr>
          <a:lstStyle>
            <a:lvl1pPr marL="0" indent="0" algn="ctr">
              <a:buNone/>
              <a:defRPr sz="2110">
                <a:solidFill>
                  <a:schemeClr val="tx1">
                    <a:lumMod val="65000"/>
                    <a:lumOff val="35000"/>
                  </a:schemeClr>
                </a:solidFill>
              </a:defRPr>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7625" indent="0" algn="ctr">
              <a:buNone/>
              <a:defRPr sz="1685"/>
            </a:lvl9pPr>
          </a:lstStyle>
          <a:p>
            <a:r>
              <a:rPr lang="zh-CN" altLang="en-US" noProof="1"/>
              <a:t>单击此处编辑母版副标题样式</a:t>
            </a:r>
            <a:endParaRPr lang="zh-CN" altLang="en-US" noProof="1"/>
          </a:p>
        </p:txBody>
      </p:sp>
      <p:sp>
        <p:nvSpPr>
          <p:cNvPr id="15" name="日期占位符 3"/>
          <p:cNvSpPr>
            <a:spLocks noGrp="1"/>
          </p:cNvSpPr>
          <p:nvPr>
            <p:ph type="dt" sz="half" idx="10"/>
            <p:custDataLst>
              <p:tags r:id="rId15"/>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6" name="页脚占位符 4"/>
          <p:cNvSpPr>
            <a:spLocks noGrp="1"/>
          </p:cNvSpPr>
          <p:nvPr>
            <p:ph type="ftr" sz="quarter" idx="11"/>
            <p:custDataLst>
              <p:tags r:id="rId16"/>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7" name="灯片编号占位符 5"/>
          <p:cNvSpPr>
            <a:spLocks noGrp="1"/>
          </p:cNvSpPr>
          <p:nvPr>
            <p:ph type="sldNum" sz="quarter" idx="12"/>
            <p:custDataLst>
              <p:tags r:id="rId17"/>
            </p:custDataLst>
          </p:nvPr>
        </p:nvSpPr>
        <p:spPr/>
        <p:txBody>
          <a:bodyPr/>
          <a:lstStyle>
            <a:lvl1pPr>
              <a:defRPr/>
            </a:lvl1pPr>
          </a:lstStyle>
          <a:p>
            <a:pPr>
              <a:defRPr/>
            </a:pPr>
            <a:fld id="{0664BE23-B3F9-45BA-B5CE-3D649D28F458}"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516" y="467448"/>
            <a:ext cx="11445719" cy="466108"/>
          </a:xfrm>
        </p:spPr>
        <p:txBody>
          <a:bodyPr rtlCol="0">
            <a:noAutofit/>
          </a:bodyPr>
          <a:lstStyle>
            <a:lvl1pPr marL="0" marR="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706516" y="1004543"/>
            <a:ext cx="11445719" cy="5683301"/>
          </a:xfrm>
        </p:spPr>
        <p:txBody>
          <a:bodyPr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779C2870-2CF5-4F01-9F71-4772992BFE2C}"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2"/>
            </p:custDataLst>
          </p:nvPr>
        </p:nvSpPr>
        <p:spPr>
          <a:xfrm>
            <a:off x="1485119" y="2230067"/>
            <a:ext cx="2827920" cy="2827766"/>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dirty="0">
              <a:latin typeface="微软雅黑" panose="020B0503020204020204" pitchFamily="34" charset="-122"/>
              <a:cs typeface="Arial" panose="020B0604020202020204" pitchFamily="34" charset="0"/>
              <a:sym typeface="+mn-ea"/>
            </a:endParaRPr>
          </a:p>
        </p:txBody>
      </p:sp>
      <p:sp>
        <p:nvSpPr>
          <p:cNvPr id="5" name="椭圆 4"/>
          <p:cNvSpPr/>
          <p:nvPr>
            <p:custDataLst>
              <p:tags r:id="rId3"/>
            </p:custDataLst>
          </p:nvPr>
        </p:nvSpPr>
        <p:spPr>
          <a:xfrm>
            <a:off x="1660922" y="2390793"/>
            <a:ext cx="2508126" cy="250631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Arial" panose="020B0604020202020204" pitchFamily="34" charset="0"/>
            </a:endParaRPr>
          </a:p>
        </p:txBody>
      </p:sp>
      <p:cxnSp>
        <p:nvCxnSpPr>
          <p:cNvPr id="6" name="直接连接符 5"/>
          <p:cNvCxnSpPr/>
          <p:nvPr>
            <p:custDataLst>
              <p:tags r:id="rId4"/>
            </p:custDataLst>
          </p:nvPr>
        </p:nvCxnSpPr>
        <p:spPr>
          <a:xfrm>
            <a:off x="5022949" y="3798816"/>
            <a:ext cx="521884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5"/>
            </p:custDataLst>
          </p:nvPr>
        </p:nvSpPr>
        <p:spPr>
          <a:xfrm>
            <a:off x="10338904" y="3735195"/>
            <a:ext cx="122225" cy="122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Arial" panose="020B0604020202020204" pitchFamily="34" charset="0"/>
            </a:endParaRPr>
          </a:p>
        </p:txBody>
      </p:sp>
      <p:sp>
        <p:nvSpPr>
          <p:cNvPr id="8" name="椭圆 7"/>
          <p:cNvSpPr/>
          <p:nvPr>
            <p:custDataLst>
              <p:tags r:id="rId6"/>
            </p:custDataLst>
          </p:nvPr>
        </p:nvSpPr>
        <p:spPr>
          <a:xfrm>
            <a:off x="10862965" y="3735195"/>
            <a:ext cx="122226" cy="122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Arial" panose="020B0604020202020204" pitchFamily="34" charset="0"/>
            </a:endParaRPr>
          </a:p>
        </p:txBody>
      </p:sp>
      <p:sp>
        <p:nvSpPr>
          <p:cNvPr id="9" name="椭圆 8"/>
          <p:cNvSpPr/>
          <p:nvPr>
            <p:custDataLst>
              <p:tags r:id="rId7"/>
            </p:custDataLst>
          </p:nvPr>
        </p:nvSpPr>
        <p:spPr>
          <a:xfrm>
            <a:off x="10513033" y="3735195"/>
            <a:ext cx="122225" cy="122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Arial" panose="020B0604020202020204" pitchFamily="34" charset="0"/>
            </a:endParaRPr>
          </a:p>
        </p:txBody>
      </p:sp>
      <p:sp>
        <p:nvSpPr>
          <p:cNvPr id="10" name="椭圆 9"/>
          <p:cNvSpPr/>
          <p:nvPr>
            <p:custDataLst>
              <p:tags r:id="rId8"/>
            </p:custDataLst>
          </p:nvPr>
        </p:nvSpPr>
        <p:spPr>
          <a:xfrm>
            <a:off x="10688836" y="3735195"/>
            <a:ext cx="122226" cy="122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Arial" panose="020B0604020202020204" pitchFamily="34" charset="0"/>
            </a:endParaRPr>
          </a:p>
        </p:txBody>
      </p:sp>
      <p:sp>
        <p:nvSpPr>
          <p:cNvPr id="11" name="KSO_Shape"/>
          <p:cNvSpPr/>
          <p:nvPr>
            <p:custDataLst>
              <p:tags r:id="rId9"/>
            </p:custDataLst>
          </p:nvPr>
        </p:nvSpPr>
        <p:spPr>
          <a:xfrm rot="237355">
            <a:off x="2923356" y="2434322"/>
            <a:ext cx="204267" cy="17914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0"/>
            </p:custDataLst>
          </p:nvPr>
        </p:nvSpPr>
        <p:spPr>
          <a:xfrm rot="1275228">
            <a:off x="3167807" y="2489572"/>
            <a:ext cx="204267" cy="179141"/>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1"/>
            </p:custDataLst>
          </p:nvPr>
        </p:nvSpPr>
        <p:spPr>
          <a:xfrm rot="2175228">
            <a:off x="3385468" y="2613465"/>
            <a:ext cx="204267" cy="180816"/>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4" name="KSO_Shape"/>
          <p:cNvSpPr/>
          <p:nvPr>
            <p:custDataLst>
              <p:tags r:id="rId12"/>
            </p:custDataLst>
          </p:nvPr>
        </p:nvSpPr>
        <p:spPr>
          <a:xfrm rot="3075228">
            <a:off x="3547040" y="2785072"/>
            <a:ext cx="204267" cy="17914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5" name="KSO_Shape"/>
          <p:cNvSpPr/>
          <p:nvPr>
            <p:custDataLst>
              <p:tags r:id="rId13"/>
            </p:custDataLst>
          </p:nvPr>
        </p:nvSpPr>
        <p:spPr>
          <a:xfrm rot="298659" flipH="1" flipV="1">
            <a:off x="2605236" y="4657693"/>
            <a:ext cx="204267" cy="180816"/>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6" name="KSO_Shape"/>
          <p:cNvSpPr/>
          <p:nvPr>
            <p:custDataLst>
              <p:tags r:id="rId14"/>
            </p:custDataLst>
          </p:nvPr>
        </p:nvSpPr>
        <p:spPr>
          <a:xfrm rot="1336532" flipH="1" flipV="1">
            <a:off x="2365810" y="4604117"/>
            <a:ext cx="204267" cy="17914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7" name="KSO_Shape"/>
          <p:cNvSpPr/>
          <p:nvPr>
            <p:custDataLst>
              <p:tags r:id="rId15"/>
            </p:custDataLst>
          </p:nvPr>
        </p:nvSpPr>
        <p:spPr>
          <a:xfrm rot="2236532" flipH="1" flipV="1">
            <a:off x="2151497" y="4475203"/>
            <a:ext cx="204267" cy="179141"/>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8" name="KSO_Shape"/>
          <p:cNvSpPr/>
          <p:nvPr>
            <p:custDataLst>
              <p:tags r:id="rId16"/>
            </p:custDataLst>
          </p:nvPr>
        </p:nvSpPr>
        <p:spPr>
          <a:xfrm rot="3136532" flipH="1" flipV="1">
            <a:off x="1993274" y="4301920"/>
            <a:ext cx="204267" cy="17914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p:custDataLst>
              <p:tags r:id="rId17"/>
            </p:custDataLst>
          </p:nvPr>
        </p:nvSpPr>
        <p:spPr>
          <a:xfrm>
            <a:off x="4989463" y="3053799"/>
            <a:ext cx="5251996" cy="595758"/>
          </a:xfrm>
        </p:spPr>
        <p:txBody>
          <a:bodyPr anchor="b">
            <a:normAutofit/>
          </a:bodyPr>
          <a:lstStyle>
            <a:lvl1pPr>
              <a:defRPr sz="2955" b="1">
                <a:solidFill>
                  <a:schemeClr val="tx1">
                    <a:lumMod val="65000"/>
                    <a:lumOff val="35000"/>
                  </a:schemeClr>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18"/>
            </p:custDataLst>
          </p:nvPr>
        </p:nvSpPr>
        <p:spPr>
          <a:xfrm>
            <a:off x="4989463" y="3958636"/>
            <a:ext cx="5251996" cy="612854"/>
          </a:xfrm>
        </p:spPr>
        <p:txBody>
          <a:bodyPr>
            <a:normAutofit/>
          </a:bodyPr>
          <a:lstStyle>
            <a:lvl1pPr marL="0" indent="0">
              <a:buNone/>
              <a:defRPr sz="1475">
                <a:solidFill>
                  <a:schemeClr val="tx1">
                    <a:lumMod val="50000"/>
                    <a:lumOff val="50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7625" indent="0">
              <a:buNone/>
              <a:defRPr sz="1685">
                <a:solidFill>
                  <a:schemeClr val="tx1">
                    <a:tint val="75000"/>
                  </a:schemeClr>
                </a:solidFill>
              </a:defRPr>
            </a:lvl9pPr>
          </a:lstStyle>
          <a:p>
            <a:pPr lvl="0"/>
            <a:r>
              <a:rPr lang="zh-CN" altLang="en-US" noProof="1"/>
              <a:t>单击此处编辑母版文本样式</a:t>
            </a:r>
            <a:endParaRPr lang="zh-CN" altLang="en-US" noProof="1"/>
          </a:p>
        </p:txBody>
      </p:sp>
      <p:sp>
        <p:nvSpPr>
          <p:cNvPr id="19" name="日期占位符 3"/>
          <p:cNvSpPr>
            <a:spLocks noGrp="1"/>
          </p:cNvSpPr>
          <p:nvPr>
            <p:ph type="dt" sz="half" idx="10"/>
            <p:custDataLst>
              <p:tags r:id="rId19"/>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20" name="页脚占位符 4"/>
          <p:cNvSpPr>
            <a:spLocks noGrp="1"/>
          </p:cNvSpPr>
          <p:nvPr>
            <p:ph type="ftr" sz="quarter" idx="11"/>
            <p:custDataLst>
              <p:tags r:id="rId20"/>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21" name="灯片编号占位符 5"/>
          <p:cNvSpPr>
            <a:spLocks noGrp="1"/>
          </p:cNvSpPr>
          <p:nvPr>
            <p:ph type="sldNum" sz="quarter" idx="12"/>
            <p:custDataLst>
              <p:tags r:id="rId21"/>
            </p:custDataLst>
          </p:nvPr>
        </p:nvSpPr>
        <p:spPr/>
        <p:txBody>
          <a:bodyPr/>
          <a:lstStyle>
            <a:lvl1pPr>
              <a:defRPr/>
            </a:lvl1pPr>
          </a:lstStyle>
          <a:p>
            <a:pPr>
              <a:defRPr/>
            </a:pPr>
            <a:fld id="{5A45DB6B-299C-4F61-8596-3ECB41FAC93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516" y="467448"/>
            <a:ext cx="11445719" cy="466108"/>
          </a:xfrm>
        </p:spPr>
        <p:txBody>
          <a:bodyPr rtlCol="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706567" y="1004543"/>
            <a:ext cx="5572169" cy="5683301"/>
          </a:xfrm>
        </p:spPr>
        <p:txBody>
          <a:bodyPr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580066" y="1004543"/>
            <a:ext cx="5572169" cy="5683301"/>
          </a:xfrm>
        </p:spPr>
        <p:txBody>
          <a:bodyPr>
            <a:noAutofit/>
          </a:bodyPr>
          <a:lstStyle>
            <a:lvl1pPr>
              <a:defRPr sz="1685">
                <a:latin typeface="微软雅黑" panose="020B0503020204020204" pitchFamily="34" charset="-122"/>
                <a:ea typeface="微软雅黑" panose="020B0503020204020204" pitchFamily="34" charset="-122"/>
              </a:defRPr>
            </a:lvl1pPr>
            <a:lvl2pPr>
              <a:defRPr sz="1685">
                <a:latin typeface="微软雅黑" panose="020B0503020204020204" pitchFamily="34" charset="-122"/>
                <a:ea typeface="微软雅黑" panose="020B0503020204020204" pitchFamily="34" charset="-122"/>
              </a:defRPr>
            </a:lvl2pPr>
            <a:lvl3pPr>
              <a:defRPr sz="1685">
                <a:latin typeface="微软雅黑" panose="020B0503020204020204" pitchFamily="34" charset="-122"/>
                <a:ea typeface="微软雅黑" panose="020B0503020204020204" pitchFamily="34" charset="-122"/>
              </a:defRPr>
            </a:lvl3pPr>
            <a:lvl4pPr>
              <a:defRPr sz="1685">
                <a:latin typeface="微软雅黑" panose="020B0503020204020204" pitchFamily="34" charset="-122"/>
                <a:ea typeface="微软雅黑" panose="020B0503020204020204" pitchFamily="34" charset="-122"/>
              </a:defRPr>
            </a:lvl4pPr>
            <a:lvl5pPr>
              <a:defRPr sz="1685">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69DCCDF3-5843-4DFC-8A82-7B69C3DF62AE}"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516" y="467448"/>
            <a:ext cx="11445719" cy="466108"/>
          </a:xfrm>
        </p:spPr>
        <p:txBody>
          <a:bodyPr rtlCol="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706567" y="1004543"/>
            <a:ext cx="5572169" cy="401817"/>
          </a:xfrm>
        </p:spPr>
        <p:txBody>
          <a:bodyPr tIns="38100" rIns="76200" bIns="38100">
            <a:noAutofit/>
          </a:bodyPr>
          <a:lstStyle>
            <a:lvl1pPr marL="0" indent="0" eaLnBrk="1" fontAlgn="auto" latinLnBrk="0" hangingPunct="1">
              <a:lnSpc>
                <a:spcPct val="100000"/>
              </a:lnSpc>
              <a:spcAft>
                <a:spcPts val="0"/>
              </a:spcAft>
              <a:buNone/>
              <a:defRPr sz="211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706562" y="1483363"/>
            <a:ext cx="5572125" cy="5204336"/>
          </a:xfrm>
        </p:spPr>
        <p:txBody>
          <a:bodyPr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576768" y="1004543"/>
            <a:ext cx="5572169" cy="401817"/>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11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lang="zh-CN" altLang="en-US" noProof="1"/>
              <a:t>单击此处</a:t>
            </a:r>
            <a:r>
              <a:rPr lang="zh-CN" altLang="en-US" noProof="1">
                <a:sym typeface="+mn-ea"/>
              </a:rPr>
              <a:t>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576768" y="1483363"/>
            <a:ext cx="5572169" cy="5204336"/>
          </a:xfrm>
        </p:spPr>
        <p:txBody>
          <a:bodyPr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5946B217-24D4-4375-B1ED-761FF951D68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D6949C00-89D8-4D4A-9FDA-96A9C7BBE615}"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CECF7DED-90B2-411F-81E6-44A93979470D}"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567" y="467448"/>
            <a:ext cx="11445719" cy="466108"/>
          </a:xfrm>
        </p:spPr>
        <p:txBody>
          <a:bodyPr rtlCol="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706567" y="1004543"/>
            <a:ext cx="5572169" cy="5683301"/>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mn-lt"/>
                <a:ea typeface="+mn-ea"/>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580116" y="1004543"/>
            <a:ext cx="5572169" cy="5683301"/>
          </a:xfrm>
        </p:spPr>
        <p:txBody>
          <a:bodyPr rtlCol="0">
            <a:norm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36C1D30E-F5D0-4919-B3CD-7761D0DF6911}"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1149244" y="1004543"/>
            <a:ext cx="1002991" cy="5683301"/>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706562" y="1004535"/>
            <a:ext cx="10365575" cy="5683301"/>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E1228518-8E92-489E-A776-35F24215827F}"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706567" y="1004543"/>
            <a:ext cx="11445719" cy="5683301"/>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CC923ED0-9AC0-4F34-ABCA-4B6795D6D0AB}" type="slidenum">
              <a:rPr lang="zh-CN" altLang="en-US"/>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30" y="467448"/>
            <a:ext cx="11445091" cy="466108"/>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706830" y="1004543"/>
            <a:ext cx="11445091" cy="5683301"/>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341208" y="6696722"/>
            <a:ext cx="4176333" cy="334107"/>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2"/>
            </p:custDataLst>
          </p:nvPr>
        </p:nvSpPr>
        <p:spPr>
          <a:xfrm>
            <a:off x="11731936" y="-8372"/>
            <a:ext cx="1126814" cy="1110011"/>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4" name="椭圆 3"/>
          <p:cNvSpPr/>
          <p:nvPr>
            <p:custDataLst>
              <p:tags r:id="rId3"/>
            </p:custDataLst>
          </p:nvPr>
        </p:nvSpPr>
        <p:spPr>
          <a:xfrm>
            <a:off x="1562138" y="1299105"/>
            <a:ext cx="1578880" cy="15804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5" name="任意多边形: 形状 4"/>
          <p:cNvSpPr/>
          <p:nvPr>
            <p:custDataLst>
              <p:tags r:id="rId4"/>
            </p:custDataLst>
          </p:nvPr>
        </p:nvSpPr>
        <p:spPr>
          <a:xfrm>
            <a:off x="8532316" y="-8372"/>
            <a:ext cx="1105049" cy="443670"/>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6" name="任意多边形: 形状 5"/>
          <p:cNvSpPr/>
          <p:nvPr>
            <p:custDataLst>
              <p:tags r:id="rId5"/>
            </p:custDataLst>
          </p:nvPr>
        </p:nvSpPr>
        <p:spPr>
          <a:xfrm>
            <a:off x="4843798" y="6097526"/>
            <a:ext cx="2231863" cy="1146844"/>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7" name="任意多边形: 形状 6"/>
          <p:cNvSpPr/>
          <p:nvPr>
            <p:custDataLst>
              <p:tags r:id="rId6"/>
            </p:custDataLst>
          </p:nvPr>
        </p:nvSpPr>
        <p:spPr>
          <a:xfrm>
            <a:off x="11544412" y="6618210"/>
            <a:ext cx="1093328" cy="626160"/>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8" name="任意多边形: 形状 7"/>
          <p:cNvSpPr/>
          <p:nvPr>
            <p:custDataLst>
              <p:tags r:id="rId7"/>
            </p:custDataLst>
          </p:nvPr>
        </p:nvSpPr>
        <p:spPr>
          <a:xfrm>
            <a:off x="-20092" y="6522779"/>
            <a:ext cx="830461" cy="709871"/>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
        <p:nvSpPr>
          <p:cNvPr id="9" name="KSO_Shape"/>
          <p:cNvSpPr/>
          <p:nvPr>
            <p:custDataLst>
              <p:tags r:id="rId8"/>
            </p:custDataLst>
          </p:nvPr>
        </p:nvSpPr>
        <p:spPr>
          <a:xfrm rot="10154805">
            <a:off x="10461129" y="5171680"/>
            <a:ext cx="331515" cy="29131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a:solidFill>
                <a:srgbClr val="FFFFFF"/>
              </a:solidFill>
              <a:latin typeface="微软雅黑" panose="020B0503020204020204" pitchFamily="34" charset="-122"/>
              <a:cs typeface="Arial" panose="020B0604020202020204" pitchFamily="34" charset="0"/>
            </a:endParaRPr>
          </a:p>
        </p:txBody>
      </p:sp>
      <p:sp>
        <p:nvSpPr>
          <p:cNvPr id="10" name="KSO_Shape"/>
          <p:cNvSpPr/>
          <p:nvPr>
            <p:custDataLst>
              <p:tags r:id="rId9"/>
            </p:custDataLst>
          </p:nvPr>
        </p:nvSpPr>
        <p:spPr>
          <a:xfrm rot="10154805">
            <a:off x="8725710" y="2463444"/>
            <a:ext cx="331515" cy="29131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dirty="0">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10"/>
            </p:custDataLst>
          </p:nvPr>
        </p:nvSpPr>
        <p:spPr>
          <a:xfrm rot="13326744">
            <a:off x="1381312" y="4895433"/>
            <a:ext cx="663029" cy="58430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dirty="0">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1"/>
            </p:custDataLst>
          </p:nvPr>
        </p:nvSpPr>
        <p:spPr>
          <a:xfrm rot="6300000">
            <a:off x="6131347" y="942589"/>
            <a:ext cx="594383" cy="52403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00" dirty="0">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hasCustomPrompt="1"/>
            <p:custDataLst>
              <p:tags r:id="rId12"/>
            </p:custDataLst>
          </p:nvPr>
        </p:nvSpPr>
        <p:spPr>
          <a:xfrm>
            <a:off x="2042470" y="2997427"/>
            <a:ext cx="8773810" cy="1237797"/>
          </a:xfrm>
        </p:spPr>
        <p:txBody>
          <a:bodyPr rIns="25400" rtlCol="0">
            <a:noAutofit/>
          </a:bodyPr>
          <a:lstStyle>
            <a:lvl1pPr marL="0" marR="0" algn="ctr" defTabSz="914400" rtl="0" eaLnBrk="1" fontAlgn="auto" latinLnBrk="0" hangingPunct="1">
              <a:lnSpc>
                <a:spcPct val="100000"/>
              </a:lnSpc>
              <a:buNone/>
              <a:defRPr kumimoji="0" lang="zh-CN" altLang="en-US" sz="8435" b="1" i="0" u="none" strike="noStrike" kern="1200" cap="none" spc="600" normalizeH="0" baseline="0" noProof="1" dirty="0">
                <a:solidFill>
                  <a:schemeClr val="accent5"/>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3"/>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4" name="页脚占位符 3"/>
          <p:cNvSpPr>
            <a:spLocks noGrp="1"/>
          </p:cNvSpPr>
          <p:nvPr>
            <p:ph type="ftr" sz="quarter" idx="11"/>
            <p:custDataLst>
              <p:tags r:id="rId14"/>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5" name="灯片编号占位符 4"/>
          <p:cNvSpPr>
            <a:spLocks noGrp="1"/>
          </p:cNvSpPr>
          <p:nvPr>
            <p:ph type="sldNum" sz="quarter" idx="12"/>
            <p:custDataLst>
              <p:tags r:id="rId15"/>
            </p:custDataLst>
          </p:nvPr>
        </p:nvSpPr>
        <p:spPr/>
        <p:txBody>
          <a:bodyPr/>
          <a:lstStyle>
            <a:lvl1pPr>
              <a:defRPr/>
            </a:lvl1pPr>
          </a:lstStyle>
          <a:p>
            <a:pPr>
              <a:defRPr/>
            </a:pPr>
            <a:fld id="{5F28921A-3659-40E6-BF05-B007AA185C5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81" y="4016800"/>
            <a:ext cx="11445091" cy="658980"/>
          </a:xfrm>
        </p:spPr>
        <p:txBody>
          <a:bodyPr lIns="101600" tIns="38100" rIns="63500" bIns="38100" anchor="t" anchorCtr="0">
            <a:noAutofit/>
          </a:bodyPr>
          <a:lstStyle>
            <a:lvl1pPr>
              <a:defRPr sz="3795"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706876" y="4758146"/>
            <a:ext cx="11445091" cy="1136875"/>
          </a:xfrm>
        </p:spPr>
        <p:txBody>
          <a:bodyPr lIns="101600" tIns="38100" rIns="76200" bIns="38100">
            <a:noAutofit/>
          </a:bodyPr>
          <a:lstStyle>
            <a:lvl1pPr marL="0" indent="0" eaLnBrk="1" fontAlgn="auto" latinLnBrk="0" hangingPunct="1">
              <a:buNone/>
              <a:defRPr kumimoji="0" lang="zh-CN" altLang="en-US" sz="1685" b="0" i="0" u="none" strike="noStrike" kern="1200" cap="none" spc="150" normalizeH="0" baseline="0" noProof="1">
                <a:solidFill>
                  <a:schemeClr val="tx1"/>
                </a:solidFill>
                <a:uFillTx/>
                <a:latin typeface="微软雅黑" panose="020B0503020204020204" pitchFamily="34" charset="-122"/>
                <a:ea typeface="微软雅黑" panose="020B0503020204020204" pitchFamily="34" charset="-122"/>
                <a:cs typeface="+mn-cs"/>
                <a:sym typeface="+mn-ea"/>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7625" indent="0">
              <a:buNone/>
              <a:defRPr sz="1685">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341208" y="6696722"/>
            <a:ext cx="4176333" cy="334107"/>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30" y="467448"/>
            <a:ext cx="11445091" cy="46610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706720" y="1004543"/>
            <a:ext cx="5571864" cy="5683301"/>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580218" y="1004543"/>
            <a:ext cx="5571864" cy="5683301"/>
          </a:xfrm>
        </p:spPr>
        <p:txBody>
          <a:bodyPr>
            <a:noAutofit/>
          </a:bodyPr>
          <a:lstStyle>
            <a:lvl1pPr>
              <a:defRPr sz="1685">
                <a:latin typeface="微软雅黑" panose="020B0503020204020204" pitchFamily="34" charset="-122"/>
                <a:ea typeface="微软雅黑" panose="020B0503020204020204" pitchFamily="34" charset="-122"/>
              </a:defRPr>
            </a:lvl1pPr>
            <a:lvl2pPr>
              <a:defRPr sz="1685">
                <a:latin typeface="微软雅黑" panose="020B0503020204020204" pitchFamily="34" charset="-122"/>
                <a:ea typeface="微软雅黑" panose="020B0503020204020204" pitchFamily="34" charset="-122"/>
              </a:defRPr>
            </a:lvl2pPr>
            <a:lvl3pPr>
              <a:defRPr sz="1685">
                <a:latin typeface="微软雅黑" panose="020B0503020204020204" pitchFamily="34" charset="-122"/>
                <a:ea typeface="微软雅黑" panose="020B0503020204020204" pitchFamily="34" charset="-122"/>
              </a:defRPr>
            </a:lvl3pPr>
            <a:lvl4pPr>
              <a:defRPr sz="1685">
                <a:latin typeface="微软雅黑" panose="020B0503020204020204" pitchFamily="34" charset="-122"/>
                <a:ea typeface="微软雅黑" panose="020B0503020204020204" pitchFamily="34" charset="-122"/>
              </a:defRPr>
            </a:lvl4pPr>
            <a:lvl5pPr>
              <a:defRPr sz="1685">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341208" y="6696722"/>
            <a:ext cx="4176333" cy="334107"/>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30" y="467448"/>
            <a:ext cx="11445091" cy="46610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706720" y="1004543"/>
            <a:ext cx="5571864" cy="401817"/>
          </a:xfrm>
        </p:spPr>
        <p:txBody>
          <a:bodyPr lIns="101600" tIns="38100" rIns="76200" bIns="38100" anchor="t" anchorCtr="0">
            <a:noAutofit/>
          </a:bodyPr>
          <a:lstStyle>
            <a:lvl1pPr marL="0" indent="0" eaLnBrk="1" fontAlgn="auto" latinLnBrk="0" hangingPunct="1">
              <a:lnSpc>
                <a:spcPct val="100000"/>
              </a:lnSpc>
              <a:spcAft>
                <a:spcPts val="0"/>
              </a:spcAft>
              <a:buNone/>
              <a:defRPr sz="211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706714" y="1483363"/>
            <a:ext cx="5571819" cy="5204336"/>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576920" y="1004543"/>
            <a:ext cx="5571864" cy="401817"/>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11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576920" y="1483363"/>
            <a:ext cx="5571864" cy="5204336"/>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341208" y="6696722"/>
            <a:ext cx="4176333" cy="334107"/>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30" y="467444"/>
            <a:ext cx="11445091" cy="46610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341208" y="6696722"/>
            <a:ext cx="4176333" cy="334107"/>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927931" y="6696722"/>
            <a:ext cx="2847500" cy="334107"/>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341208" y="6696722"/>
            <a:ext cx="4176333" cy="334107"/>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9081570" y="6696722"/>
            <a:ext cx="2847500" cy="334107"/>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6881" y="467448"/>
            <a:ext cx="11445091" cy="46610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53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706720" y="1004543"/>
            <a:ext cx="5571864" cy="5683301"/>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85" b="0" i="0" u="none" strike="noStrike" kern="1200" cap="none" spc="150" normalizeH="0" baseline="0" noProof="1" dirty="0">
                <a:solidFill>
                  <a:schemeClr val="tx1"/>
                </a:solidFill>
                <a:uFillTx/>
                <a:latin typeface="+mn-lt"/>
                <a:ea typeface="+mn-ea"/>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580269" y="1004543"/>
            <a:ext cx="5571864" cy="5683301"/>
          </a:xfrm>
        </p:spPr>
        <p:txBody>
          <a:bodyPr vert="horz" lIns="101600" tIns="0" rIns="82550" bIns="0" rtlCol="0">
            <a:norm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85"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927931" y="6696722"/>
            <a:ext cx="2847500" cy="334107"/>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4341208" y="6696722"/>
            <a:ext cx="4176333" cy="334107"/>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9081570" y="6696722"/>
            <a:ext cx="2847500" cy="334107"/>
          </a:xfrm>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5" Type="http://schemas.openxmlformats.org/officeDocument/2006/relationships/theme" Target="../theme/theme2.xml"/><Relationship Id="rId24" Type="http://schemas.openxmlformats.org/officeDocument/2006/relationships/tags" Target="../tags/tag107.xml"/><Relationship Id="rId23" Type="http://schemas.openxmlformats.org/officeDocument/2006/relationships/tags" Target="../tags/tag106.xml"/><Relationship Id="rId22" Type="http://schemas.openxmlformats.org/officeDocument/2006/relationships/tags" Target="../tags/tag105.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3.xml"/><Relationship Id="rId19" Type="http://schemas.openxmlformats.org/officeDocument/2006/relationships/tags" Target="../tags/tag102.xml"/><Relationship Id="rId18" Type="http://schemas.openxmlformats.org/officeDocument/2006/relationships/slideLayout" Target="../slideLayouts/slideLayout19.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8" Type="http://schemas.openxmlformats.org/officeDocument/2006/relationships/theme" Target="../theme/theme3.xml"/><Relationship Id="rId17" Type="http://schemas.openxmlformats.org/officeDocument/2006/relationships/tags" Target="../tags/tag204.xml"/><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100000">
              <a:srgbClr val="F9F8CA"/>
            </a:gs>
            <a:gs pos="6000">
              <a:srgbClr val="4EAADD"/>
            </a:gs>
          </a:gsLst>
          <a:lin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F9F8CA"/>
            </a:gs>
            <a:gs pos="6000">
              <a:srgbClr val="4EAADD"/>
            </a:gs>
          </a:gsLst>
          <a:lin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706830" y="467443"/>
            <a:ext cx="11445091" cy="466108"/>
          </a:xfrm>
          <a:prstGeom prst="rect">
            <a:avLst/>
          </a:prstGeom>
        </p:spPr>
        <p:txBody>
          <a:bodyPr vert="horz" wrap="square"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706830" y="1004543"/>
            <a:ext cx="11445091" cy="5683301"/>
          </a:xfrm>
          <a:prstGeom prst="rect">
            <a:avLst/>
          </a:prstGeom>
        </p:spPr>
        <p:txBody>
          <a:bodyPr vert="horz" wrap="square"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928155" y="6696722"/>
            <a:ext cx="2847500" cy="334107"/>
          </a:xfrm>
          <a:prstGeom prst="rect">
            <a:avLst/>
          </a:prstGeom>
        </p:spPr>
        <p:txBody>
          <a:bodyPr vert="horz" wrap="square" lIns="91440" tIns="45720" rIns="91440" bIns="45720" rtlCol="0" anchor="ctr">
            <a:normAutofit/>
          </a:bodyPr>
          <a:lstStyle>
            <a:lvl1pPr algn="l">
              <a:defRPr sz="126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341208" y="6696722"/>
            <a:ext cx="4176333" cy="334107"/>
          </a:xfrm>
          <a:prstGeom prst="rect">
            <a:avLst/>
          </a:prstGeom>
        </p:spPr>
        <p:txBody>
          <a:bodyPr vert="horz" wrap="square" lIns="91440" tIns="45720" rIns="91440" bIns="45720" rtlCol="0" anchor="ctr">
            <a:normAutofit/>
          </a:bodyPr>
          <a:lstStyle>
            <a:lvl1pPr algn="ctr">
              <a:defRPr sz="126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9081347" y="6696722"/>
            <a:ext cx="2847500" cy="334107"/>
          </a:xfrm>
          <a:prstGeom prst="rect">
            <a:avLst/>
          </a:prstGeom>
        </p:spPr>
        <p:txBody>
          <a:bodyPr vert="horz" wrap="square" lIns="91440" tIns="45720" rIns="91440" bIns="45720" rtlCol="0" anchor="ctr">
            <a:normAutofit/>
          </a:bodyPr>
          <a:lstStyle>
            <a:lvl1pPr algn="r">
              <a:defRPr sz="1265">
                <a:solidFill>
                  <a:schemeClr val="tx1">
                    <a:tint val="75000"/>
                  </a:schemeClr>
                </a:solidFill>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353"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64565" rtl="0" eaLnBrk="1" fontAlgn="auto" latinLnBrk="0" hangingPunct="1">
        <a:lnSpc>
          <a:spcPct val="100000"/>
        </a:lnSpc>
        <a:spcBef>
          <a:spcPct val="0"/>
        </a:spcBef>
        <a:buNone/>
        <a:defRPr sz="253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4130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723265" indent="-241300" algn="l" defTabSz="964565" rtl="0" eaLnBrk="1" fontAlgn="auto" latinLnBrk="0" hangingPunct="1">
        <a:lnSpc>
          <a:spcPct val="130000"/>
        </a:lnSpc>
        <a:spcBef>
          <a:spcPts val="0"/>
        </a:spcBef>
        <a:spcAft>
          <a:spcPts val="1000"/>
        </a:spcAft>
        <a:buFont typeface="Arial" panose="020B0604020202020204" pitchFamily="34" charset="0"/>
        <a:buChar char="•"/>
        <a:tabLst>
          <a:tab pos="1697355" algn="l"/>
        </a:tabLst>
        <a:defRPr sz="1685"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20523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8783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169795"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6517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7625" algn="l" defTabSz="96456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100000">
              <a:srgbClr val="F9F8CA"/>
            </a:gs>
            <a:gs pos="6000">
              <a:srgbClr val="4EAADD"/>
            </a:gs>
          </a:gsLst>
          <a:lin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706562" y="467109"/>
            <a:ext cx="11445627" cy="46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706562" y="1004535"/>
            <a:ext cx="11445627" cy="568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927571" y="6696898"/>
            <a:ext cx="2848013" cy="333171"/>
          </a:xfrm>
          <a:prstGeom prst="rect">
            <a:avLst/>
          </a:prstGeom>
        </p:spPr>
        <p:txBody>
          <a:bodyPr vert="horz" lIns="91440" tIns="45720" rIns="91440" bIns="45720" rtlCol="0" anchor="ctr">
            <a:normAutofit/>
          </a:bodyPr>
          <a:lstStyle>
            <a:lvl1pPr algn="l">
              <a:buFontTx/>
              <a:buNone/>
              <a:defRPr sz="1265">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341503" y="6696898"/>
            <a:ext cx="4175745" cy="333171"/>
          </a:xfrm>
          <a:prstGeom prst="rect">
            <a:avLst/>
          </a:prstGeom>
        </p:spPr>
        <p:txBody>
          <a:bodyPr vert="horz" lIns="91440" tIns="45720" rIns="91440" bIns="45720" rtlCol="0" anchor="ctr">
            <a:normAutofit/>
          </a:bodyPr>
          <a:lstStyle>
            <a:lvl1pPr algn="ctr">
              <a:buFontTx/>
              <a:buNone/>
              <a:defRPr sz="1265" dirty="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6"/>
            </p:custDataLst>
          </p:nvPr>
        </p:nvSpPr>
        <p:spPr>
          <a:xfrm>
            <a:off x="9081492" y="6696898"/>
            <a:ext cx="2848013" cy="333171"/>
          </a:xfrm>
          <a:prstGeom prst="rect">
            <a:avLst/>
          </a:prstGeom>
        </p:spPr>
        <p:txBody>
          <a:bodyPr vert="horz" lIns="91440" tIns="45720" rIns="91440" bIns="45720" rtlCol="0" anchor="ctr">
            <a:normAutofit/>
          </a:bodyPr>
          <a:lstStyle>
            <a:lvl1pPr algn="r">
              <a:buFontTx/>
              <a:buNone/>
              <a:defRPr sz="1265" smtClean="0">
                <a:solidFill>
                  <a:schemeClr val="tx1">
                    <a:tint val="75000"/>
                  </a:schemeClr>
                </a:solidFill>
                <a:latin typeface="微软雅黑" panose="020B0503020204020204" pitchFamily="34" charset="-122"/>
                <a:cs typeface="微软雅黑" panose="020B0503020204020204" pitchFamily="34" charset="-122"/>
              </a:defRPr>
            </a:lvl1pPr>
          </a:lstStyle>
          <a:p>
            <a:fld id="{118D5ACA-62CA-46DB-AD6B-12EDD6D51A23}"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00">
              <a:latin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sldNum="0" hdr="0" ftr="0" dt="0"/>
  <p:txStyles>
    <p:titleStyle>
      <a:lvl1pPr algn="l" rtl="0" eaLnBrk="1" fontAlgn="base" hangingPunct="1">
        <a:spcBef>
          <a:spcPct val="0"/>
        </a:spcBef>
        <a:spcAft>
          <a:spcPct val="0"/>
        </a:spcAft>
        <a:defRPr sz="2530" b="1" kern="1200" spc="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41300" indent="-241300" algn="l" rtl="0" eaLnBrk="1" fontAlgn="base" hangingPunct="1">
        <a:lnSpc>
          <a:spcPct val="130000"/>
        </a:lnSpc>
        <a:spcBef>
          <a:spcPct val="0"/>
        </a:spcBef>
        <a:spcAft>
          <a:spcPts val="1000"/>
        </a:spcAft>
        <a:buFont typeface="Arial" panose="020B0604020202020204" pitchFamily="34" charset="0"/>
        <a:buChar char="•"/>
        <a:defRPr sz="1685"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23265" indent="-241300" algn="l" defTabSz="0" rtl="0" eaLnBrk="1" fontAlgn="base" hangingPunct="1">
        <a:lnSpc>
          <a:spcPct val="130000"/>
        </a:lnSpc>
        <a:spcBef>
          <a:spcPct val="0"/>
        </a:spcBef>
        <a:spcAft>
          <a:spcPts val="1000"/>
        </a:spcAft>
        <a:buFont typeface="Arial" panose="020B0604020202020204" pitchFamily="34" charset="0"/>
        <a:buChar char="•"/>
        <a:tabLst>
          <a:tab pos="1697355" algn="l"/>
        </a:tabLst>
        <a:defRPr sz="1685"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205230" indent="-241300" algn="l" defTabSz="0" rtl="0" eaLnBrk="1" fontAlgn="base" hangingPunct="1">
        <a:lnSpc>
          <a:spcPct val="130000"/>
        </a:lnSpc>
        <a:spcBef>
          <a:spcPct val="0"/>
        </a:spcBef>
        <a:spcAft>
          <a:spcPts val="1000"/>
        </a:spcAft>
        <a:buFont typeface="Arial" panose="020B0604020202020204" pitchFamily="34" charset="0"/>
        <a:buChar char="•"/>
        <a:tabLst>
          <a:tab pos="1697355" algn="l"/>
        </a:tabLst>
        <a:defRPr sz="1685"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87830" indent="-241300" algn="l" defTabSz="0" rtl="0" eaLnBrk="1" fontAlgn="base" hangingPunct="1">
        <a:lnSpc>
          <a:spcPct val="130000"/>
        </a:lnSpc>
        <a:spcBef>
          <a:spcPct val="0"/>
        </a:spcBef>
        <a:spcAft>
          <a:spcPts val="1000"/>
        </a:spcAft>
        <a:buFont typeface="Arial" panose="020B0604020202020204" pitchFamily="34" charset="0"/>
        <a:buChar char="•"/>
        <a:tabLst>
          <a:tab pos="1697355" algn="l"/>
        </a:tabLst>
        <a:defRPr sz="1685"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169795" indent="-241300" algn="l" defTabSz="0" rtl="0" eaLnBrk="1" fontAlgn="base" hangingPunct="1">
        <a:lnSpc>
          <a:spcPct val="130000"/>
        </a:lnSpc>
        <a:spcBef>
          <a:spcPct val="0"/>
        </a:spcBef>
        <a:spcAft>
          <a:spcPts val="1000"/>
        </a:spcAft>
        <a:buFont typeface="Arial" panose="020B0604020202020204" pitchFamily="34" charset="0"/>
        <a:buChar char="•"/>
        <a:tabLst>
          <a:tab pos="1697355" algn="l"/>
        </a:tabLst>
        <a:defRPr sz="1685"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6517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7625"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6.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image" Target="../media/image10.png"/><Relationship Id="rId1" Type="http://schemas.openxmlformats.org/officeDocument/2006/relationships/tags" Target="../tags/tag229.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6.xml"/><Relationship Id="rId5" Type="http://schemas.openxmlformats.org/officeDocument/2006/relationships/tags" Target="../tags/tag235.xml"/><Relationship Id="rId4" Type="http://schemas.openxmlformats.org/officeDocument/2006/relationships/image" Target="../media/image11.png"/><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6.xml"/><Relationship Id="rId7" Type="http://schemas.openxmlformats.org/officeDocument/2006/relationships/tags" Target="../tags/tag240.xml"/><Relationship Id="rId6" Type="http://schemas.openxmlformats.org/officeDocument/2006/relationships/image" Target="../media/image13.png"/><Relationship Id="rId5" Type="http://schemas.openxmlformats.org/officeDocument/2006/relationships/tags" Target="../tags/tag239.xml"/><Relationship Id="rId4" Type="http://schemas.openxmlformats.org/officeDocument/2006/relationships/image" Target="../media/image12.png"/><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6.xml"/><Relationship Id="rId6" Type="http://schemas.openxmlformats.org/officeDocument/2006/relationships/tags" Target="../tags/tag24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242.xml"/><Relationship Id="rId1" Type="http://schemas.openxmlformats.org/officeDocument/2006/relationships/tags" Target="../tags/tag241.xml"/></Relationships>
</file>

<file path=ppt/slides/_rels/slide14.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media/image19.png"/><Relationship Id="rId7" Type="http://schemas.openxmlformats.org/officeDocument/2006/relationships/tags" Target="../tags/tag248.xml"/><Relationship Id="rId6" Type="http://schemas.openxmlformats.org/officeDocument/2006/relationships/image" Target="../media/image18.png"/><Relationship Id="rId5" Type="http://schemas.openxmlformats.org/officeDocument/2006/relationships/tags" Target="../tags/tag247.xml"/><Relationship Id="rId4" Type="http://schemas.openxmlformats.org/officeDocument/2006/relationships/image" Target="../media/image17.png"/><Relationship Id="rId3" Type="http://schemas.openxmlformats.org/officeDocument/2006/relationships/tags" Target="../tags/tag246.xml"/><Relationship Id="rId2" Type="http://schemas.openxmlformats.org/officeDocument/2006/relationships/tags" Target="../tags/tag245.xml"/><Relationship Id="rId13" Type="http://schemas.openxmlformats.org/officeDocument/2006/relationships/notesSlide" Target="../notesSlides/notesSlide14.xml"/><Relationship Id="rId12" Type="http://schemas.openxmlformats.org/officeDocument/2006/relationships/slideLayout" Target="../slideLayouts/slideLayout26.xml"/><Relationship Id="rId11" Type="http://schemas.openxmlformats.org/officeDocument/2006/relationships/tags" Target="../tags/tag250.xml"/><Relationship Id="rId10" Type="http://schemas.openxmlformats.org/officeDocument/2006/relationships/image" Target="../media/image20.png"/><Relationship Id="rId1" Type="http://schemas.openxmlformats.org/officeDocument/2006/relationships/tags" Target="../tags/tag24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6.xml"/><Relationship Id="rId5" Type="http://schemas.openxmlformats.org/officeDocument/2006/relationships/tags" Target="../tags/tag253.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252.xml"/><Relationship Id="rId1" Type="http://schemas.openxmlformats.org/officeDocument/2006/relationships/tags" Target="../tags/tag25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6.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1" Type="http://schemas.openxmlformats.org/officeDocument/2006/relationships/notesSlide" Target="../notesSlides/notesSlide2.xml"/><Relationship Id="rId10" Type="http://schemas.openxmlformats.org/officeDocument/2006/relationships/slideLayout" Target="../slideLayouts/slideLayout2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6.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6.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image" Target="../media/image7.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6.xml"/><Relationship Id="rId5" Type="http://schemas.openxmlformats.org/officeDocument/2006/relationships/tags" Target="../tags/tag222.xml"/><Relationship Id="rId4" Type="http://schemas.openxmlformats.org/officeDocument/2006/relationships/image" Target="../media/image8.png"/><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8.xml"/><Relationship Id="rId7" Type="http://schemas.openxmlformats.org/officeDocument/2006/relationships/tags" Target="../tags/tag228.xml"/><Relationship Id="rId6" Type="http://schemas.openxmlformats.org/officeDocument/2006/relationships/image" Target="../media/image9.png"/><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353" y="199"/>
            <a:ext cx="12858044" cy="723225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7" name="组合 6"/>
          <p:cNvGrpSpPr/>
          <p:nvPr/>
        </p:nvGrpSpPr>
        <p:grpSpPr>
          <a:xfrm>
            <a:off x="2901392" y="1312069"/>
            <a:ext cx="1727553" cy="1727553"/>
            <a:chOff x="3237545" y="4561747"/>
            <a:chExt cx="1146960" cy="1146960"/>
          </a:xfrm>
        </p:grpSpPr>
        <p:sp>
          <p:nvSpPr>
            <p:cNvPr id="8" name="圆角矩形 7"/>
            <p:cNvSpPr/>
            <p:nvPr/>
          </p:nvSpPr>
          <p:spPr>
            <a:xfrm>
              <a:off x="3237545" y="4561747"/>
              <a:ext cx="1146960" cy="1146960"/>
            </a:xfrm>
            <a:prstGeom prst="roundRect">
              <a:avLst>
                <a:gd name="adj" fmla="val 50000"/>
              </a:avLst>
            </a:prstGeom>
            <a:solidFill>
              <a:schemeClr val="accent2"/>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sp>
          <p:nvSpPr>
            <p:cNvPr id="9" name="圆角矩形 8"/>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rPr>
                <a:t>项</a:t>
              </a:r>
              <a:endPar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0" name="组合 9"/>
          <p:cNvGrpSpPr/>
          <p:nvPr/>
        </p:nvGrpSpPr>
        <p:grpSpPr>
          <a:xfrm>
            <a:off x="4666039" y="1312069"/>
            <a:ext cx="1727553" cy="1727553"/>
            <a:chOff x="3237545" y="4561747"/>
            <a:chExt cx="1146960" cy="1146960"/>
          </a:xfrm>
        </p:grpSpPr>
        <p:sp>
          <p:nvSpPr>
            <p:cNvPr id="14" name="圆角矩形 13"/>
            <p:cNvSpPr/>
            <p:nvPr/>
          </p:nvSpPr>
          <p:spPr>
            <a:xfrm>
              <a:off x="3237545" y="4561747"/>
              <a:ext cx="1146960" cy="1146960"/>
            </a:xfrm>
            <a:prstGeom prst="roundRect">
              <a:avLst>
                <a:gd name="adj" fmla="val 50000"/>
              </a:avLst>
            </a:prstGeom>
            <a:solidFill>
              <a:schemeClr val="accent1"/>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15"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rPr>
                <a:t>目</a:t>
              </a:r>
              <a:endPar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6" name="组合 15"/>
          <p:cNvGrpSpPr/>
          <p:nvPr/>
        </p:nvGrpSpPr>
        <p:grpSpPr>
          <a:xfrm>
            <a:off x="6456076" y="1312069"/>
            <a:ext cx="1727553" cy="1727553"/>
            <a:chOff x="3237545" y="4561747"/>
            <a:chExt cx="1146960" cy="1146960"/>
          </a:xfrm>
        </p:grpSpPr>
        <p:sp>
          <p:nvSpPr>
            <p:cNvPr id="17" name="圆角矩形 16"/>
            <p:cNvSpPr/>
            <p:nvPr/>
          </p:nvSpPr>
          <p:spPr>
            <a:xfrm>
              <a:off x="3237545" y="4561747"/>
              <a:ext cx="1146960" cy="1146960"/>
            </a:xfrm>
            <a:prstGeom prst="roundRect">
              <a:avLst>
                <a:gd name="adj" fmla="val 50000"/>
              </a:avLst>
            </a:prstGeom>
            <a:solidFill>
              <a:schemeClr val="accent2"/>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sp>
          <p:nvSpPr>
            <p:cNvPr id="18" name="圆角矩形 17"/>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rPr>
                <a:t>总</a:t>
              </a:r>
              <a:endPar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9" name="组合 18"/>
          <p:cNvGrpSpPr/>
          <p:nvPr/>
        </p:nvGrpSpPr>
        <p:grpSpPr>
          <a:xfrm>
            <a:off x="8271503" y="1312069"/>
            <a:ext cx="1727553" cy="1727553"/>
            <a:chOff x="3237545" y="4561747"/>
            <a:chExt cx="1146960" cy="1146960"/>
          </a:xfrm>
        </p:grpSpPr>
        <p:sp>
          <p:nvSpPr>
            <p:cNvPr id="20" name="圆角矩形 19"/>
            <p:cNvSpPr/>
            <p:nvPr/>
          </p:nvSpPr>
          <p:spPr>
            <a:xfrm>
              <a:off x="3237545" y="4561747"/>
              <a:ext cx="1146960" cy="1146960"/>
            </a:xfrm>
            <a:prstGeom prst="roundRect">
              <a:avLst>
                <a:gd name="adj" fmla="val 50000"/>
              </a:avLst>
            </a:prstGeom>
            <a:solidFill>
              <a:schemeClr val="accent1"/>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21" name="圆角矩形 20"/>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rPr>
                <a:t>结</a:t>
              </a:r>
              <a:endPar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9" accel="40000" fill="hold" nodeType="afterEffect" p14:presetBounceEnd="4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40000">
                                          <p:cBhvr additive="base">
                                            <p:cTn id="11" dur="10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9" accel="40000" fill="hold" nodeType="withEffect" p14:presetBounceEnd="40000">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14:bounceEnd="40000">
                                          <p:cBhvr additive="base">
                                            <p:cTn id="15" dur="100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accel="40000" fill="hold" nodeType="withEffect" p14:presetBounceEnd="40000">
                                      <p:stCondLst>
                                        <p:cond delay="40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0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accel="40000" fill="hold"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10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9" accel="4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9" accel="40000"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0-#ppt_w/2"/>
                                              </p:val>
                                            </p:tav>
                                            <p:tav tm="100000">
                                              <p:val>
                                                <p:strVal val="#ppt_x"/>
                                              </p:val>
                                            </p:tav>
                                          </p:tavLst>
                                        </p:anim>
                                        <p:anim calcmode="lin" valueType="num">
                                          <p:cBhvr additive="base">
                                            <p:cTn id="16" dur="10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accel="40000" fill="hold" nodeType="withEffect">
                                      <p:stCondLst>
                                        <p:cond delay="4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accel="40000" fill="hold"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1000" fill="hold"/>
                                            <p:tgtEl>
                                              <p:spTgt spid="19"/>
                                            </p:tgtEl>
                                            <p:attrNameLst>
                                              <p:attrName>ppt_x</p:attrName>
                                            </p:attrNameLst>
                                          </p:cBhvr>
                                          <p:tavLst>
                                            <p:tav tm="0">
                                              <p:val>
                                                <p:strVal val="0-#ppt_w/2"/>
                                              </p:val>
                                            </p:tav>
                                            <p:tav tm="100000">
                                              <p:val>
                                                <p:strVal val="#ppt_x"/>
                                              </p:val>
                                            </p:tav>
                                          </p:tavLst>
                                        </p:anim>
                                        <p:anim calcmode="lin" valueType="num">
                                          <p:cBhvr additive="base">
                                            <p:cTn id="24"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srcRect t="16202" b="16202"/>
          <a:stretch>
            <a:fillRect/>
          </a:stretch>
        </p:blipFill>
        <p:spPr>
          <a:xfrm>
            <a:off x="284" y="-41"/>
            <a:ext cx="12858844" cy="5089683"/>
          </a:xfrm>
          <a:custGeom>
            <a:avLst/>
            <a:gdLst/>
            <a:ahLst/>
            <a:cxnLst>
              <a:cxn ang="3">
                <a:pos x="hc" y="t"/>
              </a:cxn>
              <a:cxn ang="cd2">
                <a:pos x="l" y="vc"/>
              </a:cxn>
              <a:cxn ang="cd4">
                <a:pos x="hc" y="b"/>
              </a:cxn>
              <a:cxn ang="0">
                <a:pos x="r" y="vc"/>
              </a:cxn>
            </a:cxnLst>
            <a:rect l="l" t="t" r="r" b="b"/>
            <a:pathLst>
              <a:path w="19200" h="7600">
                <a:moveTo>
                  <a:pt x="0" y="0"/>
                </a:moveTo>
                <a:lnTo>
                  <a:pt x="19200" y="0"/>
                </a:lnTo>
                <a:lnTo>
                  <a:pt x="19200" y="6532"/>
                </a:lnTo>
                <a:lnTo>
                  <a:pt x="19192" y="6534"/>
                </a:lnTo>
                <a:cubicBezTo>
                  <a:pt x="16662" y="7188"/>
                  <a:pt x="13373" y="7587"/>
                  <a:pt x="9772" y="7600"/>
                </a:cubicBezTo>
                <a:lnTo>
                  <a:pt x="9601" y="7600"/>
                </a:lnTo>
                <a:lnTo>
                  <a:pt x="9599" y="7600"/>
                </a:lnTo>
                <a:lnTo>
                  <a:pt x="9428" y="7600"/>
                </a:lnTo>
                <a:cubicBezTo>
                  <a:pt x="5826" y="7587"/>
                  <a:pt x="2538" y="7188"/>
                  <a:pt x="7" y="6534"/>
                </a:cubicBezTo>
                <a:lnTo>
                  <a:pt x="0" y="6532"/>
                </a:lnTo>
                <a:lnTo>
                  <a:pt x="0" y="0"/>
                </a:lnTo>
                <a:close/>
              </a:path>
            </a:pathLst>
          </a:custGeom>
        </p:spPr>
      </p:pic>
      <p:sp>
        <p:nvSpPr>
          <p:cNvPr id="2" name="文本框 1"/>
          <p:cNvSpPr txBox="1"/>
          <p:nvPr>
            <p:custDataLst>
              <p:tags r:id="rId3"/>
            </p:custDataLst>
          </p:nvPr>
        </p:nvSpPr>
        <p:spPr>
          <a:xfrm>
            <a:off x="1045026" y="5705662"/>
            <a:ext cx="10768692" cy="803909"/>
          </a:xfrm>
          <a:prstGeom prst="rect">
            <a:avLst/>
          </a:prstGeom>
          <a:noFill/>
        </p:spPr>
        <p:txBody>
          <a:bodyPr wrap="square" lIns="66968" tIns="26787" rIns="66968" bIns="26787" rtlCol="0" anchor="ctr" anchorCtr="0">
            <a:normAutofit/>
          </a:bodyPr>
          <a:p>
            <a:pPr marL="0" indent="0" algn="ctr">
              <a:lnSpc>
                <a:spcPct val="100000"/>
              </a:lnSpc>
              <a:spcBef>
                <a:spcPts val="0"/>
              </a:spcBef>
              <a:spcAft>
                <a:spcPts val="0"/>
              </a:spcAft>
              <a:buSzPct val="100000"/>
              <a:buNone/>
            </a:pPr>
            <a:r>
              <a:rPr lang="zh-CN" altLang="en-GB" sz="4600" b="1" spc="300" dirty="0">
                <a:solidFill>
                  <a:schemeClr val="accent1">
                    <a:lumMod val="75000"/>
                  </a:schemeClr>
                </a:solidFill>
                <a:latin typeface="微软雅黑" panose="020B0503020204020204" pitchFamily="34" charset="-122"/>
                <a:ea typeface="微软雅黑" panose="020B0503020204020204" pitchFamily="34" charset="-122"/>
                <a:sym typeface="Arial" panose="020B0604020202020204" pitchFamily="34" charset="0"/>
              </a:rPr>
              <a:t>注册登陆界面</a:t>
            </a:r>
            <a:endParaRPr lang="zh-CN" altLang="en-GB" sz="4600" b="1" spc="300" dirty="0">
              <a:solidFill>
                <a:schemeClr val="accent1">
                  <a:lumMod val="7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userDrawn="1">
            <p:custDataLst>
              <p:tags r:id="rId1"/>
            </p:custDataLst>
          </p:nvPr>
        </p:nvSpPr>
        <p:spPr>
          <a:xfrm>
            <a:off x="0" y="0"/>
            <a:ext cx="12858750" cy="961942"/>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2"/>
            </p:custDataLst>
          </p:nvPr>
        </p:nvSpPr>
        <p:spPr>
          <a:xfrm>
            <a:off x="482156" y="160727"/>
            <a:ext cx="11894438" cy="642902"/>
          </a:xfrm>
          <a:prstGeom prst="rect">
            <a:avLst/>
          </a:prstGeom>
          <a:noFill/>
        </p:spPr>
        <p:txBody>
          <a:bodyPr wrap="square" lIns="66968" tIns="26787" rIns="66968" bIns="26787" rtlCol="0" anchor="ctr" anchorCtr="0">
            <a:normAutofit/>
          </a:bodyPr>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用户注册界面</a:t>
            </a:r>
            <a:endPar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0" name="图片 19" descr="C:\Users\赵永军\Desktop\1.png1"/>
          <p:cNvPicPr>
            <a:picLocks noChangeAspect="1"/>
          </p:cNvPicPr>
          <p:nvPr>
            <p:custDataLst>
              <p:tags r:id="rId3"/>
            </p:custDataLst>
          </p:nvPr>
        </p:nvPicPr>
        <p:blipFill rotWithShape="1">
          <a:blip r:embed="rId4"/>
          <a:srcRect/>
          <a:stretch>
            <a:fillRect/>
          </a:stretch>
        </p:blipFill>
        <p:spPr>
          <a:xfrm>
            <a:off x="2252980" y="1993900"/>
            <a:ext cx="8281670" cy="4250055"/>
          </a:xfrm>
          <a:custGeom>
            <a:avLst/>
            <a:gdLst/>
            <a:ahLst/>
            <a:cxnLst>
              <a:cxn ang="3">
                <a:pos x="hc" y="t"/>
              </a:cxn>
              <a:cxn ang="cd2">
                <a:pos x="l" y="vc"/>
              </a:cxn>
              <a:cxn ang="cd4">
                <a:pos x="hc" y="b"/>
              </a:cxn>
              <a:cxn ang="0">
                <a:pos x="r" y="vc"/>
              </a:cxn>
            </a:cxnLst>
            <a:rect l="l" t="t" r="r" b="b"/>
            <a:pathLst>
              <a:path w="12480" h="7440">
                <a:moveTo>
                  <a:pt x="0" y="0"/>
                </a:moveTo>
                <a:lnTo>
                  <a:pt x="12480" y="0"/>
                </a:lnTo>
                <a:lnTo>
                  <a:pt x="12480" y="7440"/>
                </a:lnTo>
                <a:lnTo>
                  <a:pt x="0" y="7440"/>
                </a:lnTo>
                <a:lnTo>
                  <a:pt x="0" y="0"/>
                </a:lnTo>
                <a:close/>
              </a:path>
            </a:pathLst>
          </a:custGeom>
          <a:ln w="177800">
            <a:solidFill>
              <a:srgbClr val="FFFFFF"/>
            </a:solidFill>
          </a:ln>
          <a:effectLst>
            <a:outerShdw blurRad="254000" dir="2700000" algn="ctr" rotWithShape="0">
              <a:srgbClr val="000000">
                <a:alpha val="20000"/>
              </a:srgbClr>
            </a:outerShdw>
          </a:effectLst>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userDrawn="1">
            <p:custDataLst>
              <p:tags r:id="rId1"/>
            </p:custDataLst>
          </p:nvPr>
        </p:nvSpPr>
        <p:spPr>
          <a:xfrm>
            <a:off x="0" y="0"/>
            <a:ext cx="12858750" cy="961942"/>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2"/>
            </p:custDataLst>
          </p:nvPr>
        </p:nvSpPr>
        <p:spPr>
          <a:xfrm>
            <a:off x="482156" y="160727"/>
            <a:ext cx="11894438" cy="642902"/>
          </a:xfrm>
          <a:prstGeom prst="rect">
            <a:avLst/>
          </a:prstGeom>
          <a:noFill/>
        </p:spPr>
        <p:txBody>
          <a:bodyPr wrap="square" lIns="66968" tIns="26787" rIns="66968" bIns="26787" rtlCol="0" anchor="ctr" anchorCtr="0">
            <a:normAutofit/>
          </a:bodyPr>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管理员</a:t>
            </a: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界面</a:t>
            </a:r>
            <a:endPar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p:cNvSpPr txBox="1"/>
          <p:nvPr/>
        </p:nvSpPr>
        <p:spPr>
          <a:xfrm>
            <a:off x="1604645" y="1167765"/>
            <a:ext cx="485775" cy="2245360"/>
          </a:xfrm>
          <a:prstGeom prst="rect">
            <a:avLst/>
          </a:prstGeom>
          <a:noFill/>
        </p:spPr>
        <p:txBody>
          <a:bodyPr wrap="square" rtlCol="0">
            <a:spAutoFit/>
          </a:bodyPr>
          <a:p>
            <a:r>
              <a:rPr lang="zh-CN" altLang="en-US" sz="2800"/>
              <a:t>管</a:t>
            </a:r>
            <a:endParaRPr lang="zh-CN" altLang="en-US" sz="2800"/>
          </a:p>
          <a:p>
            <a:r>
              <a:rPr lang="zh-CN" altLang="en-US" sz="2800"/>
              <a:t>理</a:t>
            </a:r>
            <a:endParaRPr lang="zh-CN" altLang="en-US" sz="2800"/>
          </a:p>
          <a:p>
            <a:r>
              <a:rPr lang="zh-CN" altLang="en-US" sz="2800"/>
              <a:t>员</a:t>
            </a:r>
            <a:endParaRPr lang="zh-CN" altLang="en-US" sz="2800"/>
          </a:p>
          <a:p>
            <a:r>
              <a:rPr lang="zh-CN" altLang="en-US" sz="2800"/>
              <a:t>管</a:t>
            </a:r>
            <a:endParaRPr lang="zh-CN" altLang="en-US" sz="2800"/>
          </a:p>
          <a:p>
            <a:r>
              <a:rPr lang="zh-CN" altLang="en-US" sz="2800"/>
              <a:t>理</a:t>
            </a:r>
            <a:endParaRPr lang="zh-CN" altLang="en-US" sz="2800"/>
          </a:p>
        </p:txBody>
      </p:sp>
      <p:sp>
        <p:nvSpPr>
          <p:cNvPr id="3" name="文本框 2"/>
          <p:cNvSpPr txBox="1"/>
          <p:nvPr/>
        </p:nvSpPr>
        <p:spPr>
          <a:xfrm>
            <a:off x="1577340" y="4408170"/>
            <a:ext cx="540385" cy="1814830"/>
          </a:xfrm>
          <a:prstGeom prst="rect">
            <a:avLst/>
          </a:prstGeom>
          <a:noFill/>
        </p:spPr>
        <p:txBody>
          <a:bodyPr wrap="square" rtlCol="0">
            <a:spAutoFit/>
          </a:bodyPr>
          <a:p>
            <a:r>
              <a:rPr lang="zh-CN" altLang="en-US" sz="2800"/>
              <a:t>用</a:t>
            </a:r>
            <a:endParaRPr lang="zh-CN" altLang="en-US" sz="2800"/>
          </a:p>
          <a:p>
            <a:r>
              <a:rPr lang="zh-CN" altLang="en-US" sz="2800"/>
              <a:t>户</a:t>
            </a:r>
            <a:endParaRPr lang="zh-CN" altLang="en-US" sz="2800"/>
          </a:p>
          <a:p>
            <a:r>
              <a:rPr lang="zh-CN" altLang="en-US" sz="2800"/>
              <a:t>管</a:t>
            </a:r>
            <a:endParaRPr lang="zh-CN" altLang="en-US" sz="2800"/>
          </a:p>
          <a:p>
            <a:r>
              <a:rPr lang="zh-CN" altLang="en-US" sz="2800"/>
              <a:t>理</a:t>
            </a:r>
            <a:endParaRPr lang="zh-CN" altLang="en-US" sz="2800"/>
          </a:p>
        </p:txBody>
      </p:sp>
      <p:pic>
        <p:nvPicPr>
          <p:cNvPr id="5" name="图片 4"/>
          <p:cNvPicPr>
            <a:picLocks noChangeAspect="1"/>
          </p:cNvPicPr>
          <p:nvPr>
            <p:custDataLst>
              <p:tags r:id="rId3"/>
            </p:custDataLst>
          </p:nvPr>
        </p:nvPicPr>
        <p:blipFill>
          <a:blip r:embed="rId4"/>
          <a:stretch>
            <a:fillRect/>
          </a:stretch>
        </p:blipFill>
        <p:spPr>
          <a:xfrm>
            <a:off x="3764915" y="951865"/>
            <a:ext cx="7081520" cy="332930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3764915" y="3472180"/>
            <a:ext cx="7855585" cy="36550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userDrawn="1">
            <p:custDataLst>
              <p:tags r:id="rId1"/>
            </p:custDataLst>
          </p:nvPr>
        </p:nvSpPr>
        <p:spPr>
          <a:xfrm>
            <a:off x="0" y="0"/>
            <a:ext cx="12858750" cy="961942"/>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2"/>
            </p:custDataLst>
          </p:nvPr>
        </p:nvSpPr>
        <p:spPr>
          <a:xfrm>
            <a:off x="482156" y="160727"/>
            <a:ext cx="11894438" cy="642902"/>
          </a:xfrm>
          <a:prstGeom prst="rect">
            <a:avLst/>
          </a:prstGeom>
          <a:noFill/>
        </p:spPr>
        <p:txBody>
          <a:bodyPr wrap="square" lIns="66968" tIns="26787" rIns="66968" bIns="26787" rtlCol="0" anchor="ctr" anchorCtr="0">
            <a:normAutofit/>
          </a:bodyPr>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管理员</a:t>
            </a: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界面</a:t>
            </a:r>
            <a:endPar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3"/>
          <a:stretch>
            <a:fillRect/>
          </a:stretch>
        </p:blipFill>
        <p:spPr>
          <a:xfrm>
            <a:off x="1028700" y="951865"/>
            <a:ext cx="5577205" cy="3282950"/>
          </a:xfrm>
          <a:prstGeom prst="rect">
            <a:avLst/>
          </a:prstGeom>
        </p:spPr>
      </p:pic>
      <p:pic>
        <p:nvPicPr>
          <p:cNvPr id="7" name="图片 6"/>
          <p:cNvPicPr>
            <a:picLocks noChangeAspect="1"/>
          </p:cNvPicPr>
          <p:nvPr/>
        </p:nvPicPr>
        <p:blipFill>
          <a:blip r:embed="rId4"/>
          <a:stretch>
            <a:fillRect/>
          </a:stretch>
        </p:blipFill>
        <p:spPr>
          <a:xfrm>
            <a:off x="1034415" y="4234815"/>
            <a:ext cx="5571490" cy="2896870"/>
          </a:xfrm>
          <a:prstGeom prst="rect">
            <a:avLst/>
          </a:prstGeom>
        </p:spPr>
      </p:pic>
      <p:pic>
        <p:nvPicPr>
          <p:cNvPr id="8" name="图片 7"/>
          <p:cNvPicPr>
            <a:picLocks noChangeAspect="1"/>
          </p:cNvPicPr>
          <p:nvPr/>
        </p:nvPicPr>
        <p:blipFill>
          <a:blip r:embed="rId5"/>
          <a:stretch>
            <a:fillRect/>
          </a:stretch>
        </p:blipFill>
        <p:spPr>
          <a:xfrm>
            <a:off x="7595235" y="1096010"/>
            <a:ext cx="5239385" cy="2535555"/>
          </a:xfrm>
          <a:prstGeom prst="rect">
            <a:avLst/>
          </a:prstGeom>
        </p:spPr>
      </p:pic>
      <p:pic>
        <p:nvPicPr>
          <p:cNvPr id="9" name="图片 8"/>
          <p:cNvPicPr>
            <a:picLocks noChangeAspect="1"/>
          </p:cNvPicPr>
          <p:nvPr/>
        </p:nvPicPr>
        <p:blipFill>
          <a:blip r:embed="rId3"/>
          <a:stretch>
            <a:fillRect/>
          </a:stretch>
        </p:blipFill>
        <p:spPr>
          <a:xfrm>
            <a:off x="7581265" y="4048125"/>
            <a:ext cx="5267325" cy="3101340"/>
          </a:xfrm>
          <a:prstGeom prst="rect">
            <a:avLst/>
          </a:prstGeom>
        </p:spPr>
      </p:pic>
      <p:sp>
        <p:nvSpPr>
          <p:cNvPr id="10" name="文本框 9"/>
          <p:cNvSpPr txBox="1"/>
          <p:nvPr/>
        </p:nvSpPr>
        <p:spPr>
          <a:xfrm>
            <a:off x="199390" y="1456055"/>
            <a:ext cx="613410" cy="1602105"/>
          </a:xfrm>
          <a:prstGeom prst="rect">
            <a:avLst/>
          </a:prstGeom>
          <a:noFill/>
        </p:spPr>
        <p:txBody>
          <a:bodyPr vert="eaVert" wrap="square" rtlCol="0">
            <a:spAutoFit/>
          </a:bodyPr>
          <a:p>
            <a:r>
              <a:rPr lang="zh-CN" altLang="en-US" sz="2800"/>
              <a:t>车位管理</a:t>
            </a:r>
            <a:endParaRPr lang="zh-CN" altLang="en-US" sz="2800"/>
          </a:p>
        </p:txBody>
      </p:sp>
      <p:sp>
        <p:nvSpPr>
          <p:cNvPr id="11" name="文本框 10"/>
          <p:cNvSpPr txBox="1"/>
          <p:nvPr/>
        </p:nvSpPr>
        <p:spPr>
          <a:xfrm>
            <a:off x="199390" y="4768215"/>
            <a:ext cx="613410" cy="1685925"/>
          </a:xfrm>
          <a:prstGeom prst="rect">
            <a:avLst/>
          </a:prstGeom>
          <a:noFill/>
        </p:spPr>
        <p:txBody>
          <a:bodyPr vert="eaVert" wrap="square" rtlCol="0">
            <a:spAutoFit/>
          </a:bodyPr>
          <a:p>
            <a:r>
              <a:rPr lang="zh-CN" altLang="en-US" sz="2800"/>
              <a:t>车费标准</a:t>
            </a:r>
            <a:endParaRPr lang="zh-CN" altLang="en-US" sz="2800"/>
          </a:p>
        </p:txBody>
      </p:sp>
      <p:sp>
        <p:nvSpPr>
          <p:cNvPr id="12" name="文本框 11"/>
          <p:cNvSpPr txBox="1"/>
          <p:nvPr/>
        </p:nvSpPr>
        <p:spPr>
          <a:xfrm>
            <a:off x="6793865" y="1600200"/>
            <a:ext cx="613410" cy="1842770"/>
          </a:xfrm>
          <a:prstGeom prst="rect">
            <a:avLst/>
          </a:prstGeom>
          <a:noFill/>
        </p:spPr>
        <p:txBody>
          <a:bodyPr vert="eaVert" wrap="square" rtlCol="0">
            <a:spAutoFit/>
          </a:bodyPr>
          <a:p>
            <a:r>
              <a:rPr lang="zh-CN" altLang="en-US" sz="2800"/>
              <a:t>停车缴费</a:t>
            </a:r>
            <a:endParaRPr lang="zh-CN" altLang="en-US" sz="2800"/>
          </a:p>
        </p:txBody>
      </p:sp>
      <p:sp>
        <p:nvSpPr>
          <p:cNvPr id="13" name="文本框 12"/>
          <p:cNvSpPr txBox="1"/>
          <p:nvPr/>
        </p:nvSpPr>
        <p:spPr>
          <a:xfrm>
            <a:off x="6789420" y="4702810"/>
            <a:ext cx="613410" cy="1817370"/>
          </a:xfrm>
          <a:prstGeom prst="rect">
            <a:avLst/>
          </a:prstGeom>
          <a:noFill/>
        </p:spPr>
        <p:txBody>
          <a:bodyPr vert="eaVert" wrap="square" rtlCol="0">
            <a:spAutoFit/>
          </a:bodyPr>
          <a:p>
            <a:r>
              <a:rPr lang="zh-CN" altLang="en-US" sz="2800"/>
              <a:t>车位状态</a:t>
            </a:r>
            <a:endParaRPr lang="zh-CN" altLang="en-US" sz="28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1960185"/>
            <a:ext cx="12858750" cy="515689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11" name="文本框 10"/>
          <p:cNvSpPr txBox="1"/>
          <p:nvPr>
            <p:custDataLst>
              <p:tags r:id="rId2"/>
            </p:custDataLst>
          </p:nvPr>
        </p:nvSpPr>
        <p:spPr>
          <a:xfrm>
            <a:off x="642897" y="642746"/>
            <a:ext cx="11572955" cy="803909"/>
          </a:xfrm>
          <a:prstGeom prst="rect">
            <a:avLst/>
          </a:prstGeom>
          <a:noFill/>
        </p:spPr>
        <p:txBody>
          <a:bodyPr wrap="square" lIns="66968" tIns="26787" rIns="66968" bIns="26787" rtlCol="0" anchor="ctr" anchorCtr="0">
            <a:normAutofit/>
          </a:bodyPr>
          <a:p>
            <a:pPr marL="0" indent="0" algn="ctr">
              <a:lnSpc>
                <a:spcPct val="100000"/>
              </a:lnSpc>
              <a:spcBef>
                <a:spcPts val="0"/>
              </a:spcBef>
              <a:spcAft>
                <a:spcPts val="0"/>
              </a:spcAft>
              <a:buSzPct val="100000"/>
              <a:buNone/>
            </a:pPr>
            <a:r>
              <a:rPr lang="zh-CN" altLang="en-GB" sz="4600" b="1" spc="300" dirty="0">
                <a:solidFill>
                  <a:schemeClr val="dk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用户界面</a:t>
            </a:r>
            <a:endParaRPr lang="zh-CN" altLang="en-GB" sz="4600" b="1" spc="300" dirty="0">
              <a:solidFill>
                <a:schemeClr val="dk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3" name="图片 12" descr="placingpictureplaceholder"/>
          <p:cNvPicPr>
            <a:picLocks noChangeAspect="1"/>
          </p:cNvPicPr>
          <p:nvPr>
            <p:custDataLst>
              <p:tags r:id="rId3"/>
            </p:custDataLst>
          </p:nvPr>
        </p:nvPicPr>
        <p:blipFill>
          <a:blip r:embed="rId4"/>
          <a:srcRect/>
          <a:stretch>
            <a:fillRect/>
          </a:stretch>
        </p:blipFill>
        <p:spPr>
          <a:xfrm>
            <a:off x="2022788" y="2387146"/>
            <a:ext cx="4210065" cy="2185656"/>
          </a:xfrm>
          <a:prstGeom prst="rect">
            <a:avLst/>
          </a:prstGeom>
        </p:spPr>
      </p:pic>
      <p:pic>
        <p:nvPicPr>
          <p:cNvPr id="14" name="图片 13" descr="placingpictureplaceholder"/>
          <p:cNvPicPr>
            <a:picLocks noChangeAspect="1"/>
          </p:cNvPicPr>
          <p:nvPr>
            <p:custDataLst>
              <p:tags r:id="rId5"/>
            </p:custDataLst>
          </p:nvPr>
        </p:nvPicPr>
        <p:blipFill>
          <a:blip r:embed="rId6"/>
          <a:srcRect/>
          <a:stretch>
            <a:fillRect/>
          </a:stretch>
        </p:blipFill>
        <p:spPr>
          <a:xfrm>
            <a:off x="6356864" y="2387146"/>
            <a:ext cx="4794851" cy="1865096"/>
          </a:xfrm>
          <a:prstGeom prst="rect">
            <a:avLst/>
          </a:prstGeom>
        </p:spPr>
      </p:pic>
      <p:pic>
        <p:nvPicPr>
          <p:cNvPr id="15" name="图片 14" descr="placingpictureplaceholder"/>
          <p:cNvPicPr>
            <a:picLocks noChangeAspect="1"/>
          </p:cNvPicPr>
          <p:nvPr>
            <p:custDataLst>
              <p:tags r:id="rId7"/>
            </p:custDataLst>
          </p:nvPr>
        </p:nvPicPr>
        <p:blipFill>
          <a:blip r:embed="rId8"/>
          <a:srcRect/>
          <a:stretch>
            <a:fillRect/>
          </a:stretch>
        </p:blipFill>
        <p:spPr>
          <a:xfrm>
            <a:off x="2022788" y="4696813"/>
            <a:ext cx="4210065" cy="2251776"/>
          </a:xfrm>
          <a:prstGeom prst="rect">
            <a:avLst/>
          </a:prstGeom>
        </p:spPr>
      </p:pic>
      <p:pic>
        <p:nvPicPr>
          <p:cNvPr id="16" name="图片 15" descr="placingpictureplaceholder"/>
          <p:cNvPicPr>
            <a:picLocks noChangeAspect="1"/>
          </p:cNvPicPr>
          <p:nvPr>
            <p:custDataLst>
              <p:tags r:id="rId9"/>
            </p:custDataLst>
          </p:nvPr>
        </p:nvPicPr>
        <p:blipFill>
          <a:blip r:embed="rId10"/>
          <a:srcRect/>
          <a:stretch>
            <a:fillRect/>
          </a:stretch>
        </p:blipFill>
        <p:spPr>
          <a:xfrm>
            <a:off x="6356864" y="4376254"/>
            <a:ext cx="4794851" cy="2572335"/>
          </a:xfrm>
          <a:prstGeom prst="rect">
            <a:avLst/>
          </a:prstGeom>
        </p:spPr>
      </p:pic>
      <p:sp>
        <p:nvSpPr>
          <p:cNvPr id="2" name="文本框 1"/>
          <p:cNvSpPr txBox="1"/>
          <p:nvPr/>
        </p:nvSpPr>
        <p:spPr>
          <a:xfrm>
            <a:off x="92710" y="3183890"/>
            <a:ext cx="1655445" cy="1198880"/>
          </a:xfrm>
          <a:prstGeom prst="rect">
            <a:avLst/>
          </a:prstGeom>
          <a:noFill/>
        </p:spPr>
        <p:txBody>
          <a:bodyPr wrap="square" rtlCol="0">
            <a:spAutoFit/>
          </a:bodyPr>
          <a:p>
            <a:r>
              <a:rPr lang="zh-CN" altLang="en-US" sz="3600">
                <a:solidFill>
                  <a:schemeClr val="bg1"/>
                </a:solidFill>
              </a:rPr>
              <a:t>修改个人信息</a:t>
            </a:r>
            <a:endParaRPr lang="zh-CN" altLang="en-US" sz="3600">
              <a:solidFill>
                <a:schemeClr val="bg1"/>
              </a:solidFill>
            </a:endParaRPr>
          </a:p>
        </p:txBody>
      </p:sp>
      <p:sp>
        <p:nvSpPr>
          <p:cNvPr id="4" name="文本框 3"/>
          <p:cNvSpPr txBox="1"/>
          <p:nvPr/>
        </p:nvSpPr>
        <p:spPr>
          <a:xfrm>
            <a:off x="92710" y="5063490"/>
            <a:ext cx="1655445" cy="645160"/>
          </a:xfrm>
          <a:prstGeom prst="rect">
            <a:avLst/>
          </a:prstGeom>
          <a:noFill/>
        </p:spPr>
        <p:txBody>
          <a:bodyPr wrap="square" rtlCol="0">
            <a:spAutoFit/>
          </a:bodyPr>
          <a:p>
            <a:r>
              <a:rPr lang="zh-CN" altLang="en-US" sz="3600">
                <a:solidFill>
                  <a:schemeClr val="bg1"/>
                </a:solidFill>
              </a:rPr>
              <a:t>卡余额</a:t>
            </a:r>
            <a:endParaRPr lang="zh-CN" altLang="en-US" sz="3600">
              <a:solidFill>
                <a:schemeClr val="bg1"/>
              </a:solidFill>
            </a:endParaRPr>
          </a:p>
        </p:txBody>
      </p:sp>
      <p:sp>
        <p:nvSpPr>
          <p:cNvPr id="5" name="文本框 4"/>
          <p:cNvSpPr txBox="1"/>
          <p:nvPr/>
        </p:nvSpPr>
        <p:spPr>
          <a:xfrm>
            <a:off x="11181715" y="2823845"/>
            <a:ext cx="1655445" cy="1198880"/>
          </a:xfrm>
          <a:prstGeom prst="rect">
            <a:avLst/>
          </a:prstGeom>
          <a:noFill/>
        </p:spPr>
        <p:txBody>
          <a:bodyPr wrap="square" rtlCol="0">
            <a:spAutoFit/>
          </a:bodyPr>
          <a:p>
            <a:r>
              <a:rPr lang="zh-CN" altLang="en-US" sz="3600">
                <a:solidFill>
                  <a:schemeClr val="bg1"/>
                </a:solidFill>
              </a:rPr>
              <a:t>车辆</a:t>
            </a:r>
            <a:r>
              <a:rPr lang="zh-CN" altLang="en-US" sz="3600">
                <a:solidFill>
                  <a:schemeClr val="bg1"/>
                </a:solidFill>
              </a:rPr>
              <a:t>信息</a:t>
            </a:r>
            <a:endParaRPr lang="zh-CN" altLang="en-US" sz="3600">
              <a:solidFill>
                <a:schemeClr val="bg1"/>
              </a:solidFill>
            </a:endParaRPr>
          </a:p>
        </p:txBody>
      </p:sp>
      <p:sp>
        <p:nvSpPr>
          <p:cNvPr id="7" name="文本框 6"/>
          <p:cNvSpPr txBox="1"/>
          <p:nvPr/>
        </p:nvSpPr>
        <p:spPr>
          <a:xfrm>
            <a:off x="11203305" y="5272405"/>
            <a:ext cx="1655445" cy="1198880"/>
          </a:xfrm>
          <a:prstGeom prst="rect">
            <a:avLst/>
          </a:prstGeom>
          <a:noFill/>
        </p:spPr>
        <p:txBody>
          <a:bodyPr wrap="square" rtlCol="0">
            <a:spAutoFit/>
          </a:bodyPr>
          <a:p>
            <a:r>
              <a:rPr lang="zh-CN" altLang="en-US" sz="3600">
                <a:solidFill>
                  <a:schemeClr val="bg1"/>
                </a:solidFill>
              </a:rPr>
              <a:t>收费</a:t>
            </a:r>
            <a:r>
              <a:rPr lang="zh-CN" altLang="en-US" sz="3600">
                <a:solidFill>
                  <a:schemeClr val="bg1"/>
                </a:solidFill>
              </a:rPr>
              <a:t>标准</a:t>
            </a:r>
            <a:endParaRPr lang="zh-CN" altLang="en-US" sz="3600">
              <a:solidFill>
                <a:schemeClr val="bg1"/>
              </a:solidFill>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userDrawn="1">
            <p:custDataLst>
              <p:tags r:id="rId1"/>
            </p:custDataLst>
          </p:nvPr>
        </p:nvSpPr>
        <p:spPr>
          <a:xfrm>
            <a:off x="0" y="0"/>
            <a:ext cx="12858750" cy="961942"/>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2"/>
            </p:custDataLst>
          </p:nvPr>
        </p:nvSpPr>
        <p:spPr>
          <a:xfrm>
            <a:off x="482156" y="160727"/>
            <a:ext cx="11894438" cy="642902"/>
          </a:xfrm>
          <a:prstGeom prst="rect">
            <a:avLst/>
          </a:prstGeom>
          <a:noFill/>
        </p:spPr>
        <p:txBody>
          <a:bodyPr wrap="square" lIns="66968" tIns="26787" rIns="66968" bIns="26787" rtlCol="0" anchor="ctr" anchorCtr="0">
            <a:normAutofit/>
          </a:bodyPr>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用户界面</a:t>
            </a:r>
            <a:endParaRPr lang="zh-CN" altLang="en-US"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p:cNvSpPr txBox="1"/>
          <p:nvPr/>
        </p:nvSpPr>
        <p:spPr>
          <a:xfrm>
            <a:off x="1604645" y="1167765"/>
            <a:ext cx="485775" cy="1814830"/>
          </a:xfrm>
          <a:prstGeom prst="rect">
            <a:avLst/>
          </a:prstGeom>
          <a:noFill/>
        </p:spPr>
        <p:txBody>
          <a:bodyPr wrap="square" rtlCol="0">
            <a:spAutoFit/>
          </a:bodyPr>
          <a:p>
            <a:r>
              <a:rPr lang="zh-CN" altLang="en-US" sz="2800"/>
              <a:t>车位</a:t>
            </a:r>
            <a:r>
              <a:rPr lang="zh-CN" altLang="en-US" sz="2800"/>
              <a:t>信息</a:t>
            </a:r>
            <a:endParaRPr lang="zh-CN" altLang="en-US" sz="2800"/>
          </a:p>
        </p:txBody>
      </p:sp>
      <p:sp>
        <p:nvSpPr>
          <p:cNvPr id="3" name="文本框 2"/>
          <p:cNvSpPr txBox="1"/>
          <p:nvPr/>
        </p:nvSpPr>
        <p:spPr>
          <a:xfrm>
            <a:off x="1577340" y="4408170"/>
            <a:ext cx="540385" cy="2676525"/>
          </a:xfrm>
          <a:prstGeom prst="rect">
            <a:avLst/>
          </a:prstGeom>
          <a:noFill/>
        </p:spPr>
        <p:txBody>
          <a:bodyPr wrap="square" rtlCol="0">
            <a:spAutoFit/>
          </a:bodyPr>
          <a:p>
            <a:r>
              <a:rPr lang="zh-CN" altLang="en-US" sz="2800"/>
              <a:t>停车记录</a:t>
            </a:r>
            <a:r>
              <a:rPr lang="zh-CN" altLang="en-US" sz="2800"/>
              <a:t>查看</a:t>
            </a:r>
            <a:endParaRPr lang="zh-CN" altLang="en-US" sz="2800"/>
          </a:p>
        </p:txBody>
      </p:sp>
      <p:pic>
        <p:nvPicPr>
          <p:cNvPr id="6" name="图片 5"/>
          <p:cNvPicPr>
            <a:picLocks noChangeAspect="1"/>
          </p:cNvPicPr>
          <p:nvPr/>
        </p:nvPicPr>
        <p:blipFill>
          <a:blip r:embed="rId3"/>
          <a:stretch>
            <a:fillRect/>
          </a:stretch>
        </p:blipFill>
        <p:spPr>
          <a:xfrm>
            <a:off x="5277485" y="962025"/>
            <a:ext cx="5875655" cy="3188970"/>
          </a:xfrm>
          <a:prstGeom prst="rect">
            <a:avLst/>
          </a:prstGeom>
        </p:spPr>
      </p:pic>
      <p:pic>
        <p:nvPicPr>
          <p:cNvPr id="7" name="图片 6"/>
          <p:cNvPicPr>
            <a:picLocks noChangeAspect="1"/>
          </p:cNvPicPr>
          <p:nvPr/>
        </p:nvPicPr>
        <p:blipFill>
          <a:blip r:embed="rId4"/>
          <a:stretch>
            <a:fillRect/>
          </a:stretch>
        </p:blipFill>
        <p:spPr>
          <a:xfrm>
            <a:off x="5181600" y="3832225"/>
            <a:ext cx="6067425" cy="329311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736380" y="1869381"/>
            <a:ext cx="4303181" cy="4303181"/>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椭圆 10"/>
          <p:cNvSpPr/>
          <p:nvPr/>
        </p:nvSpPr>
        <p:spPr>
          <a:xfrm>
            <a:off x="4421563" y="1441223"/>
            <a:ext cx="1174696" cy="1174696"/>
          </a:xfrm>
          <a:prstGeom prst="ellipse">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3"/>
          <p:cNvSpPr txBox="1"/>
          <p:nvPr/>
        </p:nvSpPr>
        <p:spPr>
          <a:xfrm>
            <a:off x="1369918" y="2744171"/>
            <a:ext cx="3036104" cy="2554605"/>
          </a:xfrm>
          <a:prstGeom prst="rect">
            <a:avLst/>
          </a:prstGeom>
          <a:noFill/>
        </p:spPr>
        <p:txBody>
          <a:bodyPr wrap="square" lIns="0" tIns="0" rIns="0" bIns="0" rtlCol="0">
            <a:spAutoFit/>
          </a:bodyPr>
          <a:lstStyle/>
          <a:p>
            <a:pPr algn="ctr"/>
            <a:r>
              <a:rPr lang="en-US" altLang="zh-CN"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
          <p:cNvSpPr txBox="1"/>
          <p:nvPr/>
        </p:nvSpPr>
        <p:spPr>
          <a:xfrm>
            <a:off x="6141089" y="3569158"/>
            <a:ext cx="2418080" cy="903605"/>
          </a:xfrm>
          <a:prstGeom prst="rect">
            <a:avLst/>
          </a:prstGeom>
          <a:noFill/>
        </p:spPr>
        <p:txBody>
          <a:bodyPr wrap="none" rtlCol="0">
            <a:spAutoFit/>
          </a:bodyPr>
          <a:lstStyle/>
          <a:p>
            <a:pPr lvl="0" algn="ctr">
              <a:lnSpc>
                <a:spcPct val="120000"/>
              </a:lnSpc>
              <a:defRPr sz="1800">
                <a:solidFill>
                  <a:srgbClr val="000000"/>
                </a:solidFill>
              </a:defRPr>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项目</a:t>
            </a: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bldLvl="0" animBg="1"/>
      <p:bldP spid="13"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0"/>
            <a:ext cx="4346211" cy="723265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dirty="0">
              <a:solidFill>
                <a:schemeClr val="lt1"/>
              </a:solidFill>
              <a:latin typeface="微软雅黑" panose="020B0503020204020204" pitchFamily="34" charset="-122"/>
              <a:ea typeface="微软雅黑" panose="020B0503020204020204" pitchFamily="34" charset="-122"/>
              <a:sym typeface="+mn-ea"/>
            </a:endParaRPr>
          </a:p>
        </p:txBody>
      </p:sp>
      <p:cxnSp>
        <p:nvCxnSpPr>
          <p:cNvPr id="7" name="直接连接符 6"/>
          <p:cNvCxnSpPr/>
          <p:nvPr>
            <p:custDataLst>
              <p:tags r:id="rId2"/>
            </p:custDataLst>
          </p:nvPr>
        </p:nvCxnSpPr>
        <p:spPr>
          <a:xfrm>
            <a:off x="642965" y="6670165"/>
            <a:ext cx="8036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642974" y="642776"/>
            <a:ext cx="3053799" cy="2228578"/>
          </a:xfrm>
          <a:prstGeom prst="rect">
            <a:avLst/>
          </a:prstGeom>
          <a:noFill/>
        </p:spPr>
        <p:txBody>
          <a:bodyPr wrap="square" lIns="66968" tIns="26787" rIns="66968" bIns="26787" rtlCol="0" anchor="t" anchorCtr="0">
            <a:normAutofit lnSpcReduction="20000"/>
          </a:bodyPr>
          <a:p>
            <a:pPr marL="0" lvl="0" indent="0" algn="l">
              <a:lnSpc>
                <a:spcPct val="100000"/>
              </a:lnSpc>
              <a:spcBef>
                <a:spcPts val="0"/>
              </a:spcBef>
              <a:spcAft>
                <a:spcPts val="0"/>
              </a:spcAft>
              <a:buSzPct val="100000"/>
              <a:buFontTx/>
              <a:buNone/>
            </a:pPr>
            <a:r>
              <a:rPr lang="zh-CN" altLang="en-GB" sz="5200" b="1" spc="3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项目</a:t>
            </a:r>
            <a:r>
              <a:rPr lang="zh-CN" altLang="en-GB" sz="5200" b="1" spc="3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总结</a:t>
            </a:r>
            <a:endParaRPr lang="zh-CN" altLang="en-GB" sz="5200" b="1" spc="3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6"/>
          <p:cNvSpPr txBox="1"/>
          <p:nvPr>
            <p:custDataLst>
              <p:tags r:id="rId4"/>
            </p:custDataLst>
          </p:nvPr>
        </p:nvSpPr>
        <p:spPr>
          <a:xfrm>
            <a:off x="4989195" y="2392045"/>
            <a:ext cx="7232650" cy="3785870"/>
          </a:xfrm>
          <a:prstGeom prst="rect">
            <a:avLst/>
          </a:prstGeom>
          <a:noFill/>
          <a:ln w="3175">
            <a:noFill/>
            <a:prstDash val="dash"/>
          </a:ln>
        </p:spPr>
        <p:txBody>
          <a:bodyPr wrap="square" lIns="66968" tIns="26787" rIns="66968" bIns="267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altLang="zh-CN" sz="2400">
                <a:sym typeface="+mn-ea"/>
              </a:rPr>
              <a:t>        </a:t>
            </a:r>
            <a:r>
              <a:rPr lang="zh-CN" altLang="en-US" sz="2400">
                <a:sym typeface="+mn-ea"/>
              </a:rPr>
              <a:t>团队先进行需求分析，再到设计，最后到进行实现之后，开始进行对系统进行测试，找出系统中存在的</a:t>
            </a:r>
            <a:r>
              <a:rPr altLang="zh-CN" sz="2400">
                <a:sym typeface="+mn-ea"/>
              </a:rPr>
              <a:t>Bug</a:t>
            </a:r>
            <a:r>
              <a:rPr lang="zh-CN" altLang="en-US" sz="2400">
                <a:sym typeface="+mn-ea"/>
              </a:rPr>
              <a:t>，通过测试，用提交的</a:t>
            </a:r>
            <a:r>
              <a:rPr altLang="zh-CN" sz="2400">
                <a:sym typeface="+mn-ea"/>
              </a:rPr>
              <a:t>Bug</a:t>
            </a:r>
            <a:r>
              <a:rPr lang="zh-CN" altLang="en-US" sz="2400">
                <a:sym typeface="+mn-ea"/>
              </a:rPr>
              <a:t>报告来为以后软件的改进提供标准和参考，能够在以后的系统改进中找到依据。</a:t>
            </a:r>
            <a:endParaRPr lang="zh-CN" altLang="en-US" sz="2400" dirty="0"/>
          </a:p>
          <a:p>
            <a:pPr marL="0" lvl="0" indent="0" algn="l" fontAlgn="auto">
              <a:lnSpc>
                <a:spcPct val="120000"/>
              </a:lnSpc>
              <a:spcBef>
                <a:spcPts val="0"/>
              </a:spcBef>
              <a:spcAft>
                <a:spcPts val="800"/>
              </a:spcAft>
              <a:buSzPct val="100000"/>
              <a:buNone/>
            </a:pPr>
            <a:r>
              <a:rPr altLang="zh-CN" sz="2400">
                <a:sym typeface="+mn-ea"/>
              </a:rPr>
              <a:t>        </a:t>
            </a:r>
            <a:r>
              <a:rPr lang="zh-CN" altLang="en-US" sz="2400">
                <a:sym typeface="+mn-ea"/>
              </a:rPr>
              <a:t>测试后的软件各模块基本功能可以顺利进行。系统基本实现，功能相对齐全。</a:t>
            </a:r>
            <a:endParaRPr lang="zh-CN" altLang="en-US" sz="2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itle 6"/>
          <p:cNvSpPr txBox="1"/>
          <p:nvPr>
            <p:custDataLst>
              <p:tags r:id="rId5"/>
            </p:custDataLst>
          </p:nvPr>
        </p:nvSpPr>
        <p:spPr>
          <a:xfrm>
            <a:off x="4989195" y="520065"/>
            <a:ext cx="7232650" cy="1691005"/>
          </a:xfrm>
          <a:prstGeom prst="rect">
            <a:avLst/>
          </a:prstGeom>
          <a:noFill/>
          <a:ln w="3175">
            <a:noFill/>
            <a:prstDash val="dash"/>
          </a:ln>
        </p:spPr>
        <p:txBody>
          <a:bodyPr wrap="square" lIns="66968" tIns="26787" rIns="66968" bIns="267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a:sym typeface="+mn-ea"/>
              </a:rPr>
              <a:t>总结：本次软件工程团队项目顺利结束。</a:t>
            </a:r>
            <a:endParaRPr lang="zh-CN" altLang="en-US" sz="2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 y="199"/>
            <a:ext cx="12858044" cy="723225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7" name="组合 6"/>
          <p:cNvGrpSpPr/>
          <p:nvPr/>
        </p:nvGrpSpPr>
        <p:grpSpPr>
          <a:xfrm>
            <a:off x="2901392" y="1168053"/>
            <a:ext cx="1727553" cy="1727553"/>
            <a:chOff x="3237545" y="4561747"/>
            <a:chExt cx="1146960" cy="1146960"/>
          </a:xfrm>
        </p:grpSpPr>
        <p:sp>
          <p:nvSpPr>
            <p:cNvPr id="8" name="圆角矩形 7"/>
            <p:cNvSpPr/>
            <p:nvPr/>
          </p:nvSpPr>
          <p:spPr>
            <a:xfrm>
              <a:off x="3237545" y="4561747"/>
              <a:ext cx="1146960" cy="1146960"/>
            </a:xfrm>
            <a:prstGeom prst="roundRect">
              <a:avLst>
                <a:gd name="adj" fmla="val 50000"/>
              </a:avLst>
            </a:prstGeom>
            <a:solidFill>
              <a:schemeClr val="accent2"/>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sp>
          <p:nvSpPr>
            <p:cNvPr id="9" name="圆角矩形 8"/>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smtClean="0">
                  <a:solidFill>
                    <a:schemeClr val="accent2"/>
                  </a:solidFill>
                  <a:latin typeface="方正正准黑简体" panose="02000000000000000000" pitchFamily="2" charset="-122"/>
                  <a:ea typeface="方正正准黑简体" panose="02000000000000000000" pitchFamily="2" charset="-122"/>
                  <a:cs typeface="+mn-ea"/>
                  <a:sym typeface="+mn-lt"/>
                </a:rPr>
                <a:t>谢</a:t>
              </a:r>
              <a:endPar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0" name="组合 9"/>
          <p:cNvGrpSpPr/>
          <p:nvPr/>
        </p:nvGrpSpPr>
        <p:grpSpPr>
          <a:xfrm>
            <a:off x="4666039" y="1168053"/>
            <a:ext cx="1727553" cy="1727553"/>
            <a:chOff x="3237545" y="4561747"/>
            <a:chExt cx="1146960" cy="1146960"/>
          </a:xfrm>
        </p:grpSpPr>
        <p:sp>
          <p:nvSpPr>
            <p:cNvPr id="14" name="圆角矩形 13"/>
            <p:cNvSpPr/>
            <p:nvPr/>
          </p:nvSpPr>
          <p:spPr>
            <a:xfrm>
              <a:off x="3237545" y="4561747"/>
              <a:ext cx="1146960" cy="1146960"/>
            </a:xfrm>
            <a:prstGeom prst="roundRect">
              <a:avLst>
                <a:gd name="adj" fmla="val 50000"/>
              </a:avLst>
            </a:prstGeom>
            <a:solidFill>
              <a:schemeClr val="accent1"/>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15"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smtClean="0">
                  <a:solidFill>
                    <a:schemeClr val="accent1"/>
                  </a:solidFill>
                  <a:latin typeface="方正正准黑简体" panose="02000000000000000000" pitchFamily="2" charset="-122"/>
                  <a:ea typeface="方正正准黑简体" panose="02000000000000000000" pitchFamily="2" charset="-122"/>
                  <a:cs typeface="+mn-ea"/>
                  <a:sym typeface="+mn-lt"/>
                </a:rPr>
                <a:t>谢</a:t>
              </a:r>
              <a:endPar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6" name="组合 15"/>
          <p:cNvGrpSpPr/>
          <p:nvPr/>
        </p:nvGrpSpPr>
        <p:grpSpPr>
          <a:xfrm>
            <a:off x="6456076" y="1168053"/>
            <a:ext cx="1727553" cy="1727553"/>
            <a:chOff x="3237545" y="4561747"/>
            <a:chExt cx="1146960" cy="1146960"/>
          </a:xfrm>
        </p:grpSpPr>
        <p:sp>
          <p:nvSpPr>
            <p:cNvPr id="17" name="圆角矩形 16"/>
            <p:cNvSpPr/>
            <p:nvPr/>
          </p:nvSpPr>
          <p:spPr>
            <a:xfrm>
              <a:off x="3237545" y="4561747"/>
              <a:ext cx="1146960" cy="1146960"/>
            </a:xfrm>
            <a:prstGeom prst="roundRect">
              <a:avLst>
                <a:gd name="adj" fmla="val 50000"/>
              </a:avLst>
            </a:prstGeom>
            <a:solidFill>
              <a:schemeClr val="accent2"/>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sp>
          <p:nvSpPr>
            <p:cNvPr id="18" name="圆角矩形 17"/>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smtClean="0">
                  <a:solidFill>
                    <a:schemeClr val="accent2"/>
                  </a:solidFill>
                  <a:latin typeface="方正正准黑简体" panose="02000000000000000000" pitchFamily="2" charset="-122"/>
                  <a:ea typeface="方正正准黑简体" panose="02000000000000000000" pitchFamily="2" charset="-122"/>
                  <a:cs typeface="+mn-ea"/>
                  <a:sym typeface="+mn-lt"/>
                </a:rPr>
                <a:t>观</a:t>
              </a:r>
              <a:endParaRPr lang="zh-CN" altLang="en-US" sz="7195" dirty="0">
                <a:solidFill>
                  <a:schemeClr val="accent2"/>
                </a:solidFill>
                <a:latin typeface="方正正准黑简体" panose="02000000000000000000" pitchFamily="2" charset="-122"/>
                <a:ea typeface="方正正准黑简体" panose="02000000000000000000" pitchFamily="2" charset="-122"/>
                <a:cs typeface="+mn-ea"/>
                <a:sym typeface="+mn-lt"/>
              </a:endParaRPr>
            </a:p>
          </p:txBody>
        </p:sp>
      </p:grpSp>
      <p:grpSp>
        <p:nvGrpSpPr>
          <p:cNvPr id="19" name="组合 18"/>
          <p:cNvGrpSpPr/>
          <p:nvPr/>
        </p:nvGrpSpPr>
        <p:grpSpPr>
          <a:xfrm>
            <a:off x="8271503" y="1168053"/>
            <a:ext cx="1727553" cy="1727553"/>
            <a:chOff x="3237545" y="4561747"/>
            <a:chExt cx="1146960" cy="1146960"/>
          </a:xfrm>
        </p:grpSpPr>
        <p:sp>
          <p:nvSpPr>
            <p:cNvPr id="20" name="圆角矩形 19"/>
            <p:cNvSpPr/>
            <p:nvPr/>
          </p:nvSpPr>
          <p:spPr>
            <a:xfrm>
              <a:off x="3237545" y="4561747"/>
              <a:ext cx="1146960" cy="1146960"/>
            </a:xfrm>
            <a:prstGeom prst="roundRect">
              <a:avLst>
                <a:gd name="adj" fmla="val 50000"/>
              </a:avLst>
            </a:prstGeom>
            <a:solidFill>
              <a:schemeClr val="accent1"/>
            </a:solidFill>
            <a:ln w="25400">
              <a:no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5">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21" name="圆角矩形 20"/>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rPr>
                <a:t>看</a:t>
              </a:r>
              <a:endParaRPr lang="zh-CN" altLang="en-US" sz="7195"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grpSp>
      <p:sp>
        <p:nvSpPr>
          <p:cNvPr id="22" name="TextBox 23"/>
          <p:cNvSpPr txBox="1"/>
          <p:nvPr/>
        </p:nvSpPr>
        <p:spPr>
          <a:xfrm>
            <a:off x="4803600" y="2967605"/>
            <a:ext cx="3250636" cy="646781"/>
          </a:xfrm>
          <a:prstGeom prst="rect">
            <a:avLst/>
          </a:prstGeom>
          <a:noFill/>
        </p:spPr>
        <p:txBody>
          <a:bodyPr wrap="none" lIns="128462" tIns="64231" rIns="128462" bIns="64231" rtlCol="0">
            <a:spAutoFit/>
          </a:bodyPr>
          <a:lstStyle/>
          <a:p>
            <a:pPr algn="ctr">
              <a:lnSpc>
                <a:spcPct val="120000"/>
              </a:lnSpc>
              <a:defRPr/>
            </a:pPr>
            <a:r>
              <a:rPr lang="zh-CN" altLang="en-US" sz="2800" cap="all" dirty="0" smtClean="0">
                <a:solidFill>
                  <a:schemeClr val="accent1"/>
                </a:solidFill>
                <a:latin typeface="方正正准黑简体" panose="02000000000000000000" pitchFamily="2" charset="-122"/>
                <a:ea typeface="方正正准黑简体" panose="02000000000000000000" pitchFamily="2" charset="-122"/>
                <a:cs typeface="+mn-ea"/>
                <a:sym typeface="+mn-lt"/>
              </a:rPr>
              <a:t>感谢聆听 批评指导</a:t>
            </a:r>
            <a:endParaRPr lang="zh-CN" altLang="zh-CN" sz="2800" cap="all"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9" accel="40000" fill="hold" nodeType="afterEffect" p14:presetBounceEnd="4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40000">
                                          <p:cBhvr additive="base">
                                            <p:cTn id="11" dur="10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9" accel="40000" fill="hold" nodeType="withEffect" p14:presetBounceEnd="40000">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14:bounceEnd="40000">
                                          <p:cBhvr additive="base">
                                            <p:cTn id="15" dur="100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accel="40000" fill="hold" nodeType="withEffect" p14:presetBounceEnd="40000">
                                      <p:stCondLst>
                                        <p:cond delay="40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0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accel="40000" fill="hold"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10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19"/>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40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6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9" accel="4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9" accel="40000"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0-#ppt_w/2"/>
                                              </p:val>
                                            </p:tav>
                                            <p:tav tm="100000">
                                              <p:val>
                                                <p:strVal val="#ppt_x"/>
                                              </p:val>
                                            </p:tav>
                                          </p:tavLst>
                                        </p:anim>
                                        <p:anim calcmode="lin" valueType="num">
                                          <p:cBhvr additive="base">
                                            <p:cTn id="16" dur="10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accel="40000" fill="hold" nodeType="withEffect">
                                      <p:stCondLst>
                                        <p:cond delay="4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accel="40000" fill="hold"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1000" fill="hold"/>
                                            <p:tgtEl>
                                              <p:spTgt spid="19"/>
                                            </p:tgtEl>
                                            <p:attrNameLst>
                                              <p:attrName>ppt_x</p:attrName>
                                            </p:attrNameLst>
                                          </p:cBhvr>
                                          <p:tavLst>
                                            <p:tav tm="0">
                                              <p:val>
                                                <p:strVal val="0-#ppt_w/2"/>
                                              </p:val>
                                            </p:tav>
                                            <p:tav tm="100000">
                                              <p:val>
                                                <p:strVal val="#ppt_x"/>
                                              </p:val>
                                            </p:tav>
                                          </p:tavLst>
                                        </p:anim>
                                        <p:anim calcmode="lin" valueType="num">
                                          <p:cBhvr additive="base">
                                            <p:cTn id="24" dur="1000" fill="hold"/>
                                            <p:tgtEl>
                                              <p:spTgt spid="19"/>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40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6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3119" r="19759"/>
          <a:stretch>
            <a:fillRect/>
          </a:stretch>
        </p:blipFill>
        <p:spPr>
          <a:xfrm>
            <a:off x="320095" y="736361"/>
            <a:ext cx="3647121" cy="3591425"/>
          </a:xfrm>
          <a:prstGeom prst="rect">
            <a:avLst/>
          </a:prstGeom>
        </p:spPr>
      </p:pic>
      <p:sp>
        <p:nvSpPr>
          <p:cNvPr id="7" name="MH_Number_1"/>
          <p:cNvSpPr/>
          <p:nvPr>
            <p:custDataLst>
              <p:tags r:id="rId2"/>
            </p:custDataLst>
          </p:nvPr>
        </p:nvSpPr>
        <p:spPr>
          <a:xfrm>
            <a:off x="5087170" y="662612"/>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3"/>
          </a:solidFill>
          <a:ln w="12700" cap="flat" cmpd="sng" algn="ctr">
            <a:noFill/>
            <a:prstDash val="solid"/>
            <a:miter lim="800000"/>
          </a:ln>
          <a:effectLst/>
        </p:spPr>
        <p:txBody>
          <a:bodyPr bIns="113872" anchor="ctr"/>
          <a:lstStyle/>
          <a:p>
            <a:pPr algn="ctr">
              <a:defRPr/>
            </a:pPr>
            <a:r>
              <a:rPr lang="en-US" altLang="zh-CN" sz="2530" b="1"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2530" b="1"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MH_Entry_1"/>
          <p:cNvSpPr/>
          <p:nvPr>
            <p:custDataLst>
              <p:tags r:id="rId3"/>
            </p:custDataLst>
          </p:nvPr>
        </p:nvSpPr>
        <p:spPr>
          <a:xfrm>
            <a:off x="5555129" y="663285"/>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normAutofit/>
          </a:bodyPr>
          <a:lstStyle/>
          <a:p>
            <a:pPr algn="ctr">
              <a:lnSpc>
                <a:spcPct val="120000"/>
              </a:lnSpc>
            </a:pP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项目背景</a:t>
            </a:r>
            <a:endPar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MH_Number_2"/>
          <p:cNvSpPr/>
          <p:nvPr>
            <p:custDataLst>
              <p:tags r:id="rId4"/>
            </p:custDataLst>
          </p:nvPr>
        </p:nvSpPr>
        <p:spPr>
          <a:xfrm>
            <a:off x="5061135" y="2013908"/>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3"/>
          </a:solidFill>
          <a:ln w="12700" cap="flat" cmpd="sng" algn="ctr">
            <a:noFill/>
            <a:prstDash val="solid"/>
            <a:miter lim="800000"/>
          </a:ln>
          <a:effectLst/>
        </p:spPr>
        <p:txBody>
          <a:bodyPr bIns="113872" anchor="ctr"/>
          <a:lstStyle/>
          <a:p>
            <a:pPr algn="ctr">
              <a:defRPr/>
            </a:pPr>
            <a:r>
              <a:rPr lang="en-US" altLang="zh-CN" sz="2530" b="1"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2530" b="1"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MH_Entry_2"/>
          <p:cNvSpPr/>
          <p:nvPr>
            <p:custDataLst>
              <p:tags r:id="rId5"/>
            </p:custDataLst>
          </p:nvPr>
        </p:nvSpPr>
        <p:spPr>
          <a:xfrm>
            <a:off x="5493534" y="2014583"/>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normAutofit/>
          </a:bodyPr>
          <a:lstStyle/>
          <a:p>
            <a:pPr algn="ctr">
              <a:lnSpc>
                <a:spcPct val="120000"/>
              </a:lnSpc>
            </a:pP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系统</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MH_Number_3"/>
          <p:cNvSpPr/>
          <p:nvPr>
            <p:custDataLst>
              <p:tags r:id="rId6"/>
            </p:custDataLst>
          </p:nvPr>
        </p:nvSpPr>
        <p:spPr>
          <a:xfrm>
            <a:off x="5061770" y="3400128"/>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3"/>
          </a:solidFill>
          <a:ln w="12700" cap="flat" cmpd="sng" algn="ctr">
            <a:noFill/>
            <a:prstDash val="solid"/>
            <a:miter lim="800000"/>
          </a:ln>
          <a:effectLst/>
        </p:spPr>
        <p:txBody>
          <a:bodyPr bIns="113872" anchor="ctr"/>
          <a:lstStyle/>
          <a:p>
            <a:pPr algn="ctr">
              <a:defRPr/>
            </a:pPr>
            <a:r>
              <a:rPr lang="en-US" altLang="zh-CN" sz="2530" b="1"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2530" b="1"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MH_Entry_3"/>
          <p:cNvSpPr/>
          <p:nvPr>
            <p:custDataLst>
              <p:tags r:id="rId7"/>
            </p:custDataLst>
          </p:nvPr>
        </p:nvSpPr>
        <p:spPr>
          <a:xfrm>
            <a:off x="5493534" y="3366514"/>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normAutofit/>
          </a:bodyPr>
          <a:lstStyle/>
          <a:p>
            <a:pPr algn="ctr">
              <a:lnSpc>
                <a:spcPct val="120000"/>
              </a:lnSpc>
            </a:pP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系统功能</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实现</a:t>
            </a:r>
            <a:endPar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MH_Number_4"/>
          <p:cNvSpPr/>
          <p:nvPr>
            <p:custDataLst>
              <p:tags r:id="rId8"/>
            </p:custDataLst>
          </p:nvPr>
        </p:nvSpPr>
        <p:spPr>
          <a:xfrm>
            <a:off x="5062405" y="4870169"/>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3"/>
          </a:solidFill>
          <a:ln w="12700" cap="flat" cmpd="sng" algn="ctr">
            <a:noFill/>
            <a:prstDash val="solid"/>
            <a:miter lim="800000"/>
          </a:ln>
          <a:effectLst/>
        </p:spPr>
        <p:txBody>
          <a:bodyPr bIns="113872" anchor="ctr"/>
          <a:lstStyle/>
          <a:p>
            <a:pPr algn="ctr">
              <a:defRPr/>
            </a:pPr>
            <a:r>
              <a:rPr lang="en-US" altLang="zh-CN" sz="2530" b="1"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2530" b="1"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文本框 18"/>
          <p:cNvSpPr txBox="1"/>
          <p:nvPr/>
        </p:nvSpPr>
        <p:spPr>
          <a:xfrm>
            <a:off x="1582621" y="4327785"/>
            <a:ext cx="1210290" cy="707712"/>
          </a:xfrm>
          <a:prstGeom prst="rect">
            <a:avLst/>
          </a:prstGeom>
          <a:noFill/>
        </p:spPr>
        <p:txBody>
          <a:bodyPr wrap="none" rtlCol="0">
            <a:spAutoFit/>
          </a:bodyPr>
          <a:lstStyle/>
          <a:p>
            <a:pPr algn="ctr"/>
            <a:r>
              <a:rPr lang="zh-CN" altLang="en-US" sz="4000" dirty="0">
                <a:solidFill>
                  <a:schemeClr val="accent1"/>
                </a:solidFill>
                <a:latin typeface="微软雅黑" panose="020B0503020204020204" pitchFamily="34" charset="-122"/>
                <a:ea typeface="微软雅黑" panose="020B0503020204020204" pitchFamily="34" charset="-122"/>
                <a:cs typeface="+mn-ea"/>
                <a:sym typeface="+mn-lt"/>
              </a:rPr>
              <a:t>目录</a:t>
            </a:r>
            <a:endParaRPr lang="zh-CN" altLang="en-US" sz="40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1388745" y="5035497"/>
            <a:ext cx="1598042" cy="400012"/>
          </a:xfrm>
          <a:prstGeom prst="rect">
            <a:avLst/>
          </a:prstGeom>
          <a:noFill/>
        </p:spPr>
        <p:txBody>
          <a:bodyPr wrap="square" rtlCol="0">
            <a:spAutoFit/>
          </a:bodyPr>
          <a:lstStyle/>
          <a:p>
            <a:r>
              <a:rPr lang="en-US" altLang="zh-CN" sz="2000" dirty="0">
                <a:solidFill>
                  <a:schemeClr val="accent1"/>
                </a:solidFill>
                <a:latin typeface="Arial" panose="020B0604020202020204" pitchFamily="34" charset="0"/>
                <a:cs typeface="Arial" panose="020B0604020202020204" pitchFamily="34" charset="0"/>
                <a:sym typeface="+mn-lt"/>
              </a:rPr>
              <a:t>CONTENTS</a:t>
            </a:r>
            <a:endParaRPr lang="en-US" altLang="zh-CN" sz="2000" dirty="0">
              <a:solidFill>
                <a:schemeClr val="accent1"/>
              </a:solidFill>
              <a:latin typeface="Arial" panose="020B0604020202020204" pitchFamily="34" charset="0"/>
              <a:cs typeface="Arial" panose="020B0604020202020204" pitchFamily="34" charset="0"/>
              <a:sym typeface="+mn-lt"/>
            </a:endParaRPr>
          </a:p>
        </p:txBody>
      </p:sp>
      <p:sp>
        <p:nvSpPr>
          <p:cNvPr id="2" name="MH_Entry_4"/>
          <p:cNvSpPr/>
          <p:nvPr>
            <p:custDataLst>
              <p:tags r:id="rId9"/>
            </p:custDataLst>
          </p:nvPr>
        </p:nvSpPr>
        <p:spPr>
          <a:xfrm>
            <a:off x="5709434" y="4912121"/>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normAutofit/>
          </a:bodyPr>
          <a:p>
            <a:pPr algn="ctr">
              <a:lnSpc>
                <a:spcPct val="120000"/>
              </a:lnSpc>
            </a:pP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项目</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736380" y="1869381"/>
            <a:ext cx="4303181" cy="4303181"/>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椭圆 10"/>
          <p:cNvSpPr/>
          <p:nvPr/>
        </p:nvSpPr>
        <p:spPr>
          <a:xfrm>
            <a:off x="4421563" y="1441223"/>
            <a:ext cx="1174696" cy="1174696"/>
          </a:xfrm>
          <a:prstGeom prst="ellipse">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3"/>
          <p:cNvSpPr txBox="1"/>
          <p:nvPr/>
        </p:nvSpPr>
        <p:spPr>
          <a:xfrm>
            <a:off x="1369918" y="2744171"/>
            <a:ext cx="3036104" cy="2553600"/>
          </a:xfrm>
          <a:prstGeom prst="rect">
            <a:avLst/>
          </a:prstGeom>
          <a:noFill/>
        </p:spPr>
        <p:txBody>
          <a:bodyPr wrap="square" lIns="0" tIns="0" rIns="0" bIns="0" rtlCol="0">
            <a:spAutoFit/>
          </a:bodyPr>
          <a:lstStyle/>
          <a:p>
            <a:pPr algn="ctr"/>
            <a:r>
              <a:rPr lang="en-US" altLang="zh-CN"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
          <p:cNvSpPr txBox="1"/>
          <p:nvPr/>
        </p:nvSpPr>
        <p:spPr>
          <a:xfrm>
            <a:off x="6141089" y="3569158"/>
            <a:ext cx="2418080" cy="903605"/>
          </a:xfrm>
          <a:prstGeom prst="rect">
            <a:avLst/>
          </a:prstGeom>
          <a:noFill/>
        </p:spPr>
        <p:txBody>
          <a:bodyPr wrap="none" rtlCol="0">
            <a:spAutoFit/>
          </a:bodyPr>
          <a:lstStyle/>
          <a:p>
            <a:pPr lvl="0" algn="ctr">
              <a:lnSpc>
                <a:spcPct val="120000"/>
              </a:lnSpc>
              <a:defRPr sz="1800">
                <a:solidFill>
                  <a:srgbClr val="000000"/>
                </a:solidFill>
              </a:defRPr>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1329" y="1362347"/>
            <a:ext cx="2771272" cy="301551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flipH="1">
            <a:off x="1293495" y="1259205"/>
            <a:ext cx="3000375" cy="5747385"/>
          </a:xfrm>
          <a:prstGeom prst="rect">
            <a:avLst/>
          </a:prstGeom>
          <a:noFill/>
          <a:ln w="508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Content Placeholder 2"/>
          <p:cNvSpPr txBox="1"/>
          <p:nvPr/>
        </p:nvSpPr>
        <p:spPr>
          <a:xfrm>
            <a:off x="1293495" y="4552315"/>
            <a:ext cx="3044825" cy="19786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dirty="0">
                <a:latin typeface="Arial" panose="020B0604020202020204" pitchFamily="34" charset="0"/>
                <a:ea typeface="微软雅黑" panose="020B0503020204020204" pitchFamily="34" charset="-122"/>
                <a:sym typeface="Arial" panose="020B0604020202020204" pitchFamily="34" charset="0"/>
              </a:rPr>
              <a:t>随着经济社会的迅猛发展，人们的生活水平的提高，机动车辆的数量也越来越多。为了提高车辆的管理效率，缓解公路上的交通压力，我们必须找到一种解决方案。</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5050354" y="1362347"/>
            <a:ext cx="2771272" cy="301551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flipH="1">
            <a:off x="4922520" y="1259205"/>
            <a:ext cx="3000375" cy="5674995"/>
          </a:xfrm>
          <a:prstGeom prst="rect">
            <a:avLst/>
          </a:prstGeom>
          <a:noFill/>
          <a:ln w="508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Content Placeholder 2"/>
          <p:cNvSpPr txBox="1"/>
          <p:nvPr/>
        </p:nvSpPr>
        <p:spPr>
          <a:xfrm>
            <a:off x="4989195" y="4552315"/>
            <a:ext cx="2947035" cy="22129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dirty="0">
                <a:latin typeface="Arial" panose="020B0604020202020204" pitchFamily="34" charset="0"/>
                <a:ea typeface="微软雅黑" panose="020B0503020204020204" pitchFamily="34" charset="-122"/>
                <a:sym typeface="Arial" panose="020B0604020202020204" pitchFamily="34" charset="0"/>
              </a:rPr>
              <a:t>作为汽车“身份证”的汽车车牌，是在公众场合能够唯一确定汽车身份的凭证。我们可以以此为依据，设计一种车牌识别系统监控各个车辆的情况。</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8717479" y="1362347"/>
            <a:ext cx="2771272" cy="301551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flipH="1">
            <a:off x="8589645" y="1259205"/>
            <a:ext cx="3000375" cy="5636260"/>
          </a:xfrm>
          <a:prstGeom prst="rect">
            <a:avLst/>
          </a:prstGeom>
          <a:noFill/>
          <a:ln w="508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Content Placeholder 2"/>
          <p:cNvSpPr txBox="1"/>
          <p:nvPr/>
        </p:nvSpPr>
        <p:spPr>
          <a:xfrm>
            <a:off x="8612505" y="4552315"/>
            <a:ext cx="2965450" cy="22713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dirty="0">
                <a:latin typeface="Arial" panose="020B0604020202020204" pitchFamily="34" charset="0"/>
                <a:ea typeface="微软雅黑" panose="020B0503020204020204" pitchFamily="34" charset="-122"/>
                <a:sym typeface="Arial" panose="020B0604020202020204" pitchFamily="34" charset="0"/>
              </a:rPr>
              <a:t>对汽车车牌的制作、安装、维护都要求由制定部门统一进行管理。在此基础上，如果研制出一种能在公众场合迅速准确地对汽车牌照进行自动定位识别的系统(CPR)</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259"/>
          <p:cNvSpPr>
            <a:spLocks noChangeArrowheads="1"/>
          </p:cNvSpPr>
          <p:nvPr/>
        </p:nvSpPr>
        <p:spPr bwMode="auto">
          <a:xfrm>
            <a:off x="159455" y="166757"/>
            <a:ext cx="339752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63930" fontAlgn="auto">
              <a:spcBef>
                <a:spcPts val="0"/>
              </a:spcBef>
              <a:spcAft>
                <a:spcPts val="0"/>
              </a:spcAft>
              <a:buNone/>
              <a:defRPr/>
            </a:pPr>
            <a:r>
              <a:rPr lang="zh-CN" altLang="en-GB" sz="2400" dirty="0">
                <a:solidFill>
                  <a:schemeClr val="bg1">
                    <a:lumMod val="65000"/>
                  </a:schemeClr>
                </a:solidFill>
                <a:latin typeface="Arial" panose="020B0604020202020204" pitchFamily="34" charset="0"/>
                <a:sym typeface="Arial" panose="020B0604020202020204" pitchFamily="34" charset="0"/>
              </a:rPr>
              <a:t>项目</a:t>
            </a:r>
            <a:r>
              <a:rPr lang="zh-CN" altLang="en-GB" sz="2400" dirty="0">
                <a:solidFill>
                  <a:schemeClr val="bg1">
                    <a:lumMod val="65000"/>
                  </a:schemeClr>
                </a:solidFill>
                <a:latin typeface="Arial" panose="020B0604020202020204" pitchFamily="34" charset="0"/>
                <a:sym typeface="Arial" panose="020B0604020202020204" pitchFamily="34" charset="0"/>
              </a:rPr>
              <a:t>背景</a:t>
            </a:r>
            <a:endParaRPr lang="zh-CN" altLang="en-GB" sz="2400" dirty="0">
              <a:solidFill>
                <a:schemeClr val="bg1">
                  <a:lumMod val="65000"/>
                </a:schemeClr>
              </a:solidFill>
              <a:latin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down)">
                                      <p:cBhvr>
                                        <p:cTn id="14" dur="500"/>
                                        <p:tgtEl>
                                          <p:spTgt spid="31"/>
                                        </p:tgtEl>
                                      </p:cBhvr>
                                    </p:animEffect>
                                  </p:childTnLst>
                                </p:cTn>
                              </p:par>
                              <p:par>
                                <p:cTn id="15" presetID="22" presetClass="entr" presetSubtype="1" fill="hold" grpId="0" nodeType="withEffect">
                                  <p:stCondLst>
                                    <p:cond delay="25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par>
                                <p:cTn id="22" presetID="22" presetClass="entr" presetSubtype="1" fill="hold" grpId="0" nodeType="withEffect">
                                  <p:stCondLst>
                                    <p:cond delay="250"/>
                                  </p:stCondLst>
                                  <p:childTnLst>
                                    <p:set>
                                      <p:cBhvr>
                                        <p:cTn id="23" dur="1" fill="hold">
                                          <p:stCondLst>
                                            <p:cond delay="0"/>
                                          </p:stCondLst>
                                        </p:cTn>
                                        <p:tgtEl>
                                          <p:spTgt spid="35"/>
                                        </p:tgtEl>
                                        <p:attrNameLst>
                                          <p:attrName>style.visibility</p:attrName>
                                        </p:attrNameLst>
                                      </p:cBhvr>
                                      <p:to>
                                        <p:strVal val="visible"/>
                                      </p:to>
                                    </p:set>
                                    <p:animEffect transition="in" filter="wipe(up)">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bldLvl="0" animBg="1"/>
      <p:bldP spid="30" grpId="0" animBg="1"/>
      <p:bldP spid="31" grpId="0" bldLvl="0" animBg="1"/>
      <p:bldP spid="35" grpId="0" animBg="1"/>
      <p:bldP spid="3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736380" y="1869381"/>
            <a:ext cx="4303181" cy="4303181"/>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椭圆 10"/>
          <p:cNvSpPr/>
          <p:nvPr/>
        </p:nvSpPr>
        <p:spPr>
          <a:xfrm>
            <a:off x="4421563" y="1441223"/>
            <a:ext cx="1174696" cy="1174696"/>
          </a:xfrm>
          <a:prstGeom prst="ellipse">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3"/>
          <p:cNvSpPr txBox="1"/>
          <p:nvPr/>
        </p:nvSpPr>
        <p:spPr>
          <a:xfrm>
            <a:off x="1369918" y="2744171"/>
            <a:ext cx="3036104" cy="2553600"/>
          </a:xfrm>
          <a:prstGeom prst="rect">
            <a:avLst/>
          </a:prstGeom>
          <a:noFill/>
        </p:spPr>
        <p:txBody>
          <a:bodyPr wrap="square" lIns="0" tIns="0" rIns="0" bIns="0" rtlCol="0">
            <a:spAutoFit/>
          </a:bodyPr>
          <a:lstStyle/>
          <a:p>
            <a:pPr algn="ctr"/>
            <a:r>
              <a:rPr lang="en-US" altLang="zh-CN" sz="16595"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
          <p:cNvSpPr txBox="1"/>
          <p:nvPr/>
        </p:nvSpPr>
        <p:spPr>
          <a:xfrm>
            <a:off x="5925189" y="3569158"/>
            <a:ext cx="2418080" cy="903605"/>
          </a:xfrm>
          <a:prstGeom prst="rect">
            <a:avLst/>
          </a:prstGeom>
          <a:noFill/>
        </p:spPr>
        <p:txBody>
          <a:bodyPr wrap="none" rtlCol="0">
            <a:spAutoFit/>
          </a:bodyPr>
          <a:lstStyle/>
          <a:p>
            <a:pPr lvl="0">
              <a:lnSpc>
                <a:spcPct val="120000"/>
              </a:lnSpc>
              <a:defRPr sz="1800">
                <a:solidFill>
                  <a:srgbClr val="000000"/>
                </a:solidFill>
              </a:defRPr>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系统</a:t>
            </a: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设计</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0"/>
            <a:ext cx="4346211" cy="723265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dirty="0">
              <a:solidFill>
                <a:schemeClr val="lt1"/>
              </a:solidFill>
              <a:latin typeface="微软雅黑" panose="020B0503020204020204" pitchFamily="34" charset="-122"/>
              <a:ea typeface="微软雅黑" panose="020B0503020204020204" pitchFamily="34" charset="-122"/>
              <a:sym typeface="+mn-ea"/>
            </a:endParaRPr>
          </a:p>
        </p:txBody>
      </p:sp>
      <p:cxnSp>
        <p:nvCxnSpPr>
          <p:cNvPr id="7" name="直接连接符 6"/>
          <p:cNvCxnSpPr/>
          <p:nvPr>
            <p:custDataLst>
              <p:tags r:id="rId2"/>
            </p:custDataLst>
          </p:nvPr>
        </p:nvCxnSpPr>
        <p:spPr>
          <a:xfrm>
            <a:off x="642965" y="6670165"/>
            <a:ext cx="8036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642974" y="642776"/>
            <a:ext cx="3053799" cy="2228578"/>
          </a:xfrm>
          <a:prstGeom prst="rect">
            <a:avLst/>
          </a:prstGeom>
          <a:noFill/>
        </p:spPr>
        <p:txBody>
          <a:bodyPr wrap="square" lIns="66968" tIns="26787" rIns="66968" bIns="26787" rtlCol="0" anchor="t" anchorCtr="0">
            <a:normAutofit/>
          </a:bodyPr>
          <a:p>
            <a:pPr marL="0" lvl="0" indent="0" algn="l">
              <a:lnSpc>
                <a:spcPct val="100000"/>
              </a:lnSpc>
              <a:spcBef>
                <a:spcPts val="0"/>
              </a:spcBef>
              <a:spcAft>
                <a:spcPts val="0"/>
              </a:spcAft>
              <a:buSzPct val="100000"/>
              <a:buFontTx/>
              <a:buNone/>
            </a:pPr>
            <a:r>
              <a:rPr lang="zh-CN" altLang="en-GB" sz="5200" b="1" spc="3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系统设计</a:t>
            </a:r>
            <a:endParaRPr lang="zh-CN" altLang="en-GB" sz="5200" b="1" spc="3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 name="图片 4"/>
          <p:cNvPicPr>
            <a:picLocks noChangeAspect="1"/>
          </p:cNvPicPr>
          <p:nvPr>
            <p:custDataLst>
              <p:tags r:id="rId4"/>
            </p:custDataLst>
          </p:nvPr>
        </p:nvPicPr>
        <p:blipFill rotWithShape="1">
          <a:blip r:embed="rId5"/>
          <a:srcRect/>
          <a:stretch>
            <a:fillRect/>
          </a:stretch>
        </p:blipFill>
        <p:spPr>
          <a:xfrm>
            <a:off x="4982957" y="808123"/>
            <a:ext cx="7232704" cy="866775"/>
          </a:xfrm>
          <a:custGeom>
            <a:avLst/>
            <a:gdLst/>
            <a:ahLst/>
            <a:cxnLst>
              <a:cxn ang="3">
                <a:pos x="hc" y="t"/>
              </a:cxn>
              <a:cxn ang="cd2">
                <a:pos x="l" y="vc"/>
              </a:cxn>
              <a:cxn ang="cd4">
                <a:pos x="hc" y="b"/>
              </a:cxn>
              <a:cxn ang="0">
                <a:pos x="r" y="vc"/>
              </a:cxn>
            </a:cxnLst>
            <a:rect l="l" t="t" r="r" b="b"/>
            <a:pathLst>
              <a:path w="10800" h="1680">
                <a:moveTo>
                  <a:pt x="0" y="0"/>
                </a:moveTo>
                <a:lnTo>
                  <a:pt x="10800" y="0"/>
                </a:lnTo>
                <a:lnTo>
                  <a:pt x="10800" y="1680"/>
                </a:lnTo>
                <a:lnTo>
                  <a:pt x="0" y="1680"/>
                </a:lnTo>
                <a:lnTo>
                  <a:pt x="0" y="0"/>
                </a:lnTo>
                <a:close/>
              </a:path>
            </a:pathLst>
          </a:custGeom>
          <a:ln w="38100">
            <a:solidFill>
              <a:srgbClr val="000000"/>
            </a:solidFill>
          </a:ln>
        </p:spPr>
      </p:pic>
      <p:sp>
        <p:nvSpPr>
          <p:cNvPr id="8" name="Title 6"/>
          <p:cNvSpPr txBox="1"/>
          <p:nvPr>
            <p:custDataLst>
              <p:tags r:id="rId6"/>
            </p:custDataLst>
          </p:nvPr>
        </p:nvSpPr>
        <p:spPr>
          <a:xfrm>
            <a:off x="4982957" y="2121601"/>
            <a:ext cx="7232704" cy="2282303"/>
          </a:xfrm>
          <a:prstGeom prst="rect">
            <a:avLst/>
          </a:prstGeom>
          <a:noFill/>
          <a:ln w="3175">
            <a:noFill/>
            <a:prstDash val="dash"/>
          </a:ln>
        </p:spPr>
        <p:txBody>
          <a:bodyPr wrap="square" lIns="66968" tIns="26787" rIns="66968" bIns="26787"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系统设计是把用户需求转化为系统的最重要开发环节，解决了“应该怎么做系统”的问题。在本章节中，主要是在系统需求分析的基础上，对系统架构、系统功能模块设计、系统工作流程设计和系统数据库设计进行阐述。</a:t>
            </a:r>
            <a:endParaRPr lang="zh-CN" altLang="en-US" sz="2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custDataLst>
              <p:tags r:id="rId1"/>
            </p:custDataLst>
          </p:nvPr>
        </p:nvSpPr>
        <p:spPr>
          <a:xfrm>
            <a:off x="0" y="0"/>
            <a:ext cx="12858750" cy="961942"/>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900">
              <a:solidFill>
                <a:schemeClr val="lt1"/>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2"/>
            </p:custDataLst>
          </p:nvPr>
        </p:nvSpPr>
        <p:spPr>
          <a:xfrm>
            <a:off x="482156" y="160727"/>
            <a:ext cx="11894438" cy="642902"/>
          </a:xfrm>
          <a:prstGeom prst="rect">
            <a:avLst/>
          </a:prstGeom>
          <a:noFill/>
        </p:spPr>
        <p:txBody>
          <a:bodyPr wrap="square" lIns="66968" tIns="26787" rIns="66968" bIns="26787" rtlCol="0" anchor="ctr" anchorCtr="0">
            <a:normAutofit/>
          </a:bodyPr>
          <a:p>
            <a:pPr marL="0" indent="0" algn="l">
              <a:lnSpc>
                <a:spcPct val="100000"/>
              </a:lnSpc>
              <a:spcBef>
                <a:spcPts val="0"/>
              </a:spcBef>
              <a:spcAft>
                <a:spcPts val="0"/>
              </a:spcAft>
              <a:buSzPct val="100000"/>
              <a:buNone/>
            </a:pPr>
            <a:r>
              <a:rPr lang="zh-CN" altLang="en-GB"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系统工作流程图</a:t>
            </a:r>
            <a:endParaRPr lang="zh-CN" altLang="en-GB" sz="3600" b="1" spc="20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 name="图片 4"/>
          <p:cNvPicPr>
            <a:picLocks noChangeAspect="1"/>
          </p:cNvPicPr>
          <p:nvPr>
            <p:custDataLst>
              <p:tags r:id="rId3"/>
            </p:custDataLst>
          </p:nvPr>
        </p:nvPicPr>
        <p:blipFill rotWithShape="1">
          <a:blip r:embed="rId4"/>
          <a:srcRect t="2032" b="2032"/>
          <a:stretch>
            <a:fillRect/>
          </a:stretch>
        </p:blipFill>
        <p:spPr>
          <a:xfrm>
            <a:off x="2551851" y="1604718"/>
            <a:ext cx="7755048" cy="4984769"/>
          </a:xfrm>
          <a:custGeom>
            <a:avLst/>
            <a:gdLst/>
            <a:ahLst/>
            <a:cxnLst>
              <a:cxn ang="3">
                <a:pos x="hc" y="t"/>
              </a:cxn>
              <a:cxn ang="cd2">
                <a:pos x="l" y="vc"/>
              </a:cxn>
              <a:cxn ang="cd4">
                <a:pos x="hc" y="b"/>
              </a:cxn>
              <a:cxn ang="0">
                <a:pos x="r" y="vc"/>
              </a:cxn>
            </a:cxnLst>
            <a:rect l="l" t="t" r="r" b="b"/>
            <a:pathLst>
              <a:path w="9600" h="3840">
                <a:moveTo>
                  <a:pt x="0" y="0"/>
                </a:moveTo>
                <a:lnTo>
                  <a:pt x="9600" y="0"/>
                </a:lnTo>
                <a:lnTo>
                  <a:pt x="9600" y="3840"/>
                </a:lnTo>
                <a:lnTo>
                  <a:pt x="0" y="384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p:nvPr>
            <p:custDataLst>
              <p:tags r:id="rId1"/>
            </p:custDataLst>
          </p:nvPr>
        </p:nvSpPr>
        <p:spPr>
          <a:xfrm>
            <a:off x="0" y="6697"/>
            <a:ext cx="12858853" cy="4500352"/>
          </a:xfrm>
          <a:prstGeom prst="rect">
            <a:avLst/>
          </a:prstGeom>
          <a:solidFill>
            <a:srgbClr val="F2F2F2"/>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p>
            <a:pPr algn="ctr"/>
            <a:endParaRPr lang="zh-CN" altLang="en-US" sz="1900">
              <a:solidFill>
                <a:srgbClr val="FFFFFF"/>
              </a:solidFill>
              <a:latin typeface="微软雅黑" panose="020B0503020204020204" pitchFamily="34" charset="-122"/>
              <a:ea typeface="微软雅黑" panose="020B0503020204020204" pitchFamily="34" charset="-122"/>
            </a:endParaRPr>
          </a:p>
        </p:txBody>
      </p:sp>
      <p:sp>
        <p:nvSpPr>
          <p:cNvPr id="8" name="矩形 5"/>
          <p:cNvSpPr/>
          <p:nvPr>
            <p:custDataLst>
              <p:tags r:id="rId2"/>
            </p:custDataLst>
          </p:nvPr>
        </p:nvSpPr>
        <p:spPr>
          <a:xfrm>
            <a:off x="2139989" y="1806575"/>
            <a:ext cx="8739520" cy="3476474"/>
          </a:xfrm>
          <a:prstGeom prst="rect">
            <a:avLst/>
          </a:prstGeom>
          <a:solidFill>
            <a:srgbClr val="FFFFFF"/>
          </a:solidFill>
          <a:ln>
            <a:noFill/>
          </a:ln>
          <a:effectLst>
            <a:outerShdw blurRad="127000" dist="63500" dir="5400000" algn="ctr" rotWithShape="0">
              <a:srgbClr val="FFFFFF">
                <a:lumMod val="75000"/>
                <a:alpha val="100000"/>
              </a:srgbClr>
            </a:outerShdw>
          </a:effectLst>
        </p:spPr>
        <p:style>
          <a:lnRef idx="2">
            <a:srgbClr val="266CBA">
              <a:shade val="50000"/>
            </a:srgbClr>
          </a:lnRef>
          <a:fillRef idx="1">
            <a:srgbClr val="266CBA"/>
          </a:fillRef>
          <a:effectRef idx="0">
            <a:srgbClr val="266CBA"/>
          </a:effectRef>
          <a:fontRef idx="minor">
            <a:srgbClr val="FFFFFF"/>
          </a:fontRef>
        </p:style>
        <p:txBody>
          <a:bodyPr rtlCol="0" anchor="ctr">
            <a:normAutofit/>
          </a:bodyPr>
          <a:p>
            <a:pPr algn="ctr"/>
            <a:r>
              <a:rPr lang="en-US" altLang="zh-CN" sz="1900">
                <a:solidFill>
                  <a:srgbClr val="000000"/>
                </a:solidFill>
                <a:latin typeface="微软雅黑" panose="020B0503020204020204" pitchFamily="34" charset="-122"/>
                <a:ea typeface="微软雅黑" panose="020B0503020204020204" pitchFamily="34" charset="-122"/>
              </a:rPr>
              <a:t>2</a:t>
            </a:r>
            <a:endParaRPr lang="en-US" altLang="zh-CN" sz="190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2025472" y="884035"/>
            <a:ext cx="8968553" cy="604059"/>
          </a:xfrm>
          <a:prstGeom prst="rect">
            <a:avLst/>
          </a:prstGeom>
          <a:noFill/>
        </p:spPr>
        <p:txBody>
          <a:bodyPr wrap="square" lIns="66968" tIns="26787" rIns="66968" bIns="26787" rtlCol="0" anchor="ctr" anchorCtr="0">
            <a:normAutofit lnSpcReduction="10000"/>
          </a:bodyPr>
          <a:p>
            <a:pPr marL="0" indent="0" algn="ctr">
              <a:lnSpc>
                <a:spcPct val="100000"/>
              </a:lnSpc>
              <a:spcBef>
                <a:spcPts val="0"/>
              </a:spcBef>
              <a:spcAft>
                <a:spcPts val="0"/>
              </a:spcAft>
              <a:buSzPct val="100000"/>
              <a:buNone/>
            </a:pPr>
            <a:r>
              <a:rPr lang="zh-CN" altLang="en-GB" sz="3400" b="1" spc="18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系统WBS图</a:t>
            </a:r>
            <a:endParaRPr lang="zh-CN" altLang="en-GB" sz="3400" b="1" spc="18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42897" y="5604503"/>
            <a:ext cx="11572955" cy="744112"/>
          </a:xfrm>
          <a:prstGeom prst="rect">
            <a:avLst/>
          </a:prstGeom>
          <a:noFill/>
          <a:ln w="3175">
            <a:noFill/>
            <a:prstDash val="dash"/>
          </a:ln>
        </p:spPr>
        <p:txBody>
          <a:bodyPr wrap="square" lIns="66968" tIns="26787" rIns="66968" bIns="26787"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lvl="0" indent="0" algn="ctr" fontAlgn="auto">
              <a:lnSpc>
                <a:spcPct val="120000"/>
              </a:lnSpc>
              <a:spcBef>
                <a:spcPts val="0"/>
              </a:spcBef>
              <a:spcAft>
                <a:spcPts val="800"/>
              </a:spcAft>
              <a:buSzPct val="100000"/>
              <a:buNone/>
            </a:pPr>
            <a:r>
              <a:rPr lang="en-US" altLang="zh-CN" sz="1600" spc="180" dirty="0">
                <a:ln w="3175">
                  <a:noFill/>
                  <a:prstDash val="dash"/>
                </a:ln>
                <a:solidFill>
                  <a:srgbClr val="000000">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WBS即工作分解结构，是以可交付成果为导向对项目要素进行的分组，它归纳和定义了项目的整个工作范围每下降一层代表对项目工作的更详细定义。系统的主要组织架构分为注册用户、系统管理员两个模块。</a:t>
            </a:r>
            <a:endParaRPr lang="en-US" altLang="zh-CN" sz="1600" spc="180" dirty="0">
              <a:ln w="3175">
                <a:noFill/>
                <a:prstDash val="dash"/>
              </a:ln>
              <a:solidFill>
                <a:srgbClr val="000000">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3" name="图片 2"/>
          <p:cNvPicPr>
            <a:picLocks noChangeAspect="1"/>
          </p:cNvPicPr>
          <p:nvPr>
            <p:custDataLst>
              <p:tags r:id="rId5"/>
            </p:custDataLst>
          </p:nvPr>
        </p:nvPicPr>
        <p:blipFill rotWithShape="1">
          <a:blip r:embed="rId6"/>
          <a:srcRect t="238" b="238"/>
          <a:stretch>
            <a:fillRect/>
          </a:stretch>
        </p:blipFill>
        <p:spPr>
          <a:xfrm>
            <a:off x="2300715" y="1967302"/>
            <a:ext cx="8418055" cy="3155009"/>
          </a:xfrm>
          <a:custGeom>
            <a:avLst/>
            <a:gdLst/>
            <a:ahLst/>
            <a:cxnLst>
              <a:cxn ang="3">
                <a:pos x="hc" y="t"/>
              </a:cxn>
              <a:cxn ang="cd2">
                <a:pos x="l" y="vc"/>
              </a:cxn>
              <a:cxn ang="cd4">
                <a:pos x="hc" y="b"/>
              </a:cxn>
              <a:cxn ang="0">
                <a:pos x="r" y="vc"/>
              </a:cxn>
            </a:cxnLst>
            <a:rect l="l" t="t" r="r" b="b"/>
            <a:pathLst>
              <a:path w="12240" h="4560">
                <a:moveTo>
                  <a:pt x="0" y="0"/>
                </a:moveTo>
                <a:lnTo>
                  <a:pt x="12240" y="0"/>
                </a:lnTo>
                <a:lnTo>
                  <a:pt x="12240" y="4560"/>
                </a:lnTo>
                <a:lnTo>
                  <a:pt x="0" y="4560"/>
                </a:lnTo>
                <a:lnTo>
                  <a:pt x="0" y="0"/>
                </a:lnTo>
                <a:close/>
              </a:path>
            </a:pathLst>
          </a:cu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736380" y="1869381"/>
            <a:ext cx="4303181" cy="4303181"/>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椭圆 10"/>
          <p:cNvSpPr/>
          <p:nvPr/>
        </p:nvSpPr>
        <p:spPr>
          <a:xfrm>
            <a:off x="4421563" y="1441223"/>
            <a:ext cx="1174696" cy="1174696"/>
          </a:xfrm>
          <a:prstGeom prst="ellipse">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3"/>
          <p:cNvSpPr txBox="1"/>
          <p:nvPr/>
        </p:nvSpPr>
        <p:spPr>
          <a:xfrm>
            <a:off x="1369918" y="2744171"/>
            <a:ext cx="3036104" cy="2554605"/>
          </a:xfrm>
          <a:prstGeom prst="rect">
            <a:avLst/>
          </a:prstGeom>
          <a:noFill/>
        </p:spPr>
        <p:txBody>
          <a:bodyPr wrap="square" lIns="0" tIns="0" rIns="0" bIns="0" rtlCol="0">
            <a:spAutoFit/>
          </a:bodyPr>
          <a:lstStyle/>
          <a:p>
            <a:pPr algn="ctr"/>
            <a:r>
              <a:rPr lang="en-US" altLang="zh-CN"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16595"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
          <p:cNvSpPr txBox="1"/>
          <p:nvPr/>
        </p:nvSpPr>
        <p:spPr>
          <a:xfrm>
            <a:off x="5582289" y="3569158"/>
            <a:ext cx="3535680" cy="903605"/>
          </a:xfrm>
          <a:prstGeom prst="rect">
            <a:avLst/>
          </a:prstGeom>
          <a:noFill/>
        </p:spPr>
        <p:txBody>
          <a:bodyPr wrap="none" rtlCol="0">
            <a:spAutoFit/>
          </a:bodyPr>
          <a:lstStyle/>
          <a:p>
            <a:pPr lvl="0" algn="ctr">
              <a:lnSpc>
                <a:spcPct val="120000"/>
              </a:lnSpc>
              <a:defRPr sz="1800">
                <a:solidFill>
                  <a:srgbClr val="000000"/>
                </a:solidFill>
              </a:defRPr>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系统功能</a:t>
            </a: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实现</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bldLvl="0" animBg="1"/>
      <p:bldP spid="13" grpId="0"/>
      <p:bldP spid="20"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1459"/>
  <p:tag name="KSO_WM_TEMPLATE_CATEGORY" val="diagra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1459"/>
  <p:tag name="KSO_WM_TEMPLATE_CATEGORY" val="diagra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7.xml><?xml version="1.0" encoding="utf-8"?>
<p:tagLst xmlns:p="http://schemas.openxmlformats.org/presentationml/2006/main">
  <p:tag name="KSO_WM_BEAUTIFY_FLAG" val="#wm#"/>
  <p:tag name="KSO_WM_TAG_VERSION" val="1.0"/>
  <p:tag name="KSO_WM_TEMPLATE_CATEGORY" val="diagram"/>
  <p:tag name="KSO_WM_TEMPLATE_INDEX" val="20211459"/>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205.xml><?xml version="1.0" encoding="utf-8"?>
<p:tagLst xmlns:p="http://schemas.openxmlformats.org/presentationml/2006/main">
  <p:tag name="MH" val="20160830110410"/>
  <p:tag name="MH_LIBRARY" val="CONTENTS"/>
  <p:tag name="MH_TYPE" val="NUMBER"/>
  <p:tag name="ID" val="547132"/>
  <p:tag name="MH_ORDER" val="1"/>
</p:tagLst>
</file>

<file path=ppt/tags/tag206.xml><?xml version="1.0" encoding="utf-8"?>
<p:tagLst xmlns:p="http://schemas.openxmlformats.org/presentationml/2006/main">
  <p:tag name="MH" val="20160830110410"/>
  <p:tag name="MH_LIBRARY" val="CONTENTS"/>
  <p:tag name="MH_TYPE" val="ENTRY"/>
  <p:tag name="ID" val="547132"/>
  <p:tag name="MH_ORDER" val="1"/>
</p:tagLst>
</file>

<file path=ppt/tags/tag207.xml><?xml version="1.0" encoding="utf-8"?>
<p:tagLst xmlns:p="http://schemas.openxmlformats.org/presentationml/2006/main">
  <p:tag name="MH" val="20160830110410"/>
  <p:tag name="MH_LIBRARY" val="CONTENTS"/>
  <p:tag name="MH_TYPE" val="NUMBER"/>
  <p:tag name="ID" val="547132"/>
  <p:tag name="MH_ORDER" val="2"/>
</p:tagLst>
</file>

<file path=ppt/tags/tag208.xml><?xml version="1.0" encoding="utf-8"?>
<p:tagLst xmlns:p="http://schemas.openxmlformats.org/presentationml/2006/main">
  <p:tag name="MH" val="20160830110410"/>
  <p:tag name="MH_LIBRARY" val="CONTENTS"/>
  <p:tag name="MH_TYPE" val="ENTRY"/>
  <p:tag name="ID" val="547132"/>
  <p:tag name="MH_ORDER" val="2"/>
</p:tagLst>
</file>

<file path=ppt/tags/tag209.xml><?xml version="1.0" encoding="utf-8"?>
<p:tagLst xmlns:p="http://schemas.openxmlformats.org/presentationml/2006/main">
  <p:tag name="MH" val="20160830110410"/>
  <p:tag name="MH_LIBRARY" val="CONTENTS"/>
  <p:tag name="MH_TYPE" val="NUMBER"/>
  <p:tag name="ID" val="547132"/>
  <p:tag name="MH_ORDER" val="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MH" val="20160830110410"/>
  <p:tag name="MH_LIBRARY" val="CONTENTS"/>
  <p:tag name="MH_TYPE" val="ENTRY"/>
  <p:tag name="ID" val="547132"/>
  <p:tag name="MH_ORDER" val="3"/>
</p:tagLst>
</file>

<file path=ppt/tags/tag211.xml><?xml version="1.0" encoding="utf-8"?>
<p:tagLst xmlns:p="http://schemas.openxmlformats.org/presentationml/2006/main">
  <p:tag name="MH" val="20160830110410"/>
  <p:tag name="MH_LIBRARY" val="CONTENTS"/>
  <p:tag name="MH_TYPE" val="NUMBER"/>
  <p:tag name="ID" val="547132"/>
  <p:tag name="MH_ORDER" val="4"/>
</p:tagLst>
</file>

<file path=ppt/tags/tag212.xml><?xml version="1.0" encoding="utf-8"?>
<p:tagLst xmlns:p="http://schemas.openxmlformats.org/presentationml/2006/main">
  <p:tag name="MH" val="20160830110410"/>
  <p:tag name="MH_LIBRARY" val="CONTENTS"/>
  <p:tag name="MH_TYPE" val="ENTRY"/>
  <p:tag name="ID" val="547132"/>
  <p:tag name="MH_ORDER" val="4"/>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249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6249"/>
  <p:tag name="KSO_WM_UNIT_VALUE" val="450"/>
  <p:tag name="KSO_WM_TEMPLATE_ASSEMBLE_XID" val="5fb5d8f62a846156eda54922"/>
  <p:tag name="KSO_WM_TEMPLATE_ASSEMBLE_GROUPID" val="5fb5d8f62a846156eda5492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249_1*i*2"/>
  <p:tag name="KSO_WM_TEMPLATE_CATEGORY" val="diagram"/>
  <p:tag name="KSO_WM_TEMPLATE_INDEX" val="20216249"/>
  <p:tag name="KSO_WM_UNIT_LAYERLEVEL" val="1"/>
  <p:tag name="KSO_WM_TAG_VERSION" val="1.0"/>
  <p:tag name="KSO_WM_BEAUTIFY_FLAG" val="#wm#"/>
  <p:tag name="KSO_WM_UNIT_BLOCK" val="0"/>
  <p:tag name="KSO_WM_UNIT_SM_LIMIT_TYPE" val="2"/>
  <p:tag name="KSO_WM_UNIT_DEC_AREA_ID" val="398b1bbba88248c6889bdd2dc7b07c7e"/>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ab54f0341d2fac3cfce989"/>
  <p:tag name="KSO_WM_CHIP_XID" val="5facaf32998712faa657a55f"/>
  <p:tag name="KSO_WM_UNIT_LINE_FORE_SCHEMECOLOR_INDEX_BRIGHTNESS" val="0"/>
  <p:tag name="KSO_WM_UNIT_LINE_FORE_SCHEMECOLOR_INDEX" val="5"/>
  <p:tag name="KSO_WM_UNIT_LINE_FILL_TYPE" val="2"/>
  <p:tag name="KSO_WM_TEMPLATE_ASSEMBLE_XID" val="5fb5d8f62a846156eda54922"/>
  <p:tag name="KSO_WM_TEMPLATE_ASSEMBLE_GROUPID" val="5fb5d8f62a846156eda5492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249_1*a*1"/>
  <p:tag name="KSO_WM_TEMPLATE_CATEGORY" val="diagram"/>
  <p:tag name="KSO_WM_TEMPLATE_INDEX" val="20216249"/>
  <p:tag name="KSO_WM_UNIT_LAYERLEVEL" val="1"/>
  <p:tag name="KSO_WM_TAG_VERSION" val="1.0"/>
  <p:tag name="KSO_WM_BEAUTIFY_FLAG" val="#wm#"/>
  <p:tag name="KSO_WM_UNIT_ISCONTENTSTITLE" val="0"/>
  <p:tag name="KSO_WM_UNIT_ISNUMDGMTITLE" val="0"/>
  <p:tag name="KSO_WM_UNIT_NOCLEAR" val="0"/>
  <p:tag name="KSO_WM_UNIT_VALUE" val="12"/>
  <p:tag name="KSO_WM_UNIT_TYPE" val="a"/>
  <p:tag name="KSO_WM_UNIT_INDEX" val="1"/>
  <p:tag name="KSO_WM_UNIT_PRESET_TEXT" val="单击添加大标题"/>
  <p:tag name="KSO_WM_CHIP_GROUPID" val="5fb3a290bfe68cd3a08997ef"/>
  <p:tag name="KSO_WM_CHIP_XID" val="5fb3a290bfe68cd3a08997f0"/>
  <p:tag name="KSO_WM_UNIT_DEC_AREA_ID" val="dfa4a8c92e4545e89678e4755ad789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adaptive&quot;,&quot;sacle_strategy&quot;:&quot;smart&quot;}"/>
  <p:tag name="KSO_WM_ASSEMBLE_CHIP_INDEX" val="48ed9079e4134e9094c107d8a81fd9a3"/>
  <p:tag name="KSO_WM_UNIT_TEXT_FILL_FORE_SCHEMECOLOR_INDEX_BRIGHTNESS" val="0.15"/>
  <p:tag name="KSO_WM_UNIT_TEXT_FILL_FORE_SCHEMECOLOR_INDEX" val="13"/>
  <p:tag name="KSO_WM_UNIT_TEXT_FILL_TYPE" val="1"/>
  <p:tag name="KSO_WM_TEMPLATE_ASSEMBLE_XID" val="5fb5d8f62a846156eda54922"/>
  <p:tag name="KSO_WM_TEMPLATE_ASSEMBLE_GROUPID" val="5fb5d8f62a846156eda54922"/>
</p:tagLst>
</file>

<file path=ppt/tags/tag216.xml><?xml version="1.0" encoding="utf-8"?>
<p:tagLst xmlns:p="http://schemas.openxmlformats.org/presentationml/2006/main">
  <p:tag name="KSO_WM_UNIT_VALUE" val="296*1904"/>
  <p:tag name="KSO_WM_UNIT_HIGHLIGHT" val="0"/>
  <p:tag name="KSO_WM_UNIT_COMPATIBLE" val="0"/>
  <p:tag name="KSO_WM_UNIT_DIAGRAM_ISNUMVISUAL" val="0"/>
  <p:tag name="KSO_WM_UNIT_DIAGRAM_ISREFERUNIT" val="0"/>
  <p:tag name="KSO_WM_UNIT_TYPE" val="d"/>
  <p:tag name="KSO_WM_UNIT_INDEX" val="1"/>
  <p:tag name="KSO_WM_UNIT_ID" val="diagram20216249_1*d*1"/>
  <p:tag name="KSO_WM_TEMPLATE_CATEGORY" val="diagram"/>
  <p:tag name="KSO_WM_TEMPLATE_INDEX" val="20216249"/>
  <p:tag name="KSO_WM_UNIT_LAYERLEVEL" val="1"/>
  <p:tag name="KSO_WM_TAG_VERSION" val="1.0"/>
  <p:tag name="KSO_WM_BEAUTIFY_FLAG" val="#wm#"/>
  <p:tag name="KSO_WM_CHIP_GROUPID" val="5e7310da9a230a26b9e88a19"/>
  <p:tag name="KSO_WM_CHIP_XID" val="5e7310da9a230a26b9e88a1a"/>
  <p:tag name="KSO_WM_UNIT_DEC_AREA_ID" val="2601b7bb4bcd424893aa0278131b6e7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3cf2ff96f64ebd84adae92c488b86e"/>
  <p:tag name="KSO_WM_UNIT_SUPPORT_UNIT_TYPE" val="[&quot;d&quot;]"/>
  <p:tag name="KSO_WM_TEMPLATE_ASSEMBLE_XID" val="5fb5d8f62a846156eda54922"/>
  <p:tag name="KSO_WM_TEMPLATE_ASSEMBLE_GROUPID" val="5fb5d8f62a846156eda54922"/>
  <p:tag name="KSO_WM_UNIT_PICTURE_CLIP_FLAG" val="0"/>
</p:tagLst>
</file>

<file path=ppt/tags/tag217.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6249_1*f*2"/>
  <p:tag name="KSO_WM_TEMPLATE_CATEGORY" val="diagram"/>
  <p:tag name="KSO_WM_TEMPLATE_INDEX" val="20216249"/>
  <p:tag name="KSO_WM_UNIT_LAYERLEVEL" val="1"/>
  <p:tag name="KSO_WM_TAG_VERSION" val="1.0"/>
  <p:tag name="KSO_WM_BEAUTIFY_FLAG" val="#wm#"/>
  <p:tag name="KSO_WM_UNIT_DEFAULT_FONT" val="14;20;2"/>
  <p:tag name="KSO_WM_UNIT_BLOCK" val="0"/>
  <p:tag name="KSO_WM_UNIT_VALUE" val="81"/>
  <p:tag name="KSO_WM_UNIT_SHOW_EDIT_AREA_INDICATION" val="1"/>
  <p:tag name="KSO_WM_CHIP_GROUPID" val="5e6b05596848fb12bee65ac8"/>
  <p:tag name="KSO_WM_CHIP_XID" val="5e6b05596848fb12bee65aca"/>
  <p:tag name="KSO_WM_UNIT_DEC_AREA_ID" val="da702890cb974c65a5ff0d9f4ea374c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981f16d472749a28ff9d0fd20d57812"/>
  <p:tag name="KSO_WM_UNIT_SUPPORT_UNIT_TYPE" val="[&quot;d&quot;]"/>
  <p:tag name="KSO_WM_UNIT_TEXT_FILL_FORE_SCHEMECOLOR_INDEX_BRIGHTNESS" val="0.25"/>
  <p:tag name="KSO_WM_UNIT_TEXT_FILL_FORE_SCHEMECOLOR_INDEX" val="13"/>
  <p:tag name="KSO_WM_UNIT_TEXT_FILL_TYPE" val="1"/>
  <p:tag name="KSO_WM_TEMPLATE_ASSEMBLE_XID" val="5fb5d8f62a846156eda54922"/>
  <p:tag name="KSO_WM_TEMPLATE_ASSEMBLE_GROUPID" val="5fb5d8f62a846156eda54922"/>
</p:tagLst>
</file>

<file path=ppt/tags/tag218.xml><?xml version="1.0" encoding="utf-8"?>
<p:tagLst xmlns:p="http://schemas.openxmlformats.org/presentationml/2006/main">
  <p:tag name="KSO_WM_BEAUTIFY_FLAG" val="#wm#"/>
  <p:tag name="KSO_WM_TEMPLATE_CATEGORY" val="diagram"/>
  <p:tag name="KSO_WM_TEMPLATE_INDEX" val="20216249"/>
  <p:tag name="KSO_WM_SLIDE_ID" val="diagram20216249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2"/>
  <p:tag name="KSO_WM_SLIDE_TYPE" val="text"/>
  <p:tag name="KSO_WM_SLIDE_SUBTYPE" val="picTxt"/>
  <p:tag name="KSO_WM_SLIDE_SIZE" val="912*540"/>
  <p:tag name="KSO_WM_SLIDE_POSITION" val="0*0"/>
  <p:tag name="KSO_WM_SLIDE_LAYOUT_INFO" val="{&quot;direction&quot;:1,&quot;id&quot;:&quot;2020-11-19T10:32:06&quot;,&quot;maxSize&quot;:{&quot;size1&quot;:33.799634822209676},&quot;minSize&quot;:{&quot;size1&quot;:33.799634822209676},&quot;normalSize&quot;:{&quot;size1&quot;:33.799634822209676},&quot;subLayout&quot;:[{&quot;backgroundInfo&quot;:[{&quot;bottom&quot;:0,&quot;bottomAbs&quot;:false,&quot;left&quot;:0,&quot;leftAbs&quot;:false,&quot;right&quot;:0,&quot;rightAbs&quot;:false,&quot;top&quot;:0,&quot;topAbs&quot;:false,&quot;type&quot;:&quot;leftRight&quot;}],&quot;id&quot;:&quot;2020-11-19T10:32:06&quot;,&quot;margin&quot;:{&quot;bottom&quot;:1.6929999589920044,&quot;left&quot;:1.6929999589920044,&quot;right&quot;:1.7200000286102295,&quot;top&quot;:1.6929999589920044},&quot;type&quot;:0},{&quot;id&quot;:&quot;2020-11-19T10:32:06&quot;,&quot;maxSize&quot;:{&quot;size1&quot;:51.100000000000001},&quot;minSize&quot;:{&quot;size1&quot;:24.399999999999999},&quot;normalSize&quot;:{&quot;size1&quot;:25.033333333333335},&quot;subLayout&quot;:[{&quot;id&quot;:&quot;2020-11-19T10:32:06&quot;,&quot;margin&quot;:{&quot;bottom&quot;:0.026000002399086952,&quot;left&quot;:1.6670000553131104,&quot;right&quot;:1.6929999589920044,&quot;top&quot;:1.6929999589920044},&quot;type&quot;:0},{&quot;id&quot;:&quot;2020-11-19T10:32:06&quot;,&quot;maxSize&quot;:{&quot;size1&quot;:55.299999999999997},&quot;minSize&quot;:{&quot;size1&quot;:13.800000000000001},&quot;normalSize&quot;:{&quot;size1&quot;:48.017741218319273},&quot;subLayout&quot;:[{&quot;id&quot;:&quot;2020-11-19T10:32:06&quot;,&quot;margin&quot;:{&quot;bottom&quot;:0.026000002399086952,&quot;left&quot;:1.6770000457763672,&quot;right&quot;:1.6929999589920044,&quot;top&quot;:0.8190000057220459},&quot;type&quot;:0},{&quot;id&quot;:&quot;2020-11-19T10:32:06&quot;,&quot;margin&quot;:{&quot;bottom&quot;:1.6929999589920044,&quot;left&quot;:1.6770000457763672,&quot;right&quot;:1.6929999589920044,&quot;top&quot;:0.81999999284744263},&quot;type&quot;:0}],&quot;type&quot;:0}],&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32998712faa657a55f"/>
  <p:tag name="KSO_WM_CHIP_FILLPROP" val="[[{&quot;text_align&quot;:&quot;lt&quot;,&quot;text_direction&quot;:&quot;horizontal&quot;,&quot;support_big_font&quot;:false,&quot;picture_toward&quot;:0,&quot;picture_dockside&quot;:[],&quot;fill_id&quot;:&quot;2d8a51dbac8b4040bffab146781f8751&quot;,&quot;fill_align&quot;:&quot;lt&quot;,&quot;chip_types&quot;:[&quot;text&quot;,&quot;header&quot;]},{&quot;text_align&quot;:&quot;lm&quot;,&quot;text_direction&quot;:&quot;horizontal&quot;,&quot;support_big_font&quot;:false,&quot;picture_toward&quot;:0,&quot;picture_dockside&quot;:[],&quot;fill_id&quot;:&quot;e5f09dc88fa049a58d1ec918ca598e68&quot;,&quot;fill_align&quot;:&quot;lm&quot;,&quot;chip_types&quot;:[&quot;text&quot;,&quot;picture&quot;]},{&quot;text_align&quot;:&quot;lm&quot;,&quot;text_direction&quot;:&quot;horizontal&quot;,&quot;support_big_font&quot;:false,&quot;picture_toward&quot;:0,&quot;picture_dockside&quot;:[],&quot;fill_id&quot;:&quot;23e371fdcbcd4e10905fdfb74563b55d&quot;,&quot;fill_align&quot;:&quot;lm&quot;,&quot;chip_types&quot;:[&quot;text&quot;,&quot;picture&quot;]},{&quot;text_align&quot;:&quot;lm&quot;,&quot;text_direction&quot;:&quot;horizontal&quot;,&quot;support_big_font&quot;:false,&quot;picture_toward&quot;:0,&quot;picture_dockside&quot;:[],&quot;fill_id&quot;:&quot;835e351563fe48d486b76197b0072bae&quot;,&quot;fill_align&quot;:&quot;lm&quot;,&quot;chip_types&quot;:[&quot;text&quot;,&quot;picture&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0"/>
  <p:tag name="KSO_WM_TEMPLATE_ASSEMBLE_XID" val="5fb5d8f62a846156eda54922"/>
  <p:tag name="KSO_WM_TEMPLATE_ASSEMBLE_GROUPID" val="5fb5d8f62a846156eda5492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06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6406"/>
  <p:tag name="KSO_WM_UNIT_VALUE" val="159"/>
  <p:tag name="KSO_WM_TEMPLATE_ASSEMBLE_XID" val="6065703b4054ed1e2fb81455"/>
  <p:tag name="KSO_WM_TEMPLATE_ASSEMBLE_GROUPID" val="6065703b4054ed1e2fb8145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6406_1*a*1"/>
  <p:tag name="KSO_WM_TEMPLATE_CATEGORY" val="diagram"/>
  <p:tag name="KSO_WM_TEMPLATE_INDEX" val="2021640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3fa616076084e13a77d6e7f29bf4a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0fad508734d46a5912d0bfee5b2b5c3"/>
  <p:tag name="KSO_WM_UNIT_TEXT_FILL_FORE_SCHEMECOLOR_INDEX_BRIGHTNESS" val="0"/>
  <p:tag name="KSO_WM_UNIT_TEXT_FILL_FORE_SCHEMECOLOR_INDEX" val="13"/>
  <p:tag name="KSO_WM_UNIT_TEXT_FILL_TYPE" val="1"/>
  <p:tag name="KSO_WM_TEMPLATE_ASSEMBLE_XID" val="6065703b4054ed1e2fb81455"/>
  <p:tag name="KSO_WM_TEMPLATE_ASSEMBLE_GROUPID" val="6065703b4054ed1e2fb81455"/>
</p:tagLst>
</file>

<file path=ppt/tags/tag221.xml><?xml version="1.0" encoding="utf-8"?>
<p:tagLst xmlns:p="http://schemas.openxmlformats.org/presentationml/2006/main">
  <p:tag name="KSO_WM_UNIT_VALUE" val="677*1692"/>
  <p:tag name="KSO_WM_UNIT_HIGHLIGHT" val="0"/>
  <p:tag name="KSO_WM_UNIT_COMPATIBLE" val="0"/>
  <p:tag name="KSO_WM_UNIT_DIAGRAM_ISNUMVISUAL" val="0"/>
  <p:tag name="KSO_WM_UNIT_DIAGRAM_ISREFERUNIT" val="0"/>
  <p:tag name="KSO_WM_UNIT_TYPE" val="d"/>
  <p:tag name="KSO_WM_UNIT_INDEX" val="1"/>
  <p:tag name="KSO_WM_UNIT_ID" val="diagram20216406_1*d*1"/>
  <p:tag name="KSO_WM_TEMPLATE_CATEGORY" val="diagram"/>
  <p:tag name="KSO_WM_TEMPLATE_INDEX" val="20216406"/>
  <p:tag name="KSO_WM_UNIT_LAYERLEVEL" val="1"/>
  <p:tag name="KSO_WM_TAG_VERSION" val="1.0"/>
  <p:tag name="KSO_WM_BEAUTIFY_FLAG" val="#wm#"/>
  <p:tag name="KSO_WM_CHIP_GROUPID" val="5e7310da9a230a26b9e88a19"/>
  <p:tag name="KSO_WM_CHIP_XID" val="5e7310da9a230a26b9e88a1a"/>
  <p:tag name="KSO_WM_UNIT_DEC_AREA_ID" val="5a3d825024f94fac8e2943ccfbeb6e1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5e7f35c280d4efeb92e16be69052d02"/>
  <p:tag name="KSO_WM_UNIT_SUPPORT_UNIT_TYPE" val="[&quot;d&quot;]"/>
  <p:tag name="KSO_WM_TEMPLATE_ASSEMBLE_XID" val="6065703b4054ed1e2fb81455"/>
  <p:tag name="KSO_WM_TEMPLATE_ASSEMBLE_GROUPID" val="6065703b4054ed1e2fb81455"/>
</p:tagLst>
</file>

<file path=ppt/tags/tag222.xml><?xml version="1.0" encoding="utf-8"?>
<p:tagLst xmlns:p="http://schemas.openxmlformats.org/presentationml/2006/main">
  <p:tag name="KSO_WM_SLIDE_ID" val="diagram2021640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84"/>
  <p:tag name="KSO_WM_SLIDE_POSITION" val="0*0"/>
  <p:tag name="KSO_WM_TAG_VERSION" val="1.0"/>
  <p:tag name="KSO_WM_BEAUTIFY_FLAG" val="#wm#"/>
  <p:tag name="KSO_WM_TEMPLATE_CATEGORY" val="diagram"/>
  <p:tag name="KSO_WM_TEMPLATE_INDEX" val="20216406"/>
  <p:tag name="KSO_WM_SLIDE_LAYOUT" val="a_d"/>
  <p:tag name="KSO_WM_SLIDE_LAYOUT_CNT" val="1_1"/>
  <p:tag name="KSO_WM_SLIDE_LAYOUT_INFO" val="{&quot;id&quot;:&quot;2021-04-01T16:14:54&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6:14:54&quot;,&quot;margin&quot;:{&quot;bottom&quot;:0.42300000786781311,&quot;left&quot;:1.2699999809265137,&quot;right&quot;:1.2699999809265137,&quot;top&quot;:0.42300000786781311},&quot;type&quot;:0},{&quot;id&quot;:&quot;2021-04-01T16:14:54&quot;,&quot;margin&quot;:{&quot;bottom&quot;:1.6940000057220459,&quot;left&quot;:1.6929999589920044,&quot;right&quot;:1.6929999589920044,&quot;top&quot;:1.6929999589920044},&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78e478fb0c58a940c"/>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aae3729e0a0d44488f1a088171be5691&quot;,&quot;fill_align&quot;:&quot;cm&quot;,&quot;chip_types&quot;:[&quot;text&quot;,&quot;picture&quot;]}]]"/>
  <p:tag name="FIXED_XID_TMP" val="5f5ee1ca4d6848d78f644aeb"/>
  <p:tag name="KSO_WM_CHIP_DECFILLPROP" val="[]"/>
  <p:tag name="KSO_WM_SLIDE_CAN_ADD_NAVIGATION" val="1"/>
  <p:tag name="KSO_WM_CHIP_GROUPID" val="5f5ee1ca4d6848d78f644aeb"/>
  <p:tag name="KSO_WM_SLIDE_BK_DARK_LIGHT" val="2"/>
  <p:tag name="KSO_WM_SLIDE_BACKGROUND_TYPE" val="navigation"/>
  <p:tag name="KSO_WM_SLIDE_SUPPORT_FEATURE_TYPE" val="1"/>
  <p:tag name="KSO_WM_TEMPLATE_ASSEMBLE_XID" val="6065703b4054ed1e2fb81455"/>
  <p:tag name="KSO_WM_TEMPLATE_ASSEMBLE_GROUPID" val="6065703b4054ed1e2fb81455"/>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59_1*i*1"/>
  <p:tag name="KSO_WM_TEMPLATE_CATEGORY" val="diagram"/>
  <p:tag name="KSO_WM_TEMPLATE_INDEX" val="20211459"/>
  <p:tag name="KSO_WM_UNIT_LAYERLEVEL" val="1"/>
  <p:tag name="KSO_WM_TAG_VERSION" val="1.0"/>
  <p:tag name="KSO_WM_BEAUTIFY_FLAG" val="#wm#"/>
  <p:tag name="KSO_WM_UNIT_BLOCK" val="0"/>
  <p:tag name="KSO_WM_UNIT_SM_LIMIT_TYPE" val="2"/>
  <p:tag name="KSO_WM_UNIT_DEC_AREA_ID" val="cf4ca8df3e4146fcb66d8a6ab336975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6c91f07b7ee298d4019c64"/>
  <p:tag name="KSO_WM_CHIP_XID" val="5f6c91f07b7ee298d4019c65"/>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795"/>
  <p:tag name="KSO_WM_TEMPLATE_ASSEMBLE_XID" val="60656efd4054ed1e2fb801e5"/>
  <p:tag name="KSO_WM_TEMPLATE_ASSEMBLE_GROUPID" val="60656efd4054ed1e2fb801e5"/>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59_1*i*2"/>
  <p:tag name="KSO_WM_TEMPLATE_CATEGORY" val="diagram"/>
  <p:tag name="KSO_WM_TEMPLATE_INDEX" val="20211459"/>
  <p:tag name="KSO_WM_UNIT_LAYERLEVEL" val="1"/>
  <p:tag name="KSO_WM_TAG_VERSION" val="1.0"/>
  <p:tag name="KSO_WM_BEAUTIFY_FLAG" val="#wm#"/>
  <p:tag name="KSO_WM_UNIT_BLOCK" val="0"/>
  <p:tag name="KSO_WM_UNIT_SM_LIMIT_TYPE" val="2"/>
  <p:tag name="KSO_WM_UNIT_DEC_AREA_ID" val="3e35f03d6e3144cca6bca6d82c15a24e"/>
  <p:tag name="KSO_WM_UNIT_DECORATE_INFO" val="{&quot;DecorateInfoH&quot;:{&quot;IsAbs&quot;:true},&quot;DecorateInfoW&quot;:{&quot;IsAbs&quot;:true},&quot;DecorateInfoX&quot;:{&quot;IsAbs&quot;:true,&quot;Pos&quot;:1},&quot;DecorateInfoY&quot;:{&quot;IsAbs&quot;:true,&quot;Pos&quot;:1},&quot;ReferentInfo&quot;:{&quot;Id&quot;:&quot;cd2ed53f3319462db2dd7537771c07a6&quot;,&quot;X&quot;:{&quot;Pos&quot;:1},&quot;Y&quot;:{&quot;Pos&quot;:1}},&quot;whChangeMode&quot;:0}"/>
  <p:tag name="KSO_WM_CHIP_GROUPID" val="5f6c91f07b7ee298d4019c64"/>
  <p:tag name="KSO_WM_CHIP_XID" val="5f6c91f07b7ee298d4019c65"/>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385"/>
  <p:tag name="KSO_WM_TEMPLATE_ASSEMBLE_XID" val="60656efd4054ed1e2fb801e5"/>
  <p:tag name="KSO_WM_TEMPLATE_ASSEMBLE_GROUPID" val="60656efd4054ed1e2fb801e5"/>
</p:tagLst>
</file>

<file path=ppt/tags/tag225.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1459_1*a*1"/>
  <p:tag name="KSO_WM_TEMPLATE_CATEGORY" val="diagram"/>
  <p:tag name="KSO_WM_TEMPLATE_INDEX" val="202114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c28d29cf76f4b7195eb8a1b31b463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43e0fc7b3b64c5f8be0c1aabc0cf99e"/>
  <p:tag name="KSO_WM_UNIT_SUPPORT_BIG_FONT" val="1"/>
  <p:tag name="KSO_WM_UNIT_TEXT_FILL_FORE_SCHEMECOLOR_INDEX_BRIGHTNESS" val="0"/>
  <p:tag name="KSO_WM_UNIT_TEXT_FILL_FORE_SCHEMECOLOR_INDEX" val="13"/>
  <p:tag name="KSO_WM_UNIT_TEXT_FILL_TYPE" val="1"/>
  <p:tag name="KSO_WM_TEMPLATE_ASSEMBLE_XID" val="60656efd4054ed1e2fb801e5"/>
  <p:tag name="KSO_WM_TEMPLATE_ASSEMBLE_GROUPID" val="60656efd4054ed1e2fb801e5"/>
</p:tagLst>
</file>

<file path=ppt/tags/tag226.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459_1*f*1"/>
  <p:tag name="KSO_WM_TEMPLATE_CATEGORY" val="diagram"/>
  <p:tag name="KSO_WM_TEMPLATE_INDEX" val="20211459"/>
  <p:tag name="KSO_WM_UNIT_LAYERLEVEL" val="1"/>
  <p:tag name="KSO_WM_TAG_VERSION" val="1.0"/>
  <p:tag name="KSO_WM_BEAUTIFY_FLAG" val="#wm#"/>
  <p:tag name="KSO_WM_UNIT_DEFAULT_FONT" val="14;20;2"/>
  <p:tag name="KSO_WM_UNIT_BLOCK" val="0"/>
  <p:tag name="KSO_WM_UNIT_VALUE" val="43"/>
  <p:tag name="KSO_WM_UNIT_SHOW_EDIT_AREA_INDICATION" val="1"/>
  <p:tag name="KSO_WM_CHIP_GROUPID" val="5e6b05596848fb12bee65ac8"/>
  <p:tag name="KSO_WM_CHIP_XID" val="5e6b05596848fb12bee65aca"/>
  <p:tag name="KSO_WM_UNIT_DEC_AREA_ID" val="a6d3fea88687457586d8599158b75aa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694f8dd56be41b2832e5c59ffd92edc"/>
  <p:tag name="KSO_WM_UNIT_TEXT_FILL_FORE_SCHEMECOLOR_INDEX_BRIGHTNESS" val="0.25"/>
  <p:tag name="KSO_WM_UNIT_TEXT_FILL_FORE_SCHEMECOLOR_INDEX" val="13"/>
  <p:tag name="KSO_WM_UNIT_TEXT_FILL_TYPE" val="1"/>
  <p:tag name="KSO_WM_TEMPLATE_ASSEMBLE_XID" val="60656efd4054ed1e2fb801e5"/>
  <p:tag name="KSO_WM_TEMPLATE_ASSEMBLE_GROUPID" val="60656efd4054ed1e2fb801e5"/>
</p:tagLst>
</file>

<file path=ppt/tags/tag227.xml><?xml version="1.0" encoding="utf-8"?>
<p:tagLst xmlns:p="http://schemas.openxmlformats.org/presentationml/2006/main">
  <p:tag name="KSO_WM_UNIT_VALUE" val="804*2157"/>
  <p:tag name="KSO_WM_UNIT_HIGHLIGHT" val="0"/>
  <p:tag name="KSO_WM_UNIT_COMPATIBLE" val="0"/>
  <p:tag name="KSO_WM_UNIT_DIAGRAM_ISNUMVISUAL" val="0"/>
  <p:tag name="KSO_WM_UNIT_DIAGRAM_ISREFERUNIT" val="0"/>
  <p:tag name="KSO_WM_UNIT_TYPE" val="d"/>
  <p:tag name="KSO_WM_UNIT_INDEX" val="1"/>
  <p:tag name="KSO_WM_UNIT_ID" val="diagram20211459_1*d*1"/>
  <p:tag name="KSO_WM_TEMPLATE_CATEGORY" val="diagram"/>
  <p:tag name="KSO_WM_TEMPLATE_INDEX" val="20211459"/>
  <p:tag name="KSO_WM_UNIT_LAYERLEVEL" val="1"/>
  <p:tag name="KSO_WM_TAG_VERSION" val="1.0"/>
  <p:tag name="KSO_WM_BEAUTIFY_FLAG" val="#wm#"/>
  <p:tag name="KSO_WM_CHIP_GROUPID" val="5e7310da9a230a26b9e88a19"/>
  <p:tag name="KSO_WM_CHIP_XID" val="5e7310da9a230a26b9e88a1a"/>
  <p:tag name="KSO_WM_UNIT_DEC_AREA_ID" val="cd2ed53f3319462db2dd7537771c07a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36da794f1b42a883330d08cbd6004d"/>
  <p:tag name="KSO_WM_UNIT_SUPPORT_UNIT_TYPE" val="[&quot;d&quot;,&quot;α&quot;,&quot;β&quot;,&quot;θ&quot;]"/>
  <p:tag name="KSO_WM_TEMPLATE_ASSEMBLE_XID" val="60656efd4054ed1e2fb801e5"/>
  <p:tag name="KSO_WM_TEMPLATE_ASSEMBLE_GROUPID" val="60656efd4054ed1e2fb801e5"/>
</p:tagLst>
</file>

<file path=ppt/tags/tag228.xml><?xml version="1.0" encoding="utf-8"?>
<p:tagLst xmlns:p="http://schemas.openxmlformats.org/presentationml/2006/main">
  <p:tag name="KSO_WM_BEAUTIFY_FLAG" val="#wm#"/>
  <p:tag name="KSO_WM_TEMPLATE_CATEGORY" val="diagram"/>
  <p:tag name="KSO_WM_TEMPLATE_INDEX" val="20211459"/>
  <p:tag name="KSO_WM_SLIDE_ID" val="diagram20211459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960*468"/>
  <p:tag name="KSO_WM_SLIDE_POSITION" val="0*0"/>
  <p:tag name="KSO_WM_SLIDE_LAYOUT_INFO" val="{&quot;id&quot;:&quot;2021-04-01T15:24:14&quot;,&quot;maxSize&quot;:{&quot;size1&quot;:25.509865683096425},&quot;minSize&quot;:{&quot;size1&quot;:18.909865683096427},&quot;normalSize&quot;:{&quot;size1&quot;:20.71116197939272},&quot;subLayout&quot;:[{&quot;id&quot;:&quot;2021-04-01T15:24:14&quot;,&quot;margin&quot;:{&quot;bottom&quot;:0.026000002399086952,&quot;left&quot;:4.445000171661377,&quot;right&quot;:4.445000171661377,&quot;top&quot;:2.1170001029968262},&quot;type&quot;:0},{&quot;id&quot;:&quot;2021-04-01T15:24:14&quot;,&quot;maxSize&quot;:{&quot;size1&quot;:78.699775442298659},&quot;minSize&quot;:{&quot;size1&quot;:70.099775442298665},&quot;normalSize&quot;:{&quot;size1&quot;:71.861796895565149},&quot;subLayout&quot;:[{&quot;id&quot;:&quot;2021-04-01T15:24:14&quot;,&quot;margin&quot;:{&quot;bottom&quot;:1.2439998388290405,&quot;left&quot;:4.6570000648498535,&quot;right&quot;:4.2329998016357422,&quot;top&quot;:1.2439998388290405},&quot;type&quot;:0},{&quot;id&quot;:&quot;2021-04-01T15:24:14&quot;,&quot;margin&quot;:{&quot;bottom&quot;:1.6929999589920044,&quot;left&quot;:1.6929999589920044,&quot;right&quot;:1.6929999589920044,&quot;top&quot;:0.026000002399086952},&quot;type&quot;:0}],&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1f07b7ee298d4019c65"/>
  <p:tag name="KSO_WM_CHIP_FILLPROP" val="[[{&quot;text_align&quot;:&quot;cm&quot;,&quot;text_direction&quot;:&quot;horizontal&quot;,&quot;support_big_font&quot;:true,&quot;fill_id&quot;:&quot;5116bb54b9204f3e9c0e418dba9e0b40&quot;,&quot;fill_align&quot;:&quot;cm&quot;,&quot;chip_types&quot;:[&quot;header&quot;]},{&quot;text_align&quot;:&quot;cm&quot;,&quot;text_direction&quot;:&quot;horizontal&quot;,&quot;support_big_font&quot;:false,&quot;fill_id&quot;:&quot;699c3ce0dcc84f22a29d1985fde2f562&quot;,&quot;fill_align&quot;:&quot;cm&quot;,&quot;chip_types&quot;:[&quot;text&quot;]},{&quot;text_align&quot;:&quot;cm&quot;,&quot;text_direction&quot;:&quot;horizontal&quot;,&quot;support_features&quot;:[&quot;collage&quot;,&quot;carousel&quot;],&quot;support_big_font&quot;:false,&quot;fill_id&quot;:&quot;85d69288f4144befb788b4bb6bfdeacf&quot;,&quot;fill_align&quot;:&quot;cm&quot;,&quot;chip_types&quot;:[&quot;picture&quot;,&quot;chart&quot;,&quot;table&quot;,&quot;video&quot;]}],[{&quot;text_align&quot;:&quot;cm&quot;,&quot;text_direction&quot;:&quot;horizontal&quot;,&quot;support_big_font&quot;:true,&quot;fill_id&quot;:&quot;5116bb54b9204f3e9c0e418dba9e0b40&quot;,&quot;fill_align&quot;:&quot;cm&quot;,&quot;chip_types&quot;:[&quot;header&quot;]},{&quot;text_align&quot;:&quot;lm&quot;,&quot;text_direction&quot;:&quot;horizontal&quot;,&quot;support_big_font&quot;:false,&quot;fill_id&quot;:&quot;699c3ce0dcc84f22a29d1985fde2f562&quot;,&quot;fill_align&quot;:&quot;cm&quot;,&quot;chip_types&quot;:[&quot;text&quot;]},{&quot;text_align&quot;:&quot;cm&quot;,&quot;text_direction&quot;:&quot;horizontal&quot;,&quot;support_features&quot;:[&quot;collage&quot;,&quot;carousel&quot;],&quot;support_big_font&quot;:false,&quot;fill_id&quot;:&quot;85d69288f4144befb788b4bb6bfdeacf&quot;,&quot;fill_align&quot;:&quot;cm&quot;,&quot;chip_types&quot;:[&quot;picture&quot;,&quot;chart&quot;,&quot;table&quot;,&quot;video&quot;]}]]"/>
  <p:tag name="KSO_WM_CHIP_DECFILLPROP" val="[]"/>
  <p:tag name="KSO_WM_SLIDE_CAN_ADD_NAVIGATION" val="1"/>
  <p:tag name="KSO_WM_CHIP_GROUPID" val="5f6c91f07b7ee298d4019c64"/>
  <p:tag name="KSO_WM_SLIDE_BK_DARK_LIGHT" val="2"/>
  <p:tag name="KSO_WM_SLIDE_BACKGROUND_TYPE" val="general"/>
  <p:tag name="KSO_WM_SLIDE_SUPPORT_FEATURE_TYPE" val="3"/>
  <p:tag name="KSO_WM_TEMPLATE_ASSEMBLE_XID" val="60656efd4054ed1e2fb801e5"/>
  <p:tag name="KSO_WM_TEMPLATE_ASSEMBLE_GROUPID" val="60656efd4054ed1e2fb801e5"/>
</p:tagLst>
</file>

<file path=ppt/tags/tag229.xml><?xml version="1.0" encoding="utf-8"?>
<p:tagLst xmlns:p="http://schemas.openxmlformats.org/presentationml/2006/main">
  <p:tag name="KSO_WM_UNIT_VALUE" val="1340*3384"/>
  <p:tag name="KSO_WM_UNIT_HIGHLIGHT" val="0"/>
  <p:tag name="KSO_WM_UNIT_COMPATIBLE" val="1"/>
  <p:tag name="KSO_WM_UNIT_DIAGRAM_ISNUMVISUAL" val="0"/>
  <p:tag name="KSO_WM_UNIT_DIAGRAM_ISREFERUNIT" val="0"/>
  <p:tag name="KSO_WM_UNIT_TYPE" val="d"/>
  <p:tag name="KSO_WM_UNIT_INDEX" val="1"/>
  <p:tag name="KSO_WM_UNIT_ID" val="diagram20216515_1*d*1"/>
  <p:tag name="KSO_WM_TEMPLATE_CATEGORY" val="diagram"/>
  <p:tag name="KSO_WM_TEMPLATE_INDEX" val="20216515"/>
  <p:tag name="KSO_WM_UNIT_LAYERLEVEL" val="1"/>
  <p:tag name="KSO_WM_TAG_VERSION" val="1.0"/>
  <p:tag name="KSO_WM_BEAUTIFY_FLAG" val="#wm#"/>
  <p:tag name="KSO_WM_CHIP_GROUPID" val="5e7310da9a230a26b9e88a19"/>
  <p:tag name="KSO_WM_CHIP_XID" val="5e7310da9a230a26b9e88a1a"/>
  <p:tag name="KSO_WM_UNIT_DEC_AREA_ID" val="5873154d8a614f779784b029127d7e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3c6e690f4694be9b7892faf93e1f7eb"/>
  <p:tag name="KSO_WM_TEMPLATE_ASSEMBLE_XID" val="6065703c4054ed1e2fb81464"/>
  <p:tag name="KSO_WM_TEMPLATE_ASSEMBLE_GROUPID" val="6065703c4054ed1e2fb8146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6515_1*a*1"/>
  <p:tag name="KSO_WM_TEMPLATE_CATEGORY" val="diagram"/>
  <p:tag name="KSO_WM_TEMPLATE_INDEX" val="2021651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5028774de54767a9fa3d41695bed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1914d25646a4baaadafdf08b7105ce9"/>
  <p:tag name="KSO_WM_UNIT_TEXT_FILL_FORE_SCHEMECOLOR_INDEX_BRIGHTNESS" val="0"/>
  <p:tag name="KSO_WM_UNIT_TEXT_FILL_FORE_SCHEMECOLOR_INDEX" val="13"/>
  <p:tag name="KSO_WM_UNIT_TEXT_FILL_TYPE" val="1"/>
  <p:tag name="KSO_WM_TEMPLATE_ASSEMBLE_XID" val="6065703c4054ed1e2fb81464"/>
  <p:tag name="KSO_WM_TEMPLATE_ASSEMBLE_GROUPID" val="6065703c4054ed1e2fb81464"/>
  <p:tag name="KSO_WM_UNIT_SMARTLAYOUT_COMPRESS_INFO" val="{&#10;    &quot;id&quot;: &quot;2021-04-01T16:15:03&quot;,&#10;    &quot;max&quot;: 0.022125984251964326,&#10;    &quot;topChanged&quot;: 0.011133510618736367&#10;}&#10;"/>
</p:tagLst>
</file>

<file path=ppt/tags/tag231.xml><?xml version="1.0" encoding="utf-8"?>
<p:tagLst xmlns:p="http://schemas.openxmlformats.org/presentationml/2006/main">
  <p:tag name="KSO_WM_BEAUTIFY_FLAG" val="#wm#"/>
  <p:tag name="KSO_WM_TEMPLATE_CATEGORY" val="diagram"/>
  <p:tag name="KSO_WM_TEMPLATE_INDEX" val="20216515"/>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b9b4c998712faa657a316"/>
  <p:tag name="KSO_WM_CHIP_FILLPROP" val="[[{&quot;text_align&quot;:&quot;cm&quot;,&quot;text_direction&quot;:&quot;horizontal&quot;,&quot;support_big_font&quot;:false,&quot;picture_toward&quot;:0,&quot;picture_dockside&quot;:[],&quot;fill_id&quot;:&quot;488cb8f3ea9e4de3809e802b8bdd4893&quot;,&quot;fill_align&quot;:&quot;cm&quot;,&quot;chip_types&quot;:[&quot;picture&quot;]},{&quot;text_align&quot;:&quot;cm&quot;,&quot;text_direction&quot;:&quot;horizontal&quot;,&quot;support_big_font&quot;:false,&quot;picture_toward&quot;:0,&quot;picture_dockside&quot;:[],&quot;fill_id&quot;:&quot;2ba235dfead84236bcd9773654bd8c0f&quot;,&quot;fill_align&quot;:&quot;cm&quot;,&quot;chip_types&quot;:[&quot;text&quot;,&quot;header&quot;]}],[{&quot;text_align&quot;:&quot;cm&quot;,&quot;text_direction&quot;:&quot;horizontal&quot;,&quot;support_big_font&quot;:false,&quot;picture_toward&quot;:0,&quot;picture_dockside&quot;:[],&quot;fill_id&quot;:&quot;488cb8f3ea9e4de3809e802b8bdd4893&quot;,&quot;fill_align&quot;:&quot;cm&quot;,&quot;chip_types&quot;:[&quot;picture&quot;]},{&quot;text_align&quot;:&quot;lm&quot;,&quot;text_direction&quot;:&quot;horizontal&quot;,&quot;support_big_font&quot;:false,&quot;picture_toward&quot;:0,&quot;picture_dockside&quot;:[],&quot;fill_id&quot;:&quot;2ba235dfead84236bcd9773654bd8c0f&quot;,&quot;fill_align&quot;:&quot;lm&quot;,&quot;chip_types&quot;:[&quot;text&quot;]}]]"/>
  <p:tag name="KSO_WM_CHIP_DECFILLPROP" val="[]"/>
  <p:tag name="KSO_WM_SLIDE_ID" val="diagram20216515_1"/>
  <p:tag name="KSO_WM_TEMPLATE_SUBCATEGORY" val="21"/>
  <p:tag name="KSO_WM_TEMPLATE_MASTER_TYPE" val="0"/>
  <p:tag name="KSO_WM_TEMPLATE_COLOR_TYPE" val="1"/>
  <p:tag name="KSO_WM_SLIDE_ITEM_CNT" val="0"/>
  <p:tag name="KSO_WM_SLIDE_INDEX" val="1"/>
  <p:tag name="KSO_WM_TAG_VERSION" val="1.0"/>
  <p:tag name="KSO_WM_SLIDE_LAYOUT" val="a_d"/>
  <p:tag name="KSO_WM_SLIDE_LAYOUT_CNT" val="1_1"/>
  <p:tag name="KSO_WM_SLIDE_TYPE" val="text"/>
  <p:tag name="KSO_WM_SLIDE_SIZE" val="960*480"/>
  <p:tag name="KSO_WM_SLIDE_POSITION" val="0*0"/>
  <p:tag name="KSO_WM_CHIP_GROUPID" val="5e9e693773d2384101fd9d22"/>
  <p:tag name="KSO_WM_SLIDE_BK_DARK_LIGHT" val="2"/>
  <p:tag name="KSO_WM_SLIDE_BACKGROUND_TYPE" val="general"/>
  <p:tag name="KSO_WM_SLIDE_SUPPORT_FEATURE_TYPE" val="0"/>
  <p:tag name="KSO_WM_SLIDE_SUBTYPE" val="picTxt"/>
  <p:tag name="KSO_WM_TEMPLATE_ASSEMBLE_XID" val="6065703c4054ed1e2fb81464"/>
  <p:tag name="KSO_WM_TEMPLATE_ASSEMBLE_GROUPID" val="6065703c4054ed1e2fb81464"/>
  <p:tag name="KSO_WM_SLIDE_LAYOUT_INFO" val="{&quot;backgroundInfo&quot;:[{&quot;bottom&quot;:0,&quot;bottomAbs&quot;:false,&quot;left&quot;:0,&quot;leftAbs&quot;:false,&quot;right&quot;:0,&quot;rightAbs&quot;:false,&quot;top&quot;:0,&quot;topAbs&quot;:false,&quot;type&quot;:&quot;general&quot;}],&quot;id&quot;:&quot;2021-04-01T16:15:03&quot;,&quot;maxSize&quot;:{&quot;size1&quot;:70.599999999999994},&quot;minSize&quot;:{&quot;size1&quot;:70.599999999999994},&quot;normalSize&quot;:{&quot;size1&quot;:70.599999999999994},&quot;subLayout&quot;:[{&quot;id&quot;:&quot;2021-04-01T16:15:03&quot;,&quot;type&quot;:0},{&quot;id&quot;:&quot;2021-04-01T16:15:03&quot;,&quot;margin&quot;:{&quot;bottom&quot;:1.2699999809265137,&quot;left&quot;:2.752000093460083,&quot;right&quot;:2.752000093460083,&quot;top&quot;:0.91699999570846558},&quot;type&quot;:0}],&quot;type&quot;:0}"/>
  <p:tag name="KSO_WM_SLIDE_BACKGROUND" val="[&quot;general&quot;]"/>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498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498"/>
  <p:tag name="KSO_WM_UNIT_VALUE" val="159"/>
  <p:tag name="KSO_WM_TEMPLATE_ASSEMBLE_XID" val="60656f624054ed1e2fb80903"/>
  <p:tag name="KSO_WM_TEMPLATE_ASSEMBLE_GROUPID" val="60656f624054ed1e2fb80903"/>
</p:tagLst>
</file>

<file path=ppt/tags/tag233.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498_1*a*1"/>
  <p:tag name="KSO_WM_TEMPLATE_CATEGORY" val="diagram"/>
  <p:tag name="KSO_WM_TEMPLATE_INDEX" val="202124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e50205074a443d1bf4a3db39d11007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dc19450dbff48e089b7e78cfdd7d03b"/>
  <p:tag name="KSO_WM_UNIT_TEXT_FILL_FORE_SCHEMECOLOR_INDEX_BRIGHTNESS" val="0"/>
  <p:tag name="KSO_WM_UNIT_TEXT_FILL_FORE_SCHEMECOLOR_INDEX" val="13"/>
  <p:tag name="KSO_WM_UNIT_TEXT_FILL_TYPE" val="1"/>
  <p:tag name="KSO_WM_TEMPLATE_ASSEMBLE_XID" val="60656f624054ed1e2fb80903"/>
  <p:tag name="KSO_WM_TEMPLATE_ASSEMBLE_GROUPID" val="60656f624054ed1e2fb80903"/>
</p:tagLst>
</file>

<file path=ppt/tags/tag234.xml><?xml version="1.0" encoding="utf-8"?>
<p:tagLst xmlns:p="http://schemas.openxmlformats.org/presentationml/2006/main">
  <p:tag name="KSO_WM_UNIT_VALUE" val="1311*2200"/>
  <p:tag name="KSO_WM_UNIT_HIGHLIGHT" val="0"/>
  <p:tag name="KSO_WM_UNIT_COMPATIBLE" val="0"/>
  <p:tag name="KSO_WM_UNIT_DIAGRAM_ISNUMVISUAL" val="0"/>
  <p:tag name="KSO_WM_UNIT_DIAGRAM_ISREFERUNIT" val="0"/>
  <p:tag name="KSO_WM_UNIT_TYPE" val="d"/>
  <p:tag name="KSO_WM_UNIT_INDEX" val="1"/>
  <p:tag name="KSO_WM_UNIT_ID" val="diagram20212498_1*d*1"/>
  <p:tag name="KSO_WM_TEMPLATE_CATEGORY" val="diagram"/>
  <p:tag name="KSO_WM_TEMPLATE_INDEX" val="20212498"/>
  <p:tag name="KSO_WM_UNIT_LAYERLEVEL" val="1"/>
  <p:tag name="KSO_WM_TAG_VERSION" val="1.0"/>
  <p:tag name="KSO_WM_BEAUTIFY_FLAG" val="#wm#"/>
  <p:tag name="KSO_WM_CHIP_GROUPID" val="5e7310da9a230a26b9e88a19"/>
  <p:tag name="KSO_WM_CHIP_XID" val="5e7310da9a230a26b9e88a1a"/>
  <p:tag name="KSO_WM_UNIT_DEC_AREA_ID" val="50b3ac1e5a5f44fa8d2222544da5e7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3fdd3829ffa435a860237f37d74b95d"/>
  <p:tag name="KSO_WM_UNIT_SUPPORT_UNIT_TYPE" val="[&quot;l&quot;,&quot;m&quot;,&quot;n&quot;,&quot;o&quot;,&quot;p&quot;,&quot;q&quot;,&quot;r&quot;,&quot;δ&quot;,&quot;ε&quot;,&quot;ζ&quot;,&quot;η&quot;,&quot;d&quot;,&quot;α&quot;,&quot;β&quot;,&quot;θ&quot;]"/>
  <p:tag name="KSO_WM_TEMPLATE_ASSEMBLE_XID" val="60656f624054ed1e2fb80903"/>
  <p:tag name="KSO_WM_TEMPLATE_ASSEMBLE_GROUPID" val="60656f624054ed1e2fb80903"/>
</p:tagLst>
</file>

<file path=ppt/tags/tag235.xml><?xml version="1.0" encoding="utf-8"?>
<p:tagLst xmlns:p="http://schemas.openxmlformats.org/presentationml/2006/main">
  <p:tag name="KSO_WM_SLIDE_ID" val="diagram2021249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0"/>
  <p:tag name="KSO_WM_TAG_VERSION" val="1.0"/>
  <p:tag name="KSO_WM_BEAUTIFY_FLAG" val="#wm#"/>
  <p:tag name="KSO_WM_TEMPLATE_CATEGORY" val="diagram"/>
  <p:tag name="KSO_WM_TEMPLATE_INDEX" val="2021249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43:21&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43:21&quot;,&quot;margin&quot;:{&quot;bottom&quot;:0.42300000786781311,&quot;left&quot;:1.2699999809265137,&quot;right&quot;:1.2699999809265137,&quot;top&quot;:0.42300000786781311},&quot;type&quot;:0},{&quot;direction&quot;:1,&quot;id&quot;:&quot;2021-04-01T15:43:21&quot;,&quot;maxSize&quot;:{&quot;size1&quot;:72.499688384414185},&quot;minSize&quot;:{&quot;size1&quot;:29.999688384414185},&quot;normalSize&quot;:{&quot;size1&quot;:70.780938384414185},&quot;subLayout&quot;:[{&quot;id&quot;:&quot;2021-04-01T15:43:21&quot;,&quot;margin&quot;:{&quot;bottom&quot;:1.6929999589920044,&quot;left&quot;:1.6929999589920044,&quot;right&quot;:0.84700000286102295,&quot;top&quot;:1.6929999589920044},&quot;type&quot;:0},{&quot;id&quot;:&quot;2021-04-01T15:43:21&quot;,&quot;margin&quot;:{&quot;bottom&quot;:1.6929999589920044,&quot;left&quot;:0.026000002399086952,&quot;right&quot;:1.6929999589920044,&quot;top&quot;:1.6929999589920044},&quot;type&quot;:0}],&quot;type&quot;:0}],&quot;type&quot;:0}"/>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724318ba889447f7b57e0c6dff0f547d&quot;,&quot;fill_align&quot;:&quot;lm&quot;,&quot;chip_types&quot;:[&quot;header&quot;]},{&quot;text_align&quot;:&quot;lm&quot;,&quot;text_direction&quot;:&quot;horizontal&quot;,&quot;support_features&quot;:[&quot;collage&quot;,&quot;carousel&quot;,&quot;creativecrop&quot;],&quot;support_big_font&quot;:false,&quot;picture_toward&quot;:0,&quot;picture_dockside&quot;:[],&quot;fill_id&quot;:&quot;4741b90348c5473d8465a405175a212c&quot;,&quot;fill_align&quot;:&quot;l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407ba1dadf18432cbe62c2e535efda18&quot;,&quot;fill_align&quot;:&quot;lm&quot;,&quot;chip_types&quot;:[&quot;pictext&quot;,&quot;text&quot;,&quot;picture&quot;]}]]"/>
  <p:tag name="KSO_WM_CHIP_XID" val="5f0da2082c9c209bb8bb6589"/>
  <p:tag name="KSO_WM_CHIP_DECFILLPROP" val="[]"/>
  <p:tag name="KSO_WM_CHIP_GROUPID" val="5f0da2082c9c209bb8bb6588"/>
  <p:tag name="KSO_WM_SLIDE_BK_DARK_LIGHT" val="2"/>
  <p:tag name="KSO_WM_SLIDE_BACKGROUND_TYPE" val="navigation"/>
  <p:tag name="KSO_WM_SLIDE_SUPPORT_FEATURE_TYPE" val="7"/>
  <p:tag name="KSO_WM_TEMPLATE_ASSEMBLE_XID" val="60656f624054ed1e2fb80903"/>
  <p:tag name="KSO_WM_TEMPLATE_ASSEMBLE_GROUPID" val="60656f624054ed1e2fb80903"/>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498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498"/>
  <p:tag name="KSO_WM_UNIT_VALUE" val="159"/>
  <p:tag name="KSO_WM_TEMPLATE_ASSEMBLE_XID" val="60656f624054ed1e2fb80903"/>
  <p:tag name="KSO_WM_TEMPLATE_ASSEMBLE_GROUPID" val="60656f624054ed1e2fb80903"/>
</p:tagLst>
</file>

<file path=ppt/tags/tag23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498_1*a*1"/>
  <p:tag name="KSO_WM_TEMPLATE_CATEGORY" val="diagram"/>
  <p:tag name="KSO_WM_TEMPLATE_INDEX" val="202124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e50205074a443d1bf4a3db39d11007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dc19450dbff48e089b7e78cfdd7d03b"/>
  <p:tag name="KSO_WM_UNIT_TEXT_FILL_FORE_SCHEMECOLOR_INDEX_BRIGHTNESS" val="0"/>
  <p:tag name="KSO_WM_UNIT_TEXT_FILL_FORE_SCHEMECOLOR_INDEX" val="13"/>
  <p:tag name="KSO_WM_UNIT_TEXT_FILL_TYPE" val="1"/>
  <p:tag name="KSO_WM_TEMPLATE_ASSEMBLE_XID" val="60656f624054ed1e2fb80903"/>
  <p:tag name="KSO_WM_TEMPLATE_ASSEMBLE_GROUPID" val="60656f624054ed1e2fb80903"/>
</p:tagLst>
</file>

<file path=ppt/tags/tag238.xml><?xml version="1.0" encoding="utf-8"?>
<p:tagLst xmlns:p="http://schemas.openxmlformats.org/presentationml/2006/main">
  <p:tag name="KSO_WM_UNIT_PLACING_PICTURE_USER_VIEWPORT" val="{&quot;height&quot;:4556,&quot;width&quot;:9691}"/>
</p:tagLst>
</file>

<file path=ppt/tags/tag239.xml><?xml version="1.0" encoding="utf-8"?>
<p:tagLst xmlns:p="http://schemas.openxmlformats.org/presentationml/2006/main">
  <p:tag name="KSO_WM_UNIT_PLACING_PICTURE_USER_VIEWPORT" val="{&quot;height&quot;:4352,&quot;width&quot;:935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ID" val="diagram2021249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0"/>
  <p:tag name="KSO_WM_TAG_VERSION" val="1.0"/>
  <p:tag name="KSO_WM_BEAUTIFY_FLAG" val="#wm#"/>
  <p:tag name="KSO_WM_TEMPLATE_CATEGORY" val="diagram"/>
  <p:tag name="KSO_WM_TEMPLATE_INDEX" val="2021249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43:21&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43:21&quot;,&quot;margin&quot;:{&quot;bottom&quot;:0.42300000786781311,&quot;left&quot;:1.2699999809265137,&quot;right&quot;:1.2699999809265137,&quot;top&quot;:0.42300000786781311},&quot;type&quot;:0},{&quot;direction&quot;:1,&quot;id&quot;:&quot;2021-04-01T15:43:21&quot;,&quot;maxSize&quot;:{&quot;size1&quot;:72.499688384414185},&quot;minSize&quot;:{&quot;size1&quot;:29.999688384414185},&quot;normalSize&quot;:{&quot;size1&quot;:70.780938384414185},&quot;subLayout&quot;:[{&quot;id&quot;:&quot;2021-04-01T15:43:21&quot;,&quot;margin&quot;:{&quot;bottom&quot;:1.6929999589920044,&quot;left&quot;:1.6929999589920044,&quot;right&quot;:0.84700000286102295,&quot;top&quot;:1.6929999589920044},&quot;type&quot;:0},{&quot;id&quot;:&quot;2021-04-01T15:43:21&quot;,&quot;margin&quot;:{&quot;bottom&quot;:1.6929999589920044,&quot;left&quot;:0.026000002399086952,&quot;right&quot;:1.6929999589920044,&quot;top&quot;:1.6929999589920044},&quot;type&quot;:0}],&quot;type&quot;:0}],&quot;type&quot;:0}"/>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724318ba889447f7b57e0c6dff0f547d&quot;,&quot;fill_align&quot;:&quot;lm&quot;,&quot;chip_types&quot;:[&quot;header&quot;]},{&quot;text_align&quot;:&quot;lm&quot;,&quot;text_direction&quot;:&quot;horizontal&quot;,&quot;support_features&quot;:[&quot;collage&quot;,&quot;carousel&quot;,&quot;creativecrop&quot;],&quot;support_big_font&quot;:false,&quot;picture_toward&quot;:0,&quot;picture_dockside&quot;:[],&quot;fill_id&quot;:&quot;4741b90348c5473d8465a405175a212c&quot;,&quot;fill_align&quot;:&quot;l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407ba1dadf18432cbe62c2e535efda18&quot;,&quot;fill_align&quot;:&quot;lm&quot;,&quot;chip_types&quot;:[&quot;pictext&quot;,&quot;text&quot;,&quot;picture&quot;]}]]"/>
  <p:tag name="KSO_WM_CHIP_XID" val="5f0da2082c9c209bb8bb6589"/>
  <p:tag name="KSO_WM_CHIP_DECFILLPROP" val="[]"/>
  <p:tag name="KSO_WM_CHIP_GROUPID" val="5f0da2082c9c209bb8bb6588"/>
  <p:tag name="KSO_WM_SLIDE_BK_DARK_LIGHT" val="2"/>
  <p:tag name="KSO_WM_SLIDE_BACKGROUND_TYPE" val="navigation"/>
  <p:tag name="KSO_WM_SLIDE_SUPPORT_FEATURE_TYPE" val="7"/>
  <p:tag name="KSO_WM_TEMPLATE_ASSEMBLE_XID" val="60656f624054ed1e2fb80903"/>
  <p:tag name="KSO_WM_TEMPLATE_ASSEMBLE_GROUPID" val="60656f624054ed1e2fb80903"/>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498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498"/>
  <p:tag name="KSO_WM_UNIT_VALUE" val="159"/>
  <p:tag name="KSO_WM_TEMPLATE_ASSEMBLE_XID" val="60656f624054ed1e2fb80903"/>
  <p:tag name="KSO_WM_TEMPLATE_ASSEMBLE_GROUPID" val="60656f624054ed1e2fb80903"/>
</p:tagLst>
</file>

<file path=ppt/tags/tag242.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498_1*a*1"/>
  <p:tag name="KSO_WM_TEMPLATE_CATEGORY" val="diagram"/>
  <p:tag name="KSO_WM_TEMPLATE_INDEX" val="202124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e50205074a443d1bf4a3db39d11007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dc19450dbff48e089b7e78cfdd7d03b"/>
  <p:tag name="KSO_WM_UNIT_TEXT_FILL_FORE_SCHEMECOLOR_INDEX_BRIGHTNESS" val="0"/>
  <p:tag name="KSO_WM_UNIT_TEXT_FILL_FORE_SCHEMECOLOR_INDEX" val="13"/>
  <p:tag name="KSO_WM_UNIT_TEXT_FILL_TYPE" val="1"/>
  <p:tag name="KSO_WM_TEMPLATE_ASSEMBLE_XID" val="60656f624054ed1e2fb80903"/>
  <p:tag name="KSO_WM_TEMPLATE_ASSEMBLE_GROUPID" val="60656f624054ed1e2fb80903"/>
</p:tagLst>
</file>

<file path=ppt/tags/tag243.xml><?xml version="1.0" encoding="utf-8"?>
<p:tagLst xmlns:p="http://schemas.openxmlformats.org/presentationml/2006/main">
  <p:tag name="KSO_WM_SLIDE_ID" val="diagram2021249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0"/>
  <p:tag name="KSO_WM_TAG_VERSION" val="1.0"/>
  <p:tag name="KSO_WM_BEAUTIFY_FLAG" val="#wm#"/>
  <p:tag name="KSO_WM_TEMPLATE_CATEGORY" val="diagram"/>
  <p:tag name="KSO_WM_TEMPLATE_INDEX" val="2021249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43:21&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43:21&quot;,&quot;margin&quot;:{&quot;bottom&quot;:0.42300000786781311,&quot;left&quot;:1.2699999809265137,&quot;right&quot;:1.2699999809265137,&quot;top&quot;:0.42300000786781311},&quot;type&quot;:0},{&quot;direction&quot;:1,&quot;id&quot;:&quot;2021-04-01T15:43:21&quot;,&quot;maxSize&quot;:{&quot;size1&quot;:72.499688384414185},&quot;minSize&quot;:{&quot;size1&quot;:29.999688384414185},&quot;normalSize&quot;:{&quot;size1&quot;:70.780938384414185},&quot;subLayout&quot;:[{&quot;id&quot;:&quot;2021-04-01T15:43:21&quot;,&quot;margin&quot;:{&quot;bottom&quot;:1.6929999589920044,&quot;left&quot;:1.6929999589920044,&quot;right&quot;:0.84700000286102295,&quot;top&quot;:1.6929999589920044},&quot;type&quot;:0},{&quot;id&quot;:&quot;2021-04-01T15:43:21&quot;,&quot;margin&quot;:{&quot;bottom&quot;:1.6929999589920044,&quot;left&quot;:0.026000002399086952,&quot;right&quot;:1.6929999589920044,&quot;top&quot;:1.6929999589920044},&quot;type&quot;:0}],&quot;type&quot;:0}],&quot;type&quot;:0}"/>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724318ba889447f7b57e0c6dff0f547d&quot;,&quot;fill_align&quot;:&quot;lm&quot;,&quot;chip_types&quot;:[&quot;header&quot;]},{&quot;text_align&quot;:&quot;lm&quot;,&quot;text_direction&quot;:&quot;horizontal&quot;,&quot;support_features&quot;:[&quot;collage&quot;,&quot;carousel&quot;,&quot;creativecrop&quot;],&quot;support_big_font&quot;:false,&quot;picture_toward&quot;:0,&quot;picture_dockside&quot;:[],&quot;fill_id&quot;:&quot;4741b90348c5473d8465a405175a212c&quot;,&quot;fill_align&quot;:&quot;l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407ba1dadf18432cbe62c2e535efda18&quot;,&quot;fill_align&quot;:&quot;lm&quot;,&quot;chip_types&quot;:[&quot;pictext&quot;,&quot;text&quot;,&quot;picture&quot;]}]]"/>
  <p:tag name="KSO_WM_CHIP_XID" val="5f0da2082c9c209bb8bb6589"/>
  <p:tag name="KSO_WM_CHIP_DECFILLPROP" val="[]"/>
  <p:tag name="KSO_WM_CHIP_GROUPID" val="5f0da2082c9c209bb8bb6588"/>
  <p:tag name="KSO_WM_SLIDE_BK_DARK_LIGHT" val="2"/>
  <p:tag name="KSO_WM_SLIDE_BACKGROUND_TYPE" val="navigation"/>
  <p:tag name="KSO_WM_SLIDE_SUPPORT_FEATURE_TYPE" val="7"/>
  <p:tag name="KSO_WM_TEMPLATE_ASSEMBLE_XID" val="60656f624054ed1e2fb80903"/>
  <p:tag name="KSO_WM_TEMPLATE_ASSEMBLE_GROUPID" val="60656f624054ed1e2fb80903"/>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8780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780"/>
  <p:tag name="KSO_WM_UNIT_VALUE" val="954"/>
  <p:tag name="KSO_WM_TEMPLATE_ASSEMBLE_XID" val="60656e914054ed1e2fb7fba8"/>
  <p:tag name="KSO_WM_TEMPLATE_ASSEMBLE_GROUPID" val="60656e914054ed1e2fb7fba8"/>
</p:tagLst>
</file>

<file path=ppt/tags/tag245.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780_1*a*1"/>
  <p:tag name="KSO_WM_TEMPLATE_CATEGORY" val="diagram"/>
  <p:tag name="KSO_WM_TEMPLATE_INDEX" val="202087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b07f497cb7741e284d878587b0f447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ce1ffb9e2a4797a5c09225d542ae31"/>
  <p:tag name="KSO_WM_UNIT_TEXT_FILL_FORE_SCHEMECOLOR_INDEX_BRIGHTNESS" val="0"/>
  <p:tag name="KSO_WM_UNIT_TEXT_FILL_FORE_SCHEMECOLOR_INDEX" val="13"/>
  <p:tag name="KSO_WM_UNIT_TEXT_FILL_TYPE" val="1"/>
  <p:tag name="KSO_WM_TEMPLATE_ASSEMBLE_XID" val="60656e914054ed1e2fb7fba8"/>
  <p:tag name="KSO_WM_TEMPLATE_ASSEMBLE_GROUPID" val="60656e914054ed1e2fb7fba8"/>
  <p:tag name="KSO_WM_UNIT_SMARTLAYOUT_COMPRESS_INFO" val="{&#10;    &quot;id&quot;: &quot;2021-04-01T15:06:57&quot;,&#10;    &quot;max&quot;: 0.022125984251964326,&#10;    &quot;topChanged&quot;: 0.011485353692221921&#10;}&#10;"/>
</p:tagLst>
</file>

<file path=ppt/tags/tag246.xml><?xml version="1.0" encoding="utf-8"?>
<p:tagLst xmlns:p="http://schemas.openxmlformats.org/presentationml/2006/main">
  <p:tag name="KSO_WM_UNIT_VALUE" val="1015*1904"/>
  <p:tag name="KSO_WM_UNIT_HIGHLIGHT" val="0"/>
  <p:tag name="KSO_WM_UNIT_DIAGRAM_ISNUMVISUAL" val="0"/>
  <p:tag name="KSO_WM_UNIT_DIAGRAM_ISREFERUNIT" val="0"/>
  <p:tag name="KSO_WM_UNIT_TYPE" val="d"/>
  <p:tag name="KSO_WM_UNIT_INDEX" val="1"/>
  <p:tag name="KSO_WM_UNIT_ID" val="diagram20208780_1*d*1"/>
  <p:tag name="KSO_WM_TEMPLATE_CATEGORY" val="diagram"/>
  <p:tag name="KSO_WM_TEMPLATE_INDEX" val="20208780"/>
  <p:tag name="KSO_WM_UNIT_LAYERLEVEL" val="1"/>
  <p:tag name="KSO_WM_TAG_VERSION" val="1.0"/>
  <p:tag name="KSO_WM_BEAUTIFY_FLAG" val="#wm#"/>
  <p:tag name="KSO_WM_CHIP_GROUPID" val="5e7310da9a230a26b9e88a19"/>
  <p:tag name="KSO_WM_CHIP_XID" val="5e7310da9a230a26b9e88a1a"/>
  <p:tag name="KSO_WM_UNIT_DEC_AREA_ID" val="f08723e45ee947deac2640ca0e47ed9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f01e251171b4a0e990aafba32aeff89"/>
  <p:tag name="KSO_WM_UNIT_PLACING_PICTURE" val="ef01e251171b4a0e990aafba32aeff89"/>
  <p:tag name="KSO_WM_UNIT_SUPPORT_BIG_FONT" val="1"/>
  <p:tag name="KSO_WM_UNIT_SUPPORT_UNIT_TYPE" val="[&quot;l&quot;,&quot;m&quot;,&quot;n&quot;,&quot;o&quot;,&quot;p&quot;,&quot;q&quot;,&quot;r&quot;,&quot;δ&quot;,&quot;ε&quot;,&quot;ζ&quot;,&quot;η&quot;,&quot;d&quot;,&quot;α&quot;,&quot;β&quot;,&quot;θ&quot;]"/>
  <p:tag name="KSO_WM_TEMPLATE_ASSEMBLE_XID" val="60656e914054ed1e2fb7fba8"/>
  <p:tag name="KSO_WM_TEMPLATE_ASSEMBLE_GROUPID" val="60656e914054ed1e2fb7fba8"/>
  <p:tag name="KSO_WM_UNIT_PLACING_PICTURE_USER_VIEWPORT" val="{&quot;height&quot;:4896,&quot;width&quot;:9288}"/>
  <p:tag name="KSO_WM_UNIT_PLACING_PICTURE_INFO" val="{&quot;code&quot;:&quot;BaB&quot;,&quot;full_picture&quot;:true,&quot;last_full_picture&quot;:&quot;BaB&quot;,&quot;margin&quot;:{&quot;bottom&quot;:18.93787606882463,&quot;top&quot;:17.343349145231425},&quot;scheme&quot;:&quot;4-0&quot;,&quot;spacing&quot;:5}"/>
  <p:tag name="KSO_WM_UNIT_PLACING_PICTURE_USER_VIEWPORT_SMARTMENU" val="{&quot;height&quot;:2643.6989584046883,&quot;width&quot;:5092.3589847663879}"/>
  <p:tag name="KSO_WM_UNIT_PLACING_PICTURE_USER_RELATIVERECTANGLE_SMARTMENU" val="{&quot;bottom&quot;:0,&quot;left&quot;:0,&quot;right&quot;:0,&quot;top&quot;:0}"/>
  <p:tag name="KSO_WM_UNIT_PLACING_PICTURE_COLLAGE_VIEWPORT" val="{&quot;height&quot;:3441.9779312518526,&quot;width&quot;:6630.023340854822}"/>
</p:tagLst>
</file>

<file path=ppt/tags/tag247.xml><?xml version="1.0" encoding="utf-8"?>
<p:tagLst xmlns:p="http://schemas.openxmlformats.org/presentationml/2006/main">
  <p:tag name="KSO_WM_UNIT_VALUE" val="1015*1904"/>
  <p:tag name="KSO_WM_UNIT_HIGHLIGHT" val="0"/>
  <p:tag name="KSO_WM_UNIT_DIAGRAM_ISNUMVISUAL" val="0"/>
  <p:tag name="KSO_WM_UNIT_DIAGRAM_ISREFERUNIT" val="0"/>
  <p:tag name="KSO_WM_UNIT_TYPE" val="d"/>
  <p:tag name="KSO_WM_UNIT_INDEX" val="1"/>
  <p:tag name="KSO_WM_UNIT_ID" val="diagram20208780_1*d*1"/>
  <p:tag name="KSO_WM_TEMPLATE_CATEGORY" val="diagram"/>
  <p:tag name="KSO_WM_TEMPLATE_INDEX" val="20208780"/>
  <p:tag name="KSO_WM_UNIT_LAYERLEVEL" val="1"/>
  <p:tag name="KSO_WM_TAG_VERSION" val="1.0"/>
  <p:tag name="KSO_WM_BEAUTIFY_FLAG" val="#wm#"/>
  <p:tag name="KSO_WM_CHIP_GROUPID" val="5e7310da9a230a26b9e88a19"/>
  <p:tag name="KSO_WM_CHIP_XID" val="5e7310da9a230a26b9e88a1a"/>
  <p:tag name="KSO_WM_UNIT_DEC_AREA_ID" val="f08723e45ee947deac2640ca0e47ed9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f01e251171b4a0e990aafba32aeff89"/>
  <p:tag name="KSO_WM_UNIT_PLACING_PICTURE" val="ef01e251171b4a0e990aafba32aeff89"/>
  <p:tag name="KSO_WM_UNIT_SUPPORT_BIG_FONT" val="1"/>
  <p:tag name="KSO_WM_UNIT_SUPPORT_UNIT_TYPE" val="[&quot;l&quot;,&quot;m&quot;,&quot;n&quot;,&quot;o&quot;,&quot;p&quot;,&quot;q&quot;,&quot;r&quot;,&quot;δ&quot;,&quot;ε&quot;,&quot;ζ&quot;,&quot;η&quot;,&quot;d&quot;,&quot;α&quot;,&quot;β&quot;,&quot;θ&quot;]"/>
  <p:tag name="KSO_WM_TEMPLATE_ASSEMBLE_XID" val="60656e914054ed1e2fb7fba8"/>
  <p:tag name="KSO_WM_TEMPLATE_ASSEMBLE_GROUPID" val="60656e914054ed1e2fb7fba8"/>
  <p:tag name="KSO_WM_UNIT_PLACING_PICTURE_USER_VIEWPORT" val="{&quot;height&quot;:3579,&quot;width&quot;:8954}"/>
  <p:tag name="KSO_WM_UNIT_PLACING_PICTURE_INFO" val="{&quot;code&quot;:&quot;BaB&quot;,&quot;full_picture&quot;:true,&quot;last_full_picture&quot;:&quot;BaB&quot;,&quot;margin&quot;:{&quot;bottom&quot;:18.93787606882463,&quot;top&quot;:17.343349145231425},&quot;scheme&quot;:&quot;4-0&quot;,&quot;spacing&quot;:5}"/>
  <p:tag name="KSO_WM_UNIT_PLACING_PICTURE_USER_VIEWPORT_SMARTMENU" val="{&quot;height&quot;:2255.9608288280997,&quot;width&quot;:5799.6978999992361}"/>
  <p:tag name="KSO_WM_UNIT_PLACING_PICTURE_USER_RELATIVERECTANGLE_SMARTMENU" val="{&quot;bottom&quot;:0,&quot;left&quot;:0,&quot;right&quot;:0,&quot;top&quot;:0}"/>
  <p:tag name="KSO_WM_UNIT_PLACING_PICTURE_COLLAGE_VIEWPORT" val="{&quot;height&quot;:2937.1596681492424,&quot;width&quot;:7550.946485173049}"/>
</p:tagLst>
</file>

<file path=ppt/tags/tag248.xml><?xml version="1.0" encoding="utf-8"?>
<p:tagLst xmlns:p="http://schemas.openxmlformats.org/presentationml/2006/main">
  <p:tag name="KSO_WM_UNIT_VALUE" val="1015*1904"/>
  <p:tag name="KSO_WM_UNIT_HIGHLIGHT" val="0"/>
  <p:tag name="KSO_WM_UNIT_DIAGRAM_ISNUMVISUAL" val="0"/>
  <p:tag name="KSO_WM_UNIT_DIAGRAM_ISREFERUNIT" val="0"/>
  <p:tag name="KSO_WM_UNIT_TYPE" val="d"/>
  <p:tag name="KSO_WM_UNIT_INDEX" val="1"/>
  <p:tag name="KSO_WM_UNIT_ID" val="diagram20208780_1*d*1"/>
  <p:tag name="KSO_WM_TEMPLATE_CATEGORY" val="diagram"/>
  <p:tag name="KSO_WM_TEMPLATE_INDEX" val="20208780"/>
  <p:tag name="KSO_WM_UNIT_LAYERLEVEL" val="1"/>
  <p:tag name="KSO_WM_TAG_VERSION" val="1.0"/>
  <p:tag name="KSO_WM_BEAUTIFY_FLAG" val="#wm#"/>
  <p:tag name="KSO_WM_CHIP_GROUPID" val="5e7310da9a230a26b9e88a19"/>
  <p:tag name="KSO_WM_CHIP_XID" val="5e7310da9a230a26b9e88a1a"/>
  <p:tag name="KSO_WM_UNIT_DEC_AREA_ID" val="f08723e45ee947deac2640ca0e47ed9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f01e251171b4a0e990aafba32aeff89"/>
  <p:tag name="KSO_WM_UNIT_PLACING_PICTURE" val="ef01e251171b4a0e990aafba32aeff89"/>
  <p:tag name="KSO_WM_UNIT_SUPPORT_BIG_FONT" val="1"/>
  <p:tag name="KSO_WM_UNIT_SUPPORT_UNIT_TYPE" val="[&quot;l&quot;,&quot;m&quot;,&quot;n&quot;,&quot;o&quot;,&quot;p&quot;,&quot;q&quot;,&quot;r&quot;,&quot;δ&quot;,&quot;ε&quot;,&quot;ζ&quot;,&quot;η&quot;,&quot;d&quot;,&quot;α&quot;,&quot;β&quot;,&quot;θ&quot;]"/>
  <p:tag name="KSO_WM_TEMPLATE_ASSEMBLE_XID" val="60656e914054ed1e2fb7fba8"/>
  <p:tag name="KSO_WM_TEMPLATE_ASSEMBLE_GROUPID" val="60656e914054ed1e2fb7fba8"/>
  <p:tag name="KSO_WM_UNIT_PLACING_PICTURE_USER_VIEWPORT" val="{&quot;height&quot;:3884,&quot;width&quot;:7156}"/>
  <p:tag name="KSO_WM_UNIT_PLACING_PICTURE_INFO" val="{&quot;code&quot;:&quot;BaB&quot;,&quot;full_picture&quot;:true,&quot;last_full_picture&quot;:&quot;BaB&quot;,&quot;margin&quot;:{&quot;bottom&quot;:18.93787606882463,&quot;top&quot;:17.343349145231425},&quot;scheme&quot;:&quot;4-0&quot;,&quot;spacing&quot;:5}"/>
  <p:tag name="KSO_WM_UNIT_PLACING_PICTURE_USER_VIEWPORT_SMARTMENU" val="{&quot;height&quot;:2723.6754383903913,&quot;width&quot;:5092.3589847663879}"/>
  <p:tag name="KSO_WM_UNIT_PLACING_PICTURE_USER_RELATIVERECTANGLE_SMARTMENU" val="{&quot;bottom&quot;:0,&quot;left&quot;:0,&quot;right&quot;:0,&quot;top&quot;:0}"/>
  <p:tag name="KSO_WM_UNIT_PLACING_PICTURE_COLLAGE_VIEWPORT" val="{&quot;height&quot;:3546.1035922283445,&quot;width&quot;:6630.023340854822}"/>
</p:tagLst>
</file>

<file path=ppt/tags/tag249.xml><?xml version="1.0" encoding="utf-8"?>
<p:tagLst xmlns:p="http://schemas.openxmlformats.org/presentationml/2006/main">
  <p:tag name="KSO_WM_UNIT_VALUE" val="1015*1904"/>
  <p:tag name="KSO_WM_UNIT_HIGHLIGHT" val="0"/>
  <p:tag name="KSO_WM_UNIT_DIAGRAM_ISNUMVISUAL" val="0"/>
  <p:tag name="KSO_WM_UNIT_DIAGRAM_ISREFERUNIT" val="0"/>
  <p:tag name="KSO_WM_UNIT_TYPE" val="d"/>
  <p:tag name="KSO_WM_UNIT_INDEX" val="1"/>
  <p:tag name="KSO_WM_UNIT_ID" val="diagram20208780_1*d*1"/>
  <p:tag name="KSO_WM_TEMPLATE_CATEGORY" val="diagram"/>
  <p:tag name="KSO_WM_TEMPLATE_INDEX" val="20208780"/>
  <p:tag name="KSO_WM_UNIT_LAYERLEVEL" val="1"/>
  <p:tag name="KSO_WM_TAG_VERSION" val="1.0"/>
  <p:tag name="KSO_WM_BEAUTIFY_FLAG" val="#wm#"/>
  <p:tag name="KSO_WM_CHIP_GROUPID" val="5e7310da9a230a26b9e88a19"/>
  <p:tag name="KSO_WM_CHIP_XID" val="5e7310da9a230a26b9e88a1a"/>
  <p:tag name="KSO_WM_UNIT_DEC_AREA_ID" val="f08723e45ee947deac2640ca0e47ed9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f01e251171b4a0e990aafba32aeff89"/>
  <p:tag name="KSO_WM_UNIT_PLACING_PICTURE" val="ef01e251171b4a0e990aafba32aeff89"/>
  <p:tag name="KSO_WM_UNIT_SUPPORT_BIG_FONT" val="1"/>
  <p:tag name="KSO_WM_UNIT_SUPPORT_UNIT_TYPE" val="[&quot;l&quot;,&quot;m&quot;,&quot;n&quot;,&quot;o&quot;,&quot;p&quot;,&quot;q&quot;,&quot;r&quot;,&quot;δ&quot;,&quot;ε&quot;,&quot;ζ&quot;,&quot;η&quot;,&quot;d&quot;,&quot;α&quot;,&quot;β&quot;,&quot;θ&quot;]"/>
  <p:tag name="KSO_WM_TEMPLATE_ASSEMBLE_XID" val="60656e914054ed1e2fb7fba8"/>
  <p:tag name="KSO_WM_TEMPLATE_ASSEMBLE_GROUPID" val="60656e914054ed1e2fb7fba8"/>
  <p:tag name="KSO_WM_UNIT_PLACING_PICTURE_USER_VIEWPORT" val="{&quot;height&quot;:3766,&quot;width&quot;:6939}"/>
  <p:tag name="KSO_WM_UNIT_PLACING_PICTURE_INFO" val="{&quot;code&quot;:&quot;BaB&quot;,&quot;full_picture&quot;:true,&quot;last_full_picture&quot;:&quot;BaB&quot;,&quot;margin&quot;:{&quot;bottom&quot;:18.93787606882463,&quot;top&quot;:17.343349145231425},&quot;scheme&quot;:&quot;4-0&quot;,&quot;spacing&quot;:5}"/>
  <p:tag name="KSO_WM_UNIT_PLACING_PICTURE_USER_VIEWPORT_SMARTMENU" val="{&quot;height&quot;:3111.4135679669794,&quot;width&quot;:5799.6978999992361}"/>
  <p:tag name="KSO_WM_UNIT_PLACING_PICTURE_USER_RELATIVERECTANGLE_SMARTMENU" val="{&quot;bottom&quot;:0,&quot;left&quot;:0,&quot;right&quot;:0,&quot;top&quot;:0}"/>
  <p:tag name="KSO_WM_UNIT_PLACING_PICTURE_COLLAGE_VIEWPORT" val="{&quot;height&quot;:4050.921855330956,&quot;width&quot;:7550.94648517304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ID" val="diagram202087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48"/>
  <p:tag name="KSO_WM_TAG_VERSION" val="1.0"/>
  <p:tag name="KSO_WM_BEAUTIFY_FLAG" val="#wm#"/>
  <p:tag name="KSO_WM_TEMPLATE_CATEGORY" val="diagram"/>
  <p:tag name="KSO_WM_TEMPLATE_INDEX" val="20208780"/>
  <p:tag name="KSO_WM_SLIDE_LAYOUT" val="a_d_f"/>
  <p:tag name="KSO_WM_SLIDE_LAYOUT_CNT" val="1_1_1"/>
  <p:tag name="KSO_WM_SLIDE_LAYOUT_INFO" val="{&quot;id&quot;:&quot;2021-04-01T15:06:57&quot;,&quot;maxSize&quot;:{&quot;size1&quot;:28.699781568810618},&quot;minSize&quot;:{&quot;size1&quot;:28.699781568810618},&quot;normalSize&quot;:{&quot;size1&quot;:28.699781568810618},&quot;subLayout&quot;:[{&quot;id&quot;:&quot;2021-04-01T15:06:57&quot;,&quot;margin&quot;:{&quot;bottom&quot;:1.2699999809265137,&quot;left&quot;:1.6929999589920044,&quot;right&quot;:1.6929999589920044,&quot;top&quot;:1.2699999809265137},&quot;type&quot;:0},{&quot;backgroundInfo&quot;:[{&quot;bottom&quot;:0,&quot;bottomAbs&quot;:false,&quot;left&quot;:0,&quot;leftAbs&quot;:false,&quot;right&quot;:0,&quot;rightAbs&quot;:false,&quot;top&quot;:0,&quot;topAbs&quot;:false,&quot;type&quot;:&quot;bottomTop&quot;}],&quot;direction&quot;:1,&quot;id&quot;:&quot;2021-04-01T15:06:57&quot;,&quot;maxSize&quot;:{&quot;size1&quot;:66.199692440032962},&quot;minSize&quot;:{&quot;size1&quot;:38.799692440032956},&quot;normalSize&quot;:{&quot;size1&quot;:64.480942440032962},&quot;subLayout&quot;:[{&quot;id&quot;:&quot;2021-04-01T15:06:57&quot;,&quot;margin&quot;:{&quot;bottom&quot;:1.6929999589920044,&quot;left&quot;:1.6929999589920044,&quot;right&quot;:1.6670000553131104,&quot;top&quot;:1.7289999723434448},&quot;type&quot;:0},{&quot;id&quot;:&quot;2021-04-01T15:06:57&quot;,&quot;margin&quot;:{&quot;bottom&quot;:1.6929999589920044,&quot;left&quot;:0.026000002399086952,&quot;right&quot;:1.6929999589920044,&quot;top&quot;:1.7289999723434448},&quot;type&quot;:0}],&quot;type&quot;:0}],&quot;type&quot;:0}"/>
  <p:tag name="KSO_WM_SLIDE_BACKGROUND" val="[&quot;bottomTop&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da9c7aa51720c6c8f4f50"/>
  <p:tag name="KSO_WM_CHIP_FILLPROP" val="[[{&quot;text_align&quot;:&quot;cm&quot;,&quot;text_direction&quot;:&quot;horizontal&quot;,&quot;support_big_font&quot;:false,&quot;picture_toward&quot;:0,&quot;picture_dockside&quot;:[],&quot;fill_id&quot;:&quot;3580e29b016b4dcda3286bb0b882052d&quot;,&quot;fill_align&quot;:&quot;cm&quot;,&quot;chip_types&quot;:[&quot;header&quot;]},{&quot;text_align&quot;:&quot;lm&quot;,&quot;text_direction&quot;:&quot;horizontal&quot;,&quot;support_features&quot;:[&quot;collage&quot;,&quot;carousel&quot;],&quot;support_big_font&quot;:true,&quot;picture_toward&quot;:0,&quot;picture_dockside&quot;:[],&quot;fill_id&quot;:&quot;25688265ffd74483ae74c58af25f9c18&quot;,&quot;fill_align&quot;:&quot;lm&quot;,&quot;chip_types&quot;:[&quot;diagram&quot;,&quot;pictext&quot;,&quot;text&quot;,&quot;picture&quot;,&quot;chart&quot;,&quot;table&quot;,&quot;video&quot;]},{&quot;text_align&quot;:&quot;lm&quot;,&quot;text_direction&quot;:&quot;horizontal&quot;,&quot;support_features&quot;:[&quot;collage&quot;,&quot;carousel&quot;],&quot;support_big_font&quot;:true,&quot;picture_toward&quot;:0,&quot;picture_dockside&quot;:[],&quot;fill_id&quot;:&quot;e491dc5185054151a9aa8f4d9f859d53&quot;,&quot;fill_align&quot;:&quot;lm&quot;,&quot;chip_types&quot;:[&quot;diagram&quot;,&quot;pictext&quot;,&quot;text&quot;,&quot;picture&quot;,&quot;chart&quot;,&quot;table&quot;,&quot;video&quot;]}]]"/>
  <p:tag name="KSO_WM_CHIP_DECFILLPROP" val="[]"/>
  <p:tag name="KSO_WM_CHIP_GROUPID" val="5eeda9c7aa51720c6c8f4f4f"/>
  <p:tag name="KSO_WM_SLIDE_BK_DARK_LIGHT" val="2"/>
  <p:tag name="KSO_WM_SLIDE_BACKGROUND_TYPE" val="bottomTop"/>
  <p:tag name="KSO_WM_SLIDE_SUPPORT_FEATURE_TYPE" val="3"/>
  <p:tag name="KSO_WM_TEMPLATE_ASSEMBLE_XID" val="60656e914054ed1e2fb7fba8"/>
  <p:tag name="KSO_WM_TEMPLATE_ASSEMBLE_GROUPID" val="60656e914054ed1e2fb7fba8"/>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2498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498"/>
  <p:tag name="KSO_WM_UNIT_VALUE" val="159"/>
  <p:tag name="KSO_WM_TEMPLATE_ASSEMBLE_XID" val="60656f624054ed1e2fb80903"/>
  <p:tag name="KSO_WM_TEMPLATE_ASSEMBLE_GROUPID" val="60656f624054ed1e2fb80903"/>
</p:tagLst>
</file>

<file path=ppt/tags/tag252.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498_1*a*1"/>
  <p:tag name="KSO_WM_TEMPLATE_CATEGORY" val="diagram"/>
  <p:tag name="KSO_WM_TEMPLATE_INDEX" val="202124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e50205074a443d1bf4a3db39d11007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dc19450dbff48e089b7e78cfdd7d03b"/>
  <p:tag name="KSO_WM_UNIT_TEXT_FILL_FORE_SCHEMECOLOR_INDEX_BRIGHTNESS" val="0"/>
  <p:tag name="KSO_WM_UNIT_TEXT_FILL_FORE_SCHEMECOLOR_INDEX" val="13"/>
  <p:tag name="KSO_WM_UNIT_TEXT_FILL_TYPE" val="1"/>
  <p:tag name="KSO_WM_TEMPLATE_ASSEMBLE_XID" val="60656f624054ed1e2fb80903"/>
  <p:tag name="KSO_WM_TEMPLATE_ASSEMBLE_GROUPID" val="60656f624054ed1e2fb80903"/>
</p:tagLst>
</file>

<file path=ppt/tags/tag253.xml><?xml version="1.0" encoding="utf-8"?>
<p:tagLst xmlns:p="http://schemas.openxmlformats.org/presentationml/2006/main">
  <p:tag name="KSO_WM_SLIDE_ID" val="diagram2021249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0"/>
  <p:tag name="KSO_WM_TAG_VERSION" val="1.0"/>
  <p:tag name="KSO_WM_BEAUTIFY_FLAG" val="#wm#"/>
  <p:tag name="KSO_WM_TEMPLATE_CATEGORY" val="diagram"/>
  <p:tag name="KSO_WM_TEMPLATE_INDEX" val="2021249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43:21&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43:21&quot;,&quot;margin&quot;:{&quot;bottom&quot;:0.42300000786781311,&quot;left&quot;:1.2699999809265137,&quot;right&quot;:1.2699999809265137,&quot;top&quot;:0.42300000786781311},&quot;type&quot;:0},{&quot;direction&quot;:1,&quot;id&quot;:&quot;2021-04-01T15:43:21&quot;,&quot;maxSize&quot;:{&quot;size1&quot;:72.499688384414185},&quot;minSize&quot;:{&quot;size1&quot;:29.999688384414185},&quot;normalSize&quot;:{&quot;size1&quot;:70.780938384414185},&quot;subLayout&quot;:[{&quot;id&quot;:&quot;2021-04-01T15:43:21&quot;,&quot;margin&quot;:{&quot;bottom&quot;:1.6929999589920044,&quot;left&quot;:1.6929999589920044,&quot;right&quot;:0.84700000286102295,&quot;top&quot;:1.6929999589920044},&quot;type&quot;:0},{&quot;id&quot;:&quot;2021-04-01T15:43:21&quot;,&quot;margin&quot;:{&quot;bottom&quot;:1.6929999589920044,&quot;left&quot;:0.026000002399086952,&quot;right&quot;:1.6929999589920044,&quot;top&quot;:1.6929999589920044},&quot;type&quot;:0}],&quot;type&quot;:0}],&quot;type&quot;:0}"/>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724318ba889447f7b57e0c6dff0f547d&quot;,&quot;fill_align&quot;:&quot;lm&quot;,&quot;chip_types&quot;:[&quot;header&quot;]},{&quot;text_align&quot;:&quot;lm&quot;,&quot;text_direction&quot;:&quot;horizontal&quot;,&quot;support_features&quot;:[&quot;collage&quot;,&quot;carousel&quot;,&quot;creativecrop&quot;],&quot;support_big_font&quot;:false,&quot;picture_toward&quot;:0,&quot;picture_dockside&quot;:[],&quot;fill_id&quot;:&quot;4741b90348c5473d8465a405175a212c&quot;,&quot;fill_align&quot;:&quot;l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407ba1dadf18432cbe62c2e535efda18&quot;,&quot;fill_align&quot;:&quot;lm&quot;,&quot;chip_types&quot;:[&quot;pictext&quot;,&quot;text&quot;,&quot;picture&quot;]}]]"/>
  <p:tag name="KSO_WM_CHIP_XID" val="5f0da2082c9c209bb8bb6589"/>
  <p:tag name="KSO_WM_CHIP_DECFILLPROP" val="[]"/>
  <p:tag name="KSO_WM_CHIP_GROUPID" val="5f0da2082c9c209bb8bb6588"/>
  <p:tag name="KSO_WM_SLIDE_BK_DARK_LIGHT" val="2"/>
  <p:tag name="KSO_WM_SLIDE_BACKGROUND_TYPE" val="navigation"/>
  <p:tag name="KSO_WM_SLIDE_SUPPORT_FEATURE_TYPE" val="7"/>
  <p:tag name="KSO_WM_TEMPLATE_ASSEMBLE_XID" val="60656f624054ed1e2fb80903"/>
  <p:tag name="KSO_WM_TEMPLATE_ASSEMBLE_GROUPID" val="60656f624054ed1e2fb80903"/>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249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6249"/>
  <p:tag name="KSO_WM_UNIT_VALUE" val="450"/>
  <p:tag name="KSO_WM_TEMPLATE_ASSEMBLE_XID" val="5fb5d8f62a846156eda54922"/>
  <p:tag name="KSO_WM_TEMPLATE_ASSEMBLE_GROUPID" val="5fb5d8f62a846156eda5492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249_1*i*2"/>
  <p:tag name="KSO_WM_TEMPLATE_CATEGORY" val="diagram"/>
  <p:tag name="KSO_WM_TEMPLATE_INDEX" val="20216249"/>
  <p:tag name="KSO_WM_UNIT_LAYERLEVEL" val="1"/>
  <p:tag name="KSO_WM_TAG_VERSION" val="1.0"/>
  <p:tag name="KSO_WM_BEAUTIFY_FLAG" val="#wm#"/>
  <p:tag name="KSO_WM_UNIT_BLOCK" val="0"/>
  <p:tag name="KSO_WM_UNIT_SM_LIMIT_TYPE" val="2"/>
  <p:tag name="KSO_WM_UNIT_DEC_AREA_ID" val="398b1bbba88248c6889bdd2dc7b07c7e"/>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ab54f0341d2fac3cfce989"/>
  <p:tag name="KSO_WM_CHIP_XID" val="5facaf32998712faa657a55f"/>
  <p:tag name="KSO_WM_UNIT_LINE_FORE_SCHEMECOLOR_INDEX_BRIGHTNESS" val="0"/>
  <p:tag name="KSO_WM_UNIT_LINE_FORE_SCHEMECOLOR_INDEX" val="5"/>
  <p:tag name="KSO_WM_UNIT_LINE_FILL_TYPE" val="2"/>
  <p:tag name="KSO_WM_TEMPLATE_ASSEMBLE_XID" val="5fb5d8f62a846156eda54922"/>
  <p:tag name="KSO_WM_TEMPLATE_ASSEMBLE_GROUPID" val="5fb5d8f62a846156eda5492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249_1*a*1"/>
  <p:tag name="KSO_WM_TEMPLATE_CATEGORY" val="diagram"/>
  <p:tag name="KSO_WM_TEMPLATE_INDEX" val="20216249"/>
  <p:tag name="KSO_WM_UNIT_LAYERLEVEL" val="1"/>
  <p:tag name="KSO_WM_TAG_VERSION" val="1.0"/>
  <p:tag name="KSO_WM_BEAUTIFY_FLAG" val="#wm#"/>
  <p:tag name="KSO_WM_UNIT_ISCONTENTSTITLE" val="0"/>
  <p:tag name="KSO_WM_UNIT_ISNUMDGMTITLE" val="0"/>
  <p:tag name="KSO_WM_UNIT_NOCLEAR" val="0"/>
  <p:tag name="KSO_WM_UNIT_VALUE" val="12"/>
  <p:tag name="KSO_WM_UNIT_TYPE" val="a"/>
  <p:tag name="KSO_WM_UNIT_INDEX" val="1"/>
  <p:tag name="KSO_WM_UNIT_PRESET_TEXT" val="单击添加大标题"/>
  <p:tag name="KSO_WM_CHIP_GROUPID" val="5fb3a290bfe68cd3a08997ef"/>
  <p:tag name="KSO_WM_CHIP_XID" val="5fb3a290bfe68cd3a08997f0"/>
  <p:tag name="KSO_WM_UNIT_DEC_AREA_ID" val="dfa4a8c92e4545e89678e4755ad789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adaptive&quot;,&quot;sacle_strategy&quot;:&quot;smart&quot;}"/>
  <p:tag name="KSO_WM_ASSEMBLE_CHIP_INDEX" val="48ed9079e4134e9094c107d8a81fd9a3"/>
  <p:tag name="KSO_WM_UNIT_TEXT_FILL_FORE_SCHEMECOLOR_INDEX_BRIGHTNESS" val="0.15"/>
  <p:tag name="KSO_WM_UNIT_TEXT_FILL_FORE_SCHEMECOLOR_INDEX" val="13"/>
  <p:tag name="KSO_WM_UNIT_TEXT_FILL_TYPE" val="1"/>
  <p:tag name="KSO_WM_TEMPLATE_ASSEMBLE_XID" val="5fb5d8f62a846156eda54922"/>
  <p:tag name="KSO_WM_TEMPLATE_ASSEMBLE_GROUPID" val="5fb5d8f62a846156eda54922"/>
</p:tagLst>
</file>

<file path=ppt/tags/tag257.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6249_1*f*2"/>
  <p:tag name="KSO_WM_TEMPLATE_CATEGORY" val="diagram"/>
  <p:tag name="KSO_WM_TEMPLATE_INDEX" val="20216249"/>
  <p:tag name="KSO_WM_UNIT_LAYERLEVEL" val="1"/>
  <p:tag name="KSO_WM_TAG_VERSION" val="1.0"/>
  <p:tag name="KSO_WM_BEAUTIFY_FLAG" val="#wm#"/>
  <p:tag name="KSO_WM_UNIT_DEFAULT_FONT" val="14;20;2"/>
  <p:tag name="KSO_WM_UNIT_BLOCK" val="0"/>
  <p:tag name="KSO_WM_UNIT_VALUE" val="81"/>
  <p:tag name="KSO_WM_UNIT_SHOW_EDIT_AREA_INDICATION" val="1"/>
  <p:tag name="KSO_WM_CHIP_GROUPID" val="5e6b05596848fb12bee65ac8"/>
  <p:tag name="KSO_WM_CHIP_XID" val="5e6b05596848fb12bee65aca"/>
  <p:tag name="KSO_WM_UNIT_DEC_AREA_ID" val="da702890cb974c65a5ff0d9f4ea374c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981f16d472749a28ff9d0fd20d57812"/>
  <p:tag name="KSO_WM_UNIT_SUPPORT_UNIT_TYPE" val="[&quot;d&quot;]"/>
  <p:tag name="KSO_WM_UNIT_TEXT_FILL_FORE_SCHEMECOLOR_INDEX_BRIGHTNESS" val="0.25"/>
  <p:tag name="KSO_WM_UNIT_TEXT_FILL_FORE_SCHEMECOLOR_INDEX" val="13"/>
  <p:tag name="KSO_WM_UNIT_TEXT_FILL_TYPE" val="1"/>
  <p:tag name="KSO_WM_TEMPLATE_ASSEMBLE_XID" val="5fb5d8f62a846156eda54922"/>
  <p:tag name="KSO_WM_TEMPLATE_ASSEMBLE_GROUPID" val="5fb5d8f62a846156eda54922"/>
</p:tagLst>
</file>

<file path=ppt/tags/tag258.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6249_1*f*2"/>
  <p:tag name="KSO_WM_TEMPLATE_CATEGORY" val="diagram"/>
  <p:tag name="KSO_WM_TEMPLATE_INDEX" val="20216249"/>
  <p:tag name="KSO_WM_UNIT_LAYERLEVEL" val="1"/>
  <p:tag name="KSO_WM_TAG_VERSION" val="1.0"/>
  <p:tag name="KSO_WM_BEAUTIFY_FLAG" val="#wm#"/>
  <p:tag name="KSO_WM_UNIT_DEFAULT_FONT" val="14;20;2"/>
  <p:tag name="KSO_WM_UNIT_BLOCK" val="0"/>
  <p:tag name="KSO_WM_UNIT_VALUE" val="81"/>
  <p:tag name="KSO_WM_UNIT_SHOW_EDIT_AREA_INDICATION" val="1"/>
  <p:tag name="KSO_WM_CHIP_GROUPID" val="5e6b05596848fb12bee65ac8"/>
  <p:tag name="KSO_WM_CHIP_XID" val="5e6b05596848fb12bee65aca"/>
  <p:tag name="KSO_WM_UNIT_DEC_AREA_ID" val="da702890cb974c65a5ff0d9f4ea374c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981f16d472749a28ff9d0fd20d57812"/>
  <p:tag name="KSO_WM_UNIT_SUPPORT_UNIT_TYPE" val="[&quot;d&quot;]"/>
  <p:tag name="KSO_WM_UNIT_TEXT_FILL_FORE_SCHEMECOLOR_INDEX_BRIGHTNESS" val="0.25"/>
  <p:tag name="KSO_WM_UNIT_TEXT_FILL_FORE_SCHEMECOLOR_INDEX" val="13"/>
  <p:tag name="KSO_WM_UNIT_TEXT_FILL_TYPE" val="1"/>
  <p:tag name="KSO_WM_TEMPLATE_ASSEMBLE_XID" val="5fb5d8f62a846156eda54922"/>
  <p:tag name="KSO_WM_TEMPLATE_ASSEMBLE_GROUPID" val="5fb5d8f62a846156eda54922"/>
</p:tagLst>
</file>

<file path=ppt/tags/tag259.xml><?xml version="1.0" encoding="utf-8"?>
<p:tagLst xmlns:p="http://schemas.openxmlformats.org/presentationml/2006/main">
  <p:tag name="KSO_WM_BEAUTIFY_FLAG" val="#wm#"/>
  <p:tag name="KSO_WM_TEMPLATE_CATEGORY" val="diagram"/>
  <p:tag name="KSO_WM_TEMPLATE_INDEX" val="20216249"/>
  <p:tag name="KSO_WM_SLIDE_ID" val="diagram20216249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2"/>
  <p:tag name="KSO_WM_SLIDE_TYPE" val="text"/>
  <p:tag name="KSO_WM_SLIDE_SUBTYPE" val="picTxt"/>
  <p:tag name="KSO_WM_SLIDE_SIZE" val="912*540"/>
  <p:tag name="KSO_WM_SLIDE_POSITION" val="0*0"/>
  <p:tag name="KSO_WM_SLIDE_LAYOUT_INFO" val="{&quot;direction&quot;:1,&quot;id&quot;:&quot;2020-11-19T10:32:06&quot;,&quot;maxSize&quot;:{&quot;size1&quot;:33.799634822209676},&quot;minSize&quot;:{&quot;size1&quot;:33.799634822209676},&quot;normalSize&quot;:{&quot;size1&quot;:33.799634822209676},&quot;subLayout&quot;:[{&quot;backgroundInfo&quot;:[{&quot;bottom&quot;:0,&quot;bottomAbs&quot;:false,&quot;left&quot;:0,&quot;leftAbs&quot;:false,&quot;right&quot;:0,&quot;rightAbs&quot;:false,&quot;top&quot;:0,&quot;topAbs&quot;:false,&quot;type&quot;:&quot;leftRight&quot;}],&quot;id&quot;:&quot;2020-11-19T10:32:06&quot;,&quot;margin&quot;:{&quot;bottom&quot;:1.6929999589920044,&quot;left&quot;:1.6929999589920044,&quot;right&quot;:1.7200000286102295,&quot;top&quot;:1.6929999589920044},&quot;type&quot;:0},{&quot;id&quot;:&quot;2020-11-19T10:32:06&quot;,&quot;maxSize&quot;:{&quot;size1&quot;:51.100000000000001},&quot;minSize&quot;:{&quot;size1&quot;:24.399999999999999},&quot;normalSize&quot;:{&quot;size1&quot;:25.033333333333335},&quot;subLayout&quot;:[{&quot;id&quot;:&quot;2020-11-19T10:32:06&quot;,&quot;margin&quot;:{&quot;bottom&quot;:0.026000002399086952,&quot;left&quot;:1.6670000553131104,&quot;right&quot;:1.6929999589920044,&quot;top&quot;:1.6929999589920044},&quot;type&quot;:0},{&quot;id&quot;:&quot;2020-11-19T10:32:06&quot;,&quot;maxSize&quot;:{&quot;size1&quot;:55.299999999999997},&quot;minSize&quot;:{&quot;size1&quot;:13.800000000000001},&quot;normalSize&quot;:{&quot;size1&quot;:48.017741218319273},&quot;subLayout&quot;:[{&quot;id&quot;:&quot;2020-11-19T10:32:06&quot;,&quot;margin&quot;:{&quot;bottom&quot;:0.026000002399086952,&quot;left&quot;:1.6770000457763672,&quot;right&quot;:1.6929999589920044,&quot;top&quot;:0.8190000057220459},&quot;type&quot;:0},{&quot;id&quot;:&quot;2020-11-19T10:32:06&quot;,&quot;margin&quot;:{&quot;bottom&quot;:1.6929999589920044,&quot;left&quot;:1.6770000457763672,&quot;right&quot;:1.6929999589920044,&quot;top&quot;:0.81999999284744263},&quot;type&quot;:0}],&quot;type&quot;:0}],&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32998712faa657a55f"/>
  <p:tag name="KSO_WM_CHIP_FILLPROP" val="[[{&quot;text_align&quot;:&quot;lt&quot;,&quot;text_direction&quot;:&quot;horizontal&quot;,&quot;support_big_font&quot;:false,&quot;picture_toward&quot;:0,&quot;picture_dockside&quot;:[],&quot;fill_id&quot;:&quot;2d8a51dbac8b4040bffab146781f8751&quot;,&quot;fill_align&quot;:&quot;lt&quot;,&quot;chip_types&quot;:[&quot;text&quot;,&quot;header&quot;]},{&quot;text_align&quot;:&quot;lm&quot;,&quot;text_direction&quot;:&quot;horizontal&quot;,&quot;support_big_font&quot;:false,&quot;picture_toward&quot;:0,&quot;picture_dockside&quot;:[],&quot;fill_id&quot;:&quot;e5f09dc88fa049a58d1ec918ca598e68&quot;,&quot;fill_align&quot;:&quot;lm&quot;,&quot;chip_types&quot;:[&quot;text&quot;,&quot;picture&quot;]},{&quot;text_align&quot;:&quot;lm&quot;,&quot;text_direction&quot;:&quot;horizontal&quot;,&quot;support_big_font&quot;:false,&quot;picture_toward&quot;:0,&quot;picture_dockside&quot;:[],&quot;fill_id&quot;:&quot;23e371fdcbcd4e10905fdfb74563b55d&quot;,&quot;fill_align&quot;:&quot;lm&quot;,&quot;chip_types&quot;:[&quot;text&quot;,&quot;picture&quot;]},{&quot;text_align&quot;:&quot;lm&quot;,&quot;text_direction&quot;:&quot;horizontal&quot;,&quot;support_big_font&quot;:false,&quot;picture_toward&quot;:0,&quot;picture_dockside&quot;:[],&quot;fill_id&quot;:&quot;835e351563fe48d486b76197b0072bae&quot;,&quot;fill_align&quot;:&quot;lm&quot;,&quot;chip_types&quot;:[&quot;text&quot;,&quot;picture&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0"/>
  <p:tag name="KSO_WM_TEMPLATE_ASSEMBLE_XID" val="5fb5d8f62a846156eda54922"/>
  <p:tag name="KSO_WM_TEMPLATE_ASSEMBLE_GROUPID" val="5fb5d8f62a846156eda5492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heme/theme1.xml><?xml version="1.0" encoding="utf-8"?>
<a:theme xmlns:a="http://schemas.openxmlformats.org/drawingml/2006/main" name="1_自定义设计方案">
  <a:themeElements>
    <a:clrScheme name="自定义 224">
      <a:dk1>
        <a:sysClr val="windowText" lastClr="000000"/>
      </a:dk1>
      <a:lt1>
        <a:sysClr val="window" lastClr="FFFFFF"/>
      </a:lt1>
      <a:dk2>
        <a:srgbClr val="44546A"/>
      </a:dk2>
      <a:lt2>
        <a:srgbClr val="E7E6E6"/>
      </a:lt2>
      <a:accent1>
        <a:srgbClr val="9CC425"/>
      </a:accent1>
      <a:accent2>
        <a:srgbClr val="33B7C6"/>
      </a:accent2>
      <a:accent3>
        <a:srgbClr val="9CC425"/>
      </a:accent3>
      <a:accent4>
        <a:srgbClr val="33B7C6"/>
      </a:accent4>
      <a:accent5>
        <a:srgbClr val="9CC425"/>
      </a:accent5>
      <a:accent6>
        <a:srgbClr val="33B7C6"/>
      </a:accent6>
      <a:hlink>
        <a:srgbClr val="9CC425"/>
      </a:hlink>
      <a:folHlink>
        <a:srgbClr val="33B7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Words>
  <Application>WPS 演示</Application>
  <PresentationFormat>自定义</PresentationFormat>
  <Paragraphs>124</Paragraphs>
  <Slides>18</Slides>
  <Notes>22</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18</vt:i4>
      </vt:variant>
    </vt:vector>
  </HeadingPairs>
  <TitlesOfParts>
    <vt:vector size="49" baseType="lpstr">
      <vt:lpstr>Arial</vt:lpstr>
      <vt:lpstr>宋体</vt:lpstr>
      <vt:lpstr>Wingdings</vt:lpstr>
      <vt:lpstr>Calibri</vt:lpstr>
      <vt:lpstr>方正正准黑简体</vt:lpstr>
      <vt:lpstr>黑体</vt:lpstr>
      <vt:lpstr>微软雅黑</vt:lpstr>
      <vt:lpstr>AXIS Std M</vt:lpstr>
      <vt:lpstr>MS UI Gothic</vt:lpstr>
      <vt:lpstr>Open Sans</vt:lpstr>
      <vt:lpstr>Impact</vt:lpstr>
      <vt:lpstr>Arial</vt:lpstr>
      <vt:lpstr>Calibri Light</vt:lpstr>
      <vt:lpstr>Arial Unicode MS</vt:lpstr>
      <vt:lpstr>Aller Light</vt:lpstr>
      <vt:lpstr>U.S. 101</vt:lpstr>
      <vt:lpstr>Segoe Print</vt:lpstr>
      <vt:lpstr>Roboto</vt:lpstr>
      <vt:lpstr>Aller Light</vt:lpstr>
      <vt:lpstr>Source Sans Pro</vt:lpstr>
      <vt:lpstr>Franklin Gothic Medium</vt:lpstr>
      <vt:lpstr>Gill Sans</vt:lpstr>
      <vt:lpstr>Open Sans</vt:lpstr>
      <vt:lpstr>Franklin Gothic Book</vt:lpstr>
      <vt:lpstr>Segoe UI Emoji</vt:lpstr>
      <vt:lpstr>Times New Roman</vt:lpstr>
      <vt:lpstr>Segoe UI</vt:lpstr>
      <vt:lpstr>Wingdings</vt:lpstr>
      <vt:lpstr>1_自定义设计方案</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
  <dc:description>www.51pptmoban.com</dc:description>
  <cp:lastModifiedBy>南人旧梦</cp:lastModifiedBy>
  <cp:revision>4</cp:revision>
  <dcterms:created xsi:type="dcterms:W3CDTF">2016-10-17T14:00:00Z</dcterms:created>
  <dcterms:modified xsi:type="dcterms:W3CDTF">2021-06-30T06:18:16Z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011C6FD6BAB44B2F8FC929AF1DDCA73B</vt:lpwstr>
  </property>
</Properties>
</file>