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D33E-47F5-4D17-A040-EABAF9CE668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3196-9469-42EE-B7A6-EDE115E00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91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D33E-47F5-4D17-A040-EABAF9CE668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3196-9469-42EE-B7A6-EDE115E00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21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D33E-47F5-4D17-A040-EABAF9CE668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3196-9469-42EE-B7A6-EDE115E00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8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D33E-47F5-4D17-A040-EABAF9CE668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3196-9469-42EE-B7A6-EDE115E00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8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D33E-47F5-4D17-A040-EABAF9CE668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3196-9469-42EE-B7A6-EDE115E00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31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D33E-47F5-4D17-A040-EABAF9CE668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3196-9469-42EE-B7A6-EDE115E00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7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D33E-47F5-4D17-A040-EABAF9CE668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3196-9469-42EE-B7A6-EDE115E00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D33E-47F5-4D17-A040-EABAF9CE668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3196-9469-42EE-B7A6-EDE115E00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06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D33E-47F5-4D17-A040-EABAF9CE668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3196-9469-42EE-B7A6-EDE115E00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D33E-47F5-4D17-A040-EABAF9CE668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3196-9469-42EE-B7A6-EDE115E00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39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D33E-47F5-4D17-A040-EABAF9CE668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3196-9469-42EE-B7A6-EDE115E00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64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9D33E-47F5-4D17-A040-EABAF9CE668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3196-9469-42EE-B7A6-EDE115E00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3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8AAE8D7-855B-2AFE-4FBA-61198B8A42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7533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23221D-792A-5E18-85BF-0E3C672AF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1649" y="425512"/>
            <a:ext cx="8124810" cy="1301436"/>
          </a:xfrm>
        </p:spPr>
        <p:txBody>
          <a:bodyPr>
            <a:norm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</a:rPr>
              <a:t>Projeto final de IP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9C63E3-D8EC-6F1F-2CF0-5333CD7F766B}"/>
              </a:ext>
            </a:extLst>
          </p:cNvPr>
          <p:cNvSpPr txBox="1"/>
          <p:nvPr/>
        </p:nvSpPr>
        <p:spPr>
          <a:xfrm>
            <a:off x="2448749" y="3024835"/>
            <a:ext cx="7270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Empresa Agrícola Grãos do Vale Ltda 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61360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EF2825E-6622-F9DB-7A14-9264A2069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9873" cy="6858000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DD53348-2EFE-D049-606F-38CFB287176E}"/>
              </a:ext>
            </a:extLst>
          </p:cNvPr>
          <p:cNvSpPr txBox="1"/>
          <p:nvPr/>
        </p:nvSpPr>
        <p:spPr>
          <a:xfrm>
            <a:off x="533512" y="488887"/>
            <a:ext cx="43402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Integrantes :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Murilo Rodrigues Santos</a:t>
            </a:r>
          </a:p>
          <a:p>
            <a:r>
              <a:rPr lang="pt-BR" sz="2800" dirty="0">
                <a:solidFill>
                  <a:schemeClr val="bg1"/>
                </a:solidFill>
              </a:rPr>
              <a:t>Caio Gabriel Alves </a:t>
            </a:r>
          </a:p>
          <a:p>
            <a:r>
              <a:rPr lang="pt-BR" sz="2800" dirty="0" err="1">
                <a:solidFill>
                  <a:schemeClr val="bg1"/>
                </a:solidFill>
              </a:rPr>
              <a:t>Ikaro</a:t>
            </a:r>
            <a:r>
              <a:rPr lang="pt-BR" sz="2800" dirty="0">
                <a:solidFill>
                  <a:schemeClr val="bg1"/>
                </a:solidFill>
              </a:rPr>
              <a:t> dos Santos</a:t>
            </a:r>
          </a:p>
          <a:p>
            <a:r>
              <a:rPr lang="pt-BR" sz="2800" dirty="0">
                <a:solidFill>
                  <a:schemeClr val="bg1"/>
                </a:solidFill>
              </a:rPr>
              <a:t>Matheus Santana de Moura</a:t>
            </a:r>
          </a:p>
          <a:p>
            <a:r>
              <a:rPr lang="pt-BR" sz="2800" dirty="0">
                <a:solidFill>
                  <a:schemeClr val="bg1"/>
                </a:solidFill>
              </a:rPr>
              <a:t>Túlio Vitorette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EB8AFB-9F40-2EF6-6D93-CA08F05EC1AE}"/>
              </a:ext>
            </a:extLst>
          </p:cNvPr>
          <p:cNvSpPr txBox="1"/>
          <p:nvPr/>
        </p:nvSpPr>
        <p:spPr>
          <a:xfrm>
            <a:off x="533512" y="5322477"/>
            <a:ext cx="988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Projeto executado sobre a supervisão de Hugo Marciano de Melo </a:t>
            </a:r>
          </a:p>
        </p:txBody>
      </p:sp>
    </p:spTree>
    <p:extLst>
      <p:ext uri="{BB962C8B-B14F-4D97-AF65-F5344CB8AC3E}">
        <p14:creationId xmlns:p14="http://schemas.microsoft.com/office/powerpoint/2010/main" val="12705696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3F1923D8-AEBD-0567-BBE6-C41B2B534E95}"/>
              </a:ext>
            </a:extLst>
          </p:cNvPr>
          <p:cNvSpPr txBox="1"/>
          <p:nvPr/>
        </p:nvSpPr>
        <p:spPr>
          <a:xfrm>
            <a:off x="660400" y="1003300"/>
            <a:ext cx="4889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Etapas para a criação do software.</a:t>
            </a:r>
          </a:p>
          <a:p>
            <a:endParaRPr lang="pt-BR" sz="32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3200" b="1" dirty="0">
                <a:solidFill>
                  <a:schemeClr val="bg1"/>
                </a:solidFill>
              </a:rPr>
              <a:t>Entender o que foi pedido.</a:t>
            </a:r>
          </a:p>
          <a:p>
            <a:pPr marL="285750" indent="-285750">
              <a:buFontTx/>
              <a:buChar char="-"/>
            </a:pPr>
            <a:r>
              <a:rPr lang="pt-BR" sz="3200" b="1" dirty="0">
                <a:solidFill>
                  <a:schemeClr val="bg1"/>
                </a:solidFill>
              </a:rPr>
              <a:t>Definir ferramentas para a construção. </a:t>
            </a:r>
          </a:p>
          <a:p>
            <a:pPr marL="285750" indent="-285750">
              <a:buFontTx/>
              <a:buChar char="-"/>
            </a:pPr>
            <a:r>
              <a:rPr lang="pt-BR" sz="3200" b="1" dirty="0">
                <a:solidFill>
                  <a:schemeClr val="bg1"/>
                </a:solidFill>
              </a:rPr>
              <a:t>Dividir o problema em pequenas etapas.</a:t>
            </a:r>
          </a:p>
        </p:txBody>
      </p:sp>
      <p:sp>
        <p:nvSpPr>
          <p:cNvPr id="268" name="Forma Livre: Forma 267">
            <a:extLst>
              <a:ext uri="{FF2B5EF4-FFF2-40B4-BE49-F238E27FC236}">
                <a16:creationId xmlns:a16="http://schemas.microsoft.com/office/drawing/2014/main" id="{D2EFE734-B058-AB92-408C-560287263052}"/>
              </a:ext>
            </a:extLst>
          </p:cNvPr>
          <p:cNvSpPr/>
          <p:nvPr/>
        </p:nvSpPr>
        <p:spPr>
          <a:xfrm rot="5400000">
            <a:off x="5977225" y="347949"/>
            <a:ext cx="5766053" cy="6505002"/>
          </a:xfrm>
          <a:custGeom>
            <a:avLst/>
            <a:gdLst>
              <a:gd name="connsiteX0" fmla="*/ 4705349 w 5766053"/>
              <a:gd name="connsiteY0" fmla="*/ 1098423 h 6505002"/>
              <a:gd name="connsiteX1" fmla="*/ 4933949 w 5766053"/>
              <a:gd name="connsiteY1" fmla="*/ 641223 h 6505002"/>
              <a:gd name="connsiteX2" fmla="*/ 5537453 w 5766053"/>
              <a:gd name="connsiteY2" fmla="*/ 641223 h 6505002"/>
              <a:gd name="connsiteX3" fmla="*/ 5766053 w 5766053"/>
              <a:gd name="connsiteY3" fmla="*/ 1098423 h 6505002"/>
              <a:gd name="connsiteX4" fmla="*/ 5537453 w 5766053"/>
              <a:gd name="connsiteY4" fmla="*/ 1555623 h 6505002"/>
              <a:gd name="connsiteX5" fmla="*/ 4933949 w 5766053"/>
              <a:gd name="connsiteY5" fmla="*/ 1555623 h 6505002"/>
              <a:gd name="connsiteX6" fmla="*/ 4705349 w 5766053"/>
              <a:gd name="connsiteY6" fmla="*/ 2079498 h 6505002"/>
              <a:gd name="connsiteX7" fmla="*/ 4933949 w 5766053"/>
              <a:gd name="connsiteY7" fmla="*/ 1622298 h 6505002"/>
              <a:gd name="connsiteX8" fmla="*/ 5537453 w 5766053"/>
              <a:gd name="connsiteY8" fmla="*/ 1622298 h 6505002"/>
              <a:gd name="connsiteX9" fmla="*/ 5766053 w 5766053"/>
              <a:gd name="connsiteY9" fmla="*/ 2079498 h 6505002"/>
              <a:gd name="connsiteX10" fmla="*/ 5537453 w 5766053"/>
              <a:gd name="connsiteY10" fmla="*/ 2536698 h 6505002"/>
              <a:gd name="connsiteX11" fmla="*/ 4933949 w 5766053"/>
              <a:gd name="connsiteY11" fmla="*/ 2536698 h 6505002"/>
              <a:gd name="connsiteX12" fmla="*/ 4705349 w 5766053"/>
              <a:gd name="connsiteY12" fmla="*/ 3060573 h 6505002"/>
              <a:gd name="connsiteX13" fmla="*/ 4933949 w 5766053"/>
              <a:gd name="connsiteY13" fmla="*/ 2603373 h 6505002"/>
              <a:gd name="connsiteX14" fmla="*/ 5537453 w 5766053"/>
              <a:gd name="connsiteY14" fmla="*/ 2603373 h 6505002"/>
              <a:gd name="connsiteX15" fmla="*/ 5766053 w 5766053"/>
              <a:gd name="connsiteY15" fmla="*/ 3060573 h 6505002"/>
              <a:gd name="connsiteX16" fmla="*/ 5537453 w 5766053"/>
              <a:gd name="connsiteY16" fmla="*/ 3517773 h 6505002"/>
              <a:gd name="connsiteX17" fmla="*/ 4933949 w 5766053"/>
              <a:gd name="connsiteY17" fmla="*/ 3517773 h 6505002"/>
              <a:gd name="connsiteX18" fmla="*/ 4705349 w 5766053"/>
              <a:gd name="connsiteY18" fmla="*/ 4041648 h 6505002"/>
              <a:gd name="connsiteX19" fmla="*/ 4933949 w 5766053"/>
              <a:gd name="connsiteY19" fmla="*/ 3584448 h 6505002"/>
              <a:gd name="connsiteX20" fmla="*/ 5537453 w 5766053"/>
              <a:gd name="connsiteY20" fmla="*/ 3584448 h 6505002"/>
              <a:gd name="connsiteX21" fmla="*/ 5766053 w 5766053"/>
              <a:gd name="connsiteY21" fmla="*/ 4041648 h 6505002"/>
              <a:gd name="connsiteX22" fmla="*/ 5537453 w 5766053"/>
              <a:gd name="connsiteY22" fmla="*/ 4498848 h 6505002"/>
              <a:gd name="connsiteX23" fmla="*/ 4933949 w 5766053"/>
              <a:gd name="connsiteY23" fmla="*/ 4498848 h 6505002"/>
              <a:gd name="connsiteX24" fmla="*/ 4666621 w 5766053"/>
              <a:gd name="connsiteY24" fmla="*/ 5038343 h 6505002"/>
              <a:gd name="connsiteX25" fmla="*/ 4895221 w 5766053"/>
              <a:gd name="connsiteY25" fmla="*/ 4581143 h 6505002"/>
              <a:gd name="connsiteX26" fmla="*/ 5498725 w 5766053"/>
              <a:gd name="connsiteY26" fmla="*/ 4581143 h 6505002"/>
              <a:gd name="connsiteX27" fmla="*/ 5727325 w 5766053"/>
              <a:gd name="connsiteY27" fmla="*/ 5038343 h 6505002"/>
              <a:gd name="connsiteX28" fmla="*/ 5498725 w 5766053"/>
              <a:gd name="connsiteY28" fmla="*/ 5495543 h 6505002"/>
              <a:gd name="connsiteX29" fmla="*/ 4895221 w 5766053"/>
              <a:gd name="connsiteY29" fmla="*/ 5495543 h 6505002"/>
              <a:gd name="connsiteX30" fmla="*/ 4666307 w 5766053"/>
              <a:gd name="connsiteY30" fmla="*/ 6047802 h 6505002"/>
              <a:gd name="connsiteX31" fmla="*/ 4894907 w 5766053"/>
              <a:gd name="connsiteY31" fmla="*/ 5590602 h 6505002"/>
              <a:gd name="connsiteX32" fmla="*/ 5498411 w 5766053"/>
              <a:gd name="connsiteY32" fmla="*/ 5590602 h 6505002"/>
              <a:gd name="connsiteX33" fmla="*/ 5727011 w 5766053"/>
              <a:gd name="connsiteY33" fmla="*/ 6047802 h 6505002"/>
              <a:gd name="connsiteX34" fmla="*/ 5498411 w 5766053"/>
              <a:gd name="connsiteY34" fmla="*/ 6505002 h 6505002"/>
              <a:gd name="connsiteX35" fmla="*/ 4894907 w 5766053"/>
              <a:gd name="connsiteY35" fmla="*/ 6505002 h 6505002"/>
              <a:gd name="connsiteX36" fmla="*/ 3752849 w 5766053"/>
              <a:gd name="connsiteY36" fmla="*/ 574548 h 6505002"/>
              <a:gd name="connsiteX37" fmla="*/ 3981449 w 5766053"/>
              <a:gd name="connsiteY37" fmla="*/ 117348 h 6505002"/>
              <a:gd name="connsiteX38" fmla="*/ 4584953 w 5766053"/>
              <a:gd name="connsiteY38" fmla="*/ 117348 h 6505002"/>
              <a:gd name="connsiteX39" fmla="*/ 4813553 w 5766053"/>
              <a:gd name="connsiteY39" fmla="*/ 574548 h 6505002"/>
              <a:gd name="connsiteX40" fmla="*/ 4584953 w 5766053"/>
              <a:gd name="connsiteY40" fmla="*/ 1031748 h 6505002"/>
              <a:gd name="connsiteX41" fmla="*/ 3981449 w 5766053"/>
              <a:gd name="connsiteY41" fmla="*/ 1031748 h 6505002"/>
              <a:gd name="connsiteX42" fmla="*/ 3752849 w 5766053"/>
              <a:gd name="connsiteY42" fmla="*/ 1555623 h 6505002"/>
              <a:gd name="connsiteX43" fmla="*/ 3981449 w 5766053"/>
              <a:gd name="connsiteY43" fmla="*/ 1098423 h 6505002"/>
              <a:gd name="connsiteX44" fmla="*/ 4584953 w 5766053"/>
              <a:gd name="connsiteY44" fmla="*/ 1098423 h 6505002"/>
              <a:gd name="connsiteX45" fmla="*/ 4813553 w 5766053"/>
              <a:gd name="connsiteY45" fmla="*/ 1555623 h 6505002"/>
              <a:gd name="connsiteX46" fmla="*/ 4584953 w 5766053"/>
              <a:gd name="connsiteY46" fmla="*/ 2012823 h 6505002"/>
              <a:gd name="connsiteX47" fmla="*/ 3981449 w 5766053"/>
              <a:gd name="connsiteY47" fmla="*/ 2012823 h 6505002"/>
              <a:gd name="connsiteX48" fmla="*/ 3752849 w 5766053"/>
              <a:gd name="connsiteY48" fmla="*/ 2536698 h 6505002"/>
              <a:gd name="connsiteX49" fmla="*/ 3981449 w 5766053"/>
              <a:gd name="connsiteY49" fmla="*/ 2079498 h 6505002"/>
              <a:gd name="connsiteX50" fmla="*/ 4584953 w 5766053"/>
              <a:gd name="connsiteY50" fmla="*/ 2079498 h 6505002"/>
              <a:gd name="connsiteX51" fmla="*/ 4813553 w 5766053"/>
              <a:gd name="connsiteY51" fmla="*/ 2536698 h 6505002"/>
              <a:gd name="connsiteX52" fmla="*/ 4584953 w 5766053"/>
              <a:gd name="connsiteY52" fmla="*/ 2993898 h 6505002"/>
              <a:gd name="connsiteX53" fmla="*/ 3981449 w 5766053"/>
              <a:gd name="connsiteY53" fmla="*/ 2993898 h 6505002"/>
              <a:gd name="connsiteX54" fmla="*/ 3752849 w 5766053"/>
              <a:gd name="connsiteY54" fmla="*/ 3517773 h 6505002"/>
              <a:gd name="connsiteX55" fmla="*/ 3981449 w 5766053"/>
              <a:gd name="connsiteY55" fmla="*/ 3060573 h 6505002"/>
              <a:gd name="connsiteX56" fmla="*/ 4584953 w 5766053"/>
              <a:gd name="connsiteY56" fmla="*/ 3060573 h 6505002"/>
              <a:gd name="connsiteX57" fmla="*/ 4813553 w 5766053"/>
              <a:gd name="connsiteY57" fmla="*/ 3517773 h 6505002"/>
              <a:gd name="connsiteX58" fmla="*/ 4584953 w 5766053"/>
              <a:gd name="connsiteY58" fmla="*/ 3974973 h 6505002"/>
              <a:gd name="connsiteX59" fmla="*/ 3981449 w 5766053"/>
              <a:gd name="connsiteY59" fmla="*/ 3974973 h 6505002"/>
              <a:gd name="connsiteX60" fmla="*/ 3752849 w 5766053"/>
              <a:gd name="connsiteY60" fmla="*/ 5559297 h 6505002"/>
              <a:gd name="connsiteX61" fmla="*/ 3981449 w 5766053"/>
              <a:gd name="connsiteY61" fmla="*/ 5102097 h 6505002"/>
              <a:gd name="connsiteX62" fmla="*/ 4584953 w 5766053"/>
              <a:gd name="connsiteY62" fmla="*/ 5102097 h 6505002"/>
              <a:gd name="connsiteX63" fmla="*/ 4813553 w 5766053"/>
              <a:gd name="connsiteY63" fmla="*/ 5559297 h 6505002"/>
              <a:gd name="connsiteX64" fmla="*/ 4584953 w 5766053"/>
              <a:gd name="connsiteY64" fmla="*/ 6016497 h 6505002"/>
              <a:gd name="connsiteX65" fmla="*/ 3981449 w 5766053"/>
              <a:gd name="connsiteY65" fmla="*/ 6016497 h 6505002"/>
              <a:gd name="connsiteX66" fmla="*/ 3743010 w 5766053"/>
              <a:gd name="connsiteY66" fmla="*/ 4530471 h 6505002"/>
              <a:gd name="connsiteX67" fmla="*/ 3971610 w 5766053"/>
              <a:gd name="connsiteY67" fmla="*/ 4073271 h 6505002"/>
              <a:gd name="connsiteX68" fmla="*/ 4575114 w 5766053"/>
              <a:gd name="connsiteY68" fmla="*/ 4073271 h 6505002"/>
              <a:gd name="connsiteX69" fmla="*/ 4803714 w 5766053"/>
              <a:gd name="connsiteY69" fmla="*/ 4530471 h 6505002"/>
              <a:gd name="connsiteX70" fmla="*/ 4575114 w 5766053"/>
              <a:gd name="connsiteY70" fmla="*/ 4987671 h 6505002"/>
              <a:gd name="connsiteX71" fmla="*/ 3971610 w 5766053"/>
              <a:gd name="connsiteY71" fmla="*/ 4987671 h 6505002"/>
              <a:gd name="connsiteX72" fmla="*/ 2828924 w 5766053"/>
              <a:gd name="connsiteY72" fmla="*/ 1047750 h 6505002"/>
              <a:gd name="connsiteX73" fmla="*/ 3057524 w 5766053"/>
              <a:gd name="connsiteY73" fmla="*/ 590550 h 6505002"/>
              <a:gd name="connsiteX74" fmla="*/ 3661028 w 5766053"/>
              <a:gd name="connsiteY74" fmla="*/ 590550 h 6505002"/>
              <a:gd name="connsiteX75" fmla="*/ 3889628 w 5766053"/>
              <a:gd name="connsiteY75" fmla="*/ 1047750 h 6505002"/>
              <a:gd name="connsiteX76" fmla="*/ 3661028 w 5766053"/>
              <a:gd name="connsiteY76" fmla="*/ 1504950 h 6505002"/>
              <a:gd name="connsiteX77" fmla="*/ 3057524 w 5766053"/>
              <a:gd name="connsiteY77" fmla="*/ 1504950 h 6505002"/>
              <a:gd name="connsiteX78" fmla="*/ 2828924 w 5766053"/>
              <a:gd name="connsiteY78" fmla="*/ 2028825 h 6505002"/>
              <a:gd name="connsiteX79" fmla="*/ 3057524 w 5766053"/>
              <a:gd name="connsiteY79" fmla="*/ 1571625 h 6505002"/>
              <a:gd name="connsiteX80" fmla="*/ 3661028 w 5766053"/>
              <a:gd name="connsiteY80" fmla="*/ 1571625 h 6505002"/>
              <a:gd name="connsiteX81" fmla="*/ 3889628 w 5766053"/>
              <a:gd name="connsiteY81" fmla="*/ 2028825 h 6505002"/>
              <a:gd name="connsiteX82" fmla="*/ 3661028 w 5766053"/>
              <a:gd name="connsiteY82" fmla="*/ 2486025 h 6505002"/>
              <a:gd name="connsiteX83" fmla="*/ 3057524 w 5766053"/>
              <a:gd name="connsiteY83" fmla="*/ 2486025 h 6505002"/>
              <a:gd name="connsiteX84" fmla="*/ 2828924 w 5766053"/>
              <a:gd name="connsiteY84" fmla="*/ 3009900 h 6505002"/>
              <a:gd name="connsiteX85" fmla="*/ 3057524 w 5766053"/>
              <a:gd name="connsiteY85" fmla="*/ 2552700 h 6505002"/>
              <a:gd name="connsiteX86" fmla="*/ 3661028 w 5766053"/>
              <a:gd name="connsiteY86" fmla="*/ 2552700 h 6505002"/>
              <a:gd name="connsiteX87" fmla="*/ 3889628 w 5766053"/>
              <a:gd name="connsiteY87" fmla="*/ 3009900 h 6505002"/>
              <a:gd name="connsiteX88" fmla="*/ 3661028 w 5766053"/>
              <a:gd name="connsiteY88" fmla="*/ 3467100 h 6505002"/>
              <a:gd name="connsiteX89" fmla="*/ 3057524 w 5766053"/>
              <a:gd name="connsiteY89" fmla="*/ 3467100 h 6505002"/>
              <a:gd name="connsiteX90" fmla="*/ 2828924 w 5766053"/>
              <a:gd name="connsiteY90" fmla="*/ 3990975 h 6505002"/>
              <a:gd name="connsiteX91" fmla="*/ 3057524 w 5766053"/>
              <a:gd name="connsiteY91" fmla="*/ 3533775 h 6505002"/>
              <a:gd name="connsiteX92" fmla="*/ 3661028 w 5766053"/>
              <a:gd name="connsiteY92" fmla="*/ 3533775 h 6505002"/>
              <a:gd name="connsiteX93" fmla="*/ 3889628 w 5766053"/>
              <a:gd name="connsiteY93" fmla="*/ 3990975 h 6505002"/>
              <a:gd name="connsiteX94" fmla="*/ 3661028 w 5766053"/>
              <a:gd name="connsiteY94" fmla="*/ 4448175 h 6505002"/>
              <a:gd name="connsiteX95" fmla="*/ 3057524 w 5766053"/>
              <a:gd name="connsiteY95" fmla="*/ 4448175 h 6505002"/>
              <a:gd name="connsiteX96" fmla="*/ 1876424 w 5766053"/>
              <a:gd name="connsiteY96" fmla="*/ 523875 h 6505002"/>
              <a:gd name="connsiteX97" fmla="*/ 2105025 w 5766053"/>
              <a:gd name="connsiteY97" fmla="*/ 66675 h 6505002"/>
              <a:gd name="connsiteX98" fmla="*/ 2708528 w 5766053"/>
              <a:gd name="connsiteY98" fmla="*/ 66675 h 6505002"/>
              <a:gd name="connsiteX99" fmla="*/ 2937128 w 5766053"/>
              <a:gd name="connsiteY99" fmla="*/ 523875 h 6505002"/>
              <a:gd name="connsiteX100" fmla="*/ 2708528 w 5766053"/>
              <a:gd name="connsiteY100" fmla="*/ 981075 h 6505002"/>
              <a:gd name="connsiteX101" fmla="*/ 2105025 w 5766053"/>
              <a:gd name="connsiteY101" fmla="*/ 981075 h 6505002"/>
              <a:gd name="connsiteX102" fmla="*/ 1876424 w 5766053"/>
              <a:gd name="connsiteY102" fmla="*/ 1504950 h 6505002"/>
              <a:gd name="connsiteX103" fmla="*/ 2105025 w 5766053"/>
              <a:gd name="connsiteY103" fmla="*/ 1047750 h 6505002"/>
              <a:gd name="connsiteX104" fmla="*/ 2708528 w 5766053"/>
              <a:gd name="connsiteY104" fmla="*/ 1047750 h 6505002"/>
              <a:gd name="connsiteX105" fmla="*/ 2937128 w 5766053"/>
              <a:gd name="connsiteY105" fmla="*/ 1504950 h 6505002"/>
              <a:gd name="connsiteX106" fmla="*/ 2708528 w 5766053"/>
              <a:gd name="connsiteY106" fmla="*/ 1962150 h 6505002"/>
              <a:gd name="connsiteX107" fmla="*/ 2105025 w 5766053"/>
              <a:gd name="connsiteY107" fmla="*/ 1962150 h 6505002"/>
              <a:gd name="connsiteX108" fmla="*/ 1876424 w 5766053"/>
              <a:gd name="connsiteY108" fmla="*/ 2486025 h 6505002"/>
              <a:gd name="connsiteX109" fmla="*/ 2105025 w 5766053"/>
              <a:gd name="connsiteY109" fmla="*/ 2028825 h 6505002"/>
              <a:gd name="connsiteX110" fmla="*/ 2708528 w 5766053"/>
              <a:gd name="connsiteY110" fmla="*/ 2028825 h 6505002"/>
              <a:gd name="connsiteX111" fmla="*/ 2937128 w 5766053"/>
              <a:gd name="connsiteY111" fmla="*/ 2486025 h 6505002"/>
              <a:gd name="connsiteX112" fmla="*/ 2708528 w 5766053"/>
              <a:gd name="connsiteY112" fmla="*/ 2943225 h 6505002"/>
              <a:gd name="connsiteX113" fmla="*/ 2105025 w 5766053"/>
              <a:gd name="connsiteY113" fmla="*/ 2943225 h 6505002"/>
              <a:gd name="connsiteX114" fmla="*/ 1876424 w 5766053"/>
              <a:gd name="connsiteY114" fmla="*/ 3467100 h 6505002"/>
              <a:gd name="connsiteX115" fmla="*/ 2105025 w 5766053"/>
              <a:gd name="connsiteY115" fmla="*/ 3009900 h 6505002"/>
              <a:gd name="connsiteX116" fmla="*/ 2708528 w 5766053"/>
              <a:gd name="connsiteY116" fmla="*/ 3009900 h 6505002"/>
              <a:gd name="connsiteX117" fmla="*/ 2937128 w 5766053"/>
              <a:gd name="connsiteY117" fmla="*/ 3467100 h 6505002"/>
              <a:gd name="connsiteX118" fmla="*/ 2708528 w 5766053"/>
              <a:gd name="connsiteY118" fmla="*/ 3924300 h 6505002"/>
              <a:gd name="connsiteX119" fmla="*/ 2105025 w 5766053"/>
              <a:gd name="connsiteY119" fmla="*/ 3924300 h 6505002"/>
              <a:gd name="connsiteX120" fmla="*/ 952500 w 5766053"/>
              <a:gd name="connsiteY120" fmla="*/ 3924300 h 6505002"/>
              <a:gd name="connsiteX121" fmla="*/ 1181100 w 5766053"/>
              <a:gd name="connsiteY121" fmla="*/ 3467100 h 6505002"/>
              <a:gd name="connsiteX122" fmla="*/ 1784603 w 5766053"/>
              <a:gd name="connsiteY122" fmla="*/ 3467100 h 6505002"/>
              <a:gd name="connsiteX123" fmla="*/ 2013203 w 5766053"/>
              <a:gd name="connsiteY123" fmla="*/ 3924300 h 6505002"/>
              <a:gd name="connsiteX124" fmla="*/ 1784603 w 5766053"/>
              <a:gd name="connsiteY124" fmla="*/ 4381500 h 6505002"/>
              <a:gd name="connsiteX125" fmla="*/ 1181100 w 5766053"/>
              <a:gd name="connsiteY125" fmla="*/ 4381500 h 6505002"/>
              <a:gd name="connsiteX126" fmla="*/ 952500 w 5766053"/>
              <a:gd name="connsiteY126" fmla="*/ 2943225 h 6505002"/>
              <a:gd name="connsiteX127" fmla="*/ 1181100 w 5766053"/>
              <a:gd name="connsiteY127" fmla="*/ 2486025 h 6505002"/>
              <a:gd name="connsiteX128" fmla="*/ 1784603 w 5766053"/>
              <a:gd name="connsiteY128" fmla="*/ 2486025 h 6505002"/>
              <a:gd name="connsiteX129" fmla="*/ 2013203 w 5766053"/>
              <a:gd name="connsiteY129" fmla="*/ 2943225 h 6505002"/>
              <a:gd name="connsiteX130" fmla="*/ 1784603 w 5766053"/>
              <a:gd name="connsiteY130" fmla="*/ 3400425 h 6505002"/>
              <a:gd name="connsiteX131" fmla="*/ 1181100 w 5766053"/>
              <a:gd name="connsiteY131" fmla="*/ 3400425 h 6505002"/>
              <a:gd name="connsiteX132" fmla="*/ 952499 w 5766053"/>
              <a:gd name="connsiteY132" fmla="*/ 981075 h 6505002"/>
              <a:gd name="connsiteX133" fmla="*/ 1181099 w 5766053"/>
              <a:gd name="connsiteY133" fmla="*/ 523875 h 6505002"/>
              <a:gd name="connsiteX134" fmla="*/ 1784603 w 5766053"/>
              <a:gd name="connsiteY134" fmla="*/ 523875 h 6505002"/>
              <a:gd name="connsiteX135" fmla="*/ 2013203 w 5766053"/>
              <a:gd name="connsiteY135" fmla="*/ 981075 h 6505002"/>
              <a:gd name="connsiteX136" fmla="*/ 1784603 w 5766053"/>
              <a:gd name="connsiteY136" fmla="*/ 1438275 h 6505002"/>
              <a:gd name="connsiteX137" fmla="*/ 1181099 w 5766053"/>
              <a:gd name="connsiteY137" fmla="*/ 1438275 h 6505002"/>
              <a:gd name="connsiteX138" fmla="*/ 952499 w 5766053"/>
              <a:gd name="connsiteY138" fmla="*/ 1962150 h 6505002"/>
              <a:gd name="connsiteX139" fmla="*/ 1181100 w 5766053"/>
              <a:gd name="connsiteY139" fmla="*/ 1504950 h 6505002"/>
              <a:gd name="connsiteX140" fmla="*/ 1784603 w 5766053"/>
              <a:gd name="connsiteY140" fmla="*/ 1504950 h 6505002"/>
              <a:gd name="connsiteX141" fmla="*/ 2013203 w 5766053"/>
              <a:gd name="connsiteY141" fmla="*/ 1962150 h 6505002"/>
              <a:gd name="connsiteX142" fmla="*/ 1784603 w 5766053"/>
              <a:gd name="connsiteY142" fmla="*/ 2419350 h 6505002"/>
              <a:gd name="connsiteX143" fmla="*/ 1181100 w 5766053"/>
              <a:gd name="connsiteY143" fmla="*/ 2419350 h 6505002"/>
              <a:gd name="connsiteX144" fmla="*/ 0 w 5766053"/>
              <a:gd name="connsiteY144" fmla="*/ 3400425 h 6505002"/>
              <a:gd name="connsiteX145" fmla="*/ 228600 w 5766053"/>
              <a:gd name="connsiteY145" fmla="*/ 2943225 h 6505002"/>
              <a:gd name="connsiteX146" fmla="*/ 832104 w 5766053"/>
              <a:gd name="connsiteY146" fmla="*/ 2943225 h 6505002"/>
              <a:gd name="connsiteX147" fmla="*/ 1060704 w 5766053"/>
              <a:gd name="connsiteY147" fmla="*/ 3400425 h 6505002"/>
              <a:gd name="connsiteX148" fmla="*/ 832104 w 5766053"/>
              <a:gd name="connsiteY148" fmla="*/ 3857625 h 6505002"/>
              <a:gd name="connsiteX149" fmla="*/ 228600 w 5766053"/>
              <a:gd name="connsiteY149" fmla="*/ 3857625 h 6505002"/>
              <a:gd name="connsiteX150" fmla="*/ 0 w 5766053"/>
              <a:gd name="connsiteY150" fmla="*/ 2419350 h 6505002"/>
              <a:gd name="connsiteX151" fmla="*/ 228600 w 5766053"/>
              <a:gd name="connsiteY151" fmla="*/ 1962150 h 6505002"/>
              <a:gd name="connsiteX152" fmla="*/ 832104 w 5766053"/>
              <a:gd name="connsiteY152" fmla="*/ 1962150 h 6505002"/>
              <a:gd name="connsiteX153" fmla="*/ 1060704 w 5766053"/>
              <a:gd name="connsiteY153" fmla="*/ 2419350 h 6505002"/>
              <a:gd name="connsiteX154" fmla="*/ 832104 w 5766053"/>
              <a:gd name="connsiteY154" fmla="*/ 2876550 h 6505002"/>
              <a:gd name="connsiteX155" fmla="*/ 228600 w 5766053"/>
              <a:gd name="connsiteY155" fmla="*/ 2876550 h 6505002"/>
              <a:gd name="connsiteX156" fmla="*/ 0 w 5766053"/>
              <a:gd name="connsiteY156" fmla="*/ 457200 h 6505002"/>
              <a:gd name="connsiteX157" fmla="*/ 228600 w 5766053"/>
              <a:gd name="connsiteY157" fmla="*/ 0 h 6505002"/>
              <a:gd name="connsiteX158" fmla="*/ 832104 w 5766053"/>
              <a:gd name="connsiteY158" fmla="*/ 0 h 6505002"/>
              <a:gd name="connsiteX159" fmla="*/ 1060704 w 5766053"/>
              <a:gd name="connsiteY159" fmla="*/ 457200 h 6505002"/>
              <a:gd name="connsiteX160" fmla="*/ 832104 w 5766053"/>
              <a:gd name="connsiteY160" fmla="*/ 914400 h 6505002"/>
              <a:gd name="connsiteX161" fmla="*/ 228600 w 5766053"/>
              <a:gd name="connsiteY161" fmla="*/ 914400 h 6505002"/>
              <a:gd name="connsiteX162" fmla="*/ 0 w 5766053"/>
              <a:gd name="connsiteY162" fmla="*/ 1438275 h 6505002"/>
              <a:gd name="connsiteX163" fmla="*/ 228600 w 5766053"/>
              <a:gd name="connsiteY163" fmla="*/ 981075 h 6505002"/>
              <a:gd name="connsiteX164" fmla="*/ 832104 w 5766053"/>
              <a:gd name="connsiteY164" fmla="*/ 981075 h 6505002"/>
              <a:gd name="connsiteX165" fmla="*/ 1060704 w 5766053"/>
              <a:gd name="connsiteY165" fmla="*/ 1438275 h 6505002"/>
              <a:gd name="connsiteX166" fmla="*/ 832104 w 5766053"/>
              <a:gd name="connsiteY166" fmla="*/ 1895475 h 6505002"/>
              <a:gd name="connsiteX167" fmla="*/ 228600 w 5766053"/>
              <a:gd name="connsiteY167" fmla="*/ 1895475 h 650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5766053" h="6505002">
                <a:moveTo>
                  <a:pt x="4705349" y="1098423"/>
                </a:moveTo>
                <a:lnTo>
                  <a:pt x="4933949" y="641223"/>
                </a:lnTo>
                <a:lnTo>
                  <a:pt x="5537453" y="641223"/>
                </a:lnTo>
                <a:lnTo>
                  <a:pt x="5766053" y="1098423"/>
                </a:lnTo>
                <a:lnTo>
                  <a:pt x="5537453" y="1555623"/>
                </a:lnTo>
                <a:lnTo>
                  <a:pt x="4933949" y="1555623"/>
                </a:lnTo>
                <a:close/>
                <a:moveTo>
                  <a:pt x="4705349" y="2079498"/>
                </a:moveTo>
                <a:lnTo>
                  <a:pt x="4933949" y="1622298"/>
                </a:lnTo>
                <a:lnTo>
                  <a:pt x="5537453" y="1622298"/>
                </a:lnTo>
                <a:lnTo>
                  <a:pt x="5766053" y="2079498"/>
                </a:lnTo>
                <a:lnTo>
                  <a:pt x="5537453" y="2536698"/>
                </a:lnTo>
                <a:lnTo>
                  <a:pt x="4933949" y="2536698"/>
                </a:lnTo>
                <a:close/>
                <a:moveTo>
                  <a:pt x="4705349" y="3060573"/>
                </a:moveTo>
                <a:lnTo>
                  <a:pt x="4933949" y="2603373"/>
                </a:lnTo>
                <a:lnTo>
                  <a:pt x="5537453" y="2603373"/>
                </a:lnTo>
                <a:lnTo>
                  <a:pt x="5766053" y="3060573"/>
                </a:lnTo>
                <a:lnTo>
                  <a:pt x="5537453" y="3517773"/>
                </a:lnTo>
                <a:lnTo>
                  <a:pt x="4933949" y="3517773"/>
                </a:lnTo>
                <a:close/>
                <a:moveTo>
                  <a:pt x="4705349" y="4041648"/>
                </a:moveTo>
                <a:lnTo>
                  <a:pt x="4933949" y="3584448"/>
                </a:lnTo>
                <a:lnTo>
                  <a:pt x="5537453" y="3584448"/>
                </a:lnTo>
                <a:lnTo>
                  <a:pt x="5766053" y="4041648"/>
                </a:lnTo>
                <a:lnTo>
                  <a:pt x="5537453" y="4498848"/>
                </a:lnTo>
                <a:lnTo>
                  <a:pt x="4933949" y="4498848"/>
                </a:lnTo>
                <a:close/>
                <a:moveTo>
                  <a:pt x="4666621" y="5038343"/>
                </a:moveTo>
                <a:lnTo>
                  <a:pt x="4895221" y="4581143"/>
                </a:lnTo>
                <a:lnTo>
                  <a:pt x="5498725" y="4581143"/>
                </a:lnTo>
                <a:lnTo>
                  <a:pt x="5727325" y="5038343"/>
                </a:lnTo>
                <a:lnTo>
                  <a:pt x="5498725" y="5495543"/>
                </a:lnTo>
                <a:lnTo>
                  <a:pt x="4895221" y="5495543"/>
                </a:lnTo>
                <a:close/>
                <a:moveTo>
                  <a:pt x="4666307" y="6047802"/>
                </a:moveTo>
                <a:lnTo>
                  <a:pt x="4894907" y="5590602"/>
                </a:lnTo>
                <a:lnTo>
                  <a:pt x="5498411" y="5590602"/>
                </a:lnTo>
                <a:lnTo>
                  <a:pt x="5727011" y="6047802"/>
                </a:lnTo>
                <a:lnTo>
                  <a:pt x="5498411" y="6505002"/>
                </a:lnTo>
                <a:lnTo>
                  <a:pt x="4894907" y="6505002"/>
                </a:lnTo>
                <a:close/>
                <a:moveTo>
                  <a:pt x="3752849" y="574548"/>
                </a:moveTo>
                <a:lnTo>
                  <a:pt x="3981449" y="117348"/>
                </a:lnTo>
                <a:lnTo>
                  <a:pt x="4584953" y="117348"/>
                </a:lnTo>
                <a:lnTo>
                  <a:pt x="4813553" y="574548"/>
                </a:lnTo>
                <a:lnTo>
                  <a:pt x="4584953" y="1031748"/>
                </a:lnTo>
                <a:lnTo>
                  <a:pt x="3981449" y="1031748"/>
                </a:lnTo>
                <a:close/>
                <a:moveTo>
                  <a:pt x="3752849" y="1555623"/>
                </a:moveTo>
                <a:lnTo>
                  <a:pt x="3981449" y="1098423"/>
                </a:lnTo>
                <a:lnTo>
                  <a:pt x="4584953" y="1098423"/>
                </a:lnTo>
                <a:lnTo>
                  <a:pt x="4813553" y="1555623"/>
                </a:lnTo>
                <a:lnTo>
                  <a:pt x="4584953" y="2012823"/>
                </a:lnTo>
                <a:lnTo>
                  <a:pt x="3981449" y="2012823"/>
                </a:lnTo>
                <a:close/>
                <a:moveTo>
                  <a:pt x="3752849" y="2536698"/>
                </a:moveTo>
                <a:lnTo>
                  <a:pt x="3981449" y="2079498"/>
                </a:lnTo>
                <a:lnTo>
                  <a:pt x="4584953" y="2079498"/>
                </a:lnTo>
                <a:lnTo>
                  <a:pt x="4813553" y="2536698"/>
                </a:lnTo>
                <a:lnTo>
                  <a:pt x="4584953" y="2993898"/>
                </a:lnTo>
                <a:lnTo>
                  <a:pt x="3981449" y="2993898"/>
                </a:lnTo>
                <a:close/>
                <a:moveTo>
                  <a:pt x="3752849" y="3517773"/>
                </a:moveTo>
                <a:lnTo>
                  <a:pt x="3981449" y="3060573"/>
                </a:lnTo>
                <a:lnTo>
                  <a:pt x="4584953" y="3060573"/>
                </a:lnTo>
                <a:lnTo>
                  <a:pt x="4813553" y="3517773"/>
                </a:lnTo>
                <a:lnTo>
                  <a:pt x="4584953" y="3974973"/>
                </a:lnTo>
                <a:lnTo>
                  <a:pt x="3981449" y="3974973"/>
                </a:lnTo>
                <a:close/>
                <a:moveTo>
                  <a:pt x="3752849" y="5559297"/>
                </a:moveTo>
                <a:lnTo>
                  <a:pt x="3981449" y="5102097"/>
                </a:lnTo>
                <a:lnTo>
                  <a:pt x="4584953" y="5102097"/>
                </a:lnTo>
                <a:lnTo>
                  <a:pt x="4813553" y="5559297"/>
                </a:lnTo>
                <a:lnTo>
                  <a:pt x="4584953" y="6016497"/>
                </a:lnTo>
                <a:lnTo>
                  <a:pt x="3981449" y="6016497"/>
                </a:lnTo>
                <a:close/>
                <a:moveTo>
                  <a:pt x="3743010" y="4530471"/>
                </a:moveTo>
                <a:lnTo>
                  <a:pt x="3971610" y="4073271"/>
                </a:lnTo>
                <a:lnTo>
                  <a:pt x="4575114" y="4073271"/>
                </a:lnTo>
                <a:lnTo>
                  <a:pt x="4803714" y="4530471"/>
                </a:lnTo>
                <a:lnTo>
                  <a:pt x="4575114" y="4987671"/>
                </a:lnTo>
                <a:lnTo>
                  <a:pt x="3971610" y="4987671"/>
                </a:lnTo>
                <a:close/>
                <a:moveTo>
                  <a:pt x="2828924" y="1047750"/>
                </a:moveTo>
                <a:lnTo>
                  <a:pt x="3057524" y="590550"/>
                </a:lnTo>
                <a:lnTo>
                  <a:pt x="3661028" y="590550"/>
                </a:lnTo>
                <a:lnTo>
                  <a:pt x="3889628" y="1047750"/>
                </a:lnTo>
                <a:lnTo>
                  <a:pt x="3661028" y="1504950"/>
                </a:lnTo>
                <a:lnTo>
                  <a:pt x="3057524" y="1504950"/>
                </a:lnTo>
                <a:close/>
                <a:moveTo>
                  <a:pt x="2828924" y="2028825"/>
                </a:moveTo>
                <a:lnTo>
                  <a:pt x="3057524" y="1571625"/>
                </a:lnTo>
                <a:lnTo>
                  <a:pt x="3661028" y="1571625"/>
                </a:lnTo>
                <a:lnTo>
                  <a:pt x="3889628" y="2028825"/>
                </a:lnTo>
                <a:lnTo>
                  <a:pt x="3661028" y="2486025"/>
                </a:lnTo>
                <a:lnTo>
                  <a:pt x="3057524" y="2486025"/>
                </a:lnTo>
                <a:close/>
                <a:moveTo>
                  <a:pt x="2828924" y="3009900"/>
                </a:moveTo>
                <a:lnTo>
                  <a:pt x="3057524" y="2552700"/>
                </a:lnTo>
                <a:lnTo>
                  <a:pt x="3661028" y="2552700"/>
                </a:lnTo>
                <a:lnTo>
                  <a:pt x="3889628" y="3009900"/>
                </a:lnTo>
                <a:lnTo>
                  <a:pt x="3661028" y="3467100"/>
                </a:lnTo>
                <a:lnTo>
                  <a:pt x="3057524" y="3467100"/>
                </a:lnTo>
                <a:close/>
                <a:moveTo>
                  <a:pt x="2828924" y="3990975"/>
                </a:moveTo>
                <a:lnTo>
                  <a:pt x="3057524" y="3533775"/>
                </a:lnTo>
                <a:lnTo>
                  <a:pt x="3661028" y="3533775"/>
                </a:lnTo>
                <a:lnTo>
                  <a:pt x="3889628" y="3990975"/>
                </a:lnTo>
                <a:lnTo>
                  <a:pt x="3661028" y="4448175"/>
                </a:lnTo>
                <a:lnTo>
                  <a:pt x="3057524" y="4448175"/>
                </a:lnTo>
                <a:close/>
                <a:moveTo>
                  <a:pt x="1876424" y="523875"/>
                </a:moveTo>
                <a:lnTo>
                  <a:pt x="2105025" y="66675"/>
                </a:lnTo>
                <a:lnTo>
                  <a:pt x="2708528" y="66675"/>
                </a:lnTo>
                <a:lnTo>
                  <a:pt x="2937128" y="523875"/>
                </a:lnTo>
                <a:lnTo>
                  <a:pt x="2708528" y="981075"/>
                </a:lnTo>
                <a:lnTo>
                  <a:pt x="2105025" y="981075"/>
                </a:lnTo>
                <a:close/>
                <a:moveTo>
                  <a:pt x="1876424" y="1504950"/>
                </a:moveTo>
                <a:lnTo>
                  <a:pt x="2105025" y="1047750"/>
                </a:lnTo>
                <a:lnTo>
                  <a:pt x="2708528" y="1047750"/>
                </a:lnTo>
                <a:lnTo>
                  <a:pt x="2937128" y="1504950"/>
                </a:lnTo>
                <a:lnTo>
                  <a:pt x="2708528" y="1962150"/>
                </a:lnTo>
                <a:lnTo>
                  <a:pt x="2105025" y="1962150"/>
                </a:lnTo>
                <a:close/>
                <a:moveTo>
                  <a:pt x="1876424" y="2486025"/>
                </a:moveTo>
                <a:lnTo>
                  <a:pt x="2105025" y="2028825"/>
                </a:lnTo>
                <a:lnTo>
                  <a:pt x="2708528" y="2028825"/>
                </a:lnTo>
                <a:lnTo>
                  <a:pt x="2937128" y="2486025"/>
                </a:lnTo>
                <a:lnTo>
                  <a:pt x="2708528" y="2943225"/>
                </a:lnTo>
                <a:lnTo>
                  <a:pt x="2105025" y="2943225"/>
                </a:lnTo>
                <a:close/>
                <a:moveTo>
                  <a:pt x="1876424" y="3467100"/>
                </a:moveTo>
                <a:lnTo>
                  <a:pt x="2105025" y="3009900"/>
                </a:lnTo>
                <a:lnTo>
                  <a:pt x="2708528" y="3009900"/>
                </a:lnTo>
                <a:lnTo>
                  <a:pt x="2937128" y="3467100"/>
                </a:lnTo>
                <a:lnTo>
                  <a:pt x="2708528" y="3924300"/>
                </a:lnTo>
                <a:lnTo>
                  <a:pt x="2105025" y="3924300"/>
                </a:lnTo>
                <a:close/>
                <a:moveTo>
                  <a:pt x="952500" y="3924300"/>
                </a:moveTo>
                <a:lnTo>
                  <a:pt x="1181100" y="3467100"/>
                </a:lnTo>
                <a:lnTo>
                  <a:pt x="1784603" y="3467100"/>
                </a:lnTo>
                <a:lnTo>
                  <a:pt x="2013203" y="3924300"/>
                </a:lnTo>
                <a:lnTo>
                  <a:pt x="1784603" y="4381500"/>
                </a:lnTo>
                <a:lnTo>
                  <a:pt x="1181100" y="4381500"/>
                </a:lnTo>
                <a:close/>
                <a:moveTo>
                  <a:pt x="952500" y="2943225"/>
                </a:moveTo>
                <a:lnTo>
                  <a:pt x="1181100" y="2486025"/>
                </a:lnTo>
                <a:lnTo>
                  <a:pt x="1784603" y="2486025"/>
                </a:lnTo>
                <a:lnTo>
                  <a:pt x="2013203" y="2943225"/>
                </a:lnTo>
                <a:lnTo>
                  <a:pt x="1784603" y="3400425"/>
                </a:lnTo>
                <a:lnTo>
                  <a:pt x="1181100" y="3400425"/>
                </a:lnTo>
                <a:close/>
                <a:moveTo>
                  <a:pt x="952499" y="981075"/>
                </a:moveTo>
                <a:lnTo>
                  <a:pt x="1181099" y="523875"/>
                </a:lnTo>
                <a:lnTo>
                  <a:pt x="1784603" y="523875"/>
                </a:lnTo>
                <a:lnTo>
                  <a:pt x="2013203" y="981075"/>
                </a:lnTo>
                <a:lnTo>
                  <a:pt x="1784603" y="1438275"/>
                </a:lnTo>
                <a:lnTo>
                  <a:pt x="1181099" y="1438275"/>
                </a:lnTo>
                <a:close/>
                <a:moveTo>
                  <a:pt x="952499" y="1962150"/>
                </a:moveTo>
                <a:lnTo>
                  <a:pt x="1181100" y="1504950"/>
                </a:lnTo>
                <a:lnTo>
                  <a:pt x="1784603" y="1504950"/>
                </a:lnTo>
                <a:lnTo>
                  <a:pt x="2013203" y="1962150"/>
                </a:lnTo>
                <a:lnTo>
                  <a:pt x="1784603" y="2419350"/>
                </a:lnTo>
                <a:lnTo>
                  <a:pt x="1181100" y="2419350"/>
                </a:lnTo>
                <a:close/>
                <a:moveTo>
                  <a:pt x="0" y="3400425"/>
                </a:moveTo>
                <a:lnTo>
                  <a:pt x="228600" y="2943225"/>
                </a:lnTo>
                <a:lnTo>
                  <a:pt x="832104" y="2943225"/>
                </a:lnTo>
                <a:lnTo>
                  <a:pt x="1060704" y="3400425"/>
                </a:lnTo>
                <a:lnTo>
                  <a:pt x="832104" y="3857625"/>
                </a:lnTo>
                <a:lnTo>
                  <a:pt x="228600" y="3857625"/>
                </a:lnTo>
                <a:close/>
                <a:moveTo>
                  <a:pt x="0" y="2419350"/>
                </a:moveTo>
                <a:lnTo>
                  <a:pt x="228600" y="1962150"/>
                </a:lnTo>
                <a:lnTo>
                  <a:pt x="832104" y="1962150"/>
                </a:lnTo>
                <a:lnTo>
                  <a:pt x="1060704" y="2419350"/>
                </a:lnTo>
                <a:lnTo>
                  <a:pt x="832104" y="2876550"/>
                </a:lnTo>
                <a:lnTo>
                  <a:pt x="228600" y="2876550"/>
                </a:lnTo>
                <a:close/>
                <a:moveTo>
                  <a:pt x="0" y="457200"/>
                </a:moveTo>
                <a:lnTo>
                  <a:pt x="228600" y="0"/>
                </a:lnTo>
                <a:lnTo>
                  <a:pt x="832104" y="0"/>
                </a:lnTo>
                <a:lnTo>
                  <a:pt x="1060704" y="457200"/>
                </a:lnTo>
                <a:lnTo>
                  <a:pt x="832104" y="914400"/>
                </a:lnTo>
                <a:lnTo>
                  <a:pt x="228600" y="914400"/>
                </a:lnTo>
                <a:close/>
                <a:moveTo>
                  <a:pt x="0" y="1438275"/>
                </a:moveTo>
                <a:lnTo>
                  <a:pt x="228600" y="981075"/>
                </a:lnTo>
                <a:lnTo>
                  <a:pt x="832104" y="981075"/>
                </a:lnTo>
                <a:lnTo>
                  <a:pt x="1060704" y="1438275"/>
                </a:lnTo>
                <a:lnTo>
                  <a:pt x="832104" y="1895475"/>
                </a:lnTo>
                <a:lnTo>
                  <a:pt x="228600" y="1895475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glow rad="127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brightRoom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912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16420DE-C60F-ACE0-44E2-0FEAF09AD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" y="0"/>
            <a:ext cx="12135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5541C0F-24C9-6210-B77C-EEC9E0BF5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730780" cy="100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6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7385C62-E53B-9FD7-4742-F2BEFA402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5100" y="-1560886"/>
            <a:ext cx="14897100" cy="841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8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A1E9491-2FDD-1DD5-CE92-6CF7A329E024}"/>
              </a:ext>
            </a:extLst>
          </p:cNvPr>
          <p:cNvSpPr txBox="1"/>
          <p:nvPr/>
        </p:nvSpPr>
        <p:spPr>
          <a:xfrm>
            <a:off x="638174" y="571499"/>
            <a:ext cx="730567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Preocupações :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-Foco na qualidade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-Interatividade com o usuário 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-Atender os requisitos do projeto </a:t>
            </a:r>
          </a:p>
        </p:txBody>
      </p:sp>
    </p:spTree>
    <p:extLst>
      <p:ext uri="{BB962C8B-B14F-4D97-AF65-F5344CB8AC3E}">
        <p14:creationId xmlns:p14="http://schemas.microsoft.com/office/powerpoint/2010/main" val="4471126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291</TotalTime>
  <Words>80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Projeto final de IP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Túlio Vitorette</dc:creator>
  <cp:lastModifiedBy>Túlio Vitorette</cp:lastModifiedBy>
  <cp:revision>2</cp:revision>
  <dcterms:created xsi:type="dcterms:W3CDTF">2024-08-06T14:56:35Z</dcterms:created>
  <dcterms:modified xsi:type="dcterms:W3CDTF">2024-08-06T20:03:56Z</dcterms:modified>
</cp:coreProperties>
</file>