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1" r:id="rId18"/>
    <p:sldId id="274" r:id="rId19"/>
    <p:sldId id="275" r:id="rId20"/>
    <p:sldId id="276" r:id="rId21"/>
    <p:sldId id="277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0AD1F-B621-44C7-96D7-7B6DDC335F0E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206FC-6667-4FCE-8231-1C034EBB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7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06FC-6667-4FCE-8231-1C034EBBA3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9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C0CD-6441-496F-AA0E-01A7A68120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84B0-3374-49AE-8452-F5863516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C0CD-6441-496F-AA0E-01A7A68120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84B0-3374-49AE-8452-F5863516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C0CD-6441-496F-AA0E-01A7A68120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84B0-3374-49AE-8452-F5863516BAF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C0CD-6441-496F-AA0E-01A7A68120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84B0-3374-49AE-8452-F5863516BA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C0CD-6441-496F-AA0E-01A7A68120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84B0-3374-49AE-8452-F5863516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C0CD-6441-496F-AA0E-01A7A68120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84B0-3374-49AE-8452-F5863516BA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C0CD-6441-496F-AA0E-01A7A68120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84B0-3374-49AE-8452-F5863516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C0CD-6441-496F-AA0E-01A7A68120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84B0-3374-49AE-8452-F5863516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C0CD-6441-496F-AA0E-01A7A68120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84B0-3374-49AE-8452-F5863516BA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C0CD-6441-496F-AA0E-01A7A68120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84B0-3374-49AE-8452-F5863516BAF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C0CD-6441-496F-AA0E-01A7A68120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84B0-3374-49AE-8452-F5863516BAF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7B6C0CD-6441-496F-AA0E-01A7A68120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EBC84B0-3374-49AE-8452-F5863516BAF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ESE224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752600"/>
            <a:ext cx="6400800" cy="1752600"/>
          </a:xfrm>
        </p:spPr>
        <p:txBody>
          <a:bodyPr/>
          <a:lstStyle/>
          <a:p>
            <a:r>
              <a:rPr lang="en-US" dirty="0" smtClean="0"/>
              <a:t>Monopoly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90800"/>
            <a:ext cx="5370195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38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(header files)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2327"/>
            <a:ext cx="7467600" cy="501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(header files)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54725"/>
            <a:ext cx="6172200" cy="561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72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(header files + main)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057400"/>
            <a:ext cx="841170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3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Output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07720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8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Output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15340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436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Extra point</a:t>
            </a:r>
            <a:endParaRPr lang="zh-CN" altLang="en-US" dirty="0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73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81200"/>
            <a:ext cx="8077200" cy="48768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Read the information from extra.txt</a:t>
            </a:r>
          </a:p>
          <a:p>
            <a:r>
              <a:rPr lang="en-US" altLang="zh-CN" sz="4000" dirty="0" smtClean="0"/>
              <a:t>Build the new map using a inheritance class.</a:t>
            </a:r>
          </a:p>
          <a:p>
            <a:r>
              <a:rPr lang="en-US" altLang="zh-CN" sz="4000" dirty="0" smtClean="0"/>
              <a:t>Use the STL library to print out the path of the player</a:t>
            </a:r>
            <a:r>
              <a:rPr lang="en-US" altLang="zh-CN" sz="4000" dirty="0"/>
              <a:t> from the end to the start point</a:t>
            </a:r>
            <a:r>
              <a:rPr lang="en-US" altLang="zh-CN" sz="4000" dirty="0" smtClean="0"/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Extra 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2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752600"/>
            <a:ext cx="807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zh-CN" sz="4000" dirty="0"/>
              <a:t>If the player played the card game at a city and could the player buy this city</a:t>
            </a:r>
            <a:r>
              <a:rPr lang="en-US" altLang="zh-CN" sz="4000" dirty="0" smtClean="0"/>
              <a:t>?</a:t>
            </a:r>
          </a:p>
          <a:p>
            <a:pPr lvl="0" latinLnBrk="1"/>
            <a:endParaRPr lang="zh-CN" altLang="zh-CN" sz="4000" dirty="0"/>
          </a:p>
          <a:p>
            <a:pPr latinLnBrk="1"/>
            <a:r>
              <a:rPr lang="en-US" altLang="zh-CN" sz="4000" dirty="0"/>
              <a:t>The player can also buy the city after or before the card game</a:t>
            </a:r>
            <a:r>
              <a:rPr lang="en-US" altLang="zh-CN" sz="4000" dirty="0" smtClean="0"/>
              <a:t>.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87855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zh-CN" sz="4000" dirty="0"/>
              <a:t>If a player’s money goes to negative, is the player able to buy a new city?</a:t>
            </a:r>
            <a:endParaRPr lang="zh-CN" altLang="zh-CN" sz="4000" dirty="0"/>
          </a:p>
          <a:p>
            <a:pPr lvl="0" latinLnBrk="1"/>
            <a:endParaRPr lang="zh-CN" altLang="zh-CN" sz="4000" dirty="0"/>
          </a:p>
          <a:p>
            <a:pPr latinLnBrk="1"/>
            <a:r>
              <a:rPr lang="en-US" altLang="zh-CN" sz="4000" dirty="0"/>
              <a:t>The player is not able to </a:t>
            </a:r>
            <a:r>
              <a:rPr lang="en-US" altLang="zh-CN" sz="4000" dirty="0" smtClean="0"/>
              <a:t>buy </a:t>
            </a:r>
            <a:r>
              <a:rPr lang="en-US" altLang="zh-CN" sz="4000" dirty="0"/>
              <a:t>a city if he have negative money in his pocket.</a:t>
            </a:r>
            <a:endParaRPr lang="zh-CN" altLang="zh-CN" sz="4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54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zh-CN" sz="4000" dirty="0"/>
              <a:t>If you already own a 'bad city' and land on it, do you still lose $500</a:t>
            </a:r>
            <a:r>
              <a:rPr lang="en-US" altLang="zh-CN" sz="4000" dirty="0" smtClean="0"/>
              <a:t>?</a:t>
            </a:r>
          </a:p>
          <a:p>
            <a:pPr marL="0" lvl="0" indent="0" latinLnBrk="1">
              <a:buNone/>
            </a:pPr>
            <a:endParaRPr lang="zh-CN" altLang="zh-CN" sz="4000" dirty="0"/>
          </a:p>
          <a:p>
            <a:pPr latinLnBrk="1"/>
            <a:r>
              <a:rPr lang="en-US" altLang="zh-CN" sz="4000" dirty="0"/>
              <a:t>Yes, you still need to pay for 500 even you owned it.</a:t>
            </a:r>
            <a:endParaRPr lang="zh-CN" altLang="zh-CN" sz="4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6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4 players with $10,000 take turns to play</a:t>
            </a:r>
          </a:p>
          <a:p>
            <a:r>
              <a:rPr lang="en-US" sz="4000" dirty="0" smtClean="0"/>
              <a:t>Player 1  &lt;- controlled by the user</a:t>
            </a:r>
          </a:p>
          <a:p>
            <a:r>
              <a:rPr lang="en-US" sz="4000" dirty="0" smtClean="0"/>
              <a:t>Player 1-3 &lt;- computer</a:t>
            </a:r>
          </a:p>
          <a:p>
            <a:r>
              <a:rPr lang="en-US" sz="4000" dirty="0" smtClean="0"/>
              <a:t>Each player rolls </a:t>
            </a:r>
            <a:r>
              <a:rPr lang="en-US" sz="4000" dirty="0"/>
              <a:t>a die </a:t>
            </a:r>
            <a:r>
              <a:rPr lang="en-US" sz="4000" dirty="0" smtClean="0"/>
              <a:t>and moves to the destination city.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rules/features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zh-CN" sz="4000" dirty="0"/>
              <a:t>Why I met the error class type 		</a:t>
            </a:r>
            <a:r>
              <a:rPr lang="en-US" altLang="zh-CN" sz="4000" dirty="0" smtClean="0"/>
              <a:t>redefinition?</a:t>
            </a:r>
          </a:p>
          <a:p>
            <a:pPr lvl="0" latinLnBrk="1"/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#</a:t>
            </a:r>
            <a:r>
              <a:rPr lang="en-US" altLang="zh-CN" sz="4000" dirty="0" err="1"/>
              <a:t>ifndef</a:t>
            </a:r>
            <a:r>
              <a:rPr lang="en-US" altLang="zh-CN" sz="4000" dirty="0"/>
              <a:t> CITY_H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sz="4000" dirty="0"/>
              <a:t>#define </a:t>
            </a:r>
            <a:r>
              <a:rPr lang="en-US" altLang="zh-CN" sz="4000" dirty="0" smtClean="0"/>
              <a:t>CITY_H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sz="4000" dirty="0"/>
              <a:t>your class </a:t>
            </a:r>
            <a:r>
              <a:rPr lang="en-US" altLang="zh-CN" sz="4000" dirty="0" smtClean="0"/>
              <a:t>city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sz="4000" dirty="0"/>
              <a:t>#</a:t>
            </a:r>
            <a:r>
              <a:rPr lang="en-US" altLang="zh-CN" sz="4000" dirty="0" err="1" smtClean="0"/>
              <a:t>endif</a:t>
            </a:r>
            <a:endParaRPr lang="zh-CN" altLang="zh-CN" sz="4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6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zh-CN" sz="4000" dirty="0"/>
              <a:t>If another player already owns a 'good city' and you land on it, do you still get to play the mini game</a:t>
            </a:r>
            <a:r>
              <a:rPr lang="zh-CN" altLang="zh-CN" sz="4000" dirty="0" smtClean="0"/>
              <a:t>?</a:t>
            </a:r>
            <a:endParaRPr lang="en-US" altLang="zh-CN" sz="4000" dirty="0" smtClean="0"/>
          </a:p>
          <a:p>
            <a:pPr marL="0" lvl="0" indent="0" latinLnBrk="1">
              <a:buNone/>
            </a:pPr>
            <a:endParaRPr lang="zh-CN" altLang="zh-CN" sz="4000" dirty="0"/>
          </a:p>
          <a:p>
            <a:pPr latinLnBrk="1"/>
            <a:r>
              <a:rPr lang="en-US" altLang="zh-CN" sz="4000" dirty="0"/>
              <a:t>Yes, the mini game is not influenced by the owner of the city.</a:t>
            </a:r>
            <a:endParaRPr lang="zh-CN" altLang="zh-CN" sz="4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6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Autofit/>
          </a:bodyPr>
          <a:lstStyle/>
          <a:p>
            <a:r>
              <a:rPr lang="en-US" sz="7000" dirty="0" smtClean="0">
                <a:solidFill>
                  <a:schemeClr val="tx1"/>
                </a:solidFill>
              </a:rPr>
              <a:t>Questions</a:t>
            </a:r>
            <a:r>
              <a:rPr lang="en-US" sz="7000" dirty="0" smtClean="0"/>
              <a:t>?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317543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Destination city owned by other players?</a:t>
            </a:r>
          </a:p>
          <a:p>
            <a:pPr lvl="1"/>
            <a:r>
              <a:rPr lang="en-US" sz="3600" dirty="0" smtClean="0"/>
              <a:t>Yes</a:t>
            </a:r>
          </a:p>
          <a:p>
            <a:pPr lvl="2"/>
            <a:r>
              <a:rPr lang="en-US" sz="3200" dirty="0" smtClean="0"/>
              <a:t>Pay the owner 1/5 of the price of the city</a:t>
            </a:r>
          </a:p>
          <a:p>
            <a:pPr lvl="1"/>
            <a:r>
              <a:rPr lang="en-US" sz="3600" dirty="0" smtClean="0"/>
              <a:t>No</a:t>
            </a:r>
          </a:p>
          <a:p>
            <a:pPr lvl="2"/>
            <a:r>
              <a:rPr lang="en-US" sz="3200" dirty="0" smtClean="0"/>
              <a:t>Buy the city</a:t>
            </a:r>
          </a:p>
          <a:p>
            <a:pPr lvl="2"/>
            <a:r>
              <a:rPr lang="en-US" sz="3200" dirty="0" smtClean="0"/>
              <a:t>Don’t buy the city</a:t>
            </a:r>
          </a:p>
          <a:p>
            <a:pPr lvl="2"/>
            <a:r>
              <a:rPr lang="en-US" sz="3200" dirty="0" smtClean="0"/>
              <a:t>Computers buy the city for 50% of chance</a:t>
            </a:r>
          </a:p>
          <a:p>
            <a:endParaRPr lang="en-US" sz="40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rules/features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1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Is the Destination a special location (good or bad city)?</a:t>
            </a:r>
          </a:p>
          <a:p>
            <a:r>
              <a:rPr lang="en-US" sz="4000" dirty="0" smtClean="0"/>
              <a:t>Yes</a:t>
            </a:r>
          </a:p>
          <a:p>
            <a:pPr lvl="1"/>
            <a:r>
              <a:rPr lang="en-US" sz="3600" dirty="0" smtClean="0"/>
              <a:t>Good</a:t>
            </a:r>
          </a:p>
          <a:p>
            <a:pPr lvl="2"/>
            <a:r>
              <a:rPr lang="en-US" sz="3200" dirty="0" smtClean="0"/>
              <a:t>Play mini card game</a:t>
            </a:r>
          </a:p>
          <a:p>
            <a:pPr lvl="1"/>
            <a:r>
              <a:rPr lang="en-US" sz="3600" dirty="0" smtClean="0"/>
              <a:t>Bad</a:t>
            </a:r>
          </a:p>
          <a:p>
            <a:pPr lvl="2"/>
            <a:r>
              <a:rPr lang="en-US" sz="3200" dirty="0" smtClean="0"/>
              <a:t>Lose $500</a:t>
            </a:r>
          </a:p>
          <a:p>
            <a:r>
              <a:rPr lang="en-US" sz="4000" dirty="0" smtClean="0"/>
              <a:t>No</a:t>
            </a:r>
          </a:p>
          <a:p>
            <a:pPr lvl="1"/>
            <a:r>
              <a:rPr lang="en-US" dirty="0" smtClean="0"/>
              <a:t>Do nothing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rules/features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The player randomly draws 2 cards from a </a:t>
            </a:r>
            <a:r>
              <a:rPr lang="en-US" sz="4000" dirty="0" smtClean="0"/>
              <a:t>deck</a:t>
            </a:r>
          </a:p>
          <a:p>
            <a:r>
              <a:rPr lang="en-US" sz="4000" dirty="0" smtClean="0"/>
              <a:t>Do they cards have the same color</a:t>
            </a:r>
          </a:p>
          <a:p>
            <a:pPr lvl="1"/>
            <a:r>
              <a:rPr lang="en-US" sz="3600" dirty="0" smtClean="0"/>
              <a:t>yes</a:t>
            </a:r>
          </a:p>
          <a:p>
            <a:pPr lvl="2"/>
            <a:r>
              <a:rPr lang="en-US" sz="3200" dirty="0" smtClean="0"/>
              <a:t>The player gains </a:t>
            </a:r>
            <a:r>
              <a:rPr lang="en-US" sz="3200" dirty="0"/>
              <a:t>[$100*(card1 number + card2 number</a:t>
            </a:r>
            <a:r>
              <a:rPr lang="en-US" sz="3200" dirty="0" smtClean="0"/>
              <a:t>)]</a:t>
            </a:r>
          </a:p>
          <a:p>
            <a:pPr lvl="2"/>
            <a:r>
              <a:rPr lang="en-US" sz="3200" dirty="0" smtClean="0"/>
              <a:t>J = 11, Q = 12, K = 13, A = 14</a:t>
            </a:r>
          </a:p>
          <a:p>
            <a:pPr lvl="1"/>
            <a:r>
              <a:rPr lang="en-US" sz="3600" dirty="0" smtClean="0"/>
              <a:t>no</a:t>
            </a:r>
          </a:p>
          <a:p>
            <a:pPr lvl="2"/>
            <a:r>
              <a:rPr lang="en-US" sz="3200" dirty="0" smtClean="0"/>
              <a:t>Nothing happens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382000" cy="410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5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(txt files)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76300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0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(header files)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05000"/>
            <a:ext cx="8098021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42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(header files)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79878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61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74</TotalTime>
  <Words>382</Words>
  <Application>Microsoft Office PowerPoint</Application>
  <PresentationFormat>On-screen Show (4:3)</PresentationFormat>
  <Paragraphs>71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华文楷体</vt:lpstr>
      <vt:lpstr>华文新魏</vt:lpstr>
      <vt:lpstr>Calibri</vt:lpstr>
      <vt:lpstr>Candara</vt:lpstr>
      <vt:lpstr>Symbol</vt:lpstr>
      <vt:lpstr>波形</vt:lpstr>
      <vt:lpstr>ESE224 Project</vt:lpstr>
      <vt:lpstr>Basic rules/features</vt:lpstr>
      <vt:lpstr>Basic rules/features</vt:lpstr>
      <vt:lpstr>Basic rules/features</vt:lpstr>
      <vt:lpstr>Card Game</vt:lpstr>
      <vt:lpstr>Map</vt:lpstr>
      <vt:lpstr>Implementation (txt files)</vt:lpstr>
      <vt:lpstr>Implementation (header files)</vt:lpstr>
      <vt:lpstr>Implementation (header files)</vt:lpstr>
      <vt:lpstr>Implementation (header files)</vt:lpstr>
      <vt:lpstr>Implementation (header files)</vt:lpstr>
      <vt:lpstr>Implementation (header files + main)</vt:lpstr>
      <vt:lpstr>Expected Output</vt:lpstr>
      <vt:lpstr>Expected Output</vt:lpstr>
      <vt:lpstr>Extra point</vt:lpstr>
      <vt:lpstr>Extra point</vt:lpstr>
      <vt:lpstr>FAQ</vt:lpstr>
      <vt:lpstr>FAQ</vt:lpstr>
      <vt:lpstr>FAQ</vt:lpstr>
      <vt:lpstr>FAQ</vt:lpstr>
      <vt:lpstr>FAQ</vt:lpstr>
      <vt:lpstr>Questions?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ESE224 Project</dc:title>
  <dc:creator>hojlee</dc:creator>
  <cp:lastModifiedBy>Zhe Yan</cp:lastModifiedBy>
  <cp:revision>13</cp:revision>
  <dcterms:created xsi:type="dcterms:W3CDTF">2013-11-11T20:05:28Z</dcterms:created>
  <dcterms:modified xsi:type="dcterms:W3CDTF">2013-11-19T21:01:05Z</dcterms:modified>
</cp:coreProperties>
</file>