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9B10-0662-EB44-8A90-D80E8068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013C9-AB3B-7443-9D0F-CA8C9CBC9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CC8D-0517-D440-A9AA-4B314B82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915C-6A3B-F84E-8E94-003DE86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F557-813E-8944-BD31-8D6B2950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D30A-D838-A749-AC77-7323FAC7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080B4-7218-8042-9BF2-BC9E8514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89B6-E59E-E445-8714-49C4E9C7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C8F4-41F5-4A42-A410-35D4285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4219-C372-0D40-B558-81A20FB8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6FF8C-9FF5-6943-864A-C09FC1B30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6C1C3-7544-494B-B665-5C12BE04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CBEB-AF75-134C-9FB2-288F9A1E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F77B-3E5F-DD45-BE86-D231B766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FDA3-8284-0746-8007-48835B27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1AE5-ABD6-E34F-94E0-2870826D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AD38-4923-BB4A-B6BA-070254BC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71A8-6F8F-D14A-9803-0E2A184D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3A71-C464-3749-89E4-7FDF48ED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8FF3-BFB3-C041-94AB-B2E48E75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A7CB-AB14-1940-AB1F-0643B1A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5FFD9-53D8-1C40-A3E5-5EE1DD85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76AF-162E-B745-AA2F-F94392F5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D9DF-45F7-684F-8416-D6539E3E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B5FE-744F-524F-877E-2FD58DCE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D537-2DD3-654B-900D-5DCA3BA2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A9BD-4F30-5C4E-A465-AAC1E829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C588-7457-3641-AF08-9DD8C9DF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D7E0-7D86-6C44-BA49-9A61D574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8F89-AFC3-C94D-8E73-B22F5A25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F5D4-CF29-9747-8985-D6C6607D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0324-8042-B543-8743-FC3C3A74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75AB-B6EB-0A43-BD4B-2670A764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7B60-FBB4-C543-AB07-21B18079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6E238-CB4C-2241-A7FF-7185B8EE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EBF0E-CC1E-864D-815C-4D2E7602C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0ABF-43D1-C743-8B02-7C19F86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9B3F9-714F-7A4B-8C31-1F4B1DFF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1246-0B6D-834D-B00E-97281BC9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9E05-F898-594A-BAE5-339FBC7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401C-DDFD-4E45-86BD-DF90330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47C0-9878-9F42-9AF9-407D129C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121FA-4726-1D45-AC09-EB53878E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B4281-5F26-2241-B25B-ECE9CF68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0D376-97DA-B343-9924-B652E8E1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D6C59-25C3-A540-91F5-D823704F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C039-2355-4449-BEB8-E79E1B93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23C8-A736-D944-AE5F-50557443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0F22-C397-4A47-84AF-D21338B3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C370C-9CEB-5046-A7A0-1FE22F46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29FB-F45D-2843-9022-A0C6D427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98CBC-FD86-8E41-A927-9ABEC54B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C60-9FB4-F34B-8FE6-6561DCD0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FDD0B-8753-CE4B-B5B2-4B1108126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B6960-DF23-1946-91F4-5EA51C5B0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C897-792F-A641-B3BB-E49269D0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69A4A-553B-6548-9BDA-5E3F2E62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7C82-0DCC-EE4F-A586-5A8A462F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1325C-9330-3E43-8E50-618F48DE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1CA2-7BA4-374C-B6B3-EF668406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2438-2DDC-7441-914C-40484F349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EC7-7EC4-3F49-9495-830202E0F7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9B-6FCF-664E-82D0-65490AB8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57F8-EE36-E644-B118-BA8F4764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12F9-93F6-7944-AB02-ED24AF41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7965EF-1F74-3B4A-9DC1-5F13687F1B68}"/>
              </a:ext>
            </a:extLst>
          </p:cNvPr>
          <p:cNvSpPr/>
          <p:nvPr/>
        </p:nvSpPr>
        <p:spPr>
          <a:xfrm>
            <a:off x="6673933" y="544564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Discounts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CC27F-48A6-244B-B749-164299DE5FE6}"/>
              </a:ext>
            </a:extLst>
          </p:cNvPr>
          <p:cNvSpPr/>
          <p:nvPr/>
        </p:nvSpPr>
        <p:spPr>
          <a:xfrm>
            <a:off x="9115883" y="1700096"/>
            <a:ext cx="1938159" cy="1056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C84ED-123C-774A-ABF6-81C3E38AAEB1}"/>
              </a:ext>
            </a:extLst>
          </p:cNvPr>
          <p:cNvSpPr/>
          <p:nvPr/>
        </p:nvSpPr>
        <p:spPr>
          <a:xfrm>
            <a:off x="7696199" y="3429000"/>
            <a:ext cx="153092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F4469-C0BB-4149-8C66-1C00ADC5A191}"/>
              </a:ext>
            </a:extLst>
          </p:cNvPr>
          <p:cNvSpPr/>
          <p:nvPr/>
        </p:nvSpPr>
        <p:spPr>
          <a:xfrm>
            <a:off x="6047983" y="4809994"/>
            <a:ext cx="1243465" cy="1074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E0FDB-5800-B349-AF30-58D6989C016D}"/>
              </a:ext>
            </a:extLst>
          </p:cNvPr>
          <p:cNvSpPr/>
          <p:nvPr/>
        </p:nvSpPr>
        <p:spPr>
          <a:xfrm>
            <a:off x="1192637" y="1116282"/>
            <a:ext cx="914400" cy="1433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CBB6B-2DCB-D549-8B95-A8E525B0ECAD}"/>
              </a:ext>
            </a:extLst>
          </p:cNvPr>
          <p:cNvSpPr/>
          <p:nvPr/>
        </p:nvSpPr>
        <p:spPr>
          <a:xfrm>
            <a:off x="1192637" y="2527821"/>
            <a:ext cx="914400" cy="1433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Or Theatre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784174FB-D9A3-AF44-A612-A44694A608F4}"/>
              </a:ext>
            </a:extLst>
          </p:cNvPr>
          <p:cNvSpPr/>
          <p:nvPr/>
        </p:nvSpPr>
        <p:spPr>
          <a:xfrm>
            <a:off x="3951100" y="446345"/>
            <a:ext cx="914400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0F5E9-3F27-4A44-A3CA-EF2D63FEC1E0}"/>
              </a:ext>
            </a:extLst>
          </p:cNvPr>
          <p:cNvSpPr/>
          <p:nvPr/>
        </p:nvSpPr>
        <p:spPr>
          <a:xfrm>
            <a:off x="2762965" y="1458964"/>
            <a:ext cx="743760" cy="3132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1" name="Snip Single Corner of Rectangle 30">
            <a:extLst>
              <a:ext uri="{FF2B5EF4-FFF2-40B4-BE49-F238E27FC236}">
                <a16:creationId xmlns:a16="http://schemas.microsoft.com/office/drawing/2014/main" id="{9F0454C2-7885-354B-B6DA-F8B753EE85E0}"/>
              </a:ext>
            </a:extLst>
          </p:cNvPr>
          <p:cNvSpPr/>
          <p:nvPr/>
        </p:nvSpPr>
        <p:spPr>
          <a:xfrm>
            <a:off x="4019509" y="2527821"/>
            <a:ext cx="1066800" cy="72801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DDEE3E-810B-8A46-82EC-6158C71C709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105990" y="3025144"/>
            <a:ext cx="65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9471F5-6D09-084B-89AB-71FAED2B8F32}"/>
              </a:ext>
            </a:extLst>
          </p:cNvPr>
          <p:cNvSpPr/>
          <p:nvPr/>
        </p:nvSpPr>
        <p:spPr>
          <a:xfrm>
            <a:off x="7143110" y="1245901"/>
            <a:ext cx="291376" cy="20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FAB984-710B-9B4E-9C66-B977D95C81C1}"/>
              </a:ext>
            </a:extLst>
          </p:cNvPr>
          <p:cNvSpPr/>
          <p:nvPr/>
        </p:nvSpPr>
        <p:spPr>
          <a:xfrm>
            <a:off x="6766777" y="1245901"/>
            <a:ext cx="291376" cy="20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74092A-F6F2-114D-B7C0-13E9C76D3B39}"/>
              </a:ext>
            </a:extLst>
          </p:cNvPr>
          <p:cNvSpPr/>
          <p:nvPr/>
        </p:nvSpPr>
        <p:spPr>
          <a:xfrm>
            <a:off x="6912466" y="5635148"/>
            <a:ext cx="265614" cy="24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B31B4-250C-C444-AE6E-10F457AED9D2}"/>
              </a:ext>
            </a:extLst>
          </p:cNvPr>
          <p:cNvSpPr/>
          <p:nvPr/>
        </p:nvSpPr>
        <p:spPr>
          <a:xfrm>
            <a:off x="6510944" y="5635148"/>
            <a:ext cx="291377" cy="24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6F986D-F74F-4940-A129-BD5FCE6D5F23}"/>
              </a:ext>
            </a:extLst>
          </p:cNvPr>
          <p:cNvSpPr/>
          <p:nvPr/>
        </p:nvSpPr>
        <p:spPr>
          <a:xfrm>
            <a:off x="6096000" y="5640779"/>
            <a:ext cx="291377" cy="24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921F8B-DC62-484F-873D-DB7F13228495}"/>
              </a:ext>
            </a:extLst>
          </p:cNvPr>
          <p:cNvSpPr/>
          <p:nvPr/>
        </p:nvSpPr>
        <p:spPr>
          <a:xfrm>
            <a:off x="8660964" y="4130337"/>
            <a:ext cx="247959" cy="2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71FE-E497-0C46-B5C5-C3C26B8F0FD0}"/>
              </a:ext>
            </a:extLst>
          </p:cNvPr>
          <p:cNvSpPr/>
          <p:nvPr/>
        </p:nvSpPr>
        <p:spPr>
          <a:xfrm>
            <a:off x="8218688" y="4130337"/>
            <a:ext cx="247959" cy="2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245FF-2891-7744-B909-E5C45159C377}"/>
              </a:ext>
            </a:extLst>
          </p:cNvPr>
          <p:cNvSpPr/>
          <p:nvPr/>
        </p:nvSpPr>
        <p:spPr>
          <a:xfrm>
            <a:off x="7811755" y="4130337"/>
            <a:ext cx="291377" cy="2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0A84AA-EBCC-A147-9141-098299C3EF0B}"/>
              </a:ext>
            </a:extLst>
          </p:cNvPr>
          <p:cNvSpPr/>
          <p:nvPr/>
        </p:nvSpPr>
        <p:spPr>
          <a:xfrm>
            <a:off x="10268180" y="2512444"/>
            <a:ext cx="265846" cy="24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426429-488E-1544-922B-D0168E056A6F}"/>
              </a:ext>
            </a:extLst>
          </p:cNvPr>
          <p:cNvSpPr/>
          <p:nvPr/>
        </p:nvSpPr>
        <p:spPr>
          <a:xfrm>
            <a:off x="9785267" y="2527821"/>
            <a:ext cx="265845" cy="21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E22095-D106-5E4B-9A5D-03A44EF30A47}"/>
              </a:ext>
            </a:extLst>
          </p:cNvPr>
          <p:cNvSpPr/>
          <p:nvPr/>
        </p:nvSpPr>
        <p:spPr>
          <a:xfrm>
            <a:off x="7551488" y="1254214"/>
            <a:ext cx="291376" cy="2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26F791-5FF2-A34C-8D76-2DCB43A7E091}"/>
              </a:ext>
            </a:extLst>
          </p:cNvPr>
          <p:cNvSpPr/>
          <p:nvPr/>
        </p:nvSpPr>
        <p:spPr>
          <a:xfrm>
            <a:off x="9361646" y="2520132"/>
            <a:ext cx="291376" cy="2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5086B4-58ED-274F-B117-BAC44F7B2FCD}"/>
              </a:ext>
            </a:extLst>
          </p:cNvPr>
          <p:cNvCxnSpPr>
            <a:cxnSpLocks/>
          </p:cNvCxnSpPr>
          <p:nvPr/>
        </p:nvCxnSpPr>
        <p:spPr>
          <a:xfrm flipV="1">
            <a:off x="3490653" y="1245901"/>
            <a:ext cx="528856" cy="155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E3259A-DC75-654A-ABB6-1143205B2B63}"/>
              </a:ext>
            </a:extLst>
          </p:cNvPr>
          <p:cNvCxnSpPr>
            <a:cxnSpLocks/>
          </p:cNvCxnSpPr>
          <p:nvPr/>
        </p:nvCxnSpPr>
        <p:spPr>
          <a:xfrm>
            <a:off x="5065924" y="3249926"/>
            <a:ext cx="1230587" cy="156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2AFC80-DC60-F443-B098-FAFFB97A0591}"/>
              </a:ext>
            </a:extLst>
          </p:cNvPr>
          <p:cNvCxnSpPr>
            <a:cxnSpLocks/>
          </p:cNvCxnSpPr>
          <p:nvPr/>
        </p:nvCxnSpPr>
        <p:spPr>
          <a:xfrm>
            <a:off x="5113768" y="3008989"/>
            <a:ext cx="2582431" cy="66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2C24E3-0C15-7546-8F35-61684B55BCEB}"/>
              </a:ext>
            </a:extLst>
          </p:cNvPr>
          <p:cNvCxnSpPr>
            <a:cxnSpLocks/>
          </p:cNvCxnSpPr>
          <p:nvPr/>
        </p:nvCxnSpPr>
        <p:spPr>
          <a:xfrm flipV="1">
            <a:off x="5065924" y="2397375"/>
            <a:ext cx="4049959" cy="33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19B8C2-53BA-B54E-9217-CB188E7F9FF9}"/>
              </a:ext>
            </a:extLst>
          </p:cNvPr>
          <p:cNvCxnSpPr>
            <a:cxnSpLocks/>
          </p:cNvCxnSpPr>
          <p:nvPr/>
        </p:nvCxnSpPr>
        <p:spPr>
          <a:xfrm flipV="1">
            <a:off x="4995634" y="1116282"/>
            <a:ext cx="1660998" cy="145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263EAC-5734-DA45-B33B-C5F4E52CFFA5}"/>
              </a:ext>
            </a:extLst>
          </p:cNvPr>
          <p:cNvCxnSpPr>
            <a:cxnSpLocks/>
          </p:cNvCxnSpPr>
          <p:nvPr/>
        </p:nvCxnSpPr>
        <p:spPr>
          <a:xfrm flipH="1" flipV="1">
            <a:off x="8103132" y="1245901"/>
            <a:ext cx="1241252" cy="4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181933-E265-2849-BCEB-43C8FA2EFB0B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121733" y="793444"/>
            <a:ext cx="1063579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3507DB-EA65-1C49-8888-BFA80143AF6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27126" y="2782830"/>
            <a:ext cx="666064" cy="110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EAAF1-144F-EE4C-88E7-9A4AA255DFF6}"/>
              </a:ext>
            </a:extLst>
          </p:cNvPr>
          <p:cNvCxnSpPr>
            <a:cxnSpLocks/>
            <a:stCxn id="73" idx="4"/>
          </p:cNvCxnSpPr>
          <p:nvPr/>
        </p:nvCxnSpPr>
        <p:spPr>
          <a:xfrm flipV="1">
            <a:off x="10170300" y="2733196"/>
            <a:ext cx="612495" cy="348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EEE2D8-EDD8-8A48-B5F7-97E53DAD4297}"/>
              </a:ext>
            </a:extLst>
          </p:cNvPr>
          <p:cNvCxnSpPr>
            <a:cxnSpLocks/>
          </p:cNvCxnSpPr>
          <p:nvPr/>
        </p:nvCxnSpPr>
        <p:spPr>
          <a:xfrm>
            <a:off x="7288798" y="5603786"/>
            <a:ext cx="2055586" cy="6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E53D5E-F1A7-9347-8CC3-6549B3B9690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84280" y="1359771"/>
            <a:ext cx="24020" cy="1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>
            <a:extLst>
              <a:ext uri="{FF2B5EF4-FFF2-40B4-BE49-F238E27FC236}">
                <a16:creationId xmlns:a16="http://schemas.microsoft.com/office/drawing/2014/main" id="{97A4B748-FA24-C947-B223-930F14FC2C49}"/>
              </a:ext>
            </a:extLst>
          </p:cNvPr>
          <p:cNvSpPr/>
          <p:nvPr/>
        </p:nvSpPr>
        <p:spPr>
          <a:xfrm>
            <a:off x="9185312" y="439709"/>
            <a:ext cx="899649" cy="70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DDBEB14-8CE8-BD4D-8233-B28BF7C8D302}"/>
              </a:ext>
            </a:extLst>
          </p:cNvPr>
          <p:cNvSpPr/>
          <p:nvPr/>
        </p:nvSpPr>
        <p:spPr>
          <a:xfrm>
            <a:off x="9270651" y="5866917"/>
            <a:ext cx="899649" cy="70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ED02AB1B-6A57-1C4D-8493-EFE02A26C688}"/>
              </a:ext>
            </a:extLst>
          </p:cNvPr>
          <p:cNvSpPr/>
          <p:nvPr/>
        </p:nvSpPr>
        <p:spPr>
          <a:xfrm>
            <a:off x="8293618" y="4591324"/>
            <a:ext cx="899649" cy="707469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0F2A30-4A3A-2844-8F04-A514D9806BD6}"/>
              </a:ext>
            </a:extLst>
          </p:cNvPr>
          <p:cNvCxnSpPr>
            <a:cxnSpLocks/>
          </p:cNvCxnSpPr>
          <p:nvPr/>
        </p:nvCxnSpPr>
        <p:spPr>
          <a:xfrm flipH="1">
            <a:off x="8121733" y="917443"/>
            <a:ext cx="1025592" cy="6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7625F9-3304-6846-9625-459DC6FC9F12}"/>
              </a:ext>
            </a:extLst>
          </p:cNvPr>
          <p:cNvCxnSpPr>
            <a:cxnSpLocks/>
          </p:cNvCxnSpPr>
          <p:nvPr/>
        </p:nvCxnSpPr>
        <p:spPr>
          <a:xfrm>
            <a:off x="8103132" y="1143115"/>
            <a:ext cx="1457026" cy="53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D2B197-F10A-1743-87EB-914AD2B23E1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342668" y="4343400"/>
            <a:ext cx="65535" cy="32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3017C7-C96D-3048-BD09-C52BC2CFEED4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8461663" y="4343400"/>
            <a:ext cx="54034" cy="24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1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Office3039</dc:creator>
  <cp:lastModifiedBy>Office3039</cp:lastModifiedBy>
  <cp:revision>5</cp:revision>
  <dcterms:created xsi:type="dcterms:W3CDTF">2022-05-17T15:04:32Z</dcterms:created>
  <dcterms:modified xsi:type="dcterms:W3CDTF">2022-05-30T15:34:39Z</dcterms:modified>
</cp:coreProperties>
</file>