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6" r:id="rId3"/>
    <p:sldId id="267" r:id="rId4"/>
    <p:sldId id="268" r:id="rId5"/>
    <p:sldId id="270" r:id="rId6"/>
    <p:sldId id="271" r:id="rId7"/>
    <p:sldId id="273" r:id="rId8"/>
    <p:sldId id="27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0" d="100"/>
          <a:sy n="120" d="100"/>
        </p:scale>
        <p:origin x="1056"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F2D4-88AF-60B3-DDCB-947366A5C0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8575942-7867-2D68-1CE5-C2FF23C0AC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EAD2833-EFA4-8B86-E1DE-78F3638F48E5}"/>
              </a:ext>
            </a:extLst>
          </p:cNvPr>
          <p:cNvSpPr>
            <a:spLocks noGrp="1"/>
          </p:cNvSpPr>
          <p:nvPr>
            <p:ph type="dt" sz="half" idx="10"/>
          </p:nvPr>
        </p:nvSpPr>
        <p:spPr/>
        <p:txBody>
          <a:bodyPr/>
          <a:lstStyle/>
          <a:p>
            <a:fld id="{1B1E9458-C0E1-4B88-96E6-24330A6638B7}" type="datetimeFigureOut">
              <a:rPr lang="en-AU" smtClean="0"/>
              <a:t>14/05/2023</a:t>
            </a:fld>
            <a:endParaRPr lang="en-AU"/>
          </a:p>
        </p:txBody>
      </p:sp>
      <p:sp>
        <p:nvSpPr>
          <p:cNvPr id="5" name="Footer Placeholder 4">
            <a:extLst>
              <a:ext uri="{FF2B5EF4-FFF2-40B4-BE49-F238E27FC236}">
                <a16:creationId xmlns:a16="http://schemas.microsoft.com/office/drawing/2014/main" id="{33E4A1BC-4CC4-F863-5E7E-B1933E5925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89A0245-E8B8-E7F8-64BC-89AA1A9F6B90}"/>
              </a:ext>
            </a:extLst>
          </p:cNvPr>
          <p:cNvSpPr>
            <a:spLocks noGrp="1"/>
          </p:cNvSpPr>
          <p:nvPr>
            <p:ph type="sldNum" sz="quarter" idx="12"/>
          </p:nvPr>
        </p:nvSpPr>
        <p:spPr/>
        <p:txBody>
          <a:bodyPr/>
          <a:lstStyle/>
          <a:p>
            <a:fld id="{142C5CA8-4EB1-4389-A2B0-D35D382326BE}" type="slidenum">
              <a:rPr lang="en-AU" smtClean="0"/>
              <a:t>‹#›</a:t>
            </a:fld>
            <a:endParaRPr lang="en-AU"/>
          </a:p>
        </p:txBody>
      </p:sp>
    </p:spTree>
    <p:extLst>
      <p:ext uri="{BB962C8B-B14F-4D97-AF65-F5344CB8AC3E}">
        <p14:creationId xmlns:p14="http://schemas.microsoft.com/office/powerpoint/2010/main" val="949674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2279-03AD-325A-2E32-BC7874B57B9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8772B55-9777-A8AC-B191-5EC6684E86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30C4B0A-9706-66D9-35F7-6CA7BB5C4326}"/>
              </a:ext>
            </a:extLst>
          </p:cNvPr>
          <p:cNvSpPr>
            <a:spLocks noGrp="1"/>
          </p:cNvSpPr>
          <p:nvPr>
            <p:ph type="dt" sz="half" idx="10"/>
          </p:nvPr>
        </p:nvSpPr>
        <p:spPr/>
        <p:txBody>
          <a:bodyPr/>
          <a:lstStyle/>
          <a:p>
            <a:fld id="{1B1E9458-C0E1-4B88-96E6-24330A6638B7}" type="datetimeFigureOut">
              <a:rPr lang="en-AU" smtClean="0"/>
              <a:t>14/05/2023</a:t>
            </a:fld>
            <a:endParaRPr lang="en-AU"/>
          </a:p>
        </p:txBody>
      </p:sp>
      <p:sp>
        <p:nvSpPr>
          <p:cNvPr id="5" name="Footer Placeholder 4">
            <a:extLst>
              <a:ext uri="{FF2B5EF4-FFF2-40B4-BE49-F238E27FC236}">
                <a16:creationId xmlns:a16="http://schemas.microsoft.com/office/drawing/2014/main" id="{66774B2A-2C9C-136D-E866-29EC3EA80B4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D2E92F0-783C-4D78-15E4-366F354904F4}"/>
              </a:ext>
            </a:extLst>
          </p:cNvPr>
          <p:cNvSpPr>
            <a:spLocks noGrp="1"/>
          </p:cNvSpPr>
          <p:nvPr>
            <p:ph type="sldNum" sz="quarter" idx="12"/>
          </p:nvPr>
        </p:nvSpPr>
        <p:spPr/>
        <p:txBody>
          <a:bodyPr/>
          <a:lstStyle/>
          <a:p>
            <a:fld id="{142C5CA8-4EB1-4389-A2B0-D35D382326BE}" type="slidenum">
              <a:rPr lang="en-AU" smtClean="0"/>
              <a:t>‹#›</a:t>
            </a:fld>
            <a:endParaRPr lang="en-AU"/>
          </a:p>
        </p:txBody>
      </p:sp>
    </p:spTree>
    <p:extLst>
      <p:ext uri="{BB962C8B-B14F-4D97-AF65-F5344CB8AC3E}">
        <p14:creationId xmlns:p14="http://schemas.microsoft.com/office/powerpoint/2010/main" val="2607601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062D58-4C87-52F3-BDD4-3982082B14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35CB99F-E5D7-431F-E44A-6C17209B1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74E2FC-1AD6-6492-DCAB-A4FA240ADDDC}"/>
              </a:ext>
            </a:extLst>
          </p:cNvPr>
          <p:cNvSpPr>
            <a:spLocks noGrp="1"/>
          </p:cNvSpPr>
          <p:nvPr>
            <p:ph type="dt" sz="half" idx="10"/>
          </p:nvPr>
        </p:nvSpPr>
        <p:spPr/>
        <p:txBody>
          <a:bodyPr/>
          <a:lstStyle/>
          <a:p>
            <a:fld id="{1B1E9458-C0E1-4B88-96E6-24330A6638B7}" type="datetimeFigureOut">
              <a:rPr lang="en-AU" smtClean="0"/>
              <a:t>14/05/2023</a:t>
            </a:fld>
            <a:endParaRPr lang="en-AU"/>
          </a:p>
        </p:txBody>
      </p:sp>
      <p:sp>
        <p:nvSpPr>
          <p:cNvPr id="5" name="Footer Placeholder 4">
            <a:extLst>
              <a:ext uri="{FF2B5EF4-FFF2-40B4-BE49-F238E27FC236}">
                <a16:creationId xmlns:a16="http://schemas.microsoft.com/office/drawing/2014/main" id="{2D4AD72C-FB41-158C-3099-C3F96DBBE05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FADC35B-7E04-A7AC-8746-4F619EE2B63E}"/>
              </a:ext>
            </a:extLst>
          </p:cNvPr>
          <p:cNvSpPr>
            <a:spLocks noGrp="1"/>
          </p:cNvSpPr>
          <p:nvPr>
            <p:ph type="sldNum" sz="quarter" idx="12"/>
          </p:nvPr>
        </p:nvSpPr>
        <p:spPr/>
        <p:txBody>
          <a:bodyPr/>
          <a:lstStyle/>
          <a:p>
            <a:fld id="{142C5CA8-4EB1-4389-A2B0-D35D382326BE}" type="slidenum">
              <a:rPr lang="en-AU" smtClean="0"/>
              <a:t>‹#›</a:t>
            </a:fld>
            <a:endParaRPr lang="en-AU"/>
          </a:p>
        </p:txBody>
      </p:sp>
    </p:spTree>
    <p:extLst>
      <p:ext uri="{BB962C8B-B14F-4D97-AF65-F5344CB8AC3E}">
        <p14:creationId xmlns:p14="http://schemas.microsoft.com/office/powerpoint/2010/main" val="117715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742A-1265-6875-83AD-300C34F86F8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CA0995-2AB6-CEC2-4503-140004C03A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9ED3E3C-8E53-47F2-4EB6-B3DFD836FAB9}"/>
              </a:ext>
            </a:extLst>
          </p:cNvPr>
          <p:cNvSpPr>
            <a:spLocks noGrp="1"/>
          </p:cNvSpPr>
          <p:nvPr>
            <p:ph type="dt" sz="half" idx="10"/>
          </p:nvPr>
        </p:nvSpPr>
        <p:spPr/>
        <p:txBody>
          <a:bodyPr/>
          <a:lstStyle/>
          <a:p>
            <a:fld id="{1B1E9458-C0E1-4B88-96E6-24330A6638B7}" type="datetimeFigureOut">
              <a:rPr lang="en-AU" smtClean="0"/>
              <a:t>14/05/2023</a:t>
            </a:fld>
            <a:endParaRPr lang="en-AU"/>
          </a:p>
        </p:txBody>
      </p:sp>
      <p:sp>
        <p:nvSpPr>
          <p:cNvPr id="5" name="Footer Placeholder 4">
            <a:extLst>
              <a:ext uri="{FF2B5EF4-FFF2-40B4-BE49-F238E27FC236}">
                <a16:creationId xmlns:a16="http://schemas.microsoft.com/office/drawing/2014/main" id="{93688BC2-B624-D95A-4399-4C006012730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6259B27-10D7-CD7B-CD07-92ABBD8AE071}"/>
              </a:ext>
            </a:extLst>
          </p:cNvPr>
          <p:cNvSpPr>
            <a:spLocks noGrp="1"/>
          </p:cNvSpPr>
          <p:nvPr>
            <p:ph type="sldNum" sz="quarter" idx="12"/>
          </p:nvPr>
        </p:nvSpPr>
        <p:spPr/>
        <p:txBody>
          <a:bodyPr/>
          <a:lstStyle/>
          <a:p>
            <a:fld id="{142C5CA8-4EB1-4389-A2B0-D35D382326BE}" type="slidenum">
              <a:rPr lang="en-AU" smtClean="0"/>
              <a:t>‹#›</a:t>
            </a:fld>
            <a:endParaRPr lang="en-AU"/>
          </a:p>
        </p:txBody>
      </p:sp>
    </p:spTree>
    <p:extLst>
      <p:ext uri="{BB962C8B-B14F-4D97-AF65-F5344CB8AC3E}">
        <p14:creationId xmlns:p14="http://schemas.microsoft.com/office/powerpoint/2010/main" val="2078139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9CC6-6F1E-4A55-6F79-C8FB526C32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C2A0F8A-E7FE-4726-5DC5-71B0D6710E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3F2A53-520C-D429-E2E9-6689A96018CE}"/>
              </a:ext>
            </a:extLst>
          </p:cNvPr>
          <p:cNvSpPr>
            <a:spLocks noGrp="1"/>
          </p:cNvSpPr>
          <p:nvPr>
            <p:ph type="dt" sz="half" idx="10"/>
          </p:nvPr>
        </p:nvSpPr>
        <p:spPr/>
        <p:txBody>
          <a:bodyPr/>
          <a:lstStyle/>
          <a:p>
            <a:fld id="{1B1E9458-C0E1-4B88-96E6-24330A6638B7}" type="datetimeFigureOut">
              <a:rPr lang="en-AU" smtClean="0"/>
              <a:t>14/05/2023</a:t>
            </a:fld>
            <a:endParaRPr lang="en-AU"/>
          </a:p>
        </p:txBody>
      </p:sp>
      <p:sp>
        <p:nvSpPr>
          <p:cNvPr id="5" name="Footer Placeholder 4">
            <a:extLst>
              <a:ext uri="{FF2B5EF4-FFF2-40B4-BE49-F238E27FC236}">
                <a16:creationId xmlns:a16="http://schemas.microsoft.com/office/drawing/2014/main" id="{2E4467F6-4CB4-9C43-65AA-681AAC53B42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63C7BA8-541C-E8B9-8C6C-0B710551A878}"/>
              </a:ext>
            </a:extLst>
          </p:cNvPr>
          <p:cNvSpPr>
            <a:spLocks noGrp="1"/>
          </p:cNvSpPr>
          <p:nvPr>
            <p:ph type="sldNum" sz="quarter" idx="12"/>
          </p:nvPr>
        </p:nvSpPr>
        <p:spPr/>
        <p:txBody>
          <a:bodyPr/>
          <a:lstStyle/>
          <a:p>
            <a:fld id="{142C5CA8-4EB1-4389-A2B0-D35D382326BE}" type="slidenum">
              <a:rPr lang="en-AU" smtClean="0"/>
              <a:t>‹#›</a:t>
            </a:fld>
            <a:endParaRPr lang="en-AU"/>
          </a:p>
        </p:txBody>
      </p:sp>
    </p:spTree>
    <p:extLst>
      <p:ext uri="{BB962C8B-B14F-4D97-AF65-F5344CB8AC3E}">
        <p14:creationId xmlns:p14="http://schemas.microsoft.com/office/powerpoint/2010/main" val="236088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39BD-DA4A-19BC-B887-903EBB35D64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A5842E3-FD75-31E8-F0E7-19D67A6462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EDC2F20-77E1-E80B-6C36-66E0EDF343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38E3A28-B1DD-A2F3-6DB1-780C11447A9F}"/>
              </a:ext>
            </a:extLst>
          </p:cNvPr>
          <p:cNvSpPr>
            <a:spLocks noGrp="1"/>
          </p:cNvSpPr>
          <p:nvPr>
            <p:ph type="dt" sz="half" idx="10"/>
          </p:nvPr>
        </p:nvSpPr>
        <p:spPr/>
        <p:txBody>
          <a:bodyPr/>
          <a:lstStyle/>
          <a:p>
            <a:fld id="{1B1E9458-C0E1-4B88-96E6-24330A6638B7}" type="datetimeFigureOut">
              <a:rPr lang="en-AU" smtClean="0"/>
              <a:t>14/05/2023</a:t>
            </a:fld>
            <a:endParaRPr lang="en-AU"/>
          </a:p>
        </p:txBody>
      </p:sp>
      <p:sp>
        <p:nvSpPr>
          <p:cNvPr id="6" name="Footer Placeholder 5">
            <a:extLst>
              <a:ext uri="{FF2B5EF4-FFF2-40B4-BE49-F238E27FC236}">
                <a16:creationId xmlns:a16="http://schemas.microsoft.com/office/drawing/2014/main" id="{7C464898-8AD1-8D83-CBB3-F71711F7151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1DF7918-4E94-536C-4725-1A0B4AF3956B}"/>
              </a:ext>
            </a:extLst>
          </p:cNvPr>
          <p:cNvSpPr>
            <a:spLocks noGrp="1"/>
          </p:cNvSpPr>
          <p:nvPr>
            <p:ph type="sldNum" sz="quarter" idx="12"/>
          </p:nvPr>
        </p:nvSpPr>
        <p:spPr/>
        <p:txBody>
          <a:bodyPr/>
          <a:lstStyle/>
          <a:p>
            <a:fld id="{142C5CA8-4EB1-4389-A2B0-D35D382326BE}" type="slidenum">
              <a:rPr lang="en-AU" smtClean="0"/>
              <a:t>‹#›</a:t>
            </a:fld>
            <a:endParaRPr lang="en-AU"/>
          </a:p>
        </p:txBody>
      </p:sp>
    </p:spTree>
    <p:extLst>
      <p:ext uri="{BB962C8B-B14F-4D97-AF65-F5344CB8AC3E}">
        <p14:creationId xmlns:p14="http://schemas.microsoft.com/office/powerpoint/2010/main" val="8830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043A-B948-0D8E-2111-4FCEE0E0A12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C015B45-EE9B-8991-EC1C-128DE79105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6A47B3-C6F5-2D83-2FB0-F14AF873D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85EA0C9-8028-F10F-54B1-3C33A4C1F3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487C-4AC5-3EC4-91BD-0F67F0B697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0008609-CD7E-DE69-D703-A59E902F1571}"/>
              </a:ext>
            </a:extLst>
          </p:cNvPr>
          <p:cNvSpPr>
            <a:spLocks noGrp="1"/>
          </p:cNvSpPr>
          <p:nvPr>
            <p:ph type="dt" sz="half" idx="10"/>
          </p:nvPr>
        </p:nvSpPr>
        <p:spPr/>
        <p:txBody>
          <a:bodyPr/>
          <a:lstStyle/>
          <a:p>
            <a:fld id="{1B1E9458-C0E1-4B88-96E6-24330A6638B7}" type="datetimeFigureOut">
              <a:rPr lang="en-AU" smtClean="0"/>
              <a:t>14/05/2023</a:t>
            </a:fld>
            <a:endParaRPr lang="en-AU"/>
          </a:p>
        </p:txBody>
      </p:sp>
      <p:sp>
        <p:nvSpPr>
          <p:cNvPr id="8" name="Footer Placeholder 7">
            <a:extLst>
              <a:ext uri="{FF2B5EF4-FFF2-40B4-BE49-F238E27FC236}">
                <a16:creationId xmlns:a16="http://schemas.microsoft.com/office/drawing/2014/main" id="{31883088-1DDF-99CB-D4F2-93BF44CF34C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8FDF0F7-DCF4-1BAD-C8AF-91F57E56F90B}"/>
              </a:ext>
            </a:extLst>
          </p:cNvPr>
          <p:cNvSpPr>
            <a:spLocks noGrp="1"/>
          </p:cNvSpPr>
          <p:nvPr>
            <p:ph type="sldNum" sz="quarter" idx="12"/>
          </p:nvPr>
        </p:nvSpPr>
        <p:spPr/>
        <p:txBody>
          <a:bodyPr/>
          <a:lstStyle/>
          <a:p>
            <a:fld id="{142C5CA8-4EB1-4389-A2B0-D35D382326BE}" type="slidenum">
              <a:rPr lang="en-AU" smtClean="0"/>
              <a:t>‹#›</a:t>
            </a:fld>
            <a:endParaRPr lang="en-AU"/>
          </a:p>
        </p:txBody>
      </p:sp>
    </p:spTree>
    <p:extLst>
      <p:ext uri="{BB962C8B-B14F-4D97-AF65-F5344CB8AC3E}">
        <p14:creationId xmlns:p14="http://schemas.microsoft.com/office/powerpoint/2010/main" val="46456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AFD7-0ECB-62A1-2C40-6F43540A0E7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17FA21E-CFDD-D95E-46D4-53AC41EAE8D5}"/>
              </a:ext>
            </a:extLst>
          </p:cNvPr>
          <p:cNvSpPr>
            <a:spLocks noGrp="1"/>
          </p:cNvSpPr>
          <p:nvPr>
            <p:ph type="dt" sz="half" idx="10"/>
          </p:nvPr>
        </p:nvSpPr>
        <p:spPr/>
        <p:txBody>
          <a:bodyPr/>
          <a:lstStyle/>
          <a:p>
            <a:fld id="{1B1E9458-C0E1-4B88-96E6-24330A6638B7}" type="datetimeFigureOut">
              <a:rPr lang="en-AU" smtClean="0"/>
              <a:t>14/05/2023</a:t>
            </a:fld>
            <a:endParaRPr lang="en-AU"/>
          </a:p>
        </p:txBody>
      </p:sp>
      <p:sp>
        <p:nvSpPr>
          <p:cNvPr id="4" name="Footer Placeholder 3">
            <a:extLst>
              <a:ext uri="{FF2B5EF4-FFF2-40B4-BE49-F238E27FC236}">
                <a16:creationId xmlns:a16="http://schemas.microsoft.com/office/drawing/2014/main" id="{80C61A2F-CD14-5210-F070-91A703F5495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1926976-BB7B-BB53-42D9-279FC402A37A}"/>
              </a:ext>
            </a:extLst>
          </p:cNvPr>
          <p:cNvSpPr>
            <a:spLocks noGrp="1"/>
          </p:cNvSpPr>
          <p:nvPr>
            <p:ph type="sldNum" sz="quarter" idx="12"/>
          </p:nvPr>
        </p:nvSpPr>
        <p:spPr/>
        <p:txBody>
          <a:bodyPr/>
          <a:lstStyle/>
          <a:p>
            <a:fld id="{142C5CA8-4EB1-4389-A2B0-D35D382326BE}" type="slidenum">
              <a:rPr lang="en-AU" smtClean="0"/>
              <a:t>‹#›</a:t>
            </a:fld>
            <a:endParaRPr lang="en-AU"/>
          </a:p>
        </p:txBody>
      </p:sp>
    </p:spTree>
    <p:extLst>
      <p:ext uri="{BB962C8B-B14F-4D97-AF65-F5344CB8AC3E}">
        <p14:creationId xmlns:p14="http://schemas.microsoft.com/office/powerpoint/2010/main" val="208693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6118C1-0707-CCCB-49D2-3361CD897595}"/>
              </a:ext>
            </a:extLst>
          </p:cNvPr>
          <p:cNvSpPr>
            <a:spLocks noGrp="1"/>
          </p:cNvSpPr>
          <p:nvPr>
            <p:ph type="dt" sz="half" idx="10"/>
          </p:nvPr>
        </p:nvSpPr>
        <p:spPr/>
        <p:txBody>
          <a:bodyPr/>
          <a:lstStyle/>
          <a:p>
            <a:fld id="{1B1E9458-C0E1-4B88-96E6-24330A6638B7}" type="datetimeFigureOut">
              <a:rPr lang="en-AU" smtClean="0"/>
              <a:t>14/05/2023</a:t>
            </a:fld>
            <a:endParaRPr lang="en-AU"/>
          </a:p>
        </p:txBody>
      </p:sp>
      <p:sp>
        <p:nvSpPr>
          <p:cNvPr id="3" name="Footer Placeholder 2">
            <a:extLst>
              <a:ext uri="{FF2B5EF4-FFF2-40B4-BE49-F238E27FC236}">
                <a16:creationId xmlns:a16="http://schemas.microsoft.com/office/drawing/2014/main" id="{52E50A15-2B64-5D76-AB34-672C9BC855E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57B6646-DE46-0296-82EE-58F536C54045}"/>
              </a:ext>
            </a:extLst>
          </p:cNvPr>
          <p:cNvSpPr>
            <a:spLocks noGrp="1"/>
          </p:cNvSpPr>
          <p:nvPr>
            <p:ph type="sldNum" sz="quarter" idx="12"/>
          </p:nvPr>
        </p:nvSpPr>
        <p:spPr/>
        <p:txBody>
          <a:bodyPr/>
          <a:lstStyle/>
          <a:p>
            <a:fld id="{142C5CA8-4EB1-4389-A2B0-D35D382326BE}" type="slidenum">
              <a:rPr lang="en-AU" smtClean="0"/>
              <a:t>‹#›</a:t>
            </a:fld>
            <a:endParaRPr lang="en-AU"/>
          </a:p>
        </p:txBody>
      </p:sp>
    </p:spTree>
    <p:extLst>
      <p:ext uri="{BB962C8B-B14F-4D97-AF65-F5344CB8AC3E}">
        <p14:creationId xmlns:p14="http://schemas.microsoft.com/office/powerpoint/2010/main" val="1800440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DEB4-25DF-A72F-80F1-82779141F7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F42D797-D4F2-234A-6C26-B365E5D046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98B366A-77AA-7A6B-2C55-F069FCB44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8132A1-C07A-FBBA-455A-9FA841D51501}"/>
              </a:ext>
            </a:extLst>
          </p:cNvPr>
          <p:cNvSpPr>
            <a:spLocks noGrp="1"/>
          </p:cNvSpPr>
          <p:nvPr>
            <p:ph type="dt" sz="half" idx="10"/>
          </p:nvPr>
        </p:nvSpPr>
        <p:spPr/>
        <p:txBody>
          <a:bodyPr/>
          <a:lstStyle/>
          <a:p>
            <a:fld id="{1B1E9458-C0E1-4B88-96E6-24330A6638B7}" type="datetimeFigureOut">
              <a:rPr lang="en-AU" smtClean="0"/>
              <a:t>14/05/2023</a:t>
            </a:fld>
            <a:endParaRPr lang="en-AU"/>
          </a:p>
        </p:txBody>
      </p:sp>
      <p:sp>
        <p:nvSpPr>
          <p:cNvPr id="6" name="Footer Placeholder 5">
            <a:extLst>
              <a:ext uri="{FF2B5EF4-FFF2-40B4-BE49-F238E27FC236}">
                <a16:creationId xmlns:a16="http://schemas.microsoft.com/office/drawing/2014/main" id="{E7C549A0-025F-5C8A-E23E-BF397EA221A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D53BF08-38A6-BCC3-B928-5B1A9EBEB8FF}"/>
              </a:ext>
            </a:extLst>
          </p:cNvPr>
          <p:cNvSpPr>
            <a:spLocks noGrp="1"/>
          </p:cNvSpPr>
          <p:nvPr>
            <p:ph type="sldNum" sz="quarter" idx="12"/>
          </p:nvPr>
        </p:nvSpPr>
        <p:spPr/>
        <p:txBody>
          <a:bodyPr/>
          <a:lstStyle/>
          <a:p>
            <a:fld id="{142C5CA8-4EB1-4389-A2B0-D35D382326BE}" type="slidenum">
              <a:rPr lang="en-AU" smtClean="0"/>
              <a:t>‹#›</a:t>
            </a:fld>
            <a:endParaRPr lang="en-AU"/>
          </a:p>
        </p:txBody>
      </p:sp>
    </p:spTree>
    <p:extLst>
      <p:ext uri="{BB962C8B-B14F-4D97-AF65-F5344CB8AC3E}">
        <p14:creationId xmlns:p14="http://schemas.microsoft.com/office/powerpoint/2010/main" val="476314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1AC4-13F8-A96C-E6E4-FFEFA127AC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1482B57-0CF0-3E9C-1C4D-7CA4AFA01C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1BFCDE8-9C86-0CED-80B8-08C751892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E0C5C1-9D24-0601-301B-F18033847D5F}"/>
              </a:ext>
            </a:extLst>
          </p:cNvPr>
          <p:cNvSpPr>
            <a:spLocks noGrp="1"/>
          </p:cNvSpPr>
          <p:nvPr>
            <p:ph type="dt" sz="half" idx="10"/>
          </p:nvPr>
        </p:nvSpPr>
        <p:spPr/>
        <p:txBody>
          <a:bodyPr/>
          <a:lstStyle/>
          <a:p>
            <a:fld id="{1B1E9458-C0E1-4B88-96E6-24330A6638B7}" type="datetimeFigureOut">
              <a:rPr lang="en-AU" smtClean="0"/>
              <a:t>14/05/2023</a:t>
            </a:fld>
            <a:endParaRPr lang="en-AU"/>
          </a:p>
        </p:txBody>
      </p:sp>
      <p:sp>
        <p:nvSpPr>
          <p:cNvPr id="6" name="Footer Placeholder 5">
            <a:extLst>
              <a:ext uri="{FF2B5EF4-FFF2-40B4-BE49-F238E27FC236}">
                <a16:creationId xmlns:a16="http://schemas.microsoft.com/office/drawing/2014/main" id="{C6256551-97FE-2F6C-5435-6189710C38C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E7984F6-2C37-B54E-1101-696CEFD8C13E}"/>
              </a:ext>
            </a:extLst>
          </p:cNvPr>
          <p:cNvSpPr>
            <a:spLocks noGrp="1"/>
          </p:cNvSpPr>
          <p:nvPr>
            <p:ph type="sldNum" sz="quarter" idx="12"/>
          </p:nvPr>
        </p:nvSpPr>
        <p:spPr/>
        <p:txBody>
          <a:bodyPr/>
          <a:lstStyle/>
          <a:p>
            <a:fld id="{142C5CA8-4EB1-4389-A2B0-D35D382326BE}" type="slidenum">
              <a:rPr lang="en-AU" smtClean="0"/>
              <a:t>‹#›</a:t>
            </a:fld>
            <a:endParaRPr lang="en-AU"/>
          </a:p>
        </p:txBody>
      </p:sp>
    </p:spTree>
    <p:extLst>
      <p:ext uri="{BB962C8B-B14F-4D97-AF65-F5344CB8AC3E}">
        <p14:creationId xmlns:p14="http://schemas.microsoft.com/office/powerpoint/2010/main" val="68277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3EF2AB-A5A1-18EE-7B49-A8F3514457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267DB7-AD6C-802D-D0FE-54A02337E1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7C81564-1062-DB72-3A96-676BD10C3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E9458-C0E1-4B88-96E6-24330A6638B7}" type="datetimeFigureOut">
              <a:rPr lang="en-AU" smtClean="0"/>
              <a:t>14/05/2023</a:t>
            </a:fld>
            <a:endParaRPr lang="en-AU"/>
          </a:p>
        </p:txBody>
      </p:sp>
      <p:sp>
        <p:nvSpPr>
          <p:cNvPr id="5" name="Footer Placeholder 4">
            <a:extLst>
              <a:ext uri="{FF2B5EF4-FFF2-40B4-BE49-F238E27FC236}">
                <a16:creationId xmlns:a16="http://schemas.microsoft.com/office/drawing/2014/main" id="{CBADCAB7-58A8-DA7E-1AE6-F40ED3548D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544441E-47F4-3405-C8D6-FAEF477E6B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C5CA8-4EB1-4389-A2B0-D35D382326BE}" type="slidenum">
              <a:rPr lang="en-AU" smtClean="0"/>
              <a:t>‹#›</a:t>
            </a:fld>
            <a:endParaRPr lang="en-AU"/>
          </a:p>
        </p:txBody>
      </p:sp>
    </p:spTree>
    <p:extLst>
      <p:ext uri="{BB962C8B-B14F-4D97-AF65-F5344CB8AC3E}">
        <p14:creationId xmlns:p14="http://schemas.microsoft.com/office/powerpoint/2010/main" val="1421513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79818CA-3708-3301-CA49-195CF9F1F4DF}"/>
              </a:ext>
            </a:extLst>
          </p:cNvPr>
          <p:cNvGrpSpPr/>
          <p:nvPr/>
        </p:nvGrpSpPr>
        <p:grpSpPr>
          <a:xfrm>
            <a:off x="97905" y="-1916139"/>
            <a:ext cx="7970588" cy="10884417"/>
            <a:chOff x="97905" y="-1916139"/>
            <a:chExt cx="7970588" cy="10884417"/>
          </a:xfrm>
        </p:grpSpPr>
        <p:sp>
          <p:nvSpPr>
            <p:cNvPr id="13" name="Rectangle 12">
              <a:extLst>
                <a:ext uri="{FF2B5EF4-FFF2-40B4-BE49-F238E27FC236}">
                  <a16:creationId xmlns:a16="http://schemas.microsoft.com/office/drawing/2014/main" id="{48F517BB-F79C-EF8B-3D8F-086717A6922F}"/>
                </a:ext>
              </a:extLst>
            </p:cNvPr>
            <p:cNvSpPr>
              <a:spLocks noGrp="1" noRot="1" noMove="1" noResize="1" noEditPoints="1" noAdjustHandles="1" noChangeArrowheads="1" noChangeShapeType="1"/>
            </p:cNvSpPr>
            <p:nvPr/>
          </p:nvSpPr>
          <p:spPr>
            <a:xfrm rot="18748494">
              <a:off x="-1359010" y="-459224"/>
              <a:ext cx="10884417" cy="79705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a:extLst>
                <a:ext uri="{FF2B5EF4-FFF2-40B4-BE49-F238E27FC236}">
                  <a16:creationId xmlns:a16="http://schemas.microsoft.com/office/drawing/2014/main" id="{C1CE4DB5-926D-0094-3FC4-124BDBDCC7DA}"/>
                </a:ext>
              </a:extLst>
            </p:cNvPr>
            <p:cNvSpPr txBox="1"/>
            <p:nvPr/>
          </p:nvSpPr>
          <p:spPr>
            <a:xfrm>
              <a:off x="698445" y="2068664"/>
              <a:ext cx="5885552" cy="2185214"/>
            </a:xfrm>
            <a:prstGeom prst="rect">
              <a:avLst/>
            </a:prstGeom>
            <a:noFill/>
          </p:spPr>
          <p:txBody>
            <a:bodyPr wrap="square" rtlCol="0">
              <a:spAutoFit/>
            </a:bodyPr>
            <a:lstStyle/>
            <a:p>
              <a:r>
                <a:rPr lang="en-AU" sz="4800" b="1" dirty="0"/>
                <a:t>Private Health Insurance Analysis</a:t>
              </a:r>
            </a:p>
            <a:p>
              <a:r>
                <a:rPr lang="en-AU" sz="2000" i="1" dirty="0"/>
                <a:t>Ray, Ina, Laszlo</a:t>
              </a:r>
            </a:p>
            <a:p>
              <a:r>
                <a:rPr lang="en-AU" sz="2000" i="1" dirty="0"/>
                <a:t>16 May 2023</a:t>
              </a:r>
            </a:p>
          </p:txBody>
        </p:sp>
      </p:grpSp>
      <p:grpSp>
        <p:nvGrpSpPr>
          <p:cNvPr id="9" name="Group 8">
            <a:extLst>
              <a:ext uri="{FF2B5EF4-FFF2-40B4-BE49-F238E27FC236}">
                <a16:creationId xmlns:a16="http://schemas.microsoft.com/office/drawing/2014/main" id="{ED123295-CB9F-3EA2-F56C-D356E7D67BC6}"/>
              </a:ext>
            </a:extLst>
          </p:cNvPr>
          <p:cNvGrpSpPr>
            <a:grpSpLocks noGrp="1" noUngrp="1" noRot="1" noMove="1" noResize="1"/>
          </p:cNvGrpSpPr>
          <p:nvPr/>
        </p:nvGrpSpPr>
        <p:grpSpPr>
          <a:xfrm>
            <a:off x="6463570" y="-803496"/>
            <a:ext cx="11035963" cy="8464992"/>
            <a:chOff x="5372415" y="-2146783"/>
            <a:chExt cx="11914219" cy="9069580"/>
          </a:xfrm>
          <a:blipFill dpi="0" rotWithShape="1">
            <a:blip r:embed="rId2"/>
            <a:srcRect/>
            <a:tile tx="-3943350" ty="1130300" sx="87000" sy="100000" flip="none" algn="ctr"/>
          </a:blipFill>
        </p:grpSpPr>
        <p:sp>
          <p:nvSpPr>
            <p:cNvPr id="4" name="Rectangle 3">
              <a:extLst>
                <a:ext uri="{FF2B5EF4-FFF2-40B4-BE49-F238E27FC236}">
                  <a16:creationId xmlns:a16="http://schemas.microsoft.com/office/drawing/2014/main" id="{0C965AA2-F6AB-BAFA-44E2-9F2E3CA0E4BC}"/>
                </a:ext>
              </a:extLst>
            </p:cNvPr>
            <p:cNvSpPr>
              <a:spLocks noGrp="1" noRot="1" noMove="1" noResize="1" noEditPoints="1" noAdjustHandles="1" noChangeArrowheads="1" noChangeShapeType="1"/>
            </p:cNvSpPr>
            <p:nvPr/>
          </p:nvSpPr>
          <p:spPr>
            <a:xfrm rot="8243480">
              <a:off x="9704015" y="3398261"/>
              <a:ext cx="7582619"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C9482523-A180-3D20-24FC-3E8621A4A3CF}"/>
                </a:ext>
              </a:extLst>
            </p:cNvPr>
            <p:cNvSpPr>
              <a:spLocks noGrp="1" noRot="1" noMove="1" noResize="1" noEditPoints="1" noAdjustHandles="1" noChangeArrowheads="1" noChangeShapeType="1"/>
            </p:cNvSpPr>
            <p:nvPr/>
          </p:nvSpPr>
          <p:spPr>
            <a:xfrm rot="8243480">
              <a:off x="6390450" y="1537562"/>
              <a:ext cx="7582619"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CC8E8004-B04B-E9EC-6B9A-9ADC244896FC}"/>
                </a:ext>
              </a:extLst>
            </p:cNvPr>
            <p:cNvSpPr>
              <a:spLocks noGrp="1" noRot="1" noMove="1" noResize="1" noEditPoints="1" noAdjustHandles="1" noChangeArrowheads="1" noChangeShapeType="1"/>
            </p:cNvSpPr>
            <p:nvPr/>
          </p:nvSpPr>
          <p:spPr>
            <a:xfrm rot="8243480">
              <a:off x="5372415" y="-2146783"/>
              <a:ext cx="7052790"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401463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8F517BB-F79C-EF8B-3D8F-086717A6922F}"/>
              </a:ext>
            </a:extLst>
          </p:cNvPr>
          <p:cNvSpPr>
            <a:spLocks noGrp="1" noRot="1" noMove="1" noResize="1" noEditPoints="1" noAdjustHandles="1" noChangeArrowheads="1" noChangeShapeType="1"/>
          </p:cNvSpPr>
          <p:nvPr/>
        </p:nvSpPr>
        <p:spPr>
          <a:xfrm rot="18748494">
            <a:off x="-1359010" y="-459224"/>
            <a:ext cx="10884417" cy="79705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9" name="Group 8">
            <a:extLst>
              <a:ext uri="{FF2B5EF4-FFF2-40B4-BE49-F238E27FC236}">
                <a16:creationId xmlns:a16="http://schemas.microsoft.com/office/drawing/2014/main" id="{ED123295-CB9F-3EA2-F56C-D356E7D67BC6}"/>
              </a:ext>
            </a:extLst>
          </p:cNvPr>
          <p:cNvGrpSpPr>
            <a:grpSpLocks noGrp="1" noUngrp="1" noRot="1" noMove="1" noResize="1"/>
          </p:cNvGrpSpPr>
          <p:nvPr/>
        </p:nvGrpSpPr>
        <p:grpSpPr>
          <a:xfrm>
            <a:off x="6463570" y="-803496"/>
            <a:ext cx="11035963" cy="8464992"/>
            <a:chOff x="5372415" y="-2146783"/>
            <a:chExt cx="11914219" cy="9069580"/>
          </a:xfrm>
          <a:blipFill dpi="0" rotWithShape="1">
            <a:blip r:embed="rId2"/>
            <a:srcRect/>
            <a:tile tx="-3943350" ty="1130300" sx="87000" sy="100000" flip="none" algn="ctr"/>
          </a:blipFill>
        </p:grpSpPr>
        <p:sp>
          <p:nvSpPr>
            <p:cNvPr id="4" name="Rectangle 3">
              <a:extLst>
                <a:ext uri="{FF2B5EF4-FFF2-40B4-BE49-F238E27FC236}">
                  <a16:creationId xmlns:a16="http://schemas.microsoft.com/office/drawing/2014/main" id="{0C965AA2-F6AB-BAFA-44E2-9F2E3CA0E4BC}"/>
                </a:ext>
              </a:extLst>
            </p:cNvPr>
            <p:cNvSpPr>
              <a:spLocks noGrp="1" noRot="1" noMove="1" noResize="1" noEditPoints="1" noAdjustHandles="1" noChangeArrowheads="1" noChangeShapeType="1"/>
            </p:cNvSpPr>
            <p:nvPr/>
          </p:nvSpPr>
          <p:spPr>
            <a:xfrm rot="8243480">
              <a:off x="9704015" y="3398261"/>
              <a:ext cx="7582619"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C9482523-A180-3D20-24FC-3E8621A4A3CF}"/>
                </a:ext>
              </a:extLst>
            </p:cNvPr>
            <p:cNvSpPr>
              <a:spLocks noGrp="1" noRot="1" noMove="1" noResize="1" noEditPoints="1" noAdjustHandles="1" noChangeArrowheads="1" noChangeShapeType="1"/>
            </p:cNvSpPr>
            <p:nvPr/>
          </p:nvSpPr>
          <p:spPr>
            <a:xfrm rot="8243480">
              <a:off x="6390450" y="1537562"/>
              <a:ext cx="7582619"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CC8E8004-B04B-E9EC-6B9A-9ADC244896FC}"/>
                </a:ext>
              </a:extLst>
            </p:cNvPr>
            <p:cNvSpPr>
              <a:spLocks noGrp="1" noRot="1" noMove="1" noResize="1" noEditPoints="1" noAdjustHandles="1" noChangeArrowheads="1" noChangeShapeType="1"/>
            </p:cNvSpPr>
            <p:nvPr/>
          </p:nvSpPr>
          <p:spPr>
            <a:xfrm rot="8243480">
              <a:off x="5372415" y="-2146783"/>
              <a:ext cx="7052790"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 name="TextBox 1">
            <a:extLst>
              <a:ext uri="{FF2B5EF4-FFF2-40B4-BE49-F238E27FC236}">
                <a16:creationId xmlns:a16="http://schemas.microsoft.com/office/drawing/2014/main" id="{D78586DC-57D7-2298-7E40-9DAD038E73D2}"/>
              </a:ext>
            </a:extLst>
          </p:cNvPr>
          <p:cNvSpPr txBox="1"/>
          <p:nvPr/>
        </p:nvSpPr>
        <p:spPr>
          <a:xfrm>
            <a:off x="830760" y="1841810"/>
            <a:ext cx="5885552" cy="1938992"/>
          </a:xfrm>
          <a:prstGeom prst="rect">
            <a:avLst/>
          </a:prstGeom>
          <a:noFill/>
        </p:spPr>
        <p:txBody>
          <a:bodyPr wrap="square" rtlCol="0">
            <a:spAutoFit/>
          </a:bodyPr>
          <a:lstStyle/>
          <a:p>
            <a:r>
              <a:rPr lang="en-AU" sz="2400" b="1" dirty="0"/>
              <a:t>Project Aim:</a:t>
            </a:r>
          </a:p>
          <a:p>
            <a:r>
              <a:rPr lang="en-US" sz="1200" b="0" i="1" dirty="0">
                <a:solidFill>
                  <a:srgbClr val="374151"/>
                </a:solidFill>
                <a:effectLst/>
              </a:rPr>
              <a:t>Our goal is to employ Machine Learning to forecast Health Insurance prices for a business named “Happy Life Health Cover” in the US by analyzing a dataset that contains information on several factors that impact medical expenses and insurance premiums in the country. </a:t>
            </a:r>
          </a:p>
          <a:p>
            <a:endParaRPr lang="en-US" sz="1200" i="1" dirty="0">
              <a:solidFill>
                <a:srgbClr val="374151"/>
              </a:solidFill>
            </a:endParaRPr>
          </a:p>
          <a:p>
            <a:r>
              <a:rPr lang="en-US" sz="1200" b="0" i="1" dirty="0">
                <a:solidFill>
                  <a:srgbClr val="374151"/>
                </a:solidFill>
                <a:effectLst/>
              </a:rPr>
              <a:t>The dataset is from Kaggle and consists of 10 variables, including age, gender, body mass index (BMI), number of children, smoking status, region, income, education, occupation, and type of insurance plan. </a:t>
            </a:r>
            <a:r>
              <a:rPr lang="en-US" sz="1200" i="1" dirty="0">
                <a:solidFill>
                  <a:srgbClr val="374151"/>
                </a:solidFill>
              </a:rPr>
              <a:t>T</a:t>
            </a:r>
            <a:r>
              <a:rPr lang="en-US" sz="1200" b="0" i="1" dirty="0">
                <a:solidFill>
                  <a:srgbClr val="374151"/>
                </a:solidFill>
                <a:effectLst/>
              </a:rPr>
              <a:t>his dataset was generated using a computer program that randomly collected one million records.</a:t>
            </a:r>
            <a:endParaRPr lang="en-AU" sz="6600" b="1" i="1" dirty="0"/>
          </a:p>
        </p:txBody>
      </p:sp>
    </p:spTree>
    <p:extLst>
      <p:ext uri="{BB962C8B-B14F-4D97-AF65-F5344CB8AC3E}">
        <p14:creationId xmlns:p14="http://schemas.microsoft.com/office/powerpoint/2010/main" val="14668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8F517BB-F79C-EF8B-3D8F-086717A6922F}"/>
              </a:ext>
            </a:extLst>
          </p:cNvPr>
          <p:cNvSpPr>
            <a:spLocks noGrp="1" noRot="1" noMove="1" noResize="1" noEditPoints="1" noAdjustHandles="1" noChangeArrowheads="1" noChangeShapeType="1"/>
          </p:cNvSpPr>
          <p:nvPr/>
        </p:nvSpPr>
        <p:spPr>
          <a:xfrm rot="18748494">
            <a:off x="-1359010" y="-459224"/>
            <a:ext cx="10884417" cy="79705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nvGrpSpPr>
          <p:cNvPr id="9" name="Group 8">
            <a:extLst>
              <a:ext uri="{FF2B5EF4-FFF2-40B4-BE49-F238E27FC236}">
                <a16:creationId xmlns:a16="http://schemas.microsoft.com/office/drawing/2014/main" id="{ED123295-CB9F-3EA2-F56C-D356E7D67BC6}"/>
              </a:ext>
            </a:extLst>
          </p:cNvPr>
          <p:cNvGrpSpPr>
            <a:grpSpLocks noGrp="1" noUngrp="1" noRot="1" noMove="1" noResize="1"/>
          </p:cNvGrpSpPr>
          <p:nvPr/>
        </p:nvGrpSpPr>
        <p:grpSpPr>
          <a:xfrm>
            <a:off x="6463570" y="-803496"/>
            <a:ext cx="11035963" cy="8464992"/>
            <a:chOff x="5372415" y="-2146783"/>
            <a:chExt cx="11914219" cy="9069580"/>
          </a:xfrm>
          <a:blipFill dpi="0" rotWithShape="1">
            <a:blip r:embed="rId2"/>
            <a:srcRect/>
            <a:tile tx="-3943350" ty="1130300" sx="87000" sy="100000" flip="none" algn="ctr"/>
          </a:blipFill>
        </p:grpSpPr>
        <p:sp>
          <p:nvSpPr>
            <p:cNvPr id="4" name="Rectangle 3">
              <a:extLst>
                <a:ext uri="{FF2B5EF4-FFF2-40B4-BE49-F238E27FC236}">
                  <a16:creationId xmlns:a16="http://schemas.microsoft.com/office/drawing/2014/main" id="{0C965AA2-F6AB-BAFA-44E2-9F2E3CA0E4BC}"/>
                </a:ext>
              </a:extLst>
            </p:cNvPr>
            <p:cNvSpPr>
              <a:spLocks noGrp="1" noRot="1" noMove="1" noResize="1" noEditPoints="1" noAdjustHandles="1" noChangeArrowheads="1" noChangeShapeType="1"/>
            </p:cNvSpPr>
            <p:nvPr/>
          </p:nvSpPr>
          <p:spPr>
            <a:xfrm rot="8243480">
              <a:off x="9704015" y="3398261"/>
              <a:ext cx="7582619"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C9482523-A180-3D20-24FC-3E8621A4A3CF}"/>
                </a:ext>
              </a:extLst>
            </p:cNvPr>
            <p:cNvSpPr>
              <a:spLocks noGrp="1" noRot="1" noMove="1" noResize="1" noEditPoints="1" noAdjustHandles="1" noChangeArrowheads="1" noChangeShapeType="1"/>
            </p:cNvSpPr>
            <p:nvPr/>
          </p:nvSpPr>
          <p:spPr>
            <a:xfrm rot="8243480">
              <a:off x="6390450" y="1537562"/>
              <a:ext cx="7582619"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CC8E8004-B04B-E9EC-6B9A-9ADC244896FC}"/>
                </a:ext>
              </a:extLst>
            </p:cNvPr>
            <p:cNvSpPr>
              <a:spLocks noGrp="1" noRot="1" noMove="1" noResize="1" noEditPoints="1" noAdjustHandles="1" noChangeArrowheads="1" noChangeShapeType="1"/>
            </p:cNvSpPr>
            <p:nvPr/>
          </p:nvSpPr>
          <p:spPr>
            <a:xfrm rot="8243480">
              <a:off x="5372415" y="-2146783"/>
              <a:ext cx="7052790"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 name="TextBox 1">
            <a:extLst>
              <a:ext uri="{FF2B5EF4-FFF2-40B4-BE49-F238E27FC236}">
                <a16:creationId xmlns:a16="http://schemas.microsoft.com/office/drawing/2014/main" id="{D78586DC-57D7-2298-7E40-9DAD038E73D2}"/>
              </a:ext>
            </a:extLst>
          </p:cNvPr>
          <p:cNvSpPr txBox="1"/>
          <p:nvPr/>
        </p:nvSpPr>
        <p:spPr>
          <a:xfrm>
            <a:off x="484952" y="1382875"/>
            <a:ext cx="5885552" cy="5724644"/>
          </a:xfrm>
          <a:prstGeom prst="rect">
            <a:avLst/>
          </a:prstGeom>
          <a:noFill/>
        </p:spPr>
        <p:txBody>
          <a:bodyPr wrap="square" rtlCol="0">
            <a:spAutoFit/>
          </a:bodyPr>
          <a:lstStyle/>
          <a:p>
            <a:r>
              <a:rPr lang="en-AU" sz="2400" b="1" dirty="0"/>
              <a:t>What is Health Insurance?</a:t>
            </a:r>
          </a:p>
          <a:p>
            <a:pPr marL="342900" indent="-342900">
              <a:buFont typeface="Arial" panose="020B0604020202020204" pitchFamily="34" charset="0"/>
              <a:buChar char="•"/>
            </a:pPr>
            <a:r>
              <a:rPr lang="en-US" sz="1200" b="0" i="1" dirty="0">
                <a:solidFill>
                  <a:srgbClr val="374151"/>
                </a:solidFill>
                <a:effectLst/>
              </a:rPr>
              <a:t>Health insurance is a type of coverage that helps individuals pay for medical expenses and services.</a:t>
            </a:r>
          </a:p>
          <a:p>
            <a:endParaRPr lang="en-US" sz="1200" b="0" i="1" dirty="0">
              <a:solidFill>
                <a:srgbClr val="374151"/>
              </a:solidFill>
              <a:effectLst/>
            </a:endParaRPr>
          </a:p>
          <a:p>
            <a:pPr marL="342900" indent="-342900">
              <a:buFont typeface="Arial" panose="020B0604020202020204" pitchFamily="34" charset="0"/>
              <a:buChar char="•"/>
            </a:pPr>
            <a:r>
              <a:rPr lang="en-US" sz="1200" b="0" i="1" dirty="0">
                <a:solidFill>
                  <a:srgbClr val="374151"/>
                </a:solidFill>
                <a:effectLst/>
              </a:rPr>
              <a:t>Premiums are the regular payments individuals or employers make to maintain health insurance coverage.</a:t>
            </a:r>
          </a:p>
          <a:p>
            <a:endParaRPr lang="en-US" sz="1200" i="1" dirty="0">
              <a:solidFill>
                <a:srgbClr val="374151"/>
              </a:solidFill>
            </a:endParaRPr>
          </a:p>
          <a:p>
            <a:pPr marL="342900" indent="-342900">
              <a:buFont typeface="Arial" panose="020B0604020202020204" pitchFamily="34" charset="0"/>
              <a:buChar char="•"/>
            </a:pPr>
            <a:r>
              <a:rPr lang="en-US" sz="1200" b="0" i="1" dirty="0">
                <a:solidFill>
                  <a:srgbClr val="374151"/>
                </a:solidFill>
                <a:effectLst/>
              </a:rPr>
              <a:t>Health insurance plans differ in coverage levels, benefits, limits, and exclusions.</a:t>
            </a:r>
          </a:p>
          <a:p>
            <a:pPr marL="342900" indent="-342900">
              <a:buFont typeface="Arial" panose="020B0604020202020204" pitchFamily="34" charset="0"/>
              <a:buChar char="•"/>
            </a:pPr>
            <a:endParaRPr lang="en-US" sz="1200" i="1" dirty="0">
              <a:solidFill>
                <a:srgbClr val="374151"/>
              </a:solidFill>
            </a:endParaRPr>
          </a:p>
          <a:p>
            <a:endParaRPr lang="en-US" sz="2400" b="1" dirty="0">
              <a:solidFill>
                <a:srgbClr val="374151"/>
              </a:solidFill>
              <a:effectLst/>
            </a:endParaRPr>
          </a:p>
          <a:p>
            <a:r>
              <a:rPr lang="en-US" sz="2400" b="1" dirty="0">
                <a:solidFill>
                  <a:srgbClr val="374151"/>
                </a:solidFill>
                <a:effectLst/>
              </a:rPr>
              <a:t>Relevance of Machine Learning in predicting Health Insurance costs</a:t>
            </a:r>
          </a:p>
          <a:p>
            <a:pPr marL="342900" indent="-342900">
              <a:buFont typeface="Arial" panose="020B0604020202020204" pitchFamily="34" charset="0"/>
              <a:buChar char="•"/>
            </a:pPr>
            <a:r>
              <a:rPr lang="en-US" sz="1200" i="1" dirty="0">
                <a:solidFill>
                  <a:srgbClr val="374151"/>
                </a:solidFill>
              </a:rPr>
              <a:t>Able to</a:t>
            </a:r>
            <a:r>
              <a:rPr lang="en-US" sz="1200" b="0" i="1" dirty="0">
                <a:solidFill>
                  <a:srgbClr val="374151"/>
                </a:solidFill>
                <a:effectLst/>
              </a:rPr>
              <a:t> analyze large amounts of data and identify patterns, correlations, and trends to estimate or forecast future costs.</a:t>
            </a:r>
          </a:p>
          <a:p>
            <a:endParaRPr lang="en-US" sz="1200" b="1" i="1" dirty="0">
              <a:solidFill>
                <a:srgbClr val="374151"/>
              </a:solidFill>
            </a:endParaRPr>
          </a:p>
          <a:p>
            <a:pPr marL="342900" indent="-342900">
              <a:buFont typeface="Arial" panose="020B0604020202020204" pitchFamily="34" charset="0"/>
              <a:buChar char="•"/>
            </a:pPr>
            <a:r>
              <a:rPr lang="en-US" sz="1200" b="0" i="1" dirty="0">
                <a:solidFill>
                  <a:srgbClr val="374151"/>
                </a:solidFill>
                <a:effectLst/>
              </a:rPr>
              <a:t>By using historical data and relevant variables, Machine Learning algorithms can learn from patterns and make predictions about future costs.</a:t>
            </a:r>
          </a:p>
          <a:p>
            <a:endParaRPr lang="en-US" sz="1200" b="0" i="1" dirty="0">
              <a:solidFill>
                <a:srgbClr val="374151"/>
              </a:solidFill>
              <a:effectLst/>
            </a:endParaRPr>
          </a:p>
          <a:p>
            <a:pPr marL="342900" indent="-342900">
              <a:buFont typeface="Arial" panose="020B0604020202020204" pitchFamily="34" charset="0"/>
              <a:buChar char="•"/>
            </a:pPr>
            <a:r>
              <a:rPr lang="en-US" sz="1200" b="0" i="1" dirty="0">
                <a:solidFill>
                  <a:srgbClr val="374151"/>
                </a:solidFill>
                <a:effectLst/>
              </a:rPr>
              <a:t>Machine Learning models can adapt and improve over time as they receive more data and feedback, leading to more accurate cost predictions.</a:t>
            </a:r>
            <a:endParaRPr lang="en-US" sz="1200" i="1" dirty="0">
              <a:solidFill>
                <a:srgbClr val="374151"/>
              </a:solidFill>
            </a:endParaRPr>
          </a:p>
          <a:p>
            <a:endParaRPr lang="en-US" sz="1200" b="1" dirty="0">
              <a:solidFill>
                <a:srgbClr val="374151"/>
              </a:solidFill>
              <a:effectLst/>
            </a:endParaRPr>
          </a:p>
          <a:p>
            <a:endParaRPr lang="en-AU" sz="6600" b="1" dirty="0"/>
          </a:p>
        </p:txBody>
      </p:sp>
    </p:spTree>
    <p:extLst>
      <p:ext uri="{BB962C8B-B14F-4D97-AF65-F5344CB8AC3E}">
        <p14:creationId xmlns:p14="http://schemas.microsoft.com/office/powerpoint/2010/main" val="91516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8F517BB-F79C-EF8B-3D8F-086717A6922F}"/>
              </a:ext>
            </a:extLst>
          </p:cNvPr>
          <p:cNvSpPr>
            <a:spLocks noGrp="1" noRot="1" noMove="1" noResize="1" noEditPoints="1" noAdjustHandles="1" noChangeArrowheads="1" noChangeShapeType="1"/>
          </p:cNvSpPr>
          <p:nvPr/>
        </p:nvSpPr>
        <p:spPr>
          <a:xfrm rot="18748494">
            <a:off x="-1359010" y="-459224"/>
            <a:ext cx="10884417" cy="79705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9" name="Group 8">
            <a:extLst>
              <a:ext uri="{FF2B5EF4-FFF2-40B4-BE49-F238E27FC236}">
                <a16:creationId xmlns:a16="http://schemas.microsoft.com/office/drawing/2014/main" id="{ED123295-CB9F-3EA2-F56C-D356E7D67BC6}"/>
              </a:ext>
            </a:extLst>
          </p:cNvPr>
          <p:cNvGrpSpPr>
            <a:grpSpLocks noGrp="1" noUngrp="1" noRot="1" noMove="1" noResize="1"/>
          </p:cNvGrpSpPr>
          <p:nvPr/>
        </p:nvGrpSpPr>
        <p:grpSpPr>
          <a:xfrm>
            <a:off x="6463570" y="-803496"/>
            <a:ext cx="11035963" cy="8464992"/>
            <a:chOff x="5372415" y="-2146783"/>
            <a:chExt cx="11914219" cy="9069580"/>
          </a:xfrm>
          <a:blipFill dpi="0" rotWithShape="1">
            <a:blip r:embed="rId2"/>
            <a:srcRect/>
            <a:tile tx="-3943350" ty="1130300" sx="87000" sy="100000" flip="none" algn="ctr"/>
          </a:blipFill>
        </p:grpSpPr>
        <p:sp>
          <p:nvSpPr>
            <p:cNvPr id="4" name="Rectangle 3">
              <a:extLst>
                <a:ext uri="{FF2B5EF4-FFF2-40B4-BE49-F238E27FC236}">
                  <a16:creationId xmlns:a16="http://schemas.microsoft.com/office/drawing/2014/main" id="{0C965AA2-F6AB-BAFA-44E2-9F2E3CA0E4BC}"/>
                </a:ext>
              </a:extLst>
            </p:cNvPr>
            <p:cNvSpPr>
              <a:spLocks noGrp="1" noRot="1" noMove="1" noResize="1" noEditPoints="1" noAdjustHandles="1" noChangeArrowheads="1" noChangeShapeType="1"/>
            </p:cNvSpPr>
            <p:nvPr/>
          </p:nvSpPr>
          <p:spPr>
            <a:xfrm rot="8243480">
              <a:off x="9704015" y="3398261"/>
              <a:ext cx="7582619"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C9482523-A180-3D20-24FC-3E8621A4A3CF}"/>
                </a:ext>
              </a:extLst>
            </p:cNvPr>
            <p:cNvSpPr>
              <a:spLocks noGrp="1" noRot="1" noMove="1" noResize="1" noEditPoints="1" noAdjustHandles="1" noChangeArrowheads="1" noChangeShapeType="1"/>
            </p:cNvSpPr>
            <p:nvPr/>
          </p:nvSpPr>
          <p:spPr>
            <a:xfrm rot="8243480">
              <a:off x="6390450" y="1537562"/>
              <a:ext cx="7582619"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CC8E8004-B04B-E9EC-6B9A-9ADC244896FC}"/>
                </a:ext>
              </a:extLst>
            </p:cNvPr>
            <p:cNvSpPr>
              <a:spLocks noGrp="1" noRot="1" noMove="1" noResize="1" noEditPoints="1" noAdjustHandles="1" noChangeArrowheads="1" noChangeShapeType="1"/>
            </p:cNvSpPr>
            <p:nvPr/>
          </p:nvSpPr>
          <p:spPr>
            <a:xfrm rot="8243480">
              <a:off x="5372415" y="-2146783"/>
              <a:ext cx="7052790"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 name="TextBox 1">
            <a:extLst>
              <a:ext uri="{FF2B5EF4-FFF2-40B4-BE49-F238E27FC236}">
                <a16:creationId xmlns:a16="http://schemas.microsoft.com/office/drawing/2014/main" id="{D78586DC-57D7-2298-7E40-9DAD038E73D2}"/>
              </a:ext>
            </a:extLst>
          </p:cNvPr>
          <p:cNvSpPr txBox="1"/>
          <p:nvPr/>
        </p:nvSpPr>
        <p:spPr>
          <a:xfrm>
            <a:off x="643978" y="1397675"/>
            <a:ext cx="5885552" cy="2031325"/>
          </a:xfrm>
          <a:prstGeom prst="rect">
            <a:avLst/>
          </a:prstGeom>
          <a:noFill/>
        </p:spPr>
        <p:txBody>
          <a:bodyPr wrap="square" rtlCol="0">
            <a:spAutoFit/>
          </a:bodyPr>
          <a:lstStyle/>
          <a:p>
            <a:r>
              <a:rPr lang="en-AU" sz="2400" b="1" dirty="0"/>
              <a:t>Data Collection &amp; Pre-processing:</a:t>
            </a:r>
          </a:p>
          <a:p>
            <a:endParaRPr lang="en-AU" sz="2400" b="1" dirty="0"/>
          </a:p>
          <a:p>
            <a:r>
              <a:rPr lang="en-AU" sz="1200" i="1" dirty="0"/>
              <a:t>Maybe screencap some codes from </a:t>
            </a:r>
            <a:r>
              <a:rPr lang="en-AU" sz="1200" i="1" dirty="0" err="1"/>
              <a:t>jupyter</a:t>
            </a:r>
            <a:r>
              <a:rPr lang="en-AU" sz="1200" i="1" dirty="0"/>
              <a:t>?</a:t>
            </a:r>
          </a:p>
          <a:p>
            <a:endParaRPr lang="en-AU" sz="6600" b="1" dirty="0"/>
          </a:p>
        </p:txBody>
      </p:sp>
    </p:spTree>
    <p:extLst>
      <p:ext uri="{BB962C8B-B14F-4D97-AF65-F5344CB8AC3E}">
        <p14:creationId xmlns:p14="http://schemas.microsoft.com/office/powerpoint/2010/main" val="428834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8F517BB-F79C-EF8B-3D8F-086717A6922F}"/>
              </a:ext>
            </a:extLst>
          </p:cNvPr>
          <p:cNvSpPr>
            <a:spLocks noGrp="1" noRot="1" noMove="1" noResize="1" noEditPoints="1" noAdjustHandles="1" noChangeArrowheads="1" noChangeShapeType="1"/>
          </p:cNvSpPr>
          <p:nvPr/>
        </p:nvSpPr>
        <p:spPr>
          <a:xfrm rot="18748494">
            <a:off x="-1359010" y="-459224"/>
            <a:ext cx="10884417" cy="79705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9" name="Group 8">
            <a:extLst>
              <a:ext uri="{FF2B5EF4-FFF2-40B4-BE49-F238E27FC236}">
                <a16:creationId xmlns:a16="http://schemas.microsoft.com/office/drawing/2014/main" id="{ED123295-CB9F-3EA2-F56C-D356E7D67BC6}"/>
              </a:ext>
            </a:extLst>
          </p:cNvPr>
          <p:cNvGrpSpPr>
            <a:grpSpLocks noGrp="1" noUngrp="1" noRot="1" noMove="1" noResize="1"/>
          </p:cNvGrpSpPr>
          <p:nvPr/>
        </p:nvGrpSpPr>
        <p:grpSpPr>
          <a:xfrm>
            <a:off x="6463570" y="-803496"/>
            <a:ext cx="11035963" cy="8464992"/>
            <a:chOff x="5372415" y="-2146783"/>
            <a:chExt cx="11914219" cy="9069580"/>
          </a:xfrm>
          <a:blipFill dpi="0" rotWithShape="1">
            <a:blip r:embed="rId2"/>
            <a:srcRect/>
            <a:tile tx="-3943350" ty="1130300" sx="87000" sy="100000" flip="none" algn="ctr"/>
          </a:blipFill>
        </p:grpSpPr>
        <p:sp>
          <p:nvSpPr>
            <p:cNvPr id="4" name="Rectangle 3">
              <a:extLst>
                <a:ext uri="{FF2B5EF4-FFF2-40B4-BE49-F238E27FC236}">
                  <a16:creationId xmlns:a16="http://schemas.microsoft.com/office/drawing/2014/main" id="{0C965AA2-F6AB-BAFA-44E2-9F2E3CA0E4BC}"/>
                </a:ext>
              </a:extLst>
            </p:cNvPr>
            <p:cNvSpPr>
              <a:spLocks noGrp="1" noRot="1" noMove="1" noResize="1" noEditPoints="1" noAdjustHandles="1" noChangeArrowheads="1" noChangeShapeType="1"/>
            </p:cNvSpPr>
            <p:nvPr/>
          </p:nvSpPr>
          <p:spPr>
            <a:xfrm rot="8243480">
              <a:off x="9704015" y="3398261"/>
              <a:ext cx="7582619"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C9482523-A180-3D20-24FC-3E8621A4A3CF}"/>
                </a:ext>
              </a:extLst>
            </p:cNvPr>
            <p:cNvSpPr>
              <a:spLocks noGrp="1" noRot="1" noMove="1" noResize="1" noEditPoints="1" noAdjustHandles="1" noChangeArrowheads="1" noChangeShapeType="1"/>
            </p:cNvSpPr>
            <p:nvPr/>
          </p:nvSpPr>
          <p:spPr>
            <a:xfrm rot="8243480">
              <a:off x="6390450" y="1537562"/>
              <a:ext cx="7582619"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CC8E8004-B04B-E9EC-6B9A-9ADC244896FC}"/>
                </a:ext>
              </a:extLst>
            </p:cNvPr>
            <p:cNvSpPr>
              <a:spLocks noGrp="1" noRot="1" noMove="1" noResize="1" noEditPoints="1" noAdjustHandles="1" noChangeArrowheads="1" noChangeShapeType="1"/>
            </p:cNvSpPr>
            <p:nvPr/>
          </p:nvSpPr>
          <p:spPr>
            <a:xfrm rot="8243480">
              <a:off x="5372415" y="-2146783"/>
              <a:ext cx="7052790"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 name="TextBox 1">
            <a:extLst>
              <a:ext uri="{FF2B5EF4-FFF2-40B4-BE49-F238E27FC236}">
                <a16:creationId xmlns:a16="http://schemas.microsoft.com/office/drawing/2014/main" id="{D78586DC-57D7-2298-7E40-9DAD038E73D2}"/>
              </a:ext>
            </a:extLst>
          </p:cNvPr>
          <p:cNvSpPr txBox="1"/>
          <p:nvPr/>
        </p:nvSpPr>
        <p:spPr>
          <a:xfrm>
            <a:off x="358423" y="1937381"/>
            <a:ext cx="5885552" cy="3591240"/>
          </a:xfrm>
          <a:prstGeom prst="rect">
            <a:avLst/>
          </a:prstGeom>
          <a:noFill/>
        </p:spPr>
        <p:txBody>
          <a:bodyPr wrap="square" rtlCol="0">
            <a:spAutoFit/>
          </a:bodyPr>
          <a:lstStyle/>
          <a:p>
            <a:r>
              <a:rPr lang="en-AU" sz="2400" b="1" dirty="0"/>
              <a:t>Machine Learning Algorithms Used:</a:t>
            </a:r>
          </a:p>
          <a:p>
            <a:pPr marL="685800"/>
            <a:endParaRPr lang="en-AU"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AU" sz="1200" i="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Introduction to the machine learning algorithms used (e.g., linear regression, decision trees, random forests, neural networks)?</a:t>
            </a:r>
            <a:endParaRPr lang="en-AU" sz="1100" i="1"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AU" sz="1200" i="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Explanation of why these algorithms were chosen?</a:t>
            </a:r>
            <a:endParaRPr lang="en-AU" sz="1100" i="1"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AU" sz="1200" i="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Overview of the model training and evaluation process?</a:t>
            </a:r>
            <a:endParaRPr lang="en-AU" sz="1100" i="1"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AU" sz="2400" b="1" dirty="0"/>
          </a:p>
          <a:p>
            <a:endParaRPr lang="en-AU" sz="2400" b="1" dirty="0"/>
          </a:p>
          <a:p>
            <a:endParaRPr lang="en-AU" sz="6600" b="1" dirty="0"/>
          </a:p>
        </p:txBody>
      </p:sp>
    </p:spTree>
    <p:extLst>
      <p:ext uri="{BB962C8B-B14F-4D97-AF65-F5344CB8AC3E}">
        <p14:creationId xmlns:p14="http://schemas.microsoft.com/office/powerpoint/2010/main" val="423796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8F517BB-F79C-EF8B-3D8F-086717A6922F}"/>
              </a:ext>
            </a:extLst>
          </p:cNvPr>
          <p:cNvSpPr>
            <a:spLocks noGrp="1" noRot="1" noMove="1" noResize="1" noEditPoints="1" noAdjustHandles="1" noChangeArrowheads="1" noChangeShapeType="1"/>
          </p:cNvSpPr>
          <p:nvPr/>
        </p:nvSpPr>
        <p:spPr>
          <a:xfrm rot="18748494">
            <a:off x="-1359010" y="-459224"/>
            <a:ext cx="10884417" cy="79705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9" name="Group 8">
            <a:extLst>
              <a:ext uri="{FF2B5EF4-FFF2-40B4-BE49-F238E27FC236}">
                <a16:creationId xmlns:a16="http://schemas.microsoft.com/office/drawing/2014/main" id="{ED123295-CB9F-3EA2-F56C-D356E7D67BC6}"/>
              </a:ext>
            </a:extLst>
          </p:cNvPr>
          <p:cNvGrpSpPr>
            <a:grpSpLocks noGrp="1" noUngrp="1" noRot="1" noMove="1" noResize="1"/>
          </p:cNvGrpSpPr>
          <p:nvPr/>
        </p:nvGrpSpPr>
        <p:grpSpPr>
          <a:xfrm>
            <a:off x="6463570" y="-803496"/>
            <a:ext cx="11035963" cy="8464992"/>
            <a:chOff x="5372415" y="-2146783"/>
            <a:chExt cx="11914219" cy="9069580"/>
          </a:xfrm>
          <a:blipFill dpi="0" rotWithShape="1">
            <a:blip r:embed="rId2"/>
            <a:srcRect/>
            <a:tile tx="-3943350" ty="1130300" sx="87000" sy="100000" flip="none" algn="ctr"/>
          </a:blipFill>
        </p:grpSpPr>
        <p:sp>
          <p:nvSpPr>
            <p:cNvPr id="4" name="Rectangle 3">
              <a:extLst>
                <a:ext uri="{FF2B5EF4-FFF2-40B4-BE49-F238E27FC236}">
                  <a16:creationId xmlns:a16="http://schemas.microsoft.com/office/drawing/2014/main" id="{0C965AA2-F6AB-BAFA-44E2-9F2E3CA0E4BC}"/>
                </a:ext>
              </a:extLst>
            </p:cNvPr>
            <p:cNvSpPr>
              <a:spLocks noGrp="1" noRot="1" noMove="1" noResize="1" noEditPoints="1" noAdjustHandles="1" noChangeArrowheads="1" noChangeShapeType="1"/>
            </p:cNvSpPr>
            <p:nvPr/>
          </p:nvSpPr>
          <p:spPr>
            <a:xfrm rot="8243480">
              <a:off x="9704015" y="3398261"/>
              <a:ext cx="7582619"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C9482523-A180-3D20-24FC-3E8621A4A3CF}"/>
                </a:ext>
              </a:extLst>
            </p:cNvPr>
            <p:cNvSpPr>
              <a:spLocks noGrp="1" noRot="1" noMove="1" noResize="1" noEditPoints="1" noAdjustHandles="1" noChangeArrowheads="1" noChangeShapeType="1"/>
            </p:cNvSpPr>
            <p:nvPr/>
          </p:nvSpPr>
          <p:spPr>
            <a:xfrm rot="8243480">
              <a:off x="6390450" y="1537562"/>
              <a:ext cx="7582619"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CC8E8004-B04B-E9EC-6B9A-9ADC244896FC}"/>
                </a:ext>
              </a:extLst>
            </p:cNvPr>
            <p:cNvSpPr>
              <a:spLocks noGrp="1" noRot="1" noMove="1" noResize="1" noEditPoints="1" noAdjustHandles="1" noChangeArrowheads="1" noChangeShapeType="1"/>
            </p:cNvSpPr>
            <p:nvPr/>
          </p:nvSpPr>
          <p:spPr>
            <a:xfrm rot="8243480">
              <a:off x="5372415" y="-2146783"/>
              <a:ext cx="7052790"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 name="TextBox 1">
            <a:extLst>
              <a:ext uri="{FF2B5EF4-FFF2-40B4-BE49-F238E27FC236}">
                <a16:creationId xmlns:a16="http://schemas.microsoft.com/office/drawing/2014/main" id="{D78586DC-57D7-2298-7E40-9DAD038E73D2}"/>
              </a:ext>
            </a:extLst>
          </p:cNvPr>
          <p:cNvSpPr txBox="1"/>
          <p:nvPr/>
        </p:nvSpPr>
        <p:spPr>
          <a:xfrm>
            <a:off x="631868" y="1325060"/>
            <a:ext cx="5885552" cy="2724079"/>
          </a:xfrm>
          <a:prstGeom prst="rect">
            <a:avLst/>
          </a:prstGeom>
          <a:noFill/>
        </p:spPr>
        <p:txBody>
          <a:bodyPr wrap="square" rtlCol="0">
            <a:spAutoFit/>
          </a:bodyPr>
          <a:lstStyle/>
          <a:p>
            <a:r>
              <a:rPr lang="en-AU" sz="2400" b="1" dirty="0"/>
              <a:t>Findings:</a:t>
            </a:r>
          </a:p>
          <a:p>
            <a:pPr marL="685800"/>
            <a:endParaRPr lang="en-AU"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AU" sz="1200" i="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Comparison of different models and their respective performances?</a:t>
            </a:r>
            <a:endParaRPr lang="en-AU" sz="1100" i="1"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AU" sz="1200" i="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Visualization of the predicted versus actual health insurance costs?</a:t>
            </a:r>
            <a:endParaRPr lang="en-AU" sz="1100" i="1"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AU" sz="2400" b="1" dirty="0"/>
          </a:p>
          <a:p>
            <a:endParaRPr lang="en-AU" sz="6600" b="1" dirty="0"/>
          </a:p>
        </p:txBody>
      </p:sp>
    </p:spTree>
    <p:extLst>
      <p:ext uri="{BB962C8B-B14F-4D97-AF65-F5344CB8AC3E}">
        <p14:creationId xmlns:p14="http://schemas.microsoft.com/office/powerpoint/2010/main" val="211753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8F517BB-F79C-EF8B-3D8F-086717A6922F}"/>
              </a:ext>
            </a:extLst>
          </p:cNvPr>
          <p:cNvSpPr>
            <a:spLocks noGrp="1" noRot="1" noMove="1" noResize="1" noEditPoints="1" noAdjustHandles="1" noChangeArrowheads="1" noChangeShapeType="1"/>
          </p:cNvSpPr>
          <p:nvPr/>
        </p:nvSpPr>
        <p:spPr>
          <a:xfrm rot="18748494">
            <a:off x="-1359010" y="-459224"/>
            <a:ext cx="10884417" cy="79705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9" name="Group 8">
            <a:extLst>
              <a:ext uri="{FF2B5EF4-FFF2-40B4-BE49-F238E27FC236}">
                <a16:creationId xmlns:a16="http://schemas.microsoft.com/office/drawing/2014/main" id="{ED123295-CB9F-3EA2-F56C-D356E7D67BC6}"/>
              </a:ext>
            </a:extLst>
          </p:cNvPr>
          <p:cNvGrpSpPr>
            <a:grpSpLocks noGrp="1" noUngrp="1" noRot="1" noMove="1" noResize="1"/>
          </p:cNvGrpSpPr>
          <p:nvPr/>
        </p:nvGrpSpPr>
        <p:grpSpPr>
          <a:xfrm>
            <a:off x="6463570" y="-803496"/>
            <a:ext cx="11035963" cy="8464992"/>
            <a:chOff x="5372415" y="-2146783"/>
            <a:chExt cx="11914219" cy="9069580"/>
          </a:xfrm>
          <a:blipFill dpi="0" rotWithShape="1">
            <a:blip r:embed="rId2"/>
            <a:srcRect/>
            <a:tile tx="-3943350" ty="1130300" sx="87000" sy="100000" flip="none" algn="ctr"/>
          </a:blipFill>
        </p:grpSpPr>
        <p:sp>
          <p:nvSpPr>
            <p:cNvPr id="4" name="Rectangle 3">
              <a:extLst>
                <a:ext uri="{FF2B5EF4-FFF2-40B4-BE49-F238E27FC236}">
                  <a16:creationId xmlns:a16="http://schemas.microsoft.com/office/drawing/2014/main" id="{0C965AA2-F6AB-BAFA-44E2-9F2E3CA0E4BC}"/>
                </a:ext>
              </a:extLst>
            </p:cNvPr>
            <p:cNvSpPr>
              <a:spLocks noGrp="1" noRot="1" noMove="1" noResize="1" noEditPoints="1" noAdjustHandles="1" noChangeArrowheads="1" noChangeShapeType="1"/>
            </p:cNvSpPr>
            <p:nvPr/>
          </p:nvSpPr>
          <p:spPr>
            <a:xfrm rot="8243480">
              <a:off x="9704015" y="3398261"/>
              <a:ext cx="7582619"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C9482523-A180-3D20-24FC-3E8621A4A3CF}"/>
                </a:ext>
              </a:extLst>
            </p:cNvPr>
            <p:cNvSpPr>
              <a:spLocks noGrp="1" noRot="1" noMove="1" noResize="1" noEditPoints="1" noAdjustHandles="1" noChangeArrowheads="1" noChangeShapeType="1"/>
            </p:cNvSpPr>
            <p:nvPr/>
          </p:nvSpPr>
          <p:spPr>
            <a:xfrm rot="8243480">
              <a:off x="6390450" y="1537562"/>
              <a:ext cx="7582619"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CC8E8004-B04B-E9EC-6B9A-9ADC244896FC}"/>
                </a:ext>
              </a:extLst>
            </p:cNvPr>
            <p:cNvSpPr>
              <a:spLocks noGrp="1" noRot="1" noMove="1" noResize="1" noEditPoints="1" noAdjustHandles="1" noChangeArrowheads="1" noChangeShapeType="1"/>
            </p:cNvSpPr>
            <p:nvPr/>
          </p:nvSpPr>
          <p:spPr>
            <a:xfrm rot="8243480">
              <a:off x="5372415" y="-2146783"/>
              <a:ext cx="7052790"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 name="TextBox 1">
            <a:extLst>
              <a:ext uri="{FF2B5EF4-FFF2-40B4-BE49-F238E27FC236}">
                <a16:creationId xmlns:a16="http://schemas.microsoft.com/office/drawing/2014/main" id="{D78586DC-57D7-2298-7E40-9DAD038E73D2}"/>
              </a:ext>
            </a:extLst>
          </p:cNvPr>
          <p:cNvSpPr txBox="1"/>
          <p:nvPr/>
        </p:nvSpPr>
        <p:spPr>
          <a:xfrm>
            <a:off x="358423" y="1644378"/>
            <a:ext cx="5885552" cy="2754600"/>
          </a:xfrm>
          <a:prstGeom prst="rect">
            <a:avLst/>
          </a:prstGeom>
          <a:noFill/>
        </p:spPr>
        <p:txBody>
          <a:bodyPr wrap="square" rtlCol="0">
            <a:spAutoFit/>
          </a:bodyPr>
          <a:lstStyle/>
          <a:p>
            <a:r>
              <a:rPr lang="en-AU" sz="2400" b="1" dirty="0"/>
              <a:t>Limitations &amp; Challenges:</a:t>
            </a:r>
          </a:p>
          <a:p>
            <a:endParaRPr lang="en-AU" sz="1200" i="1" u="sng" dirty="0"/>
          </a:p>
          <a:p>
            <a:pPr marL="171450" indent="-171450">
              <a:buFont typeface="Arial" panose="020B0604020202020204" pitchFamily="34" charset="0"/>
              <a:buChar char="•"/>
            </a:pPr>
            <a:r>
              <a:rPr lang="en-AU" sz="1200" i="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Identification of limitations and challenges faced during the project?</a:t>
            </a:r>
          </a:p>
          <a:p>
            <a:endParaRPr lang="en-AU" sz="1200" i="1" kern="0" dirty="0">
              <a:solidFill>
                <a:srgbClr val="374151"/>
              </a:solidFill>
              <a:latin typeface="Segoe UI" panose="020B0502040204020203" pitchFamily="34" charset="0"/>
              <a:ea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AU" sz="1200" i="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Addressing potential biases or ethical considerations in the data or model?</a:t>
            </a:r>
            <a:endParaRPr lang="en-AU" sz="1100" i="1" kern="100" dirty="0">
              <a:solidFill>
                <a:srgbClr val="374151"/>
              </a:solidFill>
              <a:latin typeface="Calibri" panose="020F0502020204030204" pitchFamily="34" charset="0"/>
              <a:ea typeface="Calibri" panose="020F0502020204030204" pitchFamily="34" charset="0"/>
              <a:cs typeface="Times New Roman" panose="02020603050405020304" pitchFamily="18" charset="0"/>
            </a:endParaRPr>
          </a:p>
          <a:p>
            <a:endParaRPr lang="en-AU" sz="1100" i="1"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AU" sz="1200" i="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Discussion of uncertainties or assumptions made during the analysis?</a:t>
            </a:r>
            <a:endParaRPr lang="en-AU" sz="1100" i="1"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endParaRPr lang="en-AU" sz="1200" u="sng" dirty="0"/>
          </a:p>
          <a:p>
            <a:endParaRPr lang="en-AU" sz="6600" b="1" dirty="0"/>
          </a:p>
        </p:txBody>
      </p:sp>
    </p:spTree>
    <p:extLst>
      <p:ext uri="{BB962C8B-B14F-4D97-AF65-F5344CB8AC3E}">
        <p14:creationId xmlns:p14="http://schemas.microsoft.com/office/powerpoint/2010/main" val="154325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8F517BB-F79C-EF8B-3D8F-086717A6922F}"/>
              </a:ext>
            </a:extLst>
          </p:cNvPr>
          <p:cNvSpPr>
            <a:spLocks noGrp="1" noRot="1" noMove="1" noResize="1" noEditPoints="1" noAdjustHandles="1" noChangeArrowheads="1" noChangeShapeType="1"/>
          </p:cNvSpPr>
          <p:nvPr/>
        </p:nvSpPr>
        <p:spPr>
          <a:xfrm rot="18748494">
            <a:off x="-1359010" y="-459224"/>
            <a:ext cx="10884417" cy="79705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9" name="Group 8">
            <a:extLst>
              <a:ext uri="{FF2B5EF4-FFF2-40B4-BE49-F238E27FC236}">
                <a16:creationId xmlns:a16="http://schemas.microsoft.com/office/drawing/2014/main" id="{ED123295-CB9F-3EA2-F56C-D356E7D67BC6}"/>
              </a:ext>
            </a:extLst>
          </p:cNvPr>
          <p:cNvGrpSpPr>
            <a:grpSpLocks noGrp="1" noUngrp="1" noRot="1" noMove="1" noResize="1"/>
          </p:cNvGrpSpPr>
          <p:nvPr/>
        </p:nvGrpSpPr>
        <p:grpSpPr>
          <a:xfrm>
            <a:off x="6463570" y="-803496"/>
            <a:ext cx="11035963" cy="8464992"/>
            <a:chOff x="5372415" y="-2146783"/>
            <a:chExt cx="11914219" cy="9069580"/>
          </a:xfrm>
          <a:blipFill dpi="0" rotWithShape="1">
            <a:blip r:embed="rId2"/>
            <a:srcRect/>
            <a:tile tx="-3943350" ty="1130300" sx="87000" sy="100000" flip="none" algn="ctr"/>
          </a:blipFill>
        </p:grpSpPr>
        <p:sp>
          <p:nvSpPr>
            <p:cNvPr id="4" name="Rectangle 3">
              <a:extLst>
                <a:ext uri="{FF2B5EF4-FFF2-40B4-BE49-F238E27FC236}">
                  <a16:creationId xmlns:a16="http://schemas.microsoft.com/office/drawing/2014/main" id="{0C965AA2-F6AB-BAFA-44E2-9F2E3CA0E4BC}"/>
                </a:ext>
              </a:extLst>
            </p:cNvPr>
            <p:cNvSpPr>
              <a:spLocks noGrp="1" noRot="1" noMove="1" noResize="1" noEditPoints="1" noAdjustHandles="1" noChangeArrowheads="1" noChangeShapeType="1"/>
            </p:cNvSpPr>
            <p:nvPr/>
          </p:nvSpPr>
          <p:spPr>
            <a:xfrm rot="8243480">
              <a:off x="9704015" y="3398261"/>
              <a:ext cx="7582619"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C9482523-A180-3D20-24FC-3E8621A4A3CF}"/>
                </a:ext>
              </a:extLst>
            </p:cNvPr>
            <p:cNvSpPr>
              <a:spLocks noGrp="1" noRot="1" noMove="1" noResize="1" noEditPoints="1" noAdjustHandles="1" noChangeArrowheads="1" noChangeShapeType="1"/>
            </p:cNvSpPr>
            <p:nvPr/>
          </p:nvSpPr>
          <p:spPr>
            <a:xfrm rot="8243480">
              <a:off x="6390450" y="1537562"/>
              <a:ext cx="7582619"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CC8E8004-B04B-E9EC-6B9A-9ADC244896FC}"/>
                </a:ext>
              </a:extLst>
            </p:cNvPr>
            <p:cNvSpPr>
              <a:spLocks noGrp="1" noRot="1" noMove="1" noResize="1" noEditPoints="1" noAdjustHandles="1" noChangeArrowheads="1" noChangeShapeType="1"/>
            </p:cNvSpPr>
            <p:nvPr/>
          </p:nvSpPr>
          <p:spPr>
            <a:xfrm rot="8243480">
              <a:off x="5372415" y="-2146783"/>
              <a:ext cx="7052790" cy="35245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 name="TextBox 1">
            <a:extLst>
              <a:ext uri="{FF2B5EF4-FFF2-40B4-BE49-F238E27FC236}">
                <a16:creationId xmlns:a16="http://schemas.microsoft.com/office/drawing/2014/main" id="{D78586DC-57D7-2298-7E40-9DAD038E73D2}"/>
              </a:ext>
            </a:extLst>
          </p:cNvPr>
          <p:cNvSpPr txBox="1"/>
          <p:nvPr/>
        </p:nvSpPr>
        <p:spPr>
          <a:xfrm>
            <a:off x="606625" y="1222959"/>
            <a:ext cx="5885552" cy="2724079"/>
          </a:xfrm>
          <a:prstGeom prst="rect">
            <a:avLst/>
          </a:prstGeom>
          <a:noFill/>
        </p:spPr>
        <p:txBody>
          <a:bodyPr wrap="square" rtlCol="0">
            <a:spAutoFit/>
          </a:bodyPr>
          <a:lstStyle/>
          <a:p>
            <a:r>
              <a:rPr lang="en-AU" sz="2400" b="1" dirty="0"/>
              <a:t>Conclusion:</a:t>
            </a:r>
          </a:p>
          <a:p>
            <a:pPr marL="685800"/>
            <a:endParaRPr lang="en-AU"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AU" sz="1200" i="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Summary of the project's objectives and achievements?</a:t>
            </a:r>
            <a:endParaRPr lang="en-AU" sz="1200" i="1"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AU" sz="1200" i="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Recap of the main findings and implications?</a:t>
            </a:r>
            <a:endParaRPr lang="en-AU" sz="1200" i="1"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AU" sz="2400" b="1" dirty="0"/>
          </a:p>
          <a:p>
            <a:endParaRPr lang="en-AU" sz="6600" b="1" dirty="0"/>
          </a:p>
        </p:txBody>
      </p:sp>
    </p:spTree>
    <p:extLst>
      <p:ext uri="{BB962C8B-B14F-4D97-AF65-F5344CB8AC3E}">
        <p14:creationId xmlns:p14="http://schemas.microsoft.com/office/powerpoint/2010/main" val="342605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TotalTime>
  <Words>381</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Segoe UI</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 j</dc:creator>
  <cp:lastModifiedBy>ray j</cp:lastModifiedBy>
  <cp:revision>13</cp:revision>
  <dcterms:created xsi:type="dcterms:W3CDTF">2023-05-13T13:36:40Z</dcterms:created>
  <dcterms:modified xsi:type="dcterms:W3CDTF">2023-05-14T13:02:54Z</dcterms:modified>
</cp:coreProperties>
</file>