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E72-AFA9-41CD-A581-90A9D5AEB2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9B-5956-45DE-9862-C34BA649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E72-AFA9-41CD-A581-90A9D5AEB2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9B-5956-45DE-9862-C34BA649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E72-AFA9-41CD-A581-90A9D5AEB2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9B-5956-45DE-9862-C34BA649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E72-AFA9-41CD-A581-90A9D5AEB2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9B-5956-45DE-9862-C34BA649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4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E72-AFA9-41CD-A581-90A9D5AEB2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9B-5956-45DE-9862-C34BA649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E72-AFA9-41CD-A581-90A9D5AEB2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9B-5956-45DE-9862-C34BA649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E72-AFA9-41CD-A581-90A9D5AEB2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9B-5956-45DE-9862-C34BA649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E72-AFA9-41CD-A581-90A9D5AEB2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9B-5956-45DE-9862-C34BA649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E72-AFA9-41CD-A581-90A9D5AEB2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9B-5956-45DE-9862-C34BA649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E72-AFA9-41CD-A581-90A9D5AEB2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9B-5956-45DE-9862-C34BA649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E72-AFA9-41CD-A581-90A9D5AEB2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9B-5956-45DE-9862-C34BA649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8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1E72-AFA9-41CD-A581-90A9D5AEB2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F69B-5956-45DE-9862-C34BA649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5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ABC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Tes</dc:creator>
  <cp:lastModifiedBy>Tes</cp:lastModifiedBy>
  <cp:revision>1</cp:revision>
  <dcterms:created xsi:type="dcterms:W3CDTF">2017-07-11T17:24:13Z</dcterms:created>
  <dcterms:modified xsi:type="dcterms:W3CDTF">2017-07-11T17:24:23Z</dcterms:modified>
</cp:coreProperties>
</file>