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6" r:id="rId4"/>
    <p:sldId id="268" r:id="rId5"/>
    <p:sldId id="259" r:id="rId6"/>
    <p:sldId id="271" r:id="rId7"/>
    <p:sldId id="270" r:id="rId8"/>
    <p:sldId id="267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7FBDF8-7BB9-028D-1C52-2CA1D8664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E4572C-CBB2-1FB5-77D5-110A25919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0CAA4-A15B-4D64-BE0F-2B9DB082112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E8E00-B868-C20F-CB99-EDA460BD8E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ED73B-4990-A181-EA1F-91D882A16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7D4D2-5505-4F5F-91E1-836B5046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1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7FEE-4C3E-F563-7F78-92F738650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4EEA4-0E90-7F2C-F70A-644926E7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A9E5B-700A-E6C9-0CA6-E3B40159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9B349-60E2-1735-C04F-A6002DCD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84168-FEBA-F175-BD37-DCF86B9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41F3-7219-E065-F6D0-24BDC63E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A8DD2-2AD8-D6A0-7409-64C27BF7F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E465-60B4-6C82-4213-5F9DB210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2835-69C7-0D23-1E6C-5892139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E941A-D0CF-B18F-C8F3-6631B30D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D9E4B4-FE15-382C-CCFF-10B0212C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4E9BF-425B-8C47-CDAF-B1A4C765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88488-F03D-A606-3B12-F529FB42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43119-4F6E-76DC-1519-57F36120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FB20-5DBA-73B2-0636-4DC0D489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D92B-ACB7-1BD4-1072-8AB45D22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775EE-6263-92A5-7EA5-847F58A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27994-CE24-7CC7-ED3E-F2BFF27E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A11A6-AE3A-F7DA-8AA5-F1BE39FE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DE097-9487-784A-47C9-A7748357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FEB9-8B25-D7EC-5D9D-9C7182CD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6BA21-78F5-D31D-B5C3-0B8BD5CC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288B7-BD34-BF76-1F5D-F6953E31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34F87-1A7A-6EAE-1005-B4EED6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53A9-D585-B6E8-2C9F-69F9C560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1874E-0E8A-E7E5-D4AD-A36204C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B13C4-6199-29A4-F198-35F4F943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9E350-F02E-EB89-3B30-33A9732D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00835-5B5D-094F-84B1-822140F1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CB7F5-30CD-8550-3483-50E96D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D9668-3608-1FC0-A426-44C495A5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1DEA7-2D6A-5CD6-8D63-67EC7509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49A50-0DA6-C77D-07DA-142CB2B4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D99F6-900A-CFCD-6D0B-3456A47A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A6BB6-A4BA-9B91-2FBD-D662E9806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9B878A-A4D2-9A9D-745B-23177FC68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86494A-7331-C164-D873-E99FB9D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FC52F-7289-12D7-7E4B-E614C7E3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15256B-B7E1-E022-7A47-83CDC89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B9ED-BBA4-AC95-85A4-C927188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99E83-65C1-5429-70C6-2CDF3FDD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CEC00-2965-7C4F-7991-40A4C9B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9E15-93BF-F176-441E-BD88216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CEC58-41D1-D0FA-4EAA-3EF39583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7AACA-3F20-69A3-4FAB-572A7C66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61C6E-4749-CE31-6871-AA02D4E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5F9B-3093-31F3-6035-2AC5665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6D2B9-1FC7-588D-A3AA-9C69FF63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C5565-8368-7C45-4DA0-C077E975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92881-9631-A998-4BCF-790F0491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B44A1-F15D-BE88-D673-4F3003F5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58FF6-BD1B-9B7B-BFC3-53AB1DB1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3719F-99E6-79FD-9744-14C4BBCC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2A619-FFC6-1FBA-05EA-63EE42AD8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99CA3-2F7C-0485-D8F7-63357445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3D1C4-08F2-892E-75EF-CFAE718F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0694B-3E74-11BA-6C2D-D1CDA749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0B3B3-BCF5-ABE5-31BE-94664137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5683C6-2E3F-5D25-4AB7-3A4B68DF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99A5E-2E42-4609-F031-D1A41B6D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7159-1A5E-BF34-4C99-C5907112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0E4-69CB-42E7-B993-C2739F1720ED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25B9-6094-AFB0-CE05-4B6FE5B4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7D79D-159A-82FE-731E-BC57D6461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8122-ACE9-43D1-86A1-90BA6A3B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63279-7B0A-BD87-DA06-4EA1AF54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644" y="1606612"/>
            <a:ext cx="6353452" cy="2079348"/>
          </a:xfrm>
        </p:spPr>
        <p:txBody>
          <a:bodyPr>
            <a:noAutofit/>
          </a:bodyPr>
          <a:lstStyle/>
          <a:p>
            <a:pPr algn="l"/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CFF65-4EC3-499F-D8F5-B08D756FA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644" y="4258985"/>
            <a:ext cx="3882501" cy="1094249"/>
          </a:xfrm>
        </p:spPr>
        <p:txBody>
          <a:bodyPr>
            <a:normAutofit/>
          </a:bodyPr>
          <a:lstStyle/>
          <a:p>
            <a:pPr algn="l"/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高嘉壕</a:t>
            </a:r>
            <a:endParaRPr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2019204259</a:t>
            </a:r>
          </a:p>
          <a:p>
            <a:pPr algn="l"/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数媒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E6A1D-8F48-A4A4-7588-78516C80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5" y="1122363"/>
            <a:ext cx="4542039" cy="45420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9F81C2-3151-38EB-0E9B-D76F3FE47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3" y="1122363"/>
            <a:ext cx="4613274" cy="4613274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06401A6-0120-9FCF-9954-D821EDE3C880}"/>
              </a:ext>
            </a:extLst>
          </p:cNvPr>
          <p:cNvSpPr txBox="1">
            <a:spLocks/>
          </p:cNvSpPr>
          <p:nvPr/>
        </p:nvSpPr>
        <p:spPr>
          <a:xfrm>
            <a:off x="5468644" y="1606612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90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68" y="1701338"/>
            <a:ext cx="2650724" cy="4351338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２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主要技术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４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C57A089-05ED-392A-A4AC-A1E5E4AC7EFB}"/>
              </a:ext>
            </a:extLst>
          </p:cNvPr>
          <p:cNvSpPr txBox="1">
            <a:spLocks/>
          </p:cNvSpPr>
          <p:nvPr/>
        </p:nvSpPr>
        <p:spPr>
          <a:xfrm>
            <a:off x="5468644" y="1606612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B6EF73C-7637-BE99-ABA5-EC14A07E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083" y="4808469"/>
            <a:ext cx="2011532" cy="78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77746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多蒸笼蒸包子</a:t>
            </a:r>
            <a:br>
              <a:rPr lang="en-US" altLang="zh-CN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2400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2400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7AE729-D118-DFBB-0692-F0F17EAEA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01" y="2415836"/>
            <a:ext cx="6903868" cy="38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87" y="-1124731"/>
            <a:ext cx="9699032" cy="969903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5C57A089-05ED-392A-A4AC-A1E5E4AC7EFB}"/>
              </a:ext>
            </a:extLst>
          </p:cNvPr>
          <p:cNvSpPr txBox="1">
            <a:spLocks/>
          </p:cNvSpPr>
          <p:nvPr/>
        </p:nvSpPr>
        <p:spPr>
          <a:xfrm>
            <a:off x="1979719" y="2977543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01DC27-67A1-BD53-3BD0-9416346C0175}"/>
              </a:ext>
            </a:extLst>
          </p:cNvPr>
          <p:cNvSpPr txBox="1">
            <a:spLocks/>
          </p:cNvSpPr>
          <p:nvPr/>
        </p:nvSpPr>
        <p:spPr>
          <a:xfrm>
            <a:off x="8333171" y="3268990"/>
            <a:ext cx="2877373" cy="135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高嘉壕</a:t>
            </a:r>
            <a:endParaRPr lang="en-US" altLang="zh-CN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2019204259</a:t>
            </a:r>
          </a:p>
          <a:p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数媒</a:t>
            </a:r>
            <a:r>
              <a:rPr lang="en-US" altLang="zh-CN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9F6AC8C-AE55-0A25-40BA-AE2454D6957A}"/>
              </a:ext>
            </a:extLst>
          </p:cNvPr>
          <p:cNvSpPr txBox="1">
            <a:spLocks/>
          </p:cNvSpPr>
          <p:nvPr/>
        </p:nvSpPr>
        <p:spPr>
          <a:xfrm>
            <a:off x="2231136" y="1752709"/>
            <a:ext cx="7708391" cy="1972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1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谢谢观看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94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2.29167E-6 0.0578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0611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6" grpId="0"/>
      <p:bldP spid="6" grpId="1"/>
      <p:bldP spid="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68" y="1701338"/>
            <a:ext cx="2650724" cy="4351338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１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２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主要技术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C57A089-05ED-392A-A4AC-A1E5E4AC7EFB}"/>
              </a:ext>
            </a:extLst>
          </p:cNvPr>
          <p:cNvSpPr txBox="1">
            <a:spLocks/>
          </p:cNvSpPr>
          <p:nvPr/>
        </p:nvSpPr>
        <p:spPr>
          <a:xfrm>
            <a:off x="5468644" y="1606612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35588DB-92E8-98FF-0063-D2B5FCE2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926" y="2547892"/>
            <a:ext cx="2304495" cy="6786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74227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同时运行任意个计时器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每个计时器可独立设置：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名称、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目标时间、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暂停、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铃声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2F4F7-388F-8EB0-583B-0DA28A867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41"/>
          <a:stretch/>
        </p:blipFill>
        <p:spPr>
          <a:xfrm>
            <a:off x="5113341" y="1903749"/>
            <a:ext cx="3086100" cy="435893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B8D68A7-9902-1C8D-A1D7-DCED47736F5A}"/>
              </a:ext>
            </a:extLst>
          </p:cNvPr>
          <p:cNvGrpSpPr/>
          <p:nvPr/>
        </p:nvGrpSpPr>
        <p:grpSpPr>
          <a:xfrm>
            <a:off x="8539111" y="1903749"/>
            <a:ext cx="3086100" cy="4430696"/>
            <a:chOff x="3732064" y="1464816"/>
            <a:chExt cx="3086100" cy="443069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47D1A7C-828D-63EA-567B-78B44678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33"/>
            <a:stretch/>
          </p:blipFill>
          <p:spPr>
            <a:xfrm>
              <a:off x="3732064" y="1464816"/>
              <a:ext cx="3086100" cy="42154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CC4031-6578-9EAE-1FC8-3A6D21153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95"/>
            <a:stretch/>
          </p:blipFill>
          <p:spPr>
            <a:xfrm>
              <a:off x="3732064" y="5099618"/>
              <a:ext cx="3086100" cy="795894"/>
            </a:xfrm>
            <a:prstGeom prst="rect">
              <a:avLst/>
            </a:prstGeom>
          </p:spPr>
        </p:pic>
      </p:grpSp>
      <p:sp>
        <p:nvSpPr>
          <p:cNvPr id="12" name="箭头: 左 11">
            <a:extLst>
              <a:ext uri="{FF2B5EF4-FFF2-40B4-BE49-F238E27FC236}">
                <a16:creationId xmlns:a16="http://schemas.microsoft.com/office/drawing/2014/main" id="{EBF6BBB2-C811-AE42-E636-253C20D945A4}"/>
              </a:ext>
            </a:extLst>
          </p:cNvPr>
          <p:cNvSpPr/>
          <p:nvPr/>
        </p:nvSpPr>
        <p:spPr>
          <a:xfrm>
            <a:off x="7949793" y="5708944"/>
            <a:ext cx="633841" cy="435005"/>
          </a:xfrm>
          <a:prstGeom prst="leftArrow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4F2892-E387-A391-DC89-BB9007152C33}"/>
              </a:ext>
            </a:extLst>
          </p:cNvPr>
          <p:cNvSpPr txBox="1"/>
          <p:nvPr/>
        </p:nvSpPr>
        <p:spPr>
          <a:xfrm>
            <a:off x="6092659" y="6352594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01F3B-B9F1-45A2-069F-C45F9B1A4EA1}"/>
              </a:ext>
            </a:extLst>
          </p:cNvPr>
          <p:cNvSpPr txBox="1"/>
          <p:nvPr/>
        </p:nvSpPr>
        <p:spPr>
          <a:xfrm>
            <a:off x="9666585" y="6352594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157661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68" y="1701338"/>
            <a:ext cx="2650724" cy="4351338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２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主要技术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C57A089-05ED-392A-A4AC-A1E5E4AC7EFB}"/>
              </a:ext>
            </a:extLst>
          </p:cNvPr>
          <p:cNvSpPr txBox="1">
            <a:spLocks/>
          </p:cNvSpPr>
          <p:nvPr/>
        </p:nvSpPr>
        <p:spPr>
          <a:xfrm>
            <a:off x="5468644" y="1606612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74729C8-444D-628A-4F07-044BB06B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731" y="3332027"/>
            <a:ext cx="2144697" cy="6545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96800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71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计时器类 </a:t>
            </a:r>
            <a:r>
              <a:rPr lang="en-US" altLang="zh-CN" spc="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TimerClass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tag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、开始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暂停、已过时间、目标时间、铃声、铃声的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Uri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构造方法、各属性的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方法、设置已过时间、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获取剩余时间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删除自己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、判断是否到时间、播放铃声、显示通知、弹出对话框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A3315-A061-5DB3-694D-4A0EE401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68" y="1825625"/>
            <a:ext cx="3421745" cy="9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89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10671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单例模式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，每个计时器只有一个实例，储存在</a:t>
            </a:r>
            <a: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ArrayList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遵循</a:t>
            </a:r>
            <a:r>
              <a:rPr lang="en-US" altLang="zh-CN" b="1" spc="50" dirty="0" err="1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MVC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（Ｍ）数据库记录、</a:t>
            </a:r>
            <a:br>
              <a:rPr lang="en-US" altLang="zh-CN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（Ｖ） </a:t>
            </a:r>
            <a:r>
              <a:rPr lang="en-US" altLang="zh-CN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Fragment</a:t>
            </a:r>
            <a:r>
              <a:rPr lang="zh-CN" altLang="en-US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br>
              <a:rPr lang="en-US" altLang="zh-CN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（Ｃ） </a:t>
            </a:r>
            <a:r>
              <a:rPr lang="en-US" altLang="zh-CN" sz="2400" spc="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TimerClass</a:t>
            </a:r>
            <a:r>
              <a:rPr lang="zh-CN" altLang="en-US" sz="2400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2D34B-79C6-8FC5-1CCC-39F34C3B9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08" y="225447"/>
            <a:ext cx="4162326" cy="6422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F75DFA-2B02-30B2-8F1D-28A763C2F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61" y="4504891"/>
            <a:ext cx="4995563" cy="2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68" y="1701338"/>
            <a:ext cx="2650724" cy="4351338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２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３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主要技术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C57A089-05ED-392A-A4AC-A1E5E4AC7EFB}"/>
              </a:ext>
            </a:extLst>
          </p:cNvPr>
          <p:cNvSpPr txBox="1">
            <a:spLocks/>
          </p:cNvSpPr>
          <p:nvPr/>
        </p:nvSpPr>
        <p:spPr>
          <a:xfrm>
            <a:off x="5468644" y="1606612"/>
            <a:ext cx="6353452" cy="2079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MultiTimer</a:t>
            </a:r>
            <a:br>
              <a:rPr lang="en-US" altLang="zh-CN" sz="9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多计时器同时工作</a:t>
            </a:r>
            <a:b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B6EF73C-7637-BE99-ABA5-EC14A07E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082" y="4034786"/>
            <a:ext cx="2011532" cy="78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主要技术</a:t>
            </a:r>
          </a:p>
        </p:txBody>
      </p:sp>
    </p:spTree>
    <p:extLst>
      <p:ext uri="{BB962C8B-B14F-4D97-AF65-F5344CB8AC3E}">
        <p14:creationId xmlns:p14="http://schemas.microsoft.com/office/powerpoint/2010/main" val="28943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3313BA-8F67-53EC-BE9A-360D6B1F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86" y="3361097"/>
            <a:ext cx="3266713" cy="31850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中只运行剩余时间最短的计时器</a:t>
            </a:r>
            <a:endParaRPr lang="en-US" altLang="zh-CN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因为提醒用户的一定是最先响铃的</a:t>
            </a:r>
            <a:endParaRPr lang="en-US" altLang="zh-CN" b="1" spc="50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15E6C3B-2090-23AE-C82D-F1D129715BE3}"/>
              </a:ext>
            </a:extLst>
          </p:cNvPr>
          <p:cNvSpPr txBox="1">
            <a:spLocks/>
          </p:cNvSpPr>
          <p:nvPr/>
        </p:nvSpPr>
        <p:spPr>
          <a:xfrm>
            <a:off x="6114563" y="1834626"/>
            <a:ext cx="5630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ArrayList</a:t>
            </a:r>
            <a:r>
              <a:rPr lang="zh-CN" altLang="en-US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软删除</a:t>
            </a:r>
            <a:endParaRPr lang="en-US" altLang="zh-CN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删除计时器时：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Fragment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和数据库记录真正删除，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ArrayList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中的实例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暂停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故该实例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不会被后台运行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无法再在前台显示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在下一次启动程序时亦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不会被加载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6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626D-8E73-998D-2867-02D5A0BD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221187"/>
            <a:ext cx="8238743" cy="82387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504F7-4656-B74C-B3FD-A86099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28D7-01AB-08E2-A978-71A8132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033" y="1823930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计时器的</a:t>
            </a:r>
            <a:r>
              <a:rPr lang="en-US" altLang="zh-CN" sz="2400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tag</a:t>
            </a:r>
            <a:endParaRPr lang="en-US" altLang="zh-CN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br>
              <a:rPr lang="en-US" altLang="zh-CN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Ｍ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）数据库记录、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Ｖ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Fragment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Ｃ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r>
              <a:rPr lang="en-US" altLang="zh-CN" spc="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TimerClass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相互关联</a:t>
            </a:r>
            <a:br>
              <a:rPr lang="en-US" altLang="zh-CN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555B1-1851-150C-0728-B71BC303E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93" y="4340559"/>
            <a:ext cx="2822408" cy="24231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52A8576-C1A8-1848-1C56-F71EFFD3E14C}"/>
              </a:ext>
            </a:extLst>
          </p:cNvPr>
          <p:cNvSpPr txBox="1">
            <a:spLocks/>
          </p:cNvSpPr>
          <p:nvPr/>
        </p:nvSpPr>
        <p:spPr>
          <a:xfrm>
            <a:off x="838200" y="1823930"/>
            <a:ext cx="58178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页面跳转与返回</a:t>
            </a:r>
            <a:endParaRPr lang="en-US" altLang="zh-CN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b="1" spc="50" dirty="0" err="1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ActivityResultLauncher</a:t>
            </a:r>
            <a:r>
              <a:rPr lang="en-US" altLang="zh-CN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实现页面跳转，简洁地实现了在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  <a:r>
              <a:rPr lang="en-US" altLang="zh-CN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Fragment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中打开新页面，传入原来的数据，再将修改后的数据传回</a:t>
            </a:r>
            <a:r>
              <a:rPr lang="zh-CN" altLang="en-US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en-US" altLang="zh-CN" b="1" spc="50" dirty="0">
                <a:solidFill>
                  <a:schemeClr val="accent2">
                    <a:lumMod val="7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Fragment</a:t>
            </a: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br>
              <a:rPr lang="en-US" altLang="zh-CN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互不干扰。</a:t>
            </a:r>
            <a:endParaRPr lang="en-US" altLang="zh-CN" sz="2000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br>
              <a:rPr lang="en-US" altLang="zh-CN" sz="2000" b="1" spc="5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2000" b="1" spc="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06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426</Words>
  <Application>Microsoft Office PowerPoint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楷体</vt:lpstr>
      <vt:lpstr>微软雅黑 Light</vt:lpstr>
      <vt:lpstr>Arial</vt:lpstr>
      <vt:lpstr>Nirmala UI Semilight</vt:lpstr>
      <vt:lpstr>Office 主题​​</vt:lpstr>
      <vt:lpstr>MultiTimer 多计时器同时工作 </vt:lpstr>
      <vt:lpstr>功能介绍</vt:lpstr>
      <vt:lpstr>功能介绍</vt:lpstr>
      <vt:lpstr>数据结构</vt:lpstr>
      <vt:lpstr>数据结构</vt:lpstr>
      <vt:lpstr>数据结构</vt:lpstr>
      <vt:lpstr>主要技术</vt:lpstr>
      <vt:lpstr>主要技术</vt:lpstr>
      <vt:lpstr>主要技术</vt:lpstr>
      <vt:lpstr>应用场景</vt:lpstr>
      <vt:lpstr>应用场景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MultiTimer 多计时器同时工作 </dc:title>
  <dc:creator>reisen inaba</dc:creator>
  <cp:lastModifiedBy>reisen inaba</cp:lastModifiedBy>
  <cp:revision>23</cp:revision>
  <dcterms:created xsi:type="dcterms:W3CDTF">2022-06-07T07:07:49Z</dcterms:created>
  <dcterms:modified xsi:type="dcterms:W3CDTF">2022-06-22T01:52:32Z</dcterms:modified>
</cp:coreProperties>
</file>