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43" r:id="rId2"/>
  </p:sldMasterIdLst>
  <p:sldIdLst>
    <p:sldId id="256" r:id="rId3"/>
    <p:sldId id="274" r:id="rId4"/>
    <p:sldId id="257" r:id="rId5"/>
    <p:sldId id="259" r:id="rId6"/>
    <p:sldId id="275" r:id="rId7"/>
    <p:sldId id="258" r:id="rId8"/>
    <p:sldId id="278" r:id="rId9"/>
    <p:sldId id="260" r:id="rId10"/>
    <p:sldId id="276" r:id="rId11"/>
    <p:sldId id="261" r:id="rId12"/>
    <p:sldId id="277" r:id="rId13"/>
    <p:sldId id="265" r:id="rId14"/>
    <p:sldId id="279" r:id="rId15"/>
    <p:sldId id="262" r:id="rId16"/>
    <p:sldId id="266" r:id="rId17"/>
    <p:sldId id="280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234D7D-36CE-4096-B655-BDC3D3AD50EE}" v="2" dt="2022-04-07T04:41:18.905"/>
    <p1510:client id="{11FB181B-53D9-4352-9E92-F9EFDD9D9AE1}" v="460" dt="2019-09-18T11:39:47.914"/>
    <p1510:client id="{22929632-2FCF-439E-AF59-50139E8BC11E}" v="22" dt="2019-09-25T13:55:25.617"/>
    <p1510:client id="{242563B7-C39D-43C1-A1A9-42CFB185C4B5}" v="21" dt="2019-09-25T08:12:36.883"/>
    <p1510:client id="{27195671-C0E2-4715-86D8-777369A47383}" v="2" dt="2022-04-10T13:21:10.994"/>
    <p1510:client id="{2C9AE239-B7A5-47B0-9E90-8219DB7A7B9C}" v="680" dt="2019-09-23T03:44:51.136"/>
    <p1510:client id="{88015AB0-469B-4A74-82E7-850F64E8F5EF}" v="61" dt="2019-09-18T23:20:31.846"/>
    <p1510:client id="{900EC49E-0F87-423F-9BE4-85706BC98E07}" v="3" dt="2022-04-10T03:09:35.174"/>
    <p1510:client id="{9DFA6C45-4C1C-4932-A388-FD894D20A810}" v="6" dt="2019-09-25T08:18:05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seph tajul arifin" userId="bd902a39bb735141" providerId="Windows Live" clId="Web-{88015AB0-469B-4A74-82E7-850F64E8F5EF}"/>
    <pc:docChg chg="addSld modSld sldOrd">
      <pc:chgData name="yoseph tajul arifin" userId="bd902a39bb735141" providerId="Windows Live" clId="Web-{88015AB0-469B-4A74-82E7-850F64E8F5EF}" dt="2019-09-18T23:20:31.846" v="57" actId="14100"/>
      <pc:docMkLst>
        <pc:docMk/>
      </pc:docMkLst>
      <pc:sldChg chg="addSp delSp modSp ord">
        <pc:chgData name="yoseph tajul arifin" userId="bd902a39bb735141" providerId="Windows Live" clId="Web-{88015AB0-469B-4A74-82E7-850F64E8F5EF}" dt="2019-09-18T23:20:31.846" v="57" actId="14100"/>
        <pc:sldMkLst>
          <pc:docMk/>
          <pc:sldMk cId="3644677763" sldId="265"/>
        </pc:sldMkLst>
        <pc:spChg chg="mod">
          <ac:chgData name="yoseph tajul arifin" userId="bd902a39bb735141" providerId="Windows Live" clId="Web-{88015AB0-469B-4A74-82E7-850F64E8F5EF}" dt="2019-09-18T23:19:48.033" v="49" actId="1076"/>
          <ac:spMkLst>
            <pc:docMk/>
            <pc:sldMk cId="3644677763" sldId="265"/>
            <ac:spMk id="2" creationId="{B90DBEAB-D576-49A3-B812-711DF56603A9}"/>
          </ac:spMkLst>
        </pc:spChg>
        <pc:spChg chg="add del mod">
          <ac:chgData name="yoseph tajul arifin" userId="bd902a39bb735141" providerId="Windows Live" clId="Web-{88015AB0-469B-4A74-82E7-850F64E8F5EF}" dt="2019-09-18T23:20:23.017" v="54"/>
          <ac:spMkLst>
            <pc:docMk/>
            <pc:sldMk cId="3644677763" sldId="265"/>
            <ac:spMk id="8" creationId="{12E56477-42E9-4BB9-8157-824E2C109FB1}"/>
          </ac:spMkLst>
        </pc:spChg>
        <pc:spChg chg="del">
          <ac:chgData name="yoseph tajul arifin" userId="bd902a39bb735141" providerId="Windows Live" clId="Web-{88015AB0-469B-4A74-82E7-850F64E8F5EF}" dt="2019-09-18T23:19:05.517" v="18"/>
          <ac:spMkLst>
            <pc:docMk/>
            <pc:sldMk cId="3644677763" sldId="265"/>
            <ac:spMk id="9" creationId="{70332E4C-2D83-4713-9E04-E0E3C9F4543A}"/>
          </ac:spMkLst>
        </pc:spChg>
        <pc:spChg chg="del">
          <ac:chgData name="yoseph tajul arifin" userId="bd902a39bb735141" providerId="Windows Live" clId="Web-{88015AB0-469B-4A74-82E7-850F64E8F5EF}" dt="2019-09-18T23:16:54.640" v="15"/>
          <ac:spMkLst>
            <pc:docMk/>
            <pc:sldMk cId="3644677763" sldId="265"/>
            <ac:spMk id="10" creationId="{47963363-E872-4173-A308-D41B41C72373}"/>
          </ac:spMkLst>
        </pc:spChg>
        <pc:picChg chg="add mod">
          <ac:chgData name="yoseph tajul arifin" userId="bd902a39bb735141" providerId="Windows Live" clId="Web-{88015AB0-469B-4A74-82E7-850F64E8F5EF}" dt="2019-09-18T23:19:57.361" v="52" actId="1076"/>
          <ac:picMkLst>
            <pc:docMk/>
            <pc:sldMk cId="3644677763" sldId="265"/>
            <ac:picMk id="3" creationId="{FF474E56-FC33-42C8-8B34-D0EC0214F265}"/>
          </ac:picMkLst>
        </pc:picChg>
        <pc:picChg chg="del">
          <ac:chgData name="yoseph tajul arifin" userId="bd902a39bb735141" providerId="Windows Live" clId="Web-{88015AB0-469B-4A74-82E7-850F64E8F5EF}" dt="2019-09-18T23:18:57.876" v="16"/>
          <ac:picMkLst>
            <pc:docMk/>
            <pc:sldMk cId="3644677763" sldId="265"/>
            <ac:picMk id="4" creationId="{8A497EF8-E5E1-4CD2-9312-10259D4E4203}"/>
          </ac:picMkLst>
        </pc:picChg>
        <pc:picChg chg="del">
          <ac:chgData name="yoseph tajul arifin" userId="bd902a39bb735141" providerId="Windows Live" clId="Web-{88015AB0-469B-4A74-82E7-850F64E8F5EF}" dt="2019-09-18T23:19:58.908" v="53"/>
          <ac:picMkLst>
            <pc:docMk/>
            <pc:sldMk cId="3644677763" sldId="265"/>
            <ac:picMk id="6" creationId="{6DB7C171-C797-470F-ACD5-751590927270}"/>
          </ac:picMkLst>
        </pc:picChg>
        <pc:picChg chg="add mod ord">
          <ac:chgData name="yoseph tajul arifin" userId="bd902a39bb735141" providerId="Windows Live" clId="Web-{88015AB0-469B-4A74-82E7-850F64E8F5EF}" dt="2019-09-18T23:20:31.846" v="57" actId="14100"/>
          <ac:picMkLst>
            <pc:docMk/>
            <pc:sldMk cId="3644677763" sldId="265"/>
            <ac:picMk id="11" creationId="{E7F4B171-F0C4-4C5C-BFA1-5293E81FFB1F}"/>
          </ac:picMkLst>
        </pc:picChg>
      </pc:sldChg>
      <pc:sldChg chg="add replId">
        <pc:chgData name="yoseph tajul arifin" userId="bd902a39bb735141" providerId="Windows Live" clId="Web-{88015AB0-469B-4A74-82E7-850F64E8F5EF}" dt="2019-09-18T23:16:37.046" v="0"/>
        <pc:sldMkLst>
          <pc:docMk/>
          <pc:sldMk cId="4100458598" sldId="266"/>
        </pc:sldMkLst>
      </pc:sldChg>
    </pc:docChg>
  </pc:docChgLst>
  <pc:docChgLst>
    <pc:chgData name="yoseph tajul arifin" userId="bd902a39bb735141" providerId="Windows Live" clId="Web-{22929632-2FCF-439E-AF59-50139E8BC11E}"/>
    <pc:docChg chg="delSld modSld">
      <pc:chgData name="yoseph tajul arifin" userId="bd902a39bb735141" providerId="Windows Live" clId="Web-{22929632-2FCF-439E-AF59-50139E8BC11E}" dt="2019-09-25T13:55:25.617" v="19"/>
      <pc:docMkLst>
        <pc:docMk/>
      </pc:docMkLst>
      <pc:sldChg chg="modSp">
        <pc:chgData name="yoseph tajul arifin" userId="bd902a39bb735141" providerId="Windows Live" clId="Web-{22929632-2FCF-439E-AF59-50139E8BC11E}" dt="2019-09-25T13:55:19.930" v="9" actId="20577"/>
        <pc:sldMkLst>
          <pc:docMk/>
          <pc:sldMk cId="3195455750" sldId="256"/>
        </pc:sldMkLst>
        <pc:spChg chg="mod">
          <ac:chgData name="yoseph tajul arifin" userId="bd902a39bb735141" providerId="Windows Live" clId="Web-{22929632-2FCF-439E-AF59-50139E8BC11E}" dt="2019-09-25T13:55:19.930" v="9" actId="20577"/>
          <ac:spMkLst>
            <pc:docMk/>
            <pc:sldMk cId="3195455750" sldId="256"/>
            <ac:spMk id="4" creationId="{26225C41-3C33-414D-9674-D7693DF0DAAC}"/>
          </ac:spMkLst>
        </pc:spChg>
        <pc:spChg chg="mod">
          <ac:chgData name="yoseph tajul arifin" userId="bd902a39bb735141" providerId="Windows Live" clId="Web-{22929632-2FCF-439E-AF59-50139E8BC11E}" dt="2019-09-25T13:55:17.851" v="8" actId="20577"/>
          <ac:spMkLst>
            <pc:docMk/>
            <pc:sldMk cId="3195455750" sldId="256"/>
            <ac:spMk id="5" creationId="{C4D44C71-D461-4227-A8FB-CC42C463500E}"/>
          </ac:spMkLst>
        </pc:spChg>
      </pc:sldChg>
      <pc:sldChg chg="del">
        <pc:chgData name="yoseph tajul arifin" userId="bd902a39bb735141" providerId="Windows Live" clId="Web-{22929632-2FCF-439E-AF59-50139E8BC11E}" dt="2019-09-25T13:55:25.601" v="13"/>
        <pc:sldMkLst>
          <pc:docMk/>
          <pc:sldMk cId="3104606630" sldId="267"/>
        </pc:sldMkLst>
      </pc:sldChg>
      <pc:sldChg chg="del">
        <pc:chgData name="yoseph tajul arifin" userId="bd902a39bb735141" providerId="Windows Live" clId="Web-{22929632-2FCF-439E-AF59-50139E8BC11E}" dt="2019-09-25T13:55:25.617" v="14"/>
        <pc:sldMkLst>
          <pc:docMk/>
          <pc:sldMk cId="1934108944" sldId="268"/>
        </pc:sldMkLst>
      </pc:sldChg>
      <pc:sldChg chg="del">
        <pc:chgData name="yoseph tajul arifin" userId="bd902a39bb735141" providerId="Windows Live" clId="Web-{22929632-2FCF-439E-AF59-50139E8BC11E}" dt="2019-09-25T13:55:25.617" v="15"/>
        <pc:sldMkLst>
          <pc:docMk/>
          <pc:sldMk cId="1454155449" sldId="269"/>
        </pc:sldMkLst>
      </pc:sldChg>
      <pc:sldChg chg="del">
        <pc:chgData name="yoseph tajul arifin" userId="bd902a39bb735141" providerId="Windows Live" clId="Web-{22929632-2FCF-439E-AF59-50139E8BC11E}" dt="2019-09-25T13:55:25.617" v="16"/>
        <pc:sldMkLst>
          <pc:docMk/>
          <pc:sldMk cId="2834474387" sldId="270"/>
        </pc:sldMkLst>
      </pc:sldChg>
      <pc:sldChg chg="del">
        <pc:chgData name="yoseph tajul arifin" userId="bd902a39bb735141" providerId="Windows Live" clId="Web-{22929632-2FCF-439E-AF59-50139E8BC11E}" dt="2019-09-25T13:55:25.617" v="17"/>
        <pc:sldMkLst>
          <pc:docMk/>
          <pc:sldMk cId="1565898982" sldId="271"/>
        </pc:sldMkLst>
      </pc:sldChg>
      <pc:sldChg chg="del">
        <pc:chgData name="yoseph tajul arifin" userId="bd902a39bb735141" providerId="Windows Live" clId="Web-{22929632-2FCF-439E-AF59-50139E8BC11E}" dt="2019-09-25T13:55:25.617" v="18"/>
        <pc:sldMkLst>
          <pc:docMk/>
          <pc:sldMk cId="3215031020" sldId="272"/>
        </pc:sldMkLst>
      </pc:sldChg>
      <pc:sldChg chg="del">
        <pc:chgData name="yoseph tajul arifin" userId="bd902a39bb735141" providerId="Windows Live" clId="Web-{22929632-2FCF-439E-AF59-50139E8BC11E}" dt="2019-09-25T13:55:25.617" v="19"/>
        <pc:sldMkLst>
          <pc:docMk/>
          <pc:sldMk cId="2901716567" sldId="273"/>
        </pc:sldMkLst>
      </pc:sldChg>
      <pc:sldChg chg="del">
        <pc:chgData name="yoseph tajul arifin" userId="bd902a39bb735141" providerId="Windows Live" clId="Web-{22929632-2FCF-439E-AF59-50139E8BC11E}" dt="2019-09-25T13:55:25.601" v="12"/>
        <pc:sldMkLst>
          <pc:docMk/>
          <pc:sldMk cId="2080628859" sldId="281"/>
        </pc:sldMkLst>
      </pc:sldChg>
      <pc:sldChg chg="del">
        <pc:chgData name="yoseph tajul arifin" userId="bd902a39bb735141" providerId="Windows Live" clId="Web-{22929632-2FCF-439E-AF59-50139E8BC11E}" dt="2019-09-25T13:55:25.601" v="11"/>
        <pc:sldMkLst>
          <pc:docMk/>
          <pc:sldMk cId="1022064130" sldId="282"/>
        </pc:sldMkLst>
      </pc:sldChg>
    </pc:docChg>
  </pc:docChgLst>
  <pc:docChgLst>
    <pc:chgData name="yoseph tajul arifin" userId="bd902a39bb735141" providerId="Windows Live" clId="Web-{9DFA6C45-4C1C-4932-A388-FD894D20A810}"/>
    <pc:docChg chg="delSld modSld">
      <pc:chgData name="yoseph tajul arifin" userId="bd902a39bb735141" providerId="Windows Live" clId="Web-{9DFA6C45-4C1C-4932-A388-FD894D20A810}" dt="2019-09-25T08:18:05.843" v="5"/>
      <pc:docMkLst>
        <pc:docMk/>
      </pc:docMkLst>
      <pc:sldChg chg="modSp">
        <pc:chgData name="yoseph tajul arifin" userId="bd902a39bb735141" providerId="Windows Live" clId="Web-{9DFA6C45-4C1C-4932-A388-FD894D20A810}" dt="2019-09-25T08:17:31.499" v="2" actId="20577"/>
        <pc:sldMkLst>
          <pc:docMk/>
          <pc:sldMk cId="3692550937" sldId="258"/>
        </pc:sldMkLst>
        <pc:spChg chg="mod">
          <ac:chgData name="yoseph tajul arifin" userId="bd902a39bb735141" providerId="Windows Live" clId="Web-{9DFA6C45-4C1C-4932-A388-FD894D20A810}" dt="2019-09-25T08:17:31.499" v="2" actId="20577"/>
          <ac:spMkLst>
            <pc:docMk/>
            <pc:sldMk cId="3692550937" sldId="258"/>
            <ac:spMk id="4" creationId="{C89DF2EB-89A0-44E9-94F0-FFCC9DCB315E}"/>
          </ac:spMkLst>
        </pc:spChg>
      </pc:sldChg>
      <pc:sldChg chg="del">
        <pc:chgData name="yoseph tajul arifin" userId="bd902a39bb735141" providerId="Windows Live" clId="Web-{9DFA6C45-4C1C-4932-A388-FD894D20A810}" dt="2019-09-25T08:18:05.843" v="5"/>
        <pc:sldMkLst>
          <pc:docMk/>
          <pc:sldMk cId="2481680518" sldId="263"/>
        </pc:sldMkLst>
      </pc:sldChg>
      <pc:sldChg chg="del">
        <pc:chgData name="yoseph tajul arifin" userId="bd902a39bb735141" providerId="Windows Live" clId="Web-{9DFA6C45-4C1C-4932-A388-FD894D20A810}" dt="2019-09-25T08:18:03.014" v="4"/>
        <pc:sldMkLst>
          <pc:docMk/>
          <pc:sldMk cId="1098373321" sldId="264"/>
        </pc:sldMkLst>
      </pc:sldChg>
    </pc:docChg>
  </pc:docChgLst>
  <pc:docChgLst>
    <pc:chgData name="yoseph tajul arifin" userId="bd902a39bb735141" providerId="Windows Live" clId="Web-{11FB181B-53D9-4352-9E92-F9EFDD9D9AE1}"/>
    <pc:docChg chg="addSld modSld sldOrd">
      <pc:chgData name="yoseph tajul arifin" userId="bd902a39bb735141" providerId="Windows Live" clId="Web-{11FB181B-53D9-4352-9E92-F9EFDD9D9AE1}" dt="2019-09-18T11:39:47.914" v="468" actId="1076"/>
      <pc:docMkLst>
        <pc:docMk/>
      </pc:docMkLst>
      <pc:sldChg chg="addSp delSp modSp">
        <pc:chgData name="yoseph tajul arifin" userId="bd902a39bb735141" providerId="Windows Live" clId="Web-{11FB181B-53D9-4352-9E92-F9EFDD9D9AE1}" dt="2019-09-18T11:38:38.430" v="460" actId="1076"/>
        <pc:sldMkLst>
          <pc:docMk/>
          <pc:sldMk cId="3195455750" sldId="256"/>
        </pc:sldMkLst>
        <pc:spChg chg="mod">
          <ac:chgData name="yoseph tajul arifin" userId="bd902a39bb735141" providerId="Windows Live" clId="Web-{11FB181B-53D9-4352-9E92-F9EFDD9D9AE1}" dt="2019-09-18T11:35:54.585" v="355" actId="20577"/>
          <ac:spMkLst>
            <pc:docMk/>
            <pc:sldMk cId="3195455750" sldId="256"/>
            <ac:spMk id="2" creationId="{B68DBF04-8769-4B86-BACC-71D4035FF989}"/>
          </ac:spMkLst>
        </pc:spChg>
        <pc:spChg chg="mod">
          <ac:chgData name="yoseph tajul arifin" userId="bd902a39bb735141" providerId="Windows Live" clId="Web-{11FB181B-53D9-4352-9E92-F9EFDD9D9AE1}" dt="2019-09-18T11:38:38.430" v="460" actId="1076"/>
          <ac:spMkLst>
            <pc:docMk/>
            <pc:sldMk cId="3195455750" sldId="256"/>
            <ac:spMk id="3" creationId="{17EDEA20-2EBE-426C-A999-566BA6AB21F1}"/>
          </ac:spMkLst>
        </pc:spChg>
        <pc:spChg chg="add mod">
          <ac:chgData name="yoseph tajul arifin" userId="bd902a39bb735141" providerId="Windows Live" clId="Web-{11FB181B-53D9-4352-9E92-F9EFDD9D9AE1}" dt="2019-09-18T11:38:30.523" v="459" actId="1076"/>
          <ac:spMkLst>
            <pc:docMk/>
            <pc:sldMk cId="3195455750" sldId="256"/>
            <ac:spMk id="5" creationId="{C4D44C71-D461-4227-A8FB-CC42C463500E}"/>
          </ac:spMkLst>
        </pc:spChg>
        <pc:spChg chg="add del">
          <ac:chgData name="yoseph tajul arifin" userId="bd902a39bb735141" providerId="Windows Live" clId="Web-{11FB181B-53D9-4352-9E92-F9EFDD9D9AE1}" dt="2019-09-18T11:38:03.757" v="454"/>
          <ac:spMkLst>
            <pc:docMk/>
            <pc:sldMk cId="3195455750" sldId="256"/>
            <ac:spMk id="7" creationId="{AE00AEE4-9760-4CB1-9FA1-70A7524A6260}"/>
          </ac:spMkLst>
        </pc:spChg>
      </pc:sldChg>
      <pc:sldChg chg="addSp delSp modSp mod setBg">
        <pc:chgData name="yoseph tajul arifin" userId="bd902a39bb735141" providerId="Windows Live" clId="Web-{11FB181B-53D9-4352-9E92-F9EFDD9D9AE1}" dt="2019-09-18T03:39:08.755" v="62" actId="20577"/>
        <pc:sldMkLst>
          <pc:docMk/>
          <pc:sldMk cId="1040731204" sldId="257"/>
        </pc:sldMkLst>
        <pc:spChg chg="mod">
          <ac:chgData name="yoseph tajul arifin" userId="bd902a39bb735141" providerId="Windows Live" clId="Web-{11FB181B-53D9-4352-9E92-F9EFDD9D9AE1}" dt="2019-09-18T03:38:02.207" v="9"/>
          <ac:spMkLst>
            <pc:docMk/>
            <pc:sldMk cId="1040731204" sldId="257"/>
            <ac:spMk id="2" creationId="{359E8FFB-AD5A-4919-9814-5F31239570F6}"/>
          </ac:spMkLst>
        </pc:spChg>
        <pc:spChg chg="mod ord">
          <ac:chgData name="yoseph tajul arifin" userId="bd902a39bb735141" providerId="Windows Live" clId="Web-{11FB181B-53D9-4352-9E92-F9EFDD9D9AE1}" dt="2019-09-18T03:39:08.755" v="62" actId="20577"/>
          <ac:spMkLst>
            <pc:docMk/>
            <pc:sldMk cId="1040731204" sldId="257"/>
            <ac:spMk id="3" creationId="{71852917-A404-43BF-B179-49288F645FC4}"/>
          </ac:spMkLst>
        </pc:spChg>
        <pc:spChg chg="add del">
          <ac:chgData name="yoseph tajul arifin" userId="bd902a39bb735141" providerId="Windows Live" clId="Web-{11FB181B-53D9-4352-9E92-F9EFDD9D9AE1}" dt="2019-09-18T03:37:51.879" v="4"/>
          <ac:spMkLst>
            <pc:docMk/>
            <pc:sldMk cId="1040731204" sldId="257"/>
            <ac:spMk id="6" creationId="{CAC6F186-990E-4A9E-9C75-88580953E2D2}"/>
          </ac:spMkLst>
        </pc:spChg>
        <pc:spChg chg="add del">
          <ac:chgData name="yoseph tajul arifin" userId="bd902a39bb735141" providerId="Windows Live" clId="Web-{11FB181B-53D9-4352-9E92-F9EFDD9D9AE1}" dt="2019-09-18T03:38:02.192" v="8"/>
          <ac:spMkLst>
            <pc:docMk/>
            <pc:sldMk cId="1040731204" sldId="257"/>
            <ac:spMk id="7" creationId="{CAC6F186-990E-4A9E-9C75-88580953E2D2}"/>
          </ac:spMkLst>
        </pc:spChg>
        <pc:spChg chg="add">
          <ac:chgData name="yoseph tajul arifin" userId="bd902a39bb735141" providerId="Windows Live" clId="Web-{11FB181B-53D9-4352-9E92-F9EFDD9D9AE1}" dt="2019-09-18T03:38:02.207" v="9"/>
          <ac:spMkLst>
            <pc:docMk/>
            <pc:sldMk cId="1040731204" sldId="257"/>
            <ac:spMk id="8" creationId="{CAC6F186-990E-4A9E-9C75-88580953E2D2}"/>
          </ac:spMkLst>
        </pc:spChg>
        <pc:spChg chg="add del">
          <ac:chgData name="yoseph tajul arifin" userId="bd902a39bb735141" providerId="Windows Live" clId="Web-{11FB181B-53D9-4352-9E92-F9EFDD9D9AE1}" dt="2019-09-18T03:37:46.692" v="2"/>
          <ac:spMkLst>
            <pc:docMk/>
            <pc:sldMk cId="1040731204" sldId="257"/>
            <ac:spMk id="9" creationId="{E009DD9B-5EE2-4C0D-8B2B-351C8C102205}"/>
          </ac:spMkLst>
        </pc:spChg>
        <pc:spChg chg="add del">
          <ac:chgData name="yoseph tajul arifin" userId="bd902a39bb735141" providerId="Windows Live" clId="Web-{11FB181B-53D9-4352-9E92-F9EFDD9D9AE1}" dt="2019-09-18T03:37:46.692" v="2"/>
          <ac:spMkLst>
            <pc:docMk/>
            <pc:sldMk cId="1040731204" sldId="257"/>
            <ac:spMk id="11" creationId="{E720DB99-7745-4E75-9D96-AAB6D55C531E}"/>
          </ac:spMkLst>
        </pc:spChg>
        <pc:spChg chg="add del">
          <ac:chgData name="yoseph tajul arifin" userId="bd902a39bb735141" providerId="Windows Live" clId="Web-{11FB181B-53D9-4352-9E92-F9EFDD9D9AE1}" dt="2019-09-18T03:37:46.692" v="2"/>
          <ac:spMkLst>
            <pc:docMk/>
            <pc:sldMk cId="1040731204" sldId="257"/>
            <ac:spMk id="13" creationId="{D68803C4-E159-4360-B7BB-74205C8F782D}"/>
          </ac:spMkLst>
        </pc:spChg>
        <pc:spChg chg="add del">
          <ac:chgData name="yoseph tajul arifin" userId="bd902a39bb735141" providerId="Windows Live" clId="Web-{11FB181B-53D9-4352-9E92-F9EFDD9D9AE1}" dt="2019-09-18T03:37:46.692" v="2"/>
          <ac:spMkLst>
            <pc:docMk/>
            <pc:sldMk cId="1040731204" sldId="257"/>
            <ac:spMk id="15" creationId="{504B0465-3B07-49BF-BEA7-D81476246293}"/>
          </ac:spMkLst>
        </pc:spChg>
        <pc:spChg chg="add del">
          <ac:chgData name="yoseph tajul arifin" userId="bd902a39bb735141" providerId="Windows Live" clId="Web-{11FB181B-53D9-4352-9E92-F9EFDD9D9AE1}" dt="2019-09-18T03:37:46.692" v="2"/>
          <ac:spMkLst>
            <pc:docMk/>
            <pc:sldMk cId="1040731204" sldId="257"/>
            <ac:spMk id="17" creationId="{49B7FFA5-14CB-4A4F-9BCC-CA3AA5D9D276}"/>
          </ac:spMkLst>
        </pc:spChg>
        <pc:spChg chg="add del">
          <ac:chgData name="yoseph tajul arifin" userId="bd902a39bb735141" providerId="Windows Live" clId="Web-{11FB181B-53D9-4352-9E92-F9EFDD9D9AE1}" dt="2019-09-18T03:37:46.692" v="2"/>
          <ac:spMkLst>
            <pc:docMk/>
            <pc:sldMk cId="1040731204" sldId="257"/>
            <ac:spMk id="19" creationId="{04E48745-7512-4EC2-9E20-9092D12150CA}"/>
          </ac:spMkLst>
        </pc:spChg>
        <pc:picChg chg="mod ord">
          <ac:chgData name="yoseph tajul arifin" userId="bd902a39bb735141" providerId="Windows Live" clId="Web-{11FB181B-53D9-4352-9E92-F9EFDD9D9AE1}" dt="2019-09-18T03:38:02.207" v="9"/>
          <ac:picMkLst>
            <pc:docMk/>
            <pc:sldMk cId="1040731204" sldId="257"/>
            <ac:picMk id="4" creationId="{66938BE3-54BA-4B45-956C-C30888A212B1}"/>
          </ac:picMkLst>
        </pc:picChg>
      </pc:sldChg>
      <pc:sldChg chg="modSp">
        <pc:chgData name="yoseph tajul arifin" userId="bd902a39bb735141" providerId="Windows Live" clId="Web-{11FB181B-53D9-4352-9E92-F9EFDD9D9AE1}" dt="2019-09-18T03:47:01.021" v="89" actId="1076"/>
        <pc:sldMkLst>
          <pc:docMk/>
          <pc:sldMk cId="3692550937" sldId="258"/>
        </pc:sldMkLst>
        <pc:spChg chg="mod">
          <ac:chgData name="yoseph tajul arifin" userId="bd902a39bb735141" providerId="Windows Live" clId="Web-{11FB181B-53D9-4352-9E92-F9EFDD9D9AE1}" dt="2019-09-18T03:47:01.021" v="89" actId="1076"/>
          <ac:spMkLst>
            <pc:docMk/>
            <pc:sldMk cId="3692550937" sldId="258"/>
            <ac:spMk id="3" creationId="{4C0413AC-2BF4-43A6-80C0-D335C7FB4EDA}"/>
          </ac:spMkLst>
        </pc:spChg>
      </pc:sldChg>
      <pc:sldChg chg="addSp delSp modSp mod setBg">
        <pc:chgData name="yoseph tajul arifin" userId="bd902a39bb735141" providerId="Windows Live" clId="Web-{11FB181B-53D9-4352-9E92-F9EFDD9D9AE1}" dt="2019-09-18T03:46:33.146" v="86"/>
        <pc:sldMkLst>
          <pc:docMk/>
          <pc:sldMk cId="2540452997" sldId="259"/>
        </pc:sldMkLst>
        <pc:spChg chg="mod">
          <ac:chgData name="yoseph tajul arifin" userId="bd902a39bb735141" providerId="Windows Live" clId="Web-{11FB181B-53D9-4352-9E92-F9EFDD9D9AE1}" dt="2019-09-18T03:46:33.146" v="86"/>
          <ac:spMkLst>
            <pc:docMk/>
            <pc:sldMk cId="2540452997" sldId="259"/>
            <ac:spMk id="2" creationId="{2214D680-5231-466D-86EF-7FBFC1139AA3}"/>
          </ac:spMkLst>
        </pc:spChg>
        <pc:spChg chg="del">
          <ac:chgData name="yoseph tajul arifin" userId="bd902a39bb735141" providerId="Windows Live" clId="Web-{11FB181B-53D9-4352-9E92-F9EFDD9D9AE1}" dt="2019-09-18T03:37:26.098" v="0"/>
          <ac:spMkLst>
            <pc:docMk/>
            <pc:sldMk cId="2540452997" sldId="259"/>
            <ac:spMk id="3" creationId="{8D892055-95A4-4A2E-998D-93B75A677D6E}"/>
          </ac:spMkLst>
        </pc:spChg>
        <pc:spChg chg="add">
          <ac:chgData name="yoseph tajul arifin" userId="bd902a39bb735141" providerId="Windows Live" clId="Web-{11FB181B-53D9-4352-9E92-F9EFDD9D9AE1}" dt="2019-09-18T03:37:26.098" v="0"/>
          <ac:spMkLst>
            <pc:docMk/>
            <pc:sldMk cId="2540452997" sldId="259"/>
            <ac:spMk id="10" creationId="{5118BA95-03E7-41B7-B442-0AF8C0A7FF68}"/>
          </ac:spMkLst>
        </pc:spChg>
        <pc:spChg chg="add">
          <ac:chgData name="yoseph tajul arifin" userId="bd902a39bb735141" providerId="Windows Live" clId="Web-{11FB181B-53D9-4352-9E92-F9EFDD9D9AE1}" dt="2019-09-18T03:37:26.098" v="0"/>
          <ac:spMkLst>
            <pc:docMk/>
            <pc:sldMk cId="2540452997" sldId="259"/>
            <ac:spMk id="12" creationId="{059D8741-EAD6-41B1-A882-70D70FC35821}"/>
          </ac:spMkLst>
        </pc:spChg>
        <pc:spChg chg="add">
          <ac:chgData name="yoseph tajul arifin" userId="bd902a39bb735141" providerId="Windows Live" clId="Web-{11FB181B-53D9-4352-9E92-F9EFDD9D9AE1}" dt="2019-09-18T03:37:26.098" v="0"/>
          <ac:spMkLst>
            <pc:docMk/>
            <pc:sldMk cId="2540452997" sldId="259"/>
            <ac:spMk id="14" creationId="{45444F36-3103-4D11-A25F-C054D4606DA4}"/>
          </ac:spMkLst>
        </pc:spChg>
        <pc:spChg chg="add">
          <ac:chgData name="yoseph tajul arifin" userId="bd902a39bb735141" providerId="Windows Live" clId="Web-{11FB181B-53D9-4352-9E92-F9EFDD9D9AE1}" dt="2019-09-18T03:37:26.098" v="0"/>
          <ac:spMkLst>
            <pc:docMk/>
            <pc:sldMk cId="2540452997" sldId="259"/>
            <ac:spMk id="16" creationId="{AD9B3EAD-A2B3-42C4-927C-3455E3E69EE6}"/>
          </ac:spMkLst>
        </pc:spChg>
        <pc:graphicFrameChg chg="add">
          <ac:chgData name="yoseph tajul arifin" userId="bd902a39bb735141" providerId="Windows Live" clId="Web-{11FB181B-53D9-4352-9E92-F9EFDD9D9AE1}" dt="2019-09-18T03:37:26.098" v="0"/>
          <ac:graphicFrameMkLst>
            <pc:docMk/>
            <pc:sldMk cId="2540452997" sldId="259"/>
            <ac:graphicFrameMk id="5" creationId="{2DE60DB5-5740-4406-B647-7C12BC6F7FAB}"/>
          </ac:graphicFrameMkLst>
        </pc:graphicFrameChg>
      </pc:sldChg>
      <pc:sldChg chg="modSp">
        <pc:chgData name="yoseph tajul arifin" userId="bd902a39bb735141" providerId="Windows Live" clId="Web-{11FB181B-53D9-4352-9E92-F9EFDD9D9AE1}" dt="2019-09-18T04:04:15.463" v="108" actId="20577"/>
        <pc:sldMkLst>
          <pc:docMk/>
          <pc:sldMk cId="3392041123" sldId="260"/>
        </pc:sldMkLst>
        <pc:spChg chg="mod">
          <ac:chgData name="yoseph tajul arifin" userId="bd902a39bb735141" providerId="Windows Live" clId="Web-{11FB181B-53D9-4352-9E92-F9EFDD9D9AE1}" dt="2019-09-18T04:04:15.463" v="108" actId="20577"/>
          <ac:spMkLst>
            <pc:docMk/>
            <pc:sldMk cId="3392041123" sldId="260"/>
            <ac:spMk id="3" creationId="{7FE379BA-815C-4E1B-9BD4-8992E7D04EBA}"/>
          </ac:spMkLst>
        </pc:spChg>
      </pc:sldChg>
      <pc:sldChg chg="addSp delSp modSp mod setBg">
        <pc:chgData name="yoseph tajul arifin" userId="bd902a39bb735141" providerId="Windows Live" clId="Web-{11FB181B-53D9-4352-9E92-F9EFDD9D9AE1}" dt="2019-09-18T10:19:07.730" v="113" actId="20577"/>
        <pc:sldMkLst>
          <pc:docMk/>
          <pc:sldMk cId="345478565" sldId="261"/>
        </pc:sldMkLst>
        <pc:spChg chg="mod ord">
          <ac:chgData name="yoseph tajul arifin" userId="bd902a39bb735141" providerId="Windows Live" clId="Web-{11FB181B-53D9-4352-9E92-F9EFDD9D9AE1}" dt="2019-09-18T03:41:04.161" v="75"/>
          <ac:spMkLst>
            <pc:docMk/>
            <pc:sldMk cId="345478565" sldId="261"/>
            <ac:spMk id="2" creationId="{7448725E-6269-45E8-B8A2-CF55FD0FC286}"/>
          </ac:spMkLst>
        </pc:spChg>
        <pc:spChg chg="add del mod">
          <ac:chgData name="yoseph tajul arifin" userId="bd902a39bb735141" providerId="Windows Live" clId="Web-{11FB181B-53D9-4352-9E92-F9EFDD9D9AE1}" dt="2019-09-18T10:19:07.730" v="113" actId="20577"/>
          <ac:spMkLst>
            <pc:docMk/>
            <pc:sldMk cId="345478565" sldId="261"/>
            <ac:spMk id="3" creationId="{7FE379BA-815C-4E1B-9BD4-8992E7D04EBA}"/>
          </ac:spMkLst>
        </pc:spChg>
        <pc:spChg chg="add del">
          <ac:chgData name="yoseph tajul arifin" userId="bd902a39bb735141" providerId="Windows Live" clId="Web-{11FB181B-53D9-4352-9E92-F9EFDD9D9AE1}" dt="2019-09-18T03:40:35.458" v="68"/>
          <ac:spMkLst>
            <pc:docMk/>
            <pc:sldMk cId="345478565" sldId="261"/>
            <ac:spMk id="6" creationId="{5118BA95-03E7-41B7-B442-0AF8C0A7FF68}"/>
          </ac:spMkLst>
        </pc:spChg>
        <pc:spChg chg="add del">
          <ac:chgData name="yoseph tajul arifin" userId="bd902a39bb735141" providerId="Windows Live" clId="Web-{11FB181B-53D9-4352-9E92-F9EFDD9D9AE1}" dt="2019-09-18T03:40:35.458" v="68"/>
          <ac:spMkLst>
            <pc:docMk/>
            <pc:sldMk cId="345478565" sldId="261"/>
            <ac:spMk id="7" creationId="{059D8741-EAD6-41B1-A882-70D70FC35821}"/>
          </ac:spMkLst>
        </pc:spChg>
        <pc:spChg chg="add del">
          <ac:chgData name="yoseph tajul arifin" userId="bd902a39bb735141" providerId="Windows Live" clId="Web-{11FB181B-53D9-4352-9E92-F9EFDD9D9AE1}" dt="2019-09-18T03:40:09.645" v="66"/>
          <ac:spMkLst>
            <pc:docMk/>
            <pc:sldMk cId="345478565" sldId="261"/>
            <ac:spMk id="8" creationId="{5118BA95-03E7-41B7-B442-0AF8C0A7FF68}"/>
          </ac:spMkLst>
        </pc:spChg>
        <pc:spChg chg="add del">
          <ac:chgData name="yoseph tajul arifin" userId="bd902a39bb735141" providerId="Windows Live" clId="Web-{11FB181B-53D9-4352-9E92-F9EFDD9D9AE1}" dt="2019-09-18T03:40:45.083" v="70"/>
          <ac:spMkLst>
            <pc:docMk/>
            <pc:sldMk cId="345478565" sldId="261"/>
            <ac:spMk id="9" creationId="{3FD711E9-7F79-40A9-8D9E-4AE293C154A5}"/>
          </ac:spMkLst>
        </pc:spChg>
        <pc:spChg chg="add del">
          <ac:chgData name="yoseph tajul arifin" userId="bd902a39bb735141" providerId="Windows Live" clId="Web-{11FB181B-53D9-4352-9E92-F9EFDD9D9AE1}" dt="2019-09-18T03:40:09.645" v="66"/>
          <ac:spMkLst>
            <pc:docMk/>
            <pc:sldMk cId="345478565" sldId="261"/>
            <ac:spMk id="10" creationId="{AD9B3EAD-A2B3-42C4-927C-3455E3E69EE6}"/>
          </ac:spMkLst>
        </pc:spChg>
        <pc:spChg chg="add del">
          <ac:chgData name="yoseph tajul arifin" userId="bd902a39bb735141" providerId="Windows Live" clId="Web-{11FB181B-53D9-4352-9E92-F9EFDD9D9AE1}" dt="2019-09-18T03:40:51.473" v="72"/>
          <ac:spMkLst>
            <pc:docMk/>
            <pc:sldMk cId="345478565" sldId="261"/>
            <ac:spMk id="13" creationId="{5118BA95-03E7-41B7-B442-0AF8C0A7FF68}"/>
          </ac:spMkLst>
        </pc:spChg>
        <pc:spChg chg="add del">
          <ac:chgData name="yoseph tajul arifin" userId="bd902a39bb735141" providerId="Windows Live" clId="Web-{11FB181B-53D9-4352-9E92-F9EFDD9D9AE1}" dt="2019-09-18T03:40:35.458" v="68"/>
          <ac:spMkLst>
            <pc:docMk/>
            <pc:sldMk cId="345478565" sldId="261"/>
            <ac:spMk id="14" creationId="{45444F36-3103-4D11-A25F-C054D4606DA4}"/>
          </ac:spMkLst>
        </pc:spChg>
        <pc:spChg chg="add del">
          <ac:chgData name="yoseph tajul arifin" userId="bd902a39bb735141" providerId="Windows Live" clId="Web-{11FB181B-53D9-4352-9E92-F9EFDD9D9AE1}" dt="2019-09-18T03:40:51.473" v="72"/>
          <ac:spMkLst>
            <pc:docMk/>
            <pc:sldMk cId="345478565" sldId="261"/>
            <ac:spMk id="15" creationId="{059D8741-EAD6-41B1-A882-70D70FC35821}"/>
          </ac:spMkLst>
        </pc:spChg>
        <pc:spChg chg="add del">
          <ac:chgData name="yoseph tajul arifin" userId="bd902a39bb735141" providerId="Windows Live" clId="Web-{11FB181B-53D9-4352-9E92-F9EFDD9D9AE1}" dt="2019-09-18T03:40:35.458" v="68"/>
          <ac:spMkLst>
            <pc:docMk/>
            <pc:sldMk cId="345478565" sldId="261"/>
            <ac:spMk id="16" creationId="{AD9B3EAD-A2B3-42C4-927C-3455E3E69EE6}"/>
          </ac:spMkLst>
        </pc:spChg>
        <pc:spChg chg="add del">
          <ac:chgData name="yoseph tajul arifin" userId="bd902a39bb735141" providerId="Windows Live" clId="Web-{11FB181B-53D9-4352-9E92-F9EFDD9D9AE1}" dt="2019-09-18T03:40:51.473" v="72"/>
          <ac:spMkLst>
            <pc:docMk/>
            <pc:sldMk cId="345478565" sldId="261"/>
            <ac:spMk id="17" creationId="{45444F36-3103-4D11-A25F-C054D4606DA4}"/>
          </ac:spMkLst>
        </pc:spChg>
        <pc:spChg chg="add del">
          <ac:chgData name="yoseph tajul arifin" userId="bd902a39bb735141" providerId="Windows Live" clId="Web-{11FB181B-53D9-4352-9E92-F9EFDD9D9AE1}" dt="2019-09-18T03:40:51.473" v="72"/>
          <ac:spMkLst>
            <pc:docMk/>
            <pc:sldMk cId="345478565" sldId="261"/>
            <ac:spMk id="18" creationId="{AD9B3EAD-A2B3-42C4-927C-3455E3E69EE6}"/>
          </ac:spMkLst>
        </pc:spChg>
        <pc:spChg chg="add del">
          <ac:chgData name="yoseph tajul arifin" userId="bd902a39bb735141" providerId="Windows Live" clId="Web-{11FB181B-53D9-4352-9E92-F9EFDD9D9AE1}" dt="2019-09-18T03:41:04.114" v="74"/>
          <ac:spMkLst>
            <pc:docMk/>
            <pc:sldMk cId="345478565" sldId="261"/>
            <ac:spMk id="20" creationId="{3C06EAFD-0C69-4B3B-BEA7-E7E11DDF9C43}"/>
          </ac:spMkLst>
        </pc:spChg>
        <pc:spChg chg="add del">
          <ac:chgData name="yoseph tajul arifin" userId="bd902a39bb735141" providerId="Windows Live" clId="Web-{11FB181B-53D9-4352-9E92-F9EFDD9D9AE1}" dt="2019-09-18T03:41:04.114" v="74"/>
          <ac:spMkLst>
            <pc:docMk/>
            <pc:sldMk cId="345478565" sldId="261"/>
            <ac:spMk id="21" creationId="{A4066C89-42FB-4624-9AFE-3A31B36491B5}"/>
          </ac:spMkLst>
        </pc:spChg>
        <pc:spChg chg="add del">
          <ac:chgData name="yoseph tajul arifin" userId="bd902a39bb735141" providerId="Windows Live" clId="Web-{11FB181B-53D9-4352-9E92-F9EFDD9D9AE1}" dt="2019-09-18T03:41:04.114" v="74"/>
          <ac:spMkLst>
            <pc:docMk/>
            <pc:sldMk cId="345478565" sldId="261"/>
            <ac:spMk id="22" creationId="{BA218FBC-B2D6-48CA-9289-C4110162EDAD}"/>
          </ac:spMkLst>
        </pc:spChg>
        <pc:spChg chg="add del">
          <ac:chgData name="yoseph tajul arifin" userId="bd902a39bb735141" providerId="Windows Live" clId="Web-{11FB181B-53D9-4352-9E92-F9EFDD9D9AE1}" dt="2019-09-18T03:41:04.114" v="74"/>
          <ac:spMkLst>
            <pc:docMk/>
            <pc:sldMk cId="345478565" sldId="261"/>
            <ac:spMk id="23" creationId="{2DED9084-49DA-4911-ACB7-5F9E4DEFA039}"/>
          </ac:spMkLst>
        </pc:spChg>
        <pc:spChg chg="add">
          <ac:chgData name="yoseph tajul arifin" userId="bd902a39bb735141" providerId="Windows Live" clId="Web-{11FB181B-53D9-4352-9E92-F9EFDD9D9AE1}" dt="2019-09-18T03:41:04.161" v="75"/>
          <ac:spMkLst>
            <pc:docMk/>
            <pc:sldMk cId="345478565" sldId="261"/>
            <ac:spMk id="24" creationId="{4FCA88C2-C73C-4062-A097-8FBCE3090BEA}"/>
          </ac:spMkLst>
        </pc:spChg>
        <pc:spChg chg="add">
          <ac:chgData name="yoseph tajul arifin" userId="bd902a39bb735141" providerId="Windows Live" clId="Web-{11FB181B-53D9-4352-9E92-F9EFDD9D9AE1}" dt="2019-09-18T03:41:04.161" v="75"/>
          <ac:spMkLst>
            <pc:docMk/>
            <pc:sldMk cId="345478565" sldId="261"/>
            <ac:spMk id="25" creationId="{83981C21-E132-4402-B31B-D725C1CE77D2}"/>
          </ac:spMkLst>
        </pc:spChg>
        <pc:spChg chg="add">
          <ac:chgData name="yoseph tajul arifin" userId="bd902a39bb735141" providerId="Windows Live" clId="Web-{11FB181B-53D9-4352-9E92-F9EFDD9D9AE1}" dt="2019-09-18T03:41:04.161" v="75"/>
          <ac:spMkLst>
            <pc:docMk/>
            <pc:sldMk cId="345478565" sldId="261"/>
            <ac:spMk id="26" creationId="{6A685C77-4E84-486A-9AE5-F3635BE98EFB}"/>
          </ac:spMkLst>
        </pc:spChg>
        <pc:spChg chg="add">
          <ac:chgData name="yoseph tajul arifin" userId="bd902a39bb735141" providerId="Windows Live" clId="Web-{11FB181B-53D9-4352-9E92-F9EFDD9D9AE1}" dt="2019-09-18T03:41:04.161" v="75"/>
          <ac:spMkLst>
            <pc:docMk/>
            <pc:sldMk cId="345478565" sldId="261"/>
            <ac:spMk id="27" creationId="{E55C1C3E-5158-47F3-8FD9-14B22C3E6EAD}"/>
          </ac:spMkLst>
        </pc:spChg>
        <pc:grpChg chg="add del">
          <ac:chgData name="yoseph tajul arifin" userId="bd902a39bb735141" providerId="Windows Live" clId="Web-{11FB181B-53D9-4352-9E92-F9EFDD9D9AE1}" dt="2019-09-18T03:40:09.645" v="66"/>
          <ac:grpSpMkLst>
            <pc:docMk/>
            <pc:sldMk cId="345478565" sldId="261"/>
            <ac:grpSpMk id="12" creationId="{4BF9B298-BC35-4C0F-8301-5D63A1E6D281}"/>
          </ac:grpSpMkLst>
        </pc:grpChg>
        <pc:graphicFrameChg chg="add del">
          <ac:chgData name="yoseph tajul arifin" userId="bd902a39bb735141" providerId="Windows Live" clId="Web-{11FB181B-53D9-4352-9E92-F9EFDD9D9AE1}" dt="2019-09-18T03:40:35.458" v="68"/>
          <ac:graphicFrameMkLst>
            <pc:docMk/>
            <pc:sldMk cId="345478565" sldId="261"/>
            <ac:graphicFrameMk id="5" creationId="{B60E488C-A3A9-4CC3-83F2-604780A6113A}"/>
          </ac:graphicFrameMkLst>
        </pc:graphicFrameChg>
        <pc:graphicFrameChg chg="add del">
          <ac:chgData name="yoseph tajul arifin" userId="bd902a39bb735141" providerId="Windows Live" clId="Web-{11FB181B-53D9-4352-9E92-F9EFDD9D9AE1}" dt="2019-09-18T03:40:45.083" v="70"/>
          <ac:graphicFrameMkLst>
            <pc:docMk/>
            <pc:sldMk cId="345478565" sldId="261"/>
            <ac:graphicFrameMk id="11" creationId="{8990C1D7-58A9-45E9-ABB4-C3392BB787B6}"/>
          </ac:graphicFrameMkLst>
        </pc:graphicFrameChg>
        <pc:graphicFrameChg chg="add del">
          <ac:chgData name="yoseph tajul arifin" userId="bd902a39bb735141" providerId="Windows Live" clId="Web-{11FB181B-53D9-4352-9E92-F9EFDD9D9AE1}" dt="2019-09-18T03:40:51.473" v="72"/>
          <ac:graphicFrameMkLst>
            <pc:docMk/>
            <pc:sldMk cId="345478565" sldId="261"/>
            <ac:graphicFrameMk id="19" creationId="{04C38CFB-4F2D-4183-99B7-B90C4B7CA4EB}"/>
          </ac:graphicFrameMkLst>
        </pc:graphicFrameChg>
      </pc:sldChg>
      <pc:sldChg chg="modSp">
        <pc:chgData name="yoseph tajul arifin" userId="bd902a39bb735141" providerId="Windows Live" clId="Web-{11FB181B-53D9-4352-9E92-F9EFDD9D9AE1}" dt="2019-09-18T03:42:10.989" v="77" actId="1076"/>
        <pc:sldMkLst>
          <pc:docMk/>
          <pc:sldMk cId="2540544781" sldId="262"/>
        </pc:sldMkLst>
        <pc:picChg chg="mod">
          <ac:chgData name="yoseph tajul arifin" userId="bd902a39bb735141" providerId="Windows Live" clId="Web-{11FB181B-53D9-4352-9E92-F9EFDD9D9AE1}" dt="2019-09-18T03:42:04.802" v="76" actId="1076"/>
          <ac:picMkLst>
            <pc:docMk/>
            <pc:sldMk cId="2540544781" sldId="262"/>
            <ac:picMk id="1026" creationId="{37053177-A0C0-49A4-812C-7D555DCEBA7D}"/>
          </ac:picMkLst>
        </pc:picChg>
        <pc:picChg chg="mod">
          <ac:chgData name="yoseph tajul arifin" userId="bd902a39bb735141" providerId="Windows Live" clId="Web-{11FB181B-53D9-4352-9E92-F9EFDD9D9AE1}" dt="2019-09-18T03:42:10.989" v="77" actId="1076"/>
          <ac:picMkLst>
            <pc:docMk/>
            <pc:sldMk cId="2540544781" sldId="262"/>
            <ac:picMk id="1028" creationId="{D8885805-4E5C-4098-9FA7-22E5267B5715}"/>
          </ac:picMkLst>
        </pc:picChg>
      </pc:sldChg>
      <pc:sldChg chg="addSp delSp modSp mod setBg">
        <pc:chgData name="yoseph tajul arifin" userId="bd902a39bb735141" providerId="Windows Live" clId="Web-{11FB181B-53D9-4352-9E92-F9EFDD9D9AE1}" dt="2019-09-18T11:39:47.914" v="468" actId="1076"/>
        <pc:sldMkLst>
          <pc:docMk/>
          <pc:sldMk cId="2481680518" sldId="263"/>
        </pc:sldMkLst>
        <pc:spChg chg="mod">
          <ac:chgData name="yoseph tajul arifin" userId="bd902a39bb735141" providerId="Windows Live" clId="Web-{11FB181B-53D9-4352-9E92-F9EFDD9D9AE1}" dt="2019-09-18T11:39:47.914" v="468" actId="1076"/>
          <ac:spMkLst>
            <pc:docMk/>
            <pc:sldMk cId="2481680518" sldId="263"/>
            <ac:spMk id="2" creationId="{7448725E-6269-45E8-B8A2-CF55FD0FC286}"/>
          </ac:spMkLst>
        </pc:spChg>
        <pc:spChg chg="add del">
          <ac:chgData name="yoseph tajul arifin" userId="bd902a39bb735141" providerId="Windows Live" clId="Web-{11FB181B-53D9-4352-9E92-F9EFDD9D9AE1}" dt="2019-09-18T03:42:31.271" v="79"/>
          <ac:spMkLst>
            <pc:docMk/>
            <pc:sldMk cId="2481680518" sldId="263"/>
            <ac:spMk id="71" creationId="{7049A7D3-684C-4C59-A4B6-7B308A6AD34D}"/>
          </ac:spMkLst>
        </pc:spChg>
        <pc:spChg chg="add del">
          <ac:chgData name="yoseph tajul arifin" userId="bd902a39bb735141" providerId="Windows Live" clId="Web-{11FB181B-53D9-4352-9E92-F9EFDD9D9AE1}" dt="2019-09-18T03:42:31.271" v="79"/>
          <ac:spMkLst>
            <pc:docMk/>
            <pc:sldMk cId="2481680518" sldId="263"/>
            <ac:spMk id="73" creationId="{D7B1087B-C592-40E7-B532-60B453A2FE6A}"/>
          </ac:spMkLst>
        </pc:spChg>
        <pc:spChg chg="add del">
          <ac:chgData name="yoseph tajul arifin" userId="bd902a39bb735141" providerId="Windows Live" clId="Web-{11FB181B-53D9-4352-9E92-F9EFDD9D9AE1}" dt="2019-09-18T03:42:31.271" v="79"/>
          <ac:spMkLst>
            <pc:docMk/>
            <pc:sldMk cId="2481680518" sldId="263"/>
            <ac:spMk id="75" creationId="{14AE7447-E8F8-4A0F-9E3D-94842BFF886E}"/>
          </ac:spMkLst>
        </pc:spChg>
        <pc:spChg chg="add del">
          <ac:chgData name="yoseph tajul arifin" userId="bd902a39bb735141" providerId="Windows Live" clId="Web-{11FB181B-53D9-4352-9E92-F9EFDD9D9AE1}" dt="2019-09-18T03:42:31.271" v="79"/>
          <ac:spMkLst>
            <pc:docMk/>
            <pc:sldMk cId="2481680518" sldId="263"/>
            <ac:spMk id="81" creationId="{F4664CB4-B2D2-4732-AB2C-939321E99D80}"/>
          </ac:spMkLst>
        </pc:spChg>
        <pc:spChg chg="add del">
          <ac:chgData name="yoseph tajul arifin" userId="bd902a39bb735141" providerId="Windows Live" clId="Web-{11FB181B-53D9-4352-9E92-F9EFDD9D9AE1}" dt="2019-09-18T03:42:31.271" v="79"/>
          <ac:spMkLst>
            <pc:docMk/>
            <pc:sldMk cId="2481680518" sldId="263"/>
            <ac:spMk id="83" creationId="{D03168EC-D910-4109-8158-A433124BB014}"/>
          </ac:spMkLst>
        </pc:spChg>
        <pc:spChg chg="add del">
          <ac:chgData name="yoseph tajul arifin" userId="bd902a39bb735141" providerId="Windows Live" clId="Web-{11FB181B-53D9-4352-9E92-F9EFDD9D9AE1}" dt="2019-09-18T03:42:31.271" v="79"/>
          <ac:spMkLst>
            <pc:docMk/>
            <pc:sldMk cId="2481680518" sldId="263"/>
            <ac:spMk id="85" creationId="{52EB50A5-ED88-4DB9-A0A0-1370FEEE64D0}"/>
          </ac:spMkLst>
        </pc:spChg>
        <pc:spChg chg="add del">
          <ac:chgData name="yoseph tajul arifin" userId="bd902a39bb735141" providerId="Windows Live" clId="Web-{11FB181B-53D9-4352-9E92-F9EFDD9D9AE1}" dt="2019-09-18T03:42:31.271" v="79"/>
          <ac:spMkLst>
            <pc:docMk/>
            <pc:sldMk cId="2481680518" sldId="263"/>
            <ac:spMk id="87" creationId="{0AA47C27-8894-42A7-8D01-C902DA9B703A}"/>
          </ac:spMkLst>
        </pc:spChg>
        <pc:spChg chg="add">
          <ac:chgData name="yoseph tajul arifin" userId="bd902a39bb735141" providerId="Windows Live" clId="Web-{11FB181B-53D9-4352-9E92-F9EFDD9D9AE1}" dt="2019-09-18T03:42:31.395" v="80"/>
          <ac:spMkLst>
            <pc:docMk/>
            <pc:sldMk cId="2481680518" sldId="263"/>
            <ac:spMk id="2052" creationId="{7049A7D3-684C-4C59-A4B6-7B308A6AD34D}"/>
          </ac:spMkLst>
        </pc:spChg>
        <pc:spChg chg="add">
          <ac:chgData name="yoseph tajul arifin" userId="bd902a39bb735141" providerId="Windows Live" clId="Web-{11FB181B-53D9-4352-9E92-F9EFDD9D9AE1}" dt="2019-09-18T03:42:31.395" v="80"/>
          <ac:spMkLst>
            <pc:docMk/>
            <pc:sldMk cId="2481680518" sldId="263"/>
            <ac:spMk id="2053" creationId="{D7B1087B-C592-40E7-B532-60B453A2FE6A}"/>
          </ac:spMkLst>
        </pc:spChg>
        <pc:spChg chg="add">
          <ac:chgData name="yoseph tajul arifin" userId="bd902a39bb735141" providerId="Windows Live" clId="Web-{11FB181B-53D9-4352-9E92-F9EFDD9D9AE1}" dt="2019-09-18T03:42:31.395" v="80"/>
          <ac:spMkLst>
            <pc:docMk/>
            <pc:sldMk cId="2481680518" sldId="263"/>
            <ac:spMk id="2054" creationId="{14AE7447-E8F8-4A0F-9E3D-94842BFF886E}"/>
          </ac:spMkLst>
        </pc:spChg>
        <pc:spChg chg="add">
          <ac:chgData name="yoseph tajul arifin" userId="bd902a39bb735141" providerId="Windows Live" clId="Web-{11FB181B-53D9-4352-9E92-F9EFDD9D9AE1}" dt="2019-09-18T03:42:31.395" v="80"/>
          <ac:spMkLst>
            <pc:docMk/>
            <pc:sldMk cId="2481680518" sldId="263"/>
            <ac:spMk id="2056" creationId="{0680B5D0-24EC-465A-A0E6-C4DF951E0043}"/>
          </ac:spMkLst>
        </pc:spChg>
        <pc:spChg chg="add">
          <ac:chgData name="yoseph tajul arifin" userId="bd902a39bb735141" providerId="Windows Live" clId="Web-{11FB181B-53D9-4352-9E92-F9EFDD9D9AE1}" dt="2019-09-18T03:42:31.395" v="80"/>
          <ac:spMkLst>
            <pc:docMk/>
            <pc:sldMk cId="2481680518" sldId="263"/>
            <ac:spMk id="2057" creationId="{30BF1B50-A83E-4ED6-A2AA-C943C1F89F85}"/>
          </ac:spMkLst>
        </pc:spChg>
        <pc:spChg chg="add">
          <ac:chgData name="yoseph tajul arifin" userId="bd902a39bb735141" providerId="Windows Live" clId="Web-{11FB181B-53D9-4352-9E92-F9EFDD9D9AE1}" dt="2019-09-18T03:42:31.395" v="80"/>
          <ac:spMkLst>
            <pc:docMk/>
            <pc:sldMk cId="2481680518" sldId="263"/>
            <ac:spMk id="2058" creationId="{1F31E8B2-210B-4B90-83BB-3B180732EF38}"/>
          </ac:spMkLst>
        </pc:spChg>
        <pc:spChg chg="add">
          <ac:chgData name="yoseph tajul arifin" userId="bd902a39bb735141" providerId="Windows Live" clId="Web-{11FB181B-53D9-4352-9E92-F9EFDD9D9AE1}" dt="2019-09-18T03:42:31.395" v="80"/>
          <ac:spMkLst>
            <pc:docMk/>
            <pc:sldMk cId="2481680518" sldId="263"/>
            <ac:spMk id="2059" creationId="{6B387409-2B98-40F8-A65F-EF7CF989512F}"/>
          </ac:spMkLst>
        </pc:spChg>
        <pc:grpChg chg="add del">
          <ac:chgData name="yoseph tajul arifin" userId="bd902a39bb735141" providerId="Windows Live" clId="Web-{11FB181B-53D9-4352-9E92-F9EFDD9D9AE1}" dt="2019-09-18T03:42:31.271" v="79"/>
          <ac:grpSpMkLst>
            <pc:docMk/>
            <pc:sldMk cId="2481680518" sldId="263"/>
            <ac:grpSpMk id="77" creationId="{85981F80-69EE-4E2B-82A8-47FDFD7720AC}"/>
          </ac:grpSpMkLst>
        </pc:grpChg>
        <pc:grpChg chg="add del">
          <ac:chgData name="yoseph tajul arifin" userId="bd902a39bb735141" providerId="Windows Live" clId="Web-{11FB181B-53D9-4352-9E92-F9EFDD9D9AE1}" dt="2019-09-18T03:42:31.271" v="79"/>
          <ac:grpSpMkLst>
            <pc:docMk/>
            <pc:sldMk cId="2481680518" sldId="263"/>
            <ac:grpSpMk id="89" creationId="{8B4BD81D-EAC7-4C48-A5FD-A1156EC849E9}"/>
          </ac:grpSpMkLst>
        </pc:grpChg>
        <pc:grpChg chg="add">
          <ac:chgData name="yoseph tajul arifin" userId="bd902a39bb735141" providerId="Windows Live" clId="Web-{11FB181B-53D9-4352-9E92-F9EFDD9D9AE1}" dt="2019-09-18T03:42:31.395" v="80"/>
          <ac:grpSpMkLst>
            <pc:docMk/>
            <pc:sldMk cId="2481680518" sldId="263"/>
            <ac:grpSpMk id="2055" creationId="{85981F80-69EE-4E2B-82A8-47FDFD7720AC}"/>
          </ac:grpSpMkLst>
        </pc:grpChg>
        <pc:grpChg chg="add">
          <ac:chgData name="yoseph tajul arifin" userId="bd902a39bb735141" providerId="Windows Live" clId="Web-{11FB181B-53D9-4352-9E92-F9EFDD9D9AE1}" dt="2019-09-18T03:42:31.395" v="80"/>
          <ac:grpSpMkLst>
            <pc:docMk/>
            <pc:sldMk cId="2481680518" sldId="263"/>
            <ac:grpSpMk id="2060" creationId="{C9E5F284-A588-4AE7-A36D-1C93E4FD0241}"/>
          </ac:grpSpMkLst>
        </pc:grpChg>
        <pc:picChg chg="mod">
          <ac:chgData name="yoseph tajul arifin" userId="bd902a39bb735141" providerId="Windows Live" clId="Web-{11FB181B-53D9-4352-9E92-F9EFDD9D9AE1}" dt="2019-09-18T03:42:48.146" v="83" actId="14100"/>
          <ac:picMkLst>
            <pc:docMk/>
            <pc:sldMk cId="2481680518" sldId="263"/>
            <ac:picMk id="2050" creationId="{0B61FA89-9722-414E-8BFF-A63B4AE9BA68}"/>
          </ac:picMkLst>
        </pc:picChg>
      </pc:sldChg>
      <pc:sldChg chg="addSp delSp modSp new mod setBg">
        <pc:chgData name="yoseph tajul arifin" userId="bd902a39bb735141" providerId="Windows Live" clId="Web-{11FB181B-53D9-4352-9E92-F9EFDD9D9AE1}" dt="2019-09-18T11:39:21.133" v="465" actId="20577"/>
        <pc:sldMkLst>
          <pc:docMk/>
          <pc:sldMk cId="1098373321" sldId="264"/>
        </pc:sldMkLst>
        <pc:spChg chg="mod">
          <ac:chgData name="yoseph tajul arifin" userId="bd902a39bb735141" providerId="Windows Live" clId="Web-{11FB181B-53D9-4352-9E92-F9EFDD9D9AE1}" dt="2019-09-18T11:39:21.133" v="465" actId="20577"/>
          <ac:spMkLst>
            <pc:docMk/>
            <pc:sldMk cId="1098373321" sldId="264"/>
            <ac:spMk id="2" creationId="{B90DBEAB-D576-49A3-B812-711DF56603A9}"/>
          </ac:spMkLst>
        </pc:spChg>
        <pc:spChg chg="del">
          <ac:chgData name="yoseph tajul arifin" userId="bd902a39bb735141" providerId="Windows Live" clId="Web-{11FB181B-53D9-4352-9E92-F9EFDD9D9AE1}" dt="2019-09-18T10:19:26.998" v="116"/>
          <ac:spMkLst>
            <pc:docMk/>
            <pc:sldMk cId="1098373321" sldId="264"/>
            <ac:spMk id="3" creationId="{01122FEC-C012-4F18-8251-103BE5056D14}"/>
          </ac:spMkLst>
        </pc:spChg>
        <pc:spChg chg="add del mod">
          <ac:chgData name="yoseph tajul arifin" userId="bd902a39bb735141" providerId="Windows Live" clId="Web-{11FB181B-53D9-4352-9E92-F9EFDD9D9AE1}" dt="2019-09-18T11:32:07.271" v="294"/>
          <ac:spMkLst>
            <pc:docMk/>
            <pc:sldMk cId="1098373321" sldId="264"/>
            <ac:spMk id="8" creationId="{895CCCC3-BA89-4A0F-AC07-8A8D5DCD5E39}"/>
          </ac:spMkLst>
        </pc:spChg>
        <pc:spChg chg="add del">
          <ac:chgData name="yoseph tajul arifin" userId="bd902a39bb735141" providerId="Windows Live" clId="Web-{11FB181B-53D9-4352-9E92-F9EFDD9D9AE1}" dt="2019-09-18T10:21:10.783" v="121"/>
          <ac:spMkLst>
            <pc:docMk/>
            <pc:sldMk cId="1098373321" sldId="264"/>
            <ac:spMk id="8" creationId="{B9C963E9-7ADE-4801-AD58-2B5DA51CBA9D}"/>
          </ac:spMkLst>
        </pc:spChg>
        <pc:spChg chg="add del mod">
          <ac:chgData name="yoseph tajul arifin" userId="bd902a39bb735141" providerId="Windows Live" clId="Web-{11FB181B-53D9-4352-9E92-F9EFDD9D9AE1}" dt="2019-09-18T11:31:44.521" v="289"/>
          <ac:spMkLst>
            <pc:docMk/>
            <pc:sldMk cId="1098373321" sldId="264"/>
            <ac:spMk id="9" creationId="{70332E4C-2D83-4713-9E04-E0E3C9F4543A}"/>
          </ac:spMkLst>
        </pc:spChg>
        <pc:spChg chg="add mod">
          <ac:chgData name="yoseph tajul arifin" userId="bd902a39bb735141" providerId="Windows Live" clId="Web-{11FB181B-53D9-4352-9E92-F9EFDD9D9AE1}" dt="2019-09-18T11:33:29.459" v="336" actId="20577"/>
          <ac:spMkLst>
            <pc:docMk/>
            <pc:sldMk cId="1098373321" sldId="264"/>
            <ac:spMk id="10" creationId="{47963363-E872-4173-A308-D41B41C72373}"/>
          </ac:spMkLst>
        </pc:spChg>
        <pc:spChg chg="add del mod">
          <ac:chgData name="yoseph tajul arifin" userId="bd902a39bb735141" providerId="Windows Live" clId="Web-{11FB181B-53D9-4352-9E92-F9EFDD9D9AE1}" dt="2019-09-18T11:34:30.647" v="340"/>
          <ac:spMkLst>
            <pc:docMk/>
            <pc:sldMk cId="1098373321" sldId="264"/>
            <ac:spMk id="12" creationId="{5D1B61DD-091C-4090-A0BE-94CC638A2A50}"/>
          </ac:spMkLst>
        </pc:spChg>
        <pc:picChg chg="add mod">
          <ac:chgData name="yoseph tajul arifin" userId="bd902a39bb735141" providerId="Windows Live" clId="Web-{11FB181B-53D9-4352-9E92-F9EFDD9D9AE1}" dt="2019-09-18T11:35:11.788" v="347" actId="14100"/>
          <ac:picMkLst>
            <pc:docMk/>
            <pc:sldMk cId="1098373321" sldId="264"/>
            <ac:picMk id="3" creationId="{21285B98-3E48-479B-83BC-87742FF86276}"/>
          </ac:picMkLst>
        </pc:picChg>
        <pc:picChg chg="add del mod ord">
          <ac:chgData name="yoseph tajul arifin" userId="bd902a39bb735141" providerId="Windows Live" clId="Web-{11FB181B-53D9-4352-9E92-F9EFDD9D9AE1}" dt="2019-09-18T11:31:43.177" v="288"/>
          <ac:picMkLst>
            <pc:docMk/>
            <pc:sldMk cId="1098373321" sldId="264"/>
            <ac:picMk id="4" creationId="{8A497EF8-E5E1-4CD2-9312-10259D4E4203}"/>
          </ac:picMkLst>
        </pc:picChg>
        <pc:picChg chg="add del mod ord">
          <ac:chgData name="yoseph tajul arifin" userId="bd902a39bb735141" providerId="Windows Live" clId="Web-{11FB181B-53D9-4352-9E92-F9EFDD9D9AE1}" dt="2019-09-18T11:33:41.709" v="339"/>
          <ac:picMkLst>
            <pc:docMk/>
            <pc:sldMk cId="1098373321" sldId="264"/>
            <ac:picMk id="6" creationId="{6DB7C171-C797-470F-ACD5-751590927270}"/>
          </ac:picMkLst>
        </pc:picChg>
        <pc:picChg chg="add mod">
          <ac:chgData name="yoseph tajul arifin" userId="bd902a39bb735141" providerId="Windows Live" clId="Web-{11FB181B-53D9-4352-9E92-F9EFDD9D9AE1}" dt="2019-09-18T11:34:51.881" v="346" actId="1076"/>
          <ac:picMkLst>
            <pc:docMk/>
            <pc:sldMk cId="1098373321" sldId="264"/>
            <ac:picMk id="13" creationId="{60F624ED-81C6-4272-B52C-02E352EB7858}"/>
          </ac:picMkLst>
        </pc:picChg>
      </pc:sldChg>
      <pc:sldChg chg="modSp add ord replId">
        <pc:chgData name="yoseph tajul arifin" userId="bd902a39bb735141" providerId="Windows Live" clId="Web-{11FB181B-53D9-4352-9E92-F9EFDD9D9AE1}" dt="2019-09-18T11:39:16.758" v="462" actId="20577"/>
        <pc:sldMkLst>
          <pc:docMk/>
          <pc:sldMk cId="3644677763" sldId="265"/>
        </pc:sldMkLst>
        <pc:spChg chg="mod">
          <ac:chgData name="yoseph tajul arifin" userId="bd902a39bb735141" providerId="Windows Live" clId="Web-{11FB181B-53D9-4352-9E92-F9EFDD9D9AE1}" dt="2019-09-18T11:39:16.758" v="462" actId="20577"/>
          <ac:spMkLst>
            <pc:docMk/>
            <pc:sldMk cId="3644677763" sldId="265"/>
            <ac:spMk id="2" creationId="{B90DBEAB-D576-49A3-B812-711DF56603A9}"/>
          </ac:spMkLst>
        </pc:spChg>
        <pc:spChg chg="mod">
          <ac:chgData name="yoseph tajul arifin" userId="bd902a39bb735141" providerId="Windows Live" clId="Web-{11FB181B-53D9-4352-9E92-F9EFDD9D9AE1}" dt="2019-09-18T11:33:02.475" v="307" actId="20577"/>
          <ac:spMkLst>
            <pc:docMk/>
            <pc:sldMk cId="3644677763" sldId="265"/>
            <ac:spMk id="10" creationId="{47963363-E872-4173-A308-D41B41C72373}"/>
          </ac:spMkLst>
        </pc:spChg>
      </pc:sldChg>
    </pc:docChg>
  </pc:docChgLst>
  <pc:docChgLst>
    <pc:chgData name="Guest User" providerId="Windows Live" clId="Web-{27195671-C0E2-4715-86D8-777369A47383}"/>
    <pc:docChg chg="modSld">
      <pc:chgData name="Guest User" userId="" providerId="Windows Live" clId="Web-{27195671-C0E2-4715-86D8-777369A47383}" dt="2022-04-10T13:21:10.994" v="1" actId="1076"/>
      <pc:docMkLst>
        <pc:docMk/>
      </pc:docMkLst>
      <pc:sldChg chg="modSp">
        <pc:chgData name="Guest User" userId="" providerId="Windows Live" clId="Web-{27195671-C0E2-4715-86D8-777369A47383}" dt="2022-04-10T13:21:10.994" v="1" actId="1076"/>
        <pc:sldMkLst>
          <pc:docMk/>
          <pc:sldMk cId="2349763020" sldId="275"/>
        </pc:sldMkLst>
        <pc:picChg chg="mod">
          <ac:chgData name="Guest User" userId="" providerId="Windows Live" clId="Web-{27195671-C0E2-4715-86D8-777369A47383}" dt="2022-04-10T13:21:10.994" v="1" actId="1076"/>
          <ac:picMkLst>
            <pc:docMk/>
            <pc:sldMk cId="2349763020" sldId="275"/>
            <ac:picMk id="4" creationId="{DD288928-FB3A-4A76-8ADB-EE08996B4BA2}"/>
          </ac:picMkLst>
        </pc:picChg>
      </pc:sldChg>
    </pc:docChg>
  </pc:docChgLst>
  <pc:docChgLst>
    <pc:chgData name="yoseph tajul arifin" userId="bd902a39bb735141" providerId="Windows Live" clId="Web-{2C9AE239-B7A5-47B0-9E90-8219DB7A7B9C}"/>
    <pc:docChg chg="addSld modSld sldOrd">
      <pc:chgData name="yoseph tajul arifin" userId="bd902a39bb735141" providerId="Windows Live" clId="Web-{2C9AE239-B7A5-47B0-9E90-8219DB7A7B9C}" dt="2019-09-23T03:44:51.136" v="676" actId="20577"/>
      <pc:docMkLst>
        <pc:docMk/>
      </pc:docMkLst>
      <pc:sldChg chg="ord">
        <pc:chgData name="yoseph tajul arifin" userId="bd902a39bb735141" providerId="Windows Live" clId="Web-{2C9AE239-B7A5-47B0-9E90-8219DB7A7B9C}" dt="2019-09-23T03:20:26.555" v="163"/>
        <pc:sldMkLst>
          <pc:docMk/>
          <pc:sldMk cId="3692550937" sldId="258"/>
        </pc:sldMkLst>
      </pc:sldChg>
      <pc:sldChg chg="ord">
        <pc:chgData name="yoseph tajul arifin" userId="bd902a39bb735141" providerId="Windows Live" clId="Web-{2C9AE239-B7A5-47B0-9E90-8219DB7A7B9C}" dt="2019-09-23T03:20:21.305" v="162"/>
        <pc:sldMkLst>
          <pc:docMk/>
          <pc:sldMk cId="2540452997" sldId="259"/>
        </pc:sldMkLst>
      </pc:sldChg>
      <pc:sldChg chg="ord">
        <pc:chgData name="yoseph tajul arifin" userId="bd902a39bb735141" providerId="Windows Live" clId="Web-{2C9AE239-B7A5-47B0-9E90-8219DB7A7B9C}" dt="2019-09-23T03:21:18.118" v="174"/>
        <pc:sldMkLst>
          <pc:docMk/>
          <pc:sldMk cId="3644677763" sldId="265"/>
        </pc:sldMkLst>
      </pc:sldChg>
      <pc:sldChg chg="add">
        <pc:chgData name="yoseph tajul arifin" userId="bd902a39bb735141" providerId="Windows Live" clId="Web-{2C9AE239-B7A5-47B0-9E90-8219DB7A7B9C}" dt="2019-09-23T02:24:07.092" v="0"/>
        <pc:sldMkLst>
          <pc:docMk/>
          <pc:sldMk cId="3104606630" sldId="267"/>
        </pc:sldMkLst>
      </pc:sldChg>
      <pc:sldChg chg="add">
        <pc:chgData name="yoseph tajul arifin" userId="bd902a39bb735141" providerId="Windows Live" clId="Web-{2C9AE239-B7A5-47B0-9E90-8219DB7A7B9C}" dt="2019-09-23T02:24:07.279" v="1"/>
        <pc:sldMkLst>
          <pc:docMk/>
          <pc:sldMk cId="1934108944" sldId="268"/>
        </pc:sldMkLst>
      </pc:sldChg>
      <pc:sldChg chg="add">
        <pc:chgData name="yoseph tajul arifin" userId="bd902a39bb735141" providerId="Windows Live" clId="Web-{2C9AE239-B7A5-47B0-9E90-8219DB7A7B9C}" dt="2019-09-23T02:24:07.404" v="2"/>
        <pc:sldMkLst>
          <pc:docMk/>
          <pc:sldMk cId="1454155449" sldId="269"/>
        </pc:sldMkLst>
      </pc:sldChg>
      <pc:sldChg chg="add">
        <pc:chgData name="yoseph tajul arifin" userId="bd902a39bb735141" providerId="Windows Live" clId="Web-{2C9AE239-B7A5-47B0-9E90-8219DB7A7B9C}" dt="2019-09-23T02:24:07.467" v="3"/>
        <pc:sldMkLst>
          <pc:docMk/>
          <pc:sldMk cId="2834474387" sldId="270"/>
        </pc:sldMkLst>
      </pc:sldChg>
      <pc:sldChg chg="add">
        <pc:chgData name="yoseph tajul arifin" userId="bd902a39bb735141" providerId="Windows Live" clId="Web-{2C9AE239-B7A5-47B0-9E90-8219DB7A7B9C}" dt="2019-09-23T02:24:07.514" v="4"/>
        <pc:sldMkLst>
          <pc:docMk/>
          <pc:sldMk cId="1565898982" sldId="271"/>
        </pc:sldMkLst>
      </pc:sldChg>
      <pc:sldChg chg="modSp add mod modClrScheme chgLayout">
        <pc:chgData name="yoseph tajul arifin" userId="bd902a39bb735141" providerId="Windows Live" clId="Web-{2C9AE239-B7A5-47B0-9E90-8219DB7A7B9C}" dt="2019-09-23T02:27:39.234" v="69" actId="20577"/>
        <pc:sldMkLst>
          <pc:docMk/>
          <pc:sldMk cId="3215031020" sldId="272"/>
        </pc:sldMkLst>
        <pc:spChg chg="mod ord">
          <ac:chgData name="yoseph tajul arifin" userId="bd902a39bb735141" providerId="Windows Live" clId="Web-{2C9AE239-B7A5-47B0-9E90-8219DB7A7B9C}" dt="2019-09-23T02:27:22.937" v="67" actId="1076"/>
          <ac:spMkLst>
            <pc:docMk/>
            <pc:sldMk cId="3215031020" sldId="272"/>
            <ac:spMk id="2" creationId="{A208E2D2-DF4E-4706-A083-0A6F0071AD93}"/>
          </ac:spMkLst>
        </pc:spChg>
        <pc:spChg chg="mod ord">
          <ac:chgData name="yoseph tajul arifin" userId="bd902a39bb735141" providerId="Windows Live" clId="Web-{2C9AE239-B7A5-47B0-9E90-8219DB7A7B9C}" dt="2019-09-23T02:27:39.234" v="69" actId="20577"/>
          <ac:spMkLst>
            <pc:docMk/>
            <pc:sldMk cId="3215031020" sldId="272"/>
            <ac:spMk id="3" creationId="{ACF0769F-0005-4161-9D73-67551069021C}"/>
          </ac:spMkLst>
        </pc:spChg>
        <pc:spChg chg="mod">
          <ac:chgData name="yoseph tajul arifin" userId="bd902a39bb735141" providerId="Windows Live" clId="Web-{2C9AE239-B7A5-47B0-9E90-8219DB7A7B9C}" dt="2019-09-23T02:26:45.702" v="52" actId="1076"/>
          <ac:spMkLst>
            <pc:docMk/>
            <pc:sldMk cId="3215031020" sldId="272"/>
            <ac:spMk id="20" creationId="{90BD8272-1D2E-413D-A11F-C2ED1C04E7C2}"/>
          </ac:spMkLst>
        </pc:spChg>
        <pc:spChg chg="mod">
          <ac:chgData name="yoseph tajul arifin" userId="bd902a39bb735141" providerId="Windows Live" clId="Web-{2C9AE239-B7A5-47B0-9E90-8219DB7A7B9C}" dt="2019-09-23T02:26:45.718" v="53" actId="1076"/>
          <ac:spMkLst>
            <pc:docMk/>
            <pc:sldMk cId="3215031020" sldId="272"/>
            <ac:spMk id="21" creationId="{1F509318-E464-40C0-B68A-1615065BBAA4}"/>
          </ac:spMkLst>
        </pc:spChg>
        <pc:spChg chg="mod">
          <ac:chgData name="yoseph tajul arifin" userId="bd902a39bb735141" providerId="Windows Live" clId="Web-{2C9AE239-B7A5-47B0-9E90-8219DB7A7B9C}" dt="2019-09-23T02:26:45.718" v="54" actId="1076"/>
          <ac:spMkLst>
            <pc:docMk/>
            <pc:sldMk cId="3215031020" sldId="272"/>
            <ac:spMk id="22" creationId="{32333617-FA25-4C82-8264-65597B50A000}"/>
          </ac:spMkLst>
        </pc:spChg>
        <pc:spChg chg="mod">
          <ac:chgData name="yoseph tajul arifin" userId="bd902a39bb735141" providerId="Windows Live" clId="Web-{2C9AE239-B7A5-47B0-9E90-8219DB7A7B9C}" dt="2019-09-23T02:26:45.733" v="55" actId="1076"/>
          <ac:spMkLst>
            <pc:docMk/>
            <pc:sldMk cId="3215031020" sldId="272"/>
            <ac:spMk id="23" creationId="{A2A16254-9AC0-4215-BC5D-3CDC786C18F6}"/>
          </ac:spMkLst>
        </pc:spChg>
        <pc:spChg chg="mod">
          <ac:chgData name="yoseph tajul arifin" userId="bd902a39bb735141" providerId="Windows Live" clId="Web-{2C9AE239-B7A5-47B0-9E90-8219DB7A7B9C}" dt="2019-09-23T02:26:45.733" v="56" actId="1076"/>
          <ac:spMkLst>
            <pc:docMk/>
            <pc:sldMk cId="3215031020" sldId="272"/>
            <ac:spMk id="24" creationId="{CDF6F9CB-43C7-41B1-8B8F-C3E9A1046E90}"/>
          </ac:spMkLst>
        </pc:spChg>
        <pc:picChg chg="mod">
          <ac:chgData name="yoseph tajul arifin" userId="bd902a39bb735141" providerId="Windows Live" clId="Web-{2C9AE239-B7A5-47B0-9E90-8219DB7A7B9C}" dt="2019-09-23T02:26:45.671" v="47" actId="1076"/>
          <ac:picMkLst>
            <pc:docMk/>
            <pc:sldMk cId="3215031020" sldId="272"/>
            <ac:picMk id="4" creationId="{D4F69DCB-2EF4-419D-9948-63E93D10D157}"/>
          </ac:picMkLst>
        </pc:picChg>
        <pc:picChg chg="mod">
          <ac:chgData name="yoseph tajul arifin" userId="bd902a39bb735141" providerId="Windows Live" clId="Web-{2C9AE239-B7A5-47B0-9E90-8219DB7A7B9C}" dt="2019-09-23T02:26:45.686" v="48" actId="1076"/>
          <ac:picMkLst>
            <pc:docMk/>
            <pc:sldMk cId="3215031020" sldId="272"/>
            <ac:picMk id="6" creationId="{D83CA6EA-1F0E-4D0C-8987-DCCF38C24B97}"/>
          </ac:picMkLst>
        </pc:picChg>
        <pc:picChg chg="mod">
          <ac:chgData name="yoseph tajul arifin" userId="bd902a39bb735141" providerId="Windows Live" clId="Web-{2C9AE239-B7A5-47B0-9E90-8219DB7A7B9C}" dt="2019-09-23T02:26:45.686" v="49" actId="1076"/>
          <ac:picMkLst>
            <pc:docMk/>
            <pc:sldMk cId="3215031020" sldId="272"/>
            <ac:picMk id="8" creationId="{CC2B4DF5-CB5F-4A6D-A786-2C9C0AE2BC2E}"/>
          </ac:picMkLst>
        </pc:picChg>
        <pc:picChg chg="mod">
          <ac:chgData name="yoseph tajul arifin" userId="bd902a39bb735141" providerId="Windows Live" clId="Web-{2C9AE239-B7A5-47B0-9E90-8219DB7A7B9C}" dt="2019-09-23T02:26:45.686" v="50" actId="1076"/>
          <ac:picMkLst>
            <pc:docMk/>
            <pc:sldMk cId="3215031020" sldId="272"/>
            <ac:picMk id="12" creationId="{882A1156-5EE8-4654-A545-7CB1F4ACADF7}"/>
          </ac:picMkLst>
        </pc:picChg>
        <pc:picChg chg="mod">
          <ac:chgData name="yoseph tajul arifin" userId="bd902a39bb735141" providerId="Windows Live" clId="Web-{2C9AE239-B7A5-47B0-9E90-8219DB7A7B9C}" dt="2019-09-23T02:26:45.702" v="51" actId="1076"/>
          <ac:picMkLst>
            <pc:docMk/>
            <pc:sldMk cId="3215031020" sldId="272"/>
            <ac:picMk id="18" creationId="{439F3B12-C7D8-457D-859C-0A29781AA52D}"/>
          </ac:picMkLst>
        </pc:picChg>
      </pc:sldChg>
      <pc:sldChg chg="addSp delSp modSp add mod setBg">
        <pc:chgData name="yoseph tajul arifin" userId="bd902a39bb735141" providerId="Windows Live" clId="Web-{2C9AE239-B7A5-47B0-9E90-8219DB7A7B9C}" dt="2019-09-23T02:24:54.592" v="20"/>
        <pc:sldMkLst>
          <pc:docMk/>
          <pc:sldMk cId="2901716567" sldId="273"/>
        </pc:sldMkLst>
        <pc:spChg chg="mod">
          <ac:chgData name="yoseph tajul arifin" userId="bd902a39bb735141" providerId="Windows Live" clId="Web-{2C9AE239-B7A5-47B0-9E90-8219DB7A7B9C}" dt="2019-09-23T02:24:54.592" v="20"/>
          <ac:spMkLst>
            <pc:docMk/>
            <pc:sldMk cId="2901716567" sldId="273"/>
            <ac:spMk id="2" creationId="{A208E2D2-DF4E-4706-A083-0A6F0071AD93}"/>
          </ac:spMkLst>
        </pc:spChg>
        <pc:spChg chg="mod">
          <ac:chgData name="yoseph tajul arifin" userId="bd902a39bb735141" providerId="Windows Live" clId="Web-{2C9AE239-B7A5-47B0-9E90-8219DB7A7B9C}" dt="2019-09-23T02:24:54.592" v="20"/>
          <ac:spMkLst>
            <pc:docMk/>
            <pc:sldMk cId="2901716567" sldId="273"/>
            <ac:spMk id="3" creationId="{ACF0769F-0005-4161-9D73-67551069021C}"/>
          </ac:spMkLst>
        </pc:spChg>
        <pc:spChg chg="add del">
          <ac:chgData name="yoseph tajul arifin" userId="bd902a39bb735141" providerId="Windows Live" clId="Web-{2C9AE239-B7A5-47B0-9E90-8219DB7A7B9C}" dt="2019-09-23T02:24:54.592" v="20"/>
          <ac:spMkLst>
            <pc:docMk/>
            <pc:sldMk cId="2901716567" sldId="273"/>
            <ac:spMk id="5" creationId="{3C06EAFD-0C69-4B3B-BEA7-E7E11DDF9C43}"/>
          </ac:spMkLst>
        </pc:spChg>
        <pc:spChg chg="add del">
          <ac:chgData name="yoseph tajul arifin" userId="bd902a39bb735141" providerId="Windows Live" clId="Web-{2C9AE239-B7A5-47B0-9E90-8219DB7A7B9C}" dt="2019-09-23T02:24:54.592" v="20"/>
          <ac:spMkLst>
            <pc:docMk/>
            <pc:sldMk cId="2901716567" sldId="273"/>
            <ac:spMk id="6" creationId="{A4066C89-42FB-4624-9AFE-3A31B36491B5}"/>
          </ac:spMkLst>
        </pc:spChg>
        <pc:spChg chg="add del">
          <ac:chgData name="yoseph tajul arifin" userId="bd902a39bb735141" providerId="Windows Live" clId="Web-{2C9AE239-B7A5-47B0-9E90-8219DB7A7B9C}" dt="2019-09-23T02:24:54.592" v="20"/>
          <ac:spMkLst>
            <pc:docMk/>
            <pc:sldMk cId="2901716567" sldId="273"/>
            <ac:spMk id="7" creationId="{2DED9084-49DA-4911-ACB7-5F9E4DEFA039}"/>
          </ac:spMkLst>
        </pc:spChg>
        <pc:spChg chg="add del">
          <ac:chgData name="yoseph tajul arifin" userId="bd902a39bb735141" providerId="Windows Live" clId="Web-{2C9AE239-B7A5-47B0-9E90-8219DB7A7B9C}" dt="2019-09-23T02:24:46.170" v="18"/>
          <ac:spMkLst>
            <pc:docMk/>
            <pc:sldMk cId="2901716567" sldId="273"/>
            <ac:spMk id="8" creationId="{5118BA95-03E7-41B7-B442-0AF8C0A7FF68}"/>
          </ac:spMkLst>
        </pc:spChg>
        <pc:spChg chg="add del">
          <ac:chgData name="yoseph tajul arifin" userId="bd902a39bb735141" providerId="Windows Live" clId="Web-{2C9AE239-B7A5-47B0-9E90-8219DB7A7B9C}" dt="2019-09-23T02:24:54.592" v="20"/>
          <ac:spMkLst>
            <pc:docMk/>
            <pc:sldMk cId="2901716567" sldId="273"/>
            <ac:spMk id="12" creationId="{BA218FBC-B2D6-48CA-9289-C4110162EDAD}"/>
          </ac:spMkLst>
        </pc:spChg>
        <pc:spChg chg="add del">
          <ac:chgData name="yoseph tajul arifin" userId="bd902a39bb735141" providerId="Windows Live" clId="Web-{2C9AE239-B7A5-47B0-9E90-8219DB7A7B9C}" dt="2019-09-23T02:24:46.170" v="18"/>
          <ac:spMkLst>
            <pc:docMk/>
            <pc:sldMk cId="2901716567" sldId="273"/>
            <ac:spMk id="14" creationId="{AD9B3EAD-A2B3-42C4-927C-3455E3E69EE6}"/>
          </ac:spMkLst>
        </pc:spChg>
        <pc:grpChg chg="add del">
          <ac:chgData name="yoseph tajul arifin" userId="bd902a39bb735141" providerId="Windows Live" clId="Web-{2C9AE239-B7A5-47B0-9E90-8219DB7A7B9C}" dt="2019-09-23T02:24:46.170" v="18"/>
          <ac:grpSpMkLst>
            <pc:docMk/>
            <pc:sldMk cId="2901716567" sldId="273"/>
            <ac:grpSpMk id="10" creationId="{E799C3D5-7D55-4046-808C-F290F456D6EF}"/>
          </ac:grpSpMkLst>
        </pc:grpChg>
      </pc:sldChg>
      <pc:sldChg chg="addSp delSp modSp new mod setBg modClrScheme setClrOvrMap chgLayout">
        <pc:chgData name="yoseph tajul arifin" userId="bd902a39bb735141" providerId="Windows Live" clId="Web-{2C9AE239-B7A5-47B0-9E90-8219DB7A7B9C}" dt="2019-09-23T02:30:58.251" v="107"/>
        <pc:sldMkLst>
          <pc:docMk/>
          <pc:sldMk cId="2725597596" sldId="274"/>
        </pc:sldMkLst>
        <pc:spChg chg="mod ord">
          <ac:chgData name="yoseph tajul arifin" userId="bd902a39bb735141" providerId="Windows Live" clId="Web-{2C9AE239-B7A5-47B0-9E90-8219DB7A7B9C}" dt="2019-09-23T02:30:58.251" v="107"/>
          <ac:spMkLst>
            <pc:docMk/>
            <pc:sldMk cId="2725597596" sldId="274"/>
            <ac:spMk id="2" creationId="{E68DE7B4-733C-417B-81E0-2D8F2365EC85}"/>
          </ac:spMkLst>
        </pc:spChg>
        <pc:spChg chg="add del mod ord">
          <ac:chgData name="yoseph tajul arifin" userId="bd902a39bb735141" providerId="Windows Live" clId="Web-{2C9AE239-B7A5-47B0-9E90-8219DB7A7B9C}" dt="2019-09-23T02:28:42.031" v="90"/>
          <ac:spMkLst>
            <pc:docMk/>
            <pc:sldMk cId="2725597596" sldId="274"/>
            <ac:spMk id="3" creationId="{87D4962B-D14E-451F-A1DD-441884DAF9AE}"/>
          </ac:spMkLst>
        </pc:spChg>
        <pc:spChg chg="add del">
          <ac:chgData name="yoseph tajul arifin" userId="bd902a39bb735141" providerId="Windows Live" clId="Web-{2C9AE239-B7A5-47B0-9E90-8219DB7A7B9C}" dt="2019-09-23T02:30:41.938" v="104"/>
          <ac:spMkLst>
            <pc:docMk/>
            <pc:sldMk cId="2725597596" sldId="274"/>
            <ac:spMk id="7" creationId="{2A0E4E09-FC02-4ADC-951A-3FFA90B6FE39}"/>
          </ac:spMkLst>
        </pc:spChg>
        <pc:spChg chg="add del">
          <ac:chgData name="yoseph tajul arifin" userId="bd902a39bb735141" providerId="Windows Live" clId="Web-{2C9AE239-B7A5-47B0-9E90-8219DB7A7B9C}" dt="2019-09-23T02:30:41.938" v="104"/>
          <ac:spMkLst>
            <pc:docMk/>
            <pc:sldMk cId="2725597596" sldId="274"/>
            <ac:spMk id="8" creationId="{14A1598B-1957-47CF-AAF4-F7A36DA0E7CB}"/>
          </ac:spMkLst>
        </pc:spChg>
        <pc:spChg chg="add del">
          <ac:chgData name="yoseph tajul arifin" userId="bd902a39bb735141" providerId="Windows Live" clId="Web-{2C9AE239-B7A5-47B0-9E90-8219DB7A7B9C}" dt="2019-09-23T02:30:58.235" v="106"/>
          <ac:spMkLst>
            <pc:docMk/>
            <pc:sldMk cId="2725597596" sldId="274"/>
            <ac:spMk id="9" creationId="{2A0E4E09-FC02-4ADC-951A-3FFA90B6FE39}"/>
          </ac:spMkLst>
        </pc:spChg>
        <pc:spChg chg="add del">
          <ac:chgData name="yoseph tajul arifin" userId="bd902a39bb735141" providerId="Windows Live" clId="Web-{2C9AE239-B7A5-47B0-9E90-8219DB7A7B9C}" dt="2019-09-23T02:29:36.719" v="94"/>
          <ac:spMkLst>
            <pc:docMk/>
            <pc:sldMk cId="2725597596" sldId="274"/>
            <ac:spMk id="10" creationId="{F4664CB4-B2D2-4732-AB2C-939321E99D80}"/>
          </ac:spMkLst>
        </pc:spChg>
        <pc:spChg chg="add del">
          <ac:chgData name="yoseph tajul arifin" userId="bd902a39bb735141" providerId="Windows Live" clId="Web-{2C9AE239-B7A5-47B0-9E90-8219DB7A7B9C}" dt="2019-09-23T02:30:58.235" v="106"/>
          <ac:spMkLst>
            <pc:docMk/>
            <pc:sldMk cId="2725597596" sldId="274"/>
            <ac:spMk id="11" creationId="{14A1598B-1957-47CF-AAF4-F7A36DA0E7CB}"/>
          </ac:spMkLst>
        </pc:spChg>
        <pc:spChg chg="add del">
          <ac:chgData name="yoseph tajul arifin" userId="bd902a39bb735141" providerId="Windows Live" clId="Web-{2C9AE239-B7A5-47B0-9E90-8219DB7A7B9C}" dt="2019-09-23T02:29:36.719" v="94"/>
          <ac:spMkLst>
            <pc:docMk/>
            <pc:sldMk cId="2725597596" sldId="274"/>
            <ac:spMk id="12" creationId="{D03168EC-D910-4109-8158-A433124BB014}"/>
          </ac:spMkLst>
        </pc:spChg>
        <pc:spChg chg="add">
          <ac:chgData name="yoseph tajul arifin" userId="bd902a39bb735141" providerId="Windows Live" clId="Web-{2C9AE239-B7A5-47B0-9E90-8219DB7A7B9C}" dt="2019-09-23T02:30:58.251" v="107"/>
          <ac:spMkLst>
            <pc:docMk/>
            <pc:sldMk cId="2725597596" sldId="274"/>
            <ac:spMk id="13" creationId="{E8035907-EB9C-4E11-8A9B-D25B0AD8D749}"/>
          </ac:spMkLst>
        </pc:spChg>
        <pc:spChg chg="add del">
          <ac:chgData name="yoseph tajul arifin" userId="bd902a39bb735141" providerId="Windows Live" clId="Web-{2C9AE239-B7A5-47B0-9E90-8219DB7A7B9C}" dt="2019-09-23T02:29:36.719" v="94"/>
          <ac:spMkLst>
            <pc:docMk/>
            <pc:sldMk cId="2725597596" sldId="274"/>
            <ac:spMk id="14" creationId="{52EB50A5-ED88-4DB9-A0A0-1370FEEE64D0}"/>
          </ac:spMkLst>
        </pc:spChg>
        <pc:spChg chg="add">
          <ac:chgData name="yoseph tajul arifin" userId="bd902a39bb735141" providerId="Windows Live" clId="Web-{2C9AE239-B7A5-47B0-9E90-8219DB7A7B9C}" dt="2019-09-23T02:30:58.251" v="107"/>
          <ac:spMkLst>
            <pc:docMk/>
            <pc:sldMk cId="2725597596" sldId="274"/>
            <ac:spMk id="15" creationId="{1F4852F6-7518-4984-BD06-9DCC65609260}"/>
          </ac:spMkLst>
        </pc:spChg>
        <pc:spChg chg="add del">
          <ac:chgData name="yoseph tajul arifin" userId="bd902a39bb735141" providerId="Windows Live" clId="Web-{2C9AE239-B7A5-47B0-9E90-8219DB7A7B9C}" dt="2019-09-23T02:29:36.719" v="94"/>
          <ac:spMkLst>
            <pc:docMk/>
            <pc:sldMk cId="2725597596" sldId="274"/>
            <ac:spMk id="16" creationId="{0AA47C27-8894-42A7-8D01-C902DA9B703A}"/>
          </ac:spMkLst>
        </pc:spChg>
        <pc:spChg chg="add">
          <ac:chgData name="yoseph tajul arifin" userId="bd902a39bb735141" providerId="Windows Live" clId="Web-{2C9AE239-B7A5-47B0-9E90-8219DB7A7B9C}" dt="2019-09-23T02:30:58.251" v="107"/>
          <ac:spMkLst>
            <pc:docMk/>
            <pc:sldMk cId="2725597596" sldId="274"/>
            <ac:spMk id="17" creationId="{D9C69FA7-0958-4ED9-A0DF-E87A0C137BF5}"/>
          </ac:spMkLst>
        </pc:spChg>
        <pc:grpChg chg="add del">
          <ac:chgData name="yoseph tajul arifin" userId="bd902a39bb735141" providerId="Windows Live" clId="Web-{2C9AE239-B7A5-47B0-9E90-8219DB7A7B9C}" dt="2019-09-23T02:29:36.719" v="94"/>
          <ac:grpSpMkLst>
            <pc:docMk/>
            <pc:sldMk cId="2725597596" sldId="274"/>
            <ac:grpSpMk id="18" creationId="{8B4BD81D-EAC7-4C48-A5FD-A1156EC849E9}"/>
          </ac:grpSpMkLst>
        </pc:grpChg>
        <pc:picChg chg="add mod">
          <ac:chgData name="yoseph tajul arifin" userId="bd902a39bb735141" providerId="Windows Live" clId="Web-{2C9AE239-B7A5-47B0-9E90-8219DB7A7B9C}" dt="2019-09-23T02:30:58.251" v="107"/>
          <ac:picMkLst>
            <pc:docMk/>
            <pc:sldMk cId="2725597596" sldId="274"/>
            <ac:picMk id="5" creationId="{3A2FC386-8E48-49AB-84A0-6EA2C387701D}"/>
          </ac:picMkLst>
        </pc:picChg>
      </pc:sldChg>
      <pc:sldChg chg="addSp delSp modSp new mod ord modClrScheme chgLayout">
        <pc:chgData name="yoseph tajul arifin" userId="bd902a39bb735141" providerId="Windows Live" clId="Web-{2C9AE239-B7A5-47B0-9E90-8219DB7A7B9C}" dt="2019-09-23T03:20:21.305" v="161"/>
        <pc:sldMkLst>
          <pc:docMk/>
          <pc:sldMk cId="2349763020" sldId="275"/>
        </pc:sldMkLst>
        <pc:spChg chg="del">
          <ac:chgData name="yoseph tajul arifin" userId="bd902a39bb735141" providerId="Windows Live" clId="Web-{2C9AE239-B7A5-47B0-9E90-8219DB7A7B9C}" dt="2019-09-23T02:32:06.986" v="109"/>
          <ac:spMkLst>
            <pc:docMk/>
            <pc:sldMk cId="2349763020" sldId="275"/>
            <ac:spMk id="2" creationId="{90FCDD06-7B58-4EE6-B80C-DD53905BAA8C}"/>
          </ac:spMkLst>
        </pc:spChg>
        <pc:spChg chg="del">
          <ac:chgData name="yoseph tajul arifin" userId="bd902a39bb735141" providerId="Windows Live" clId="Web-{2C9AE239-B7A5-47B0-9E90-8219DB7A7B9C}" dt="2019-09-23T02:32:06.986" v="109"/>
          <ac:spMkLst>
            <pc:docMk/>
            <pc:sldMk cId="2349763020" sldId="275"/>
            <ac:spMk id="3" creationId="{743F1D23-232F-4189-8010-D1CD305AD2F1}"/>
          </ac:spMkLst>
        </pc:spChg>
        <pc:picChg chg="add mod">
          <ac:chgData name="yoseph tajul arifin" userId="bd902a39bb735141" providerId="Windows Live" clId="Web-{2C9AE239-B7A5-47B0-9E90-8219DB7A7B9C}" dt="2019-09-23T02:41:43.662" v="121" actId="1076"/>
          <ac:picMkLst>
            <pc:docMk/>
            <pc:sldMk cId="2349763020" sldId="275"/>
            <ac:picMk id="4" creationId="{DD288928-FB3A-4A76-8ADB-EE08996B4BA2}"/>
          </ac:picMkLst>
        </pc:picChg>
        <pc:picChg chg="add mod">
          <ac:chgData name="yoseph tajul arifin" userId="bd902a39bb735141" providerId="Windows Live" clId="Web-{2C9AE239-B7A5-47B0-9E90-8219DB7A7B9C}" dt="2019-09-23T02:41:54.849" v="124" actId="1076"/>
          <ac:picMkLst>
            <pc:docMk/>
            <pc:sldMk cId="2349763020" sldId="275"/>
            <ac:picMk id="6" creationId="{1808AE3F-FBF5-44F1-90C3-65FEA190A5A2}"/>
          </ac:picMkLst>
        </pc:picChg>
      </pc:sldChg>
      <pc:sldChg chg="addSp delSp modSp add ord replId addAnim modAnim">
        <pc:chgData name="yoseph tajul arifin" userId="bd902a39bb735141" providerId="Windows Live" clId="Web-{2C9AE239-B7A5-47B0-9E90-8219DB7A7B9C}" dt="2019-09-23T03:06:01.033" v="156"/>
        <pc:sldMkLst>
          <pc:docMk/>
          <pc:sldMk cId="22213068" sldId="276"/>
        </pc:sldMkLst>
        <pc:picChg chg="add del mod">
          <ac:chgData name="yoseph tajul arifin" userId="bd902a39bb735141" providerId="Windows Live" clId="Web-{2C9AE239-B7A5-47B0-9E90-8219DB7A7B9C}" dt="2019-09-23T03:04:28.001" v="142"/>
          <ac:picMkLst>
            <pc:docMk/>
            <pc:sldMk cId="22213068" sldId="276"/>
            <ac:picMk id="2" creationId="{952E8423-B9EE-4D61-BAB7-C7FE16AA8363}"/>
          </ac:picMkLst>
        </pc:picChg>
        <pc:picChg chg="del">
          <ac:chgData name="yoseph tajul arifin" userId="bd902a39bb735141" providerId="Windows Live" clId="Web-{2C9AE239-B7A5-47B0-9E90-8219DB7A7B9C}" dt="2019-09-23T02:42:39.881" v="127"/>
          <ac:picMkLst>
            <pc:docMk/>
            <pc:sldMk cId="22213068" sldId="276"/>
            <ac:picMk id="4" creationId="{DD288928-FB3A-4A76-8ADB-EE08996B4BA2}"/>
          </ac:picMkLst>
        </pc:picChg>
        <pc:picChg chg="add del mod">
          <ac:chgData name="yoseph tajul arifin" userId="bd902a39bb735141" providerId="Windows Live" clId="Web-{2C9AE239-B7A5-47B0-9E90-8219DB7A7B9C}" dt="2019-09-23T03:04:28.798" v="143"/>
          <ac:picMkLst>
            <pc:docMk/>
            <pc:sldMk cId="22213068" sldId="276"/>
            <ac:picMk id="5" creationId="{78FD22A4-26B9-4CC2-8850-FABE9872765C}"/>
          </ac:picMkLst>
        </pc:picChg>
        <pc:picChg chg="del">
          <ac:chgData name="yoseph tajul arifin" userId="bd902a39bb735141" providerId="Windows Live" clId="Web-{2C9AE239-B7A5-47B0-9E90-8219DB7A7B9C}" dt="2019-09-23T02:42:41.350" v="128"/>
          <ac:picMkLst>
            <pc:docMk/>
            <pc:sldMk cId="22213068" sldId="276"/>
            <ac:picMk id="6" creationId="{1808AE3F-FBF5-44F1-90C3-65FEA190A5A2}"/>
          </ac:picMkLst>
        </pc:picChg>
        <pc:picChg chg="add mod">
          <ac:chgData name="yoseph tajul arifin" userId="bd902a39bb735141" providerId="Windows Live" clId="Web-{2C9AE239-B7A5-47B0-9E90-8219DB7A7B9C}" dt="2019-09-23T03:04:41.939" v="148" actId="14100"/>
          <ac:picMkLst>
            <pc:docMk/>
            <pc:sldMk cId="22213068" sldId="276"/>
            <ac:picMk id="8" creationId="{9BE988D2-1C23-4E4A-BA8D-824A553A802F}"/>
          </ac:picMkLst>
        </pc:picChg>
        <pc:picChg chg="add mod">
          <ac:chgData name="yoseph tajul arifin" userId="bd902a39bb735141" providerId="Windows Live" clId="Web-{2C9AE239-B7A5-47B0-9E90-8219DB7A7B9C}" dt="2019-09-23T03:05:34.517" v="152" actId="14100"/>
          <ac:picMkLst>
            <pc:docMk/>
            <pc:sldMk cId="22213068" sldId="276"/>
            <ac:picMk id="10" creationId="{AEE2544D-BE70-42A9-810F-26207F72AC4F}"/>
          </ac:picMkLst>
        </pc:picChg>
      </pc:sldChg>
      <pc:sldChg chg="add replId">
        <pc:chgData name="yoseph tajul arifin" userId="bd902a39bb735141" providerId="Windows Live" clId="Web-{2C9AE239-B7A5-47B0-9E90-8219DB7A7B9C}" dt="2019-09-23T03:04:24.579" v="140"/>
        <pc:sldMkLst>
          <pc:docMk/>
          <pc:sldMk cId="856935088" sldId="277"/>
        </pc:sldMkLst>
      </pc:sldChg>
      <pc:sldChg chg="addSp delSp modSp new mod ord modClrScheme chgLayout">
        <pc:chgData name="yoseph tajul arifin" userId="bd902a39bb735141" providerId="Windows Live" clId="Web-{2C9AE239-B7A5-47B0-9E90-8219DB7A7B9C}" dt="2019-09-23T03:21:03.883" v="172" actId="1076"/>
        <pc:sldMkLst>
          <pc:docMk/>
          <pc:sldMk cId="2490763006" sldId="278"/>
        </pc:sldMkLst>
        <pc:spChg chg="del">
          <ac:chgData name="yoseph tajul arifin" userId="bd902a39bb735141" providerId="Windows Live" clId="Web-{2C9AE239-B7A5-47B0-9E90-8219DB7A7B9C}" dt="2019-09-23T03:19:33.617" v="158"/>
          <ac:spMkLst>
            <pc:docMk/>
            <pc:sldMk cId="2490763006" sldId="278"/>
            <ac:spMk id="2" creationId="{E7946121-287B-4CE7-9821-F965EC85C5B9}"/>
          </ac:spMkLst>
        </pc:spChg>
        <pc:spChg chg="del">
          <ac:chgData name="yoseph tajul arifin" userId="bd902a39bb735141" providerId="Windows Live" clId="Web-{2C9AE239-B7A5-47B0-9E90-8219DB7A7B9C}" dt="2019-09-23T03:19:33.617" v="158"/>
          <ac:spMkLst>
            <pc:docMk/>
            <pc:sldMk cId="2490763006" sldId="278"/>
            <ac:spMk id="3" creationId="{4FFB9242-C9A9-4840-A19C-DED71DB42C78}"/>
          </ac:spMkLst>
        </pc:spChg>
        <pc:picChg chg="add mod">
          <ac:chgData name="yoseph tajul arifin" userId="bd902a39bb735141" providerId="Windows Live" clId="Web-{2C9AE239-B7A5-47B0-9E90-8219DB7A7B9C}" dt="2019-09-23T03:20:37.899" v="168" actId="1076"/>
          <ac:picMkLst>
            <pc:docMk/>
            <pc:sldMk cId="2490763006" sldId="278"/>
            <ac:picMk id="4" creationId="{3D7805CA-AAB9-47DD-BC92-FAB18C9A1ECD}"/>
          </ac:picMkLst>
        </pc:picChg>
        <pc:picChg chg="add mod">
          <ac:chgData name="yoseph tajul arifin" userId="bd902a39bb735141" providerId="Windows Live" clId="Web-{2C9AE239-B7A5-47B0-9E90-8219DB7A7B9C}" dt="2019-09-23T03:21:03.883" v="172" actId="1076"/>
          <ac:picMkLst>
            <pc:docMk/>
            <pc:sldMk cId="2490763006" sldId="278"/>
            <ac:picMk id="6" creationId="{2A7A8E08-DA05-40EE-9D11-302A6118840B}"/>
          </ac:picMkLst>
        </pc:picChg>
      </pc:sldChg>
      <pc:sldChg chg="addSp delSp modSp add replId">
        <pc:chgData name="yoseph tajul arifin" userId="bd902a39bb735141" providerId="Windows Live" clId="Web-{2C9AE239-B7A5-47B0-9E90-8219DB7A7B9C}" dt="2019-09-23T03:27:24.326" v="351" actId="1076"/>
        <pc:sldMkLst>
          <pc:docMk/>
          <pc:sldMk cId="3701355836" sldId="279"/>
        </pc:sldMkLst>
        <pc:spChg chg="mod">
          <ac:chgData name="yoseph tajul arifin" userId="bd902a39bb735141" providerId="Windows Live" clId="Web-{2C9AE239-B7A5-47B0-9E90-8219DB7A7B9C}" dt="2019-09-23T03:25:49.635" v="311"/>
          <ac:spMkLst>
            <pc:docMk/>
            <pc:sldMk cId="3701355836" sldId="279"/>
            <ac:spMk id="2" creationId="{B90DBEAB-D576-49A3-B812-711DF56603A9}"/>
          </ac:spMkLst>
        </pc:spChg>
        <pc:spChg chg="add del mod">
          <ac:chgData name="yoseph tajul arifin" userId="bd902a39bb735141" providerId="Windows Live" clId="Web-{2C9AE239-B7A5-47B0-9E90-8219DB7A7B9C}" dt="2019-09-23T03:23:15.724" v="224"/>
          <ac:spMkLst>
            <pc:docMk/>
            <pc:sldMk cId="3701355836" sldId="279"/>
            <ac:spMk id="5" creationId="{7D060EEA-B943-449F-AE58-30534F91232C}"/>
          </ac:spMkLst>
        </pc:spChg>
        <pc:spChg chg="add mod">
          <ac:chgData name="yoseph tajul arifin" userId="bd902a39bb735141" providerId="Windows Live" clId="Web-{2C9AE239-B7A5-47B0-9E90-8219DB7A7B9C}" dt="2019-09-23T03:27:15.744" v="349" actId="1076"/>
          <ac:spMkLst>
            <pc:docMk/>
            <pc:sldMk cId="3701355836" sldId="279"/>
            <ac:spMk id="6" creationId="{A34E49E2-027A-44DC-A5E5-C690718C9ADB}"/>
          </ac:spMkLst>
        </pc:spChg>
        <pc:spChg chg="add mod">
          <ac:chgData name="yoseph tajul arifin" userId="bd902a39bb735141" providerId="Windows Live" clId="Web-{2C9AE239-B7A5-47B0-9E90-8219DB7A7B9C}" dt="2019-09-23T03:27:18.383" v="350" actId="1076"/>
          <ac:spMkLst>
            <pc:docMk/>
            <pc:sldMk cId="3701355836" sldId="279"/>
            <ac:spMk id="8" creationId="{F95D54B3-6398-4697-97B8-2C5D289DCC9E}"/>
          </ac:spMkLst>
        </pc:spChg>
        <pc:spChg chg="add mod">
          <ac:chgData name="yoseph tajul arifin" userId="bd902a39bb735141" providerId="Windows Live" clId="Web-{2C9AE239-B7A5-47B0-9E90-8219DB7A7B9C}" dt="2019-09-23T03:27:24.326" v="351" actId="1076"/>
          <ac:spMkLst>
            <pc:docMk/>
            <pc:sldMk cId="3701355836" sldId="279"/>
            <ac:spMk id="9" creationId="{D2AC3834-FF9F-47DC-ACA5-0490FE00CE76}"/>
          </ac:spMkLst>
        </pc:spChg>
        <pc:picChg chg="del">
          <ac:chgData name="yoseph tajul arifin" userId="bd902a39bb735141" providerId="Windows Live" clId="Web-{2C9AE239-B7A5-47B0-9E90-8219DB7A7B9C}" dt="2019-09-23T03:23:12.723" v="222"/>
          <ac:picMkLst>
            <pc:docMk/>
            <pc:sldMk cId="3701355836" sldId="279"/>
            <ac:picMk id="3" creationId="{FF474E56-FC33-42C8-8B34-D0EC0214F265}"/>
          </ac:picMkLst>
        </pc:picChg>
        <pc:picChg chg="del">
          <ac:chgData name="yoseph tajul arifin" userId="bd902a39bb735141" providerId="Windows Live" clId="Web-{2C9AE239-B7A5-47B0-9E90-8219DB7A7B9C}" dt="2019-09-23T03:23:13.290" v="223"/>
          <ac:picMkLst>
            <pc:docMk/>
            <pc:sldMk cId="3701355836" sldId="279"/>
            <ac:picMk id="11" creationId="{E7F4B171-F0C4-4C5C-BFA1-5293E81FFB1F}"/>
          </ac:picMkLst>
        </pc:picChg>
      </pc:sldChg>
      <pc:sldChg chg="addSp delSp modSp new mod setBg modClrScheme chgLayout">
        <pc:chgData name="yoseph tajul arifin" userId="bd902a39bb735141" providerId="Windows Live" clId="Web-{2C9AE239-B7A5-47B0-9E90-8219DB7A7B9C}" dt="2019-09-23T03:28:42.038" v="384" actId="20577"/>
        <pc:sldMkLst>
          <pc:docMk/>
          <pc:sldMk cId="2120310757" sldId="280"/>
        </pc:sldMkLst>
        <pc:spChg chg="del">
          <ac:chgData name="yoseph tajul arifin" userId="bd902a39bb735141" providerId="Windows Live" clId="Web-{2C9AE239-B7A5-47B0-9E90-8219DB7A7B9C}" dt="2019-09-23T03:27:56.995" v="353"/>
          <ac:spMkLst>
            <pc:docMk/>
            <pc:sldMk cId="2120310757" sldId="280"/>
            <ac:spMk id="2" creationId="{82173D81-9989-40D1-ACC3-65D5A4E7AA0B}"/>
          </ac:spMkLst>
        </pc:spChg>
        <pc:spChg chg="del">
          <ac:chgData name="yoseph tajul arifin" userId="bd902a39bb735141" providerId="Windows Live" clId="Web-{2C9AE239-B7A5-47B0-9E90-8219DB7A7B9C}" dt="2019-09-23T03:27:59.452" v="354"/>
          <ac:spMkLst>
            <pc:docMk/>
            <pc:sldMk cId="2120310757" sldId="280"/>
            <ac:spMk id="3" creationId="{1596D4A0-23EC-49C8-ACF4-38A981CAA020}"/>
          </ac:spMkLst>
        </pc:spChg>
        <pc:spChg chg="add mod">
          <ac:chgData name="yoseph tajul arifin" userId="bd902a39bb735141" providerId="Windows Live" clId="Web-{2C9AE239-B7A5-47B0-9E90-8219DB7A7B9C}" dt="2019-09-23T03:28:25.469" v="359"/>
          <ac:spMkLst>
            <pc:docMk/>
            <pc:sldMk cId="2120310757" sldId="280"/>
            <ac:spMk id="4" creationId="{92EF4265-F43D-475A-BD62-B6BEDFA1ED86}"/>
          </ac:spMkLst>
        </pc:spChg>
        <pc:spChg chg="add mod">
          <ac:chgData name="yoseph tajul arifin" userId="bd902a39bb735141" providerId="Windows Live" clId="Web-{2C9AE239-B7A5-47B0-9E90-8219DB7A7B9C}" dt="2019-09-23T03:28:42.038" v="384" actId="20577"/>
          <ac:spMkLst>
            <pc:docMk/>
            <pc:sldMk cId="2120310757" sldId="280"/>
            <ac:spMk id="5" creationId="{3040D182-86D1-4B86-A51A-1BEDE9E19391}"/>
          </ac:spMkLst>
        </pc:spChg>
        <pc:spChg chg="add">
          <ac:chgData name="yoseph tajul arifin" userId="bd902a39bb735141" providerId="Windows Live" clId="Web-{2C9AE239-B7A5-47B0-9E90-8219DB7A7B9C}" dt="2019-09-23T03:28:25.469" v="359"/>
          <ac:spMkLst>
            <pc:docMk/>
            <pc:sldMk cId="2120310757" sldId="280"/>
            <ac:spMk id="10" creationId="{9A3D0CE2-91FF-49B3-A5D8-181E900D7501}"/>
          </ac:spMkLst>
        </pc:spChg>
        <pc:spChg chg="add">
          <ac:chgData name="yoseph tajul arifin" userId="bd902a39bb735141" providerId="Windows Live" clId="Web-{2C9AE239-B7A5-47B0-9E90-8219DB7A7B9C}" dt="2019-09-23T03:28:25.469" v="359"/>
          <ac:spMkLst>
            <pc:docMk/>
            <pc:sldMk cId="2120310757" sldId="280"/>
            <ac:spMk id="12" creationId="{58AEBD96-C315-4F53-9D9E-0E20E993EBFA}"/>
          </ac:spMkLst>
        </pc:spChg>
        <pc:spChg chg="add">
          <ac:chgData name="yoseph tajul arifin" userId="bd902a39bb735141" providerId="Windows Live" clId="Web-{2C9AE239-B7A5-47B0-9E90-8219DB7A7B9C}" dt="2019-09-23T03:28:25.469" v="359"/>
          <ac:spMkLst>
            <pc:docMk/>
            <pc:sldMk cId="2120310757" sldId="280"/>
            <ac:spMk id="14" creationId="{78916AAA-66F6-4DFA-88ED-7E27CF6B8DAD}"/>
          </ac:spMkLst>
        </pc:spChg>
        <pc:spChg chg="add">
          <ac:chgData name="yoseph tajul arifin" userId="bd902a39bb735141" providerId="Windows Live" clId="Web-{2C9AE239-B7A5-47B0-9E90-8219DB7A7B9C}" dt="2019-09-23T03:28:25.469" v="359"/>
          <ac:spMkLst>
            <pc:docMk/>
            <pc:sldMk cId="2120310757" sldId="280"/>
            <ac:spMk id="20" creationId="{48FDEBDB-5859-4B9E-8810-2C5CFED093F3}"/>
          </ac:spMkLst>
        </pc:spChg>
        <pc:grpChg chg="add">
          <ac:chgData name="yoseph tajul arifin" userId="bd902a39bb735141" providerId="Windows Live" clId="Web-{2C9AE239-B7A5-47B0-9E90-8219DB7A7B9C}" dt="2019-09-23T03:28:25.469" v="359"/>
          <ac:grpSpMkLst>
            <pc:docMk/>
            <pc:sldMk cId="2120310757" sldId="280"/>
            <ac:grpSpMk id="16" creationId="{A137D43F-BAD6-47F1-AA65-AEEA38A2FF30}"/>
          </ac:grpSpMkLst>
        </pc:grpChg>
        <pc:cxnChg chg="add">
          <ac:chgData name="yoseph tajul arifin" userId="bd902a39bb735141" providerId="Windows Live" clId="Web-{2C9AE239-B7A5-47B0-9E90-8219DB7A7B9C}" dt="2019-09-23T03:28:25.469" v="359"/>
          <ac:cxnSpMkLst>
            <pc:docMk/>
            <pc:sldMk cId="2120310757" sldId="280"/>
            <ac:cxnSpMk id="22" creationId="{B1D1A340-723B-4014-B5FE-204F06273136}"/>
          </ac:cxnSpMkLst>
        </pc:cxnChg>
      </pc:sldChg>
      <pc:sldChg chg="addSp delSp modSp new">
        <pc:chgData name="yoseph tajul arifin" userId="bd902a39bb735141" providerId="Windows Live" clId="Web-{2C9AE239-B7A5-47B0-9E90-8219DB7A7B9C}" dt="2019-09-23T03:44:49.745" v="674" actId="20577"/>
        <pc:sldMkLst>
          <pc:docMk/>
          <pc:sldMk cId="2080628859" sldId="281"/>
        </pc:sldMkLst>
        <pc:spChg chg="mod">
          <ac:chgData name="yoseph tajul arifin" userId="bd902a39bb735141" providerId="Windows Live" clId="Web-{2C9AE239-B7A5-47B0-9E90-8219DB7A7B9C}" dt="2019-09-23T03:44:49.745" v="674" actId="20577"/>
          <ac:spMkLst>
            <pc:docMk/>
            <pc:sldMk cId="2080628859" sldId="281"/>
            <ac:spMk id="2" creationId="{2D1A0AF8-40F8-4EA0-9AB0-C6775F44E20E}"/>
          </ac:spMkLst>
        </pc:spChg>
        <pc:spChg chg="add del mod">
          <ac:chgData name="yoseph tajul arifin" userId="bd902a39bb735141" providerId="Windows Live" clId="Web-{2C9AE239-B7A5-47B0-9E90-8219DB7A7B9C}" dt="2019-09-23T03:31:38.114" v="401"/>
          <ac:spMkLst>
            <pc:docMk/>
            <pc:sldMk cId="2080628859" sldId="281"/>
            <ac:spMk id="3" creationId="{E356F4D8-68DC-4003-839F-1F5E13D7D9C3}"/>
          </ac:spMkLst>
        </pc:spChg>
        <pc:spChg chg="add del mod">
          <ac:chgData name="yoseph tajul arifin" userId="bd902a39bb735141" providerId="Windows Live" clId="Web-{2C9AE239-B7A5-47B0-9E90-8219DB7A7B9C}" dt="2019-09-23T03:31:50.724" v="404"/>
          <ac:spMkLst>
            <pc:docMk/>
            <pc:sldMk cId="2080628859" sldId="281"/>
            <ac:spMk id="4" creationId="{1E927CA1-B4D1-461D-A83E-0E2B6495FC47}"/>
          </ac:spMkLst>
        </pc:spChg>
        <pc:spChg chg="add mod">
          <ac:chgData name="yoseph tajul arifin" userId="bd902a39bb735141" providerId="Windows Live" clId="Web-{2C9AE239-B7A5-47B0-9E90-8219DB7A7B9C}" dt="2019-09-23T03:36:29.570" v="463" actId="20577"/>
          <ac:spMkLst>
            <pc:docMk/>
            <pc:sldMk cId="2080628859" sldId="281"/>
            <ac:spMk id="5" creationId="{2F36B970-CAD3-415E-8BC7-4D7710C3B22C}"/>
          </ac:spMkLst>
        </pc:spChg>
        <pc:spChg chg="add mod">
          <ac:chgData name="yoseph tajul arifin" userId="bd902a39bb735141" providerId="Windows Live" clId="Web-{2C9AE239-B7A5-47B0-9E90-8219DB7A7B9C}" dt="2019-09-23T03:36:41.632" v="467" actId="20577"/>
          <ac:spMkLst>
            <pc:docMk/>
            <pc:sldMk cId="2080628859" sldId="281"/>
            <ac:spMk id="6" creationId="{BC07FCE8-0F1C-4060-80CD-46D72D06979A}"/>
          </ac:spMkLst>
        </pc:spChg>
        <pc:spChg chg="add del mod">
          <ac:chgData name="yoseph tajul arifin" userId="bd902a39bb735141" providerId="Windows Live" clId="Web-{2C9AE239-B7A5-47B0-9E90-8219DB7A7B9C}" dt="2019-09-23T03:34:22.115" v="432"/>
          <ac:spMkLst>
            <pc:docMk/>
            <pc:sldMk cId="2080628859" sldId="281"/>
            <ac:spMk id="7" creationId="{BAABCD3A-238B-49F5-A66B-A1F0A93F1524}"/>
          </ac:spMkLst>
        </pc:spChg>
        <pc:spChg chg="add mod">
          <ac:chgData name="yoseph tajul arifin" userId="bd902a39bb735141" providerId="Windows Live" clId="Web-{2C9AE239-B7A5-47B0-9E90-8219DB7A7B9C}" dt="2019-09-23T03:33:34.459" v="425" actId="1076"/>
          <ac:spMkLst>
            <pc:docMk/>
            <pc:sldMk cId="2080628859" sldId="281"/>
            <ac:spMk id="8" creationId="{7DEDB33C-3C87-4B89-BCDD-7A9033C836C3}"/>
          </ac:spMkLst>
        </pc:spChg>
        <pc:spChg chg="add mod">
          <ac:chgData name="yoseph tajul arifin" userId="bd902a39bb735141" providerId="Windows Live" clId="Web-{2C9AE239-B7A5-47B0-9E90-8219DB7A7B9C}" dt="2019-09-23T03:37:12.226" v="487" actId="20577"/>
          <ac:spMkLst>
            <pc:docMk/>
            <pc:sldMk cId="2080628859" sldId="281"/>
            <ac:spMk id="9" creationId="{141F6734-9207-43C3-9A41-56895A673489}"/>
          </ac:spMkLst>
        </pc:spChg>
        <pc:spChg chg="add mod">
          <ac:chgData name="yoseph tajul arifin" userId="bd902a39bb735141" providerId="Windows Live" clId="Web-{2C9AE239-B7A5-47B0-9E90-8219DB7A7B9C}" dt="2019-09-23T03:37:26.867" v="496" actId="20577"/>
          <ac:spMkLst>
            <pc:docMk/>
            <pc:sldMk cId="2080628859" sldId="281"/>
            <ac:spMk id="10" creationId="{5899F385-24C6-4E7D-9118-5C8AC3982232}"/>
          </ac:spMkLst>
        </pc:spChg>
        <pc:spChg chg="add mod">
          <ac:chgData name="yoseph tajul arifin" userId="bd902a39bb735141" providerId="Windows Live" clId="Web-{2C9AE239-B7A5-47B0-9E90-8219DB7A7B9C}" dt="2019-09-23T03:38:26.102" v="516"/>
          <ac:spMkLst>
            <pc:docMk/>
            <pc:sldMk cId="2080628859" sldId="281"/>
            <ac:spMk id="11" creationId="{2870DD5E-036C-4685-B89C-223FDE27390F}"/>
          </ac:spMkLst>
        </pc:spChg>
      </pc:sldChg>
      <pc:sldChg chg="addSp delSp modSp add mod replId modClrScheme chgLayout">
        <pc:chgData name="yoseph tajul arifin" userId="bd902a39bb735141" providerId="Windows Live" clId="Web-{2C9AE239-B7A5-47B0-9E90-8219DB7A7B9C}" dt="2019-09-23T03:44:36.323" v="671" actId="1076"/>
        <pc:sldMkLst>
          <pc:docMk/>
          <pc:sldMk cId="1022064130" sldId="282"/>
        </pc:sldMkLst>
        <pc:spChg chg="mod ord">
          <ac:chgData name="yoseph tajul arifin" userId="bd902a39bb735141" providerId="Windows Live" clId="Web-{2C9AE239-B7A5-47B0-9E90-8219DB7A7B9C}" dt="2019-09-23T03:44:16.432" v="659"/>
          <ac:spMkLst>
            <pc:docMk/>
            <pc:sldMk cId="1022064130" sldId="282"/>
            <ac:spMk id="2" creationId="{2D1A0AF8-40F8-4EA0-9AB0-C6775F44E20E}"/>
          </ac:spMkLst>
        </pc:spChg>
        <pc:spChg chg="mod">
          <ac:chgData name="yoseph tajul arifin" userId="bd902a39bb735141" providerId="Windows Live" clId="Web-{2C9AE239-B7A5-47B0-9E90-8219DB7A7B9C}" dt="2019-09-23T03:44:28.120" v="664" actId="1076"/>
          <ac:spMkLst>
            <pc:docMk/>
            <pc:sldMk cId="1022064130" sldId="282"/>
            <ac:spMk id="5" creationId="{2F36B970-CAD3-415E-8BC7-4D7710C3B22C}"/>
          </ac:spMkLst>
        </pc:spChg>
        <pc:spChg chg="mod">
          <ac:chgData name="yoseph tajul arifin" userId="bd902a39bb735141" providerId="Windows Live" clId="Web-{2C9AE239-B7A5-47B0-9E90-8219DB7A7B9C}" dt="2019-09-23T03:44:28.120" v="665" actId="1076"/>
          <ac:spMkLst>
            <pc:docMk/>
            <pc:sldMk cId="1022064130" sldId="282"/>
            <ac:spMk id="6" creationId="{BC07FCE8-0F1C-4060-80CD-46D72D06979A}"/>
          </ac:spMkLst>
        </pc:spChg>
        <pc:spChg chg="add del mod ord">
          <ac:chgData name="yoseph tajul arifin" userId="bd902a39bb735141" providerId="Windows Live" clId="Web-{2C9AE239-B7A5-47B0-9E90-8219DB7A7B9C}" dt="2019-09-23T03:44:20.479" v="660"/>
          <ac:spMkLst>
            <pc:docMk/>
            <pc:sldMk cId="1022064130" sldId="282"/>
            <ac:spMk id="7" creationId="{8BABC097-EA43-46FC-9E11-1F70568B983E}"/>
          </ac:spMkLst>
        </pc:spChg>
        <pc:spChg chg="del">
          <ac:chgData name="yoseph tajul arifin" userId="bd902a39bb735141" providerId="Windows Live" clId="Web-{2C9AE239-B7A5-47B0-9E90-8219DB7A7B9C}" dt="2019-09-23T03:40:02.634" v="565"/>
          <ac:spMkLst>
            <pc:docMk/>
            <pc:sldMk cId="1022064130" sldId="282"/>
            <ac:spMk id="8" creationId="{7DEDB33C-3C87-4B89-BCDD-7A9033C836C3}"/>
          </ac:spMkLst>
        </pc:spChg>
        <pc:spChg chg="del">
          <ac:chgData name="yoseph tajul arifin" userId="bd902a39bb735141" providerId="Windows Live" clId="Web-{2C9AE239-B7A5-47B0-9E90-8219DB7A7B9C}" dt="2019-09-23T03:40:02.634" v="564"/>
          <ac:spMkLst>
            <pc:docMk/>
            <pc:sldMk cId="1022064130" sldId="282"/>
            <ac:spMk id="9" creationId="{141F6734-9207-43C3-9A41-56895A673489}"/>
          </ac:spMkLst>
        </pc:spChg>
        <pc:spChg chg="mod">
          <ac:chgData name="yoseph tajul arifin" userId="bd902a39bb735141" providerId="Windows Live" clId="Web-{2C9AE239-B7A5-47B0-9E90-8219DB7A7B9C}" dt="2019-09-23T03:44:28.135" v="666" actId="1076"/>
          <ac:spMkLst>
            <pc:docMk/>
            <pc:sldMk cId="1022064130" sldId="282"/>
            <ac:spMk id="10" creationId="{5899F385-24C6-4E7D-9118-5C8AC3982232}"/>
          </ac:spMkLst>
        </pc:spChg>
        <pc:spChg chg="del">
          <ac:chgData name="yoseph tajul arifin" userId="bd902a39bb735141" providerId="Windows Live" clId="Web-{2C9AE239-B7A5-47B0-9E90-8219DB7A7B9C}" dt="2019-09-23T03:40:09.962" v="566"/>
          <ac:spMkLst>
            <pc:docMk/>
            <pc:sldMk cId="1022064130" sldId="282"/>
            <ac:spMk id="11" creationId="{2870DD5E-036C-4685-B89C-223FDE27390F}"/>
          </ac:spMkLst>
        </pc:spChg>
        <pc:spChg chg="add mod">
          <ac:chgData name="yoseph tajul arifin" userId="bd902a39bb735141" providerId="Windows Live" clId="Web-{2C9AE239-B7A5-47B0-9E90-8219DB7A7B9C}" dt="2019-09-23T03:44:28.151" v="667" actId="1076"/>
          <ac:spMkLst>
            <pc:docMk/>
            <pc:sldMk cId="1022064130" sldId="282"/>
            <ac:spMk id="12" creationId="{45522DC0-6328-4150-9F85-ADD3946AC70E}"/>
          </ac:spMkLst>
        </pc:spChg>
        <pc:spChg chg="add mod">
          <ac:chgData name="yoseph tajul arifin" userId="bd902a39bb735141" providerId="Windows Live" clId="Web-{2C9AE239-B7A5-47B0-9E90-8219DB7A7B9C}" dt="2019-09-23T03:44:31.964" v="670" actId="1076"/>
          <ac:spMkLst>
            <pc:docMk/>
            <pc:sldMk cId="1022064130" sldId="282"/>
            <ac:spMk id="13" creationId="{0DF60449-A49C-4EDD-9352-9E742508EF1F}"/>
          </ac:spMkLst>
        </pc:spChg>
        <pc:cxnChg chg="add del">
          <ac:chgData name="yoseph tajul arifin" userId="bd902a39bb735141" providerId="Windows Live" clId="Web-{2C9AE239-B7A5-47B0-9E90-8219DB7A7B9C}" dt="2019-09-23T03:41:46.087" v="604"/>
          <ac:cxnSpMkLst>
            <pc:docMk/>
            <pc:sldMk cId="1022064130" sldId="282"/>
            <ac:cxnSpMk id="3" creationId="{454B8E86-4E66-4CEC-B650-BB119BDC9321}"/>
          </ac:cxnSpMkLst>
        </pc:cxnChg>
        <pc:cxnChg chg="add mod ord">
          <ac:chgData name="yoseph tajul arifin" userId="bd902a39bb735141" providerId="Windows Live" clId="Web-{2C9AE239-B7A5-47B0-9E90-8219DB7A7B9C}" dt="2019-09-23T03:44:28.104" v="663" actId="1076"/>
          <ac:cxnSpMkLst>
            <pc:docMk/>
            <pc:sldMk cId="1022064130" sldId="282"/>
            <ac:cxnSpMk id="4" creationId="{52AD07FB-E789-4598-9F3C-5B54FDAB6A31}"/>
          </ac:cxnSpMkLst>
        </pc:cxnChg>
        <pc:cxnChg chg="add mod ord">
          <ac:chgData name="yoseph tajul arifin" userId="bd902a39bb735141" providerId="Windows Live" clId="Web-{2C9AE239-B7A5-47B0-9E90-8219DB7A7B9C}" dt="2019-09-23T03:44:28.089" v="662" actId="1076"/>
          <ac:cxnSpMkLst>
            <pc:docMk/>
            <pc:sldMk cId="1022064130" sldId="282"/>
            <ac:cxnSpMk id="14" creationId="{0B6985BA-ACB0-4BCA-B854-88212B09D414}"/>
          </ac:cxnSpMkLst>
        </pc:cxnChg>
        <pc:cxnChg chg="add mod ord">
          <ac:chgData name="yoseph tajul arifin" userId="bd902a39bb735141" providerId="Windows Live" clId="Web-{2C9AE239-B7A5-47B0-9E90-8219DB7A7B9C}" dt="2019-09-23T03:44:28.073" v="661" actId="1076"/>
          <ac:cxnSpMkLst>
            <pc:docMk/>
            <pc:sldMk cId="1022064130" sldId="282"/>
            <ac:cxnSpMk id="15" creationId="{48BC4466-8AD4-474A-800A-0AD368DA834F}"/>
          </ac:cxnSpMkLst>
        </pc:cxnChg>
        <pc:cxnChg chg="add mod">
          <ac:chgData name="yoseph tajul arifin" userId="bd902a39bb735141" providerId="Windows Live" clId="Web-{2C9AE239-B7A5-47B0-9E90-8219DB7A7B9C}" dt="2019-09-23T03:44:36.323" v="671" actId="1076"/>
          <ac:cxnSpMkLst>
            <pc:docMk/>
            <pc:sldMk cId="1022064130" sldId="282"/>
            <ac:cxnSpMk id="16" creationId="{88A0AFFA-D750-47B9-ADFD-FF659C39246E}"/>
          </ac:cxnSpMkLst>
        </pc:cxnChg>
      </pc:sldChg>
    </pc:docChg>
  </pc:docChgLst>
  <pc:docChgLst>
    <pc:chgData name="yoseph tajul arifin" userId="bd902a39bb735141" providerId="LiveId" clId="{2E3DA81A-A011-4B31-867D-B20F8ED4D2D3}"/>
    <pc:docChg chg="undo custSel addSld modSld">
      <pc:chgData name="yoseph tajul arifin" userId="bd902a39bb735141" providerId="LiveId" clId="{2E3DA81A-A011-4B31-867D-B20F8ED4D2D3}" dt="2019-09-17T10:39:03.735" v="1722" actId="478"/>
      <pc:docMkLst>
        <pc:docMk/>
      </pc:docMkLst>
      <pc:sldChg chg="modSp">
        <pc:chgData name="yoseph tajul arifin" userId="bd902a39bb735141" providerId="LiveId" clId="{2E3DA81A-A011-4B31-867D-B20F8ED4D2D3}" dt="2019-09-17T10:14:12.971" v="1326"/>
        <pc:sldMkLst>
          <pc:docMk/>
          <pc:sldMk cId="1040731204" sldId="257"/>
        </pc:sldMkLst>
        <pc:picChg chg="mod">
          <ac:chgData name="yoseph tajul arifin" userId="bd902a39bb735141" providerId="LiveId" clId="{2E3DA81A-A011-4B31-867D-B20F8ED4D2D3}" dt="2019-09-17T10:14:12.971" v="1326"/>
          <ac:picMkLst>
            <pc:docMk/>
            <pc:sldMk cId="1040731204" sldId="257"/>
            <ac:picMk id="4" creationId="{66938BE3-54BA-4B45-956C-C30888A212B1}"/>
          </ac:picMkLst>
        </pc:picChg>
      </pc:sldChg>
      <pc:sldChg chg="addSp modSp add">
        <pc:chgData name="yoseph tajul arifin" userId="bd902a39bb735141" providerId="LiveId" clId="{2E3DA81A-A011-4B31-867D-B20F8ED4D2D3}" dt="2019-09-17T09:18:50.465" v="272" actId="11"/>
        <pc:sldMkLst>
          <pc:docMk/>
          <pc:sldMk cId="3692550937" sldId="258"/>
        </pc:sldMkLst>
        <pc:spChg chg="mod">
          <ac:chgData name="yoseph tajul arifin" userId="bd902a39bb735141" providerId="LiveId" clId="{2E3DA81A-A011-4B31-867D-B20F8ED4D2D3}" dt="2019-09-17T09:14:09.336" v="10" actId="20577"/>
          <ac:spMkLst>
            <pc:docMk/>
            <pc:sldMk cId="3692550937" sldId="258"/>
            <ac:spMk id="2" creationId="{32A95922-0EEF-45FD-BAEC-2E1FEAC2396F}"/>
          </ac:spMkLst>
        </pc:spChg>
        <pc:spChg chg="mod">
          <ac:chgData name="yoseph tajul arifin" userId="bd902a39bb735141" providerId="LiveId" clId="{2E3DA81A-A011-4B31-867D-B20F8ED4D2D3}" dt="2019-09-17T09:18:50.465" v="272" actId="11"/>
          <ac:spMkLst>
            <pc:docMk/>
            <pc:sldMk cId="3692550937" sldId="258"/>
            <ac:spMk id="3" creationId="{4C0413AC-2BF4-43A6-80C0-D335C7FB4EDA}"/>
          </ac:spMkLst>
        </pc:spChg>
        <pc:spChg chg="add mod">
          <ac:chgData name="yoseph tajul arifin" userId="bd902a39bb735141" providerId="LiveId" clId="{2E3DA81A-A011-4B31-867D-B20F8ED4D2D3}" dt="2019-09-17T09:18:40.239" v="270" actId="27636"/>
          <ac:spMkLst>
            <pc:docMk/>
            <pc:sldMk cId="3692550937" sldId="258"/>
            <ac:spMk id="4" creationId="{C89DF2EB-89A0-44E9-94F0-FFCC9DCB315E}"/>
          </ac:spMkLst>
        </pc:spChg>
      </pc:sldChg>
      <pc:sldChg chg="modSp add">
        <pc:chgData name="yoseph tajul arifin" userId="bd902a39bb735141" providerId="LiveId" clId="{2E3DA81A-A011-4B31-867D-B20F8ED4D2D3}" dt="2019-09-17T09:25:44.540" v="522" actId="20577"/>
        <pc:sldMkLst>
          <pc:docMk/>
          <pc:sldMk cId="2540452997" sldId="259"/>
        </pc:sldMkLst>
        <pc:spChg chg="mod">
          <ac:chgData name="yoseph tajul arifin" userId="bd902a39bb735141" providerId="LiveId" clId="{2E3DA81A-A011-4B31-867D-B20F8ED4D2D3}" dt="2019-09-17T09:20:47.951" v="292" actId="20577"/>
          <ac:spMkLst>
            <pc:docMk/>
            <pc:sldMk cId="2540452997" sldId="259"/>
            <ac:spMk id="2" creationId="{2214D680-5231-466D-86EF-7FBFC1139AA3}"/>
          </ac:spMkLst>
        </pc:spChg>
        <pc:spChg chg="mod">
          <ac:chgData name="yoseph tajul arifin" userId="bd902a39bb735141" providerId="LiveId" clId="{2E3DA81A-A011-4B31-867D-B20F8ED4D2D3}" dt="2019-09-17T09:25:44.540" v="522" actId="20577"/>
          <ac:spMkLst>
            <pc:docMk/>
            <pc:sldMk cId="2540452997" sldId="259"/>
            <ac:spMk id="3" creationId="{8D892055-95A4-4A2E-998D-93B75A677D6E}"/>
          </ac:spMkLst>
        </pc:spChg>
      </pc:sldChg>
      <pc:sldChg chg="addSp modSp add">
        <pc:chgData name="yoseph tajul arifin" userId="bd902a39bb735141" providerId="LiveId" clId="{2E3DA81A-A011-4B31-867D-B20F8ED4D2D3}" dt="2019-09-17T10:12:56.364" v="1324" actId="14100"/>
        <pc:sldMkLst>
          <pc:docMk/>
          <pc:sldMk cId="3392041123" sldId="260"/>
        </pc:sldMkLst>
        <pc:spChg chg="mod">
          <ac:chgData name="yoseph tajul arifin" userId="bd902a39bb735141" providerId="LiveId" clId="{2E3DA81A-A011-4B31-867D-B20F8ED4D2D3}" dt="2019-09-17T09:27:45.659" v="532" actId="20577"/>
          <ac:spMkLst>
            <pc:docMk/>
            <pc:sldMk cId="3392041123" sldId="260"/>
            <ac:spMk id="2" creationId="{7448725E-6269-45E8-B8A2-CF55FD0FC286}"/>
          </ac:spMkLst>
        </pc:spChg>
        <pc:spChg chg="mod">
          <ac:chgData name="yoseph tajul arifin" userId="bd902a39bb735141" providerId="LiveId" clId="{2E3DA81A-A011-4B31-867D-B20F8ED4D2D3}" dt="2019-09-17T10:12:35.408" v="1320" actId="14100"/>
          <ac:spMkLst>
            <pc:docMk/>
            <pc:sldMk cId="3392041123" sldId="260"/>
            <ac:spMk id="3" creationId="{7FE379BA-815C-4E1B-9BD4-8992E7D04EBA}"/>
          </ac:spMkLst>
        </pc:spChg>
        <pc:spChg chg="add mod">
          <ac:chgData name="yoseph tajul arifin" userId="bd902a39bb735141" providerId="LiveId" clId="{2E3DA81A-A011-4B31-867D-B20F8ED4D2D3}" dt="2019-09-17T10:12:56.364" v="1324" actId="14100"/>
          <ac:spMkLst>
            <pc:docMk/>
            <pc:sldMk cId="3392041123" sldId="260"/>
            <ac:spMk id="4" creationId="{9386D73E-0EE0-4FA2-8FFD-1218D4F4C3CB}"/>
          </ac:spMkLst>
        </pc:spChg>
      </pc:sldChg>
      <pc:sldChg chg="delSp modSp add">
        <pc:chgData name="yoseph tajul arifin" userId="bd902a39bb735141" providerId="LiveId" clId="{2E3DA81A-A011-4B31-867D-B20F8ED4D2D3}" dt="2019-09-17T10:28:05.049" v="1606" actId="27636"/>
        <pc:sldMkLst>
          <pc:docMk/>
          <pc:sldMk cId="345478565" sldId="261"/>
        </pc:sldMkLst>
        <pc:spChg chg="mod">
          <ac:chgData name="yoseph tajul arifin" userId="bd902a39bb735141" providerId="LiveId" clId="{2E3DA81A-A011-4B31-867D-B20F8ED4D2D3}" dt="2019-09-17T10:16:20.824" v="1339" actId="20577"/>
          <ac:spMkLst>
            <pc:docMk/>
            <pc:sldMk cId="345478565" sldId="261"/>
            <ac:spMk id="2" creationId="{7448725E-6269-45E8-B8A2-CF55FD0FC286}"/>
          </ac:spMkLst>
        </pc:spChg>
        <pc:spChg chg="mod">
          <ac:chgData name="yoseph tajul arifin" userId="bd902a39bb735141" providerId="LiveId" clId="{2E3DA81A-A011-4B31-867D-B20F8ED4D2D3}" dt="2019-09-17T10:28:05.049" v="1606" actId="27636"/>
          <ac:spMkLst>
            <pc:docMk/>
            <pc:sldMk cId="345478565" sldId="261"/>
            <ac:spMk id="3" creationId="{7FE379BA-815C-4E1B-9BD4-8992E7D04EBA}"/>
          </ac:spMkLst>
        </pc:spChg>
        <pc:spChg chg="del">
          <ac:chgData name="yoseph tajul arifin" userId="bd902a39bb735141" providerId="LiveId" clId="{2E3DA81A-A011-4B31-867D-B20F8ED4D2D3}" dt="2019-09-17T10:27:59.822" v="1604" actId="478"/>
          <ac:spMkLst>
            <pc:docMk/>
            <pc:sldMk cId="345478565" sldId="261"/>
            <ac:spMk id="4" creationId="{9386D73E-0EE0-4FA2-8FFD-1218D4F4C3CB}"/>
          </ac:spMkLst>
        </pc:spChg>
      </pc:sldChg>
      <pc:sldChg chg="addSp delSp modSp add">
        <pc:chgData name="yoseph tajul arifin" userId="bd902a39bb735141" providerId="LiveId" clId="{2E3DA81A-A011-4B31-867D-B20F8ED4D2D3}" dt="2019-09-17T10:37:18.784" v="1689" actId="20577"/>
        <pc:sldMkLst>
          <pc:docMk/>
          <pc:sldMk cId="2540544781" sldId="262"/>
        </pc:sldMkLst>
        <pc:spChg chg="mod">
          <ac:chgData name="yoseph tajul arifin" userId="bd902a39bb735141" providerId="LiveId" clId="{2E3DA81A-A011-4B31-867D-B20F8ED4D2D3}" dt="2019-09-17T10:31:35.798" v="1618" actId="20577"/>
          <ac:spMkLst>
            <pc:docMk/>
            <pc:sldMk cId="2540544781" sldId="262"/>
            <ac:spMk id="2" creationId="{7448725E-6269-45E8-B8A2-CF55FD0FC286}"/>
          </ac:spMkLst>
        </pc:spChg>
        <pc:spChg chg="del">
          <ac:chgData name="yoseph tajul arifin" userId="bd902a39bb735141" providerId="LiveId" clId="{2E3DA81A-A011-4B31-867D-B20F8ED4D2D3}" dt="2019-09-17T10:31:39.485" v="1619" actId="478"/>
          <ac:spMkLst>
            <pc:docMk/>
            <pc:sldMk cId="2540544781" sldId="262"/>
            <ac:spMk id="3" creationId="{7FE379BA-815C-4E1B-9BD4-8992E7D04EBA}"/>
          </ac:spMkLst>
        </pc:spChg>
        <pc:spChg chg="add del mod">
          <ac:chgData name="yoseph tajul arifin" userId="bd902a39bb735141" providerId="LiveId" clId="{2E3DA81A-A011-4B31-867D-B20F8ED4D2D3}" dt="2019-09-17T10:31:41.736" v="1620" actId="478"/>
          <ac:spMkLst>
            <pc:docMk/>
            <pc:sldMk cId="2540544781" sldId="262"/>
            <ac:spMk id="5" creationId="{2689B8BA-DCFC-455C-94FF-01855ABB9CCB}"/>
          </ac:spMkLst>
        </pc:spChg>
        <pc:spChg chg="add mod">
          <ac:chgData name="yoseph tajul arifin" userId="bd902a39bb735141" providerId="LiveId" clId="{2E3DA81A-A011-4B31-867D-B20F8ED4D2D3}" dt="2019-09-17T10:35:42.426" v="1649" actId="1076"/>
          <ac:spMkLst>
            <pc:docMk/>
            <pc:sldMk cId="2540544781" sldId="262"/>
            <ac:spMk id="6" creationId="{BBD2E951-45CD-418F-9971-FC6F61DF568A}"/>
          </ac:spMkLst>
        </pc:spChg>
        <pc:spChg chg="add mod">
          <ac:chgData name="yoseph tajul arifin" userId="bd902a39bb735141" providerId="LiveId" clId="{2E3DA81A-A011-4B31-867D-B20F8ED4D2D3}" dt="2019-09-17T10:35:59.894" v="1654" actId="20577"/>
          <ac:spMkLst>
            <pc:docMk/>
            <pc:sldMk cId="2540544781" sldId="262"/>
            <ac:spMk id="10" creationId="{B28F875B-C341-4454-AD6F-DB3FB9405357}"/>
          </ac:spMkLst>
        </pc:spChg>
        <pc:spChg chg="add mod">
          <ac:chgData name="yoseph tajul arifin" userId="bd902a39bb735141" providerId="LiveId" clId="{2E3DA81A-A011-4B31-867D-B20F8ED4D2D3}" dt="2019-09-17T10:36:29.402" v="1668" actId="6549"/>
          <ac:spMkLst>
            <pc:docMk/>
            <pc:sldMk cId="2540544781" sldId="262"/>
            <ac:spMk id="11" creationId="{74C29482-BFA5-49D4-9B83-30C25883E92B}"/>
          </ac:spMkLst>
        </pc:spChg>
        <pc:spChg chg="add mod">
          <ac:chgData name="yoseph tajul arifin" userId="bd902a39bb735141" providerId="LiveId" clId="{2E3DA81A-A011-4B31-867D-B20F8ED4D2D3}" dt="2019-09-17T10:36:54.748" v="1677" actId="1037"/>
          <ac:spMkLst>
            <pc:docMk/>
            <pc:sldMk cId="2540544781" sldId="262"/>
            <ac:spMk id="12" creationId="{18C7CF47-E174-49FE-9F40-34FFE17A0CBF}"/>
          </ac:spMkLst>
        </pc:spChg>
        <pc:spChg chg="add mod">
          <ac:chgData name="yoseph tajul arifin" userId="bd902a39bb735141" providerId="LiveId" clId="{2E3DA81A-A011-4B31-867D-B20F8ED4D2D3}" dt="2019-09-17T10:37:07.207" v="1685" actId="20577"/>
          <ac:spMkLst>
            <pc:docMk/>
            <pc:sldMk cId="2540544781" sldId="262"/>
            <ac:spMk id="13" creationId="{B55751F8-61AE-4392-9EF9-5C36B0DE790B}"/>
          </ac:spMkLst>
        </pc:spChg>
        <pc:spChg chg="add mod">
          <ac:chgData name="yoseph tajul arifin" userId="bd902a39bb735141" providerId="LiveId" clId="{2E3DA81A-A011-4B31-867D-B20F8ED4D2D3}" dt="2019-09-17T10:37:18.784" v="1689" actId="20577"/>
          <ac:spMkLst>
            <pc:docMk/>
            <pc:sldMk cId="2540544781" sldId="262"/>
            <ac:spMk id="14" creationId="{E2FF054C-23A6-410E-9FE3-E5B27FCD14DB}"/>
          </ac:spMkLst>
        </pc:spChg>
        <pc:picChg chg="add mod">
          <ac:chgData name="yoseph tajul arifin" userId="bd902a39bb735141" providerId="LiveId" clId="{2E3DA81A-A011-4B31-867D-B20F8ED4D2D3}" dt="2019-09-17T10:34:28.398" v="1642" actId="1076"/>
          <ac:picMkLst>
            <pc:docMk/>
            <pc:sldMk cId="2540544781" sldId="262"/>
            <ac:picMk id="1026" creationId="{37053177-A0C0-49A4-812C-7D555DCEBA7D}"/>
          </ac:picMkLst>
        </pc:picChg>
        <pc:picChg chg="add mod">
          <ac:chgData name="yoseph tajul arifin" userId="bd902a39bb735141" providerId="LiveId" clId="{2E3DA81A-A011-4B31-867D-B20F8ED4D2D3}" dt="2019-09-17T10:34:30.353" v="1643" actId="1076"/>
          <ac:picMkLst>
            <pc:docMk/>
            <pc:sldMk cId="2540544781" sldId="262"/>
            <ac:picMk id="1028" creationId="{D8885805-4E5C-4098-9FA7-22E5267B5715}"/>
          </ac:picMkLst>
        </pc:picChg>
        <pc:picChg chg="add mod">
          <ac:chgData name="yoseph tajul arifin" userId="bd902a39bb735141" providerId="LiveId" clId="{2E3DA81A-A011-4B31-867D-B20F8ED4D2D3}" dt="2019-09-17T10:34:24.566" v="1640" actId="1076"/>
          <ac:picMkLst>
            <pc:docMk/>
            <pc:sldMk cId="2540544781" sldId="262"/>
            <ac:picMk id="1030" creationId="{C0B76508-CC28-48EF-9BEF-C4E9DF287E8A}"/>
          </ac:picMkLst>
        </pc:picChg>
      </pc:sldChg>
      <pc:sldChg chg="addSp delSp modSp add">
        <pc:chgData name="yoseph tajul arifin" userId="bd902a39bb735141" providerId="LiveId" clId="{2E3DA81A-A011-4B31-867D-B20F8ED4D2D3}" dt="2019-09-17T10:39:03.735" v="1722" actId="478"/>
        <pc:sldMkLst>
          <pc:docMk/>
          <pc:sldMk cId="2481680518" sldId="263"/>
        </pc:sldMkLst>
        <pc:spChg chg="mod">
          <ac:chgData name="yoseph tajul arifin" userId="bd902a39bb735141" providerId="LiveId" clId="{2E3DA81A-A011-4B31-867D-B20F8ED4D2D3}" dt="2019-09-17T10:37:59.480" v="1705" actId="6549"/>
          <ac:spMkLst>
            <pc:docMk/>
            <pc:sldMk cId="2481680518" sldId="263"/>
            <ac:spMk id="2" creationId="{7448725E-6269-45E8-B8A2-CF55FD0FC286}"/>
          </ac:spMkLst>
        </pc:spChg>
        <pc:spChg chg="del">
          <ac:chgData name="yoseph tajul arifin" userId="bd902a39bb735141" providerId="LiveId" clId="{2E3DA81A-A011-4B31-867D-B20F8ED4D2D3}" dt="2019-09-17T10:39:03.735" v="1722" actId="478"/>
          <ac:spMkLst>
            <pc:docMk/>
            <pc:sldMk cId="2481680518" sldId="263"/>
            <ac:spMk id="6" creationId="{BBD2E951-45CD-418F-9971-FC6F61DF568A}"/>
          </ac:spMkLst>
        </pc:spChg>
        <pc:spChg chg="del">
          <ac:chgData name="yoseph tajul arifin" userId="bd902a39bb735141" providerId="LiveId" clId="{2E3DA81A-A011-4B31-867D-B20F8ED4D2D3}" dt="2019-09-17T10:38:33.046" v="1715" actId="478"/>
          <ac:spMkLst>
            <pc:docMk/>
            <pc:sldMk cId="2481680518" sldId="263"/>
            <ac:spMk id="10" creationId="{B28F875B-C341-4454-AD6F-DB3FB9405357}"/>
          </ac:spMkLst>
        </pc:spChg>
        <pc:spChg chg="del">
          <ac:chgData name="yoseph tajul arifin" userId="bd902a39bb735141" providerId="LiveId" clId="{2E3DA81A-A011-4B31-867D-B20F8ED4D2D3}" dt="2019-09-17T10:38:35.309" v="1716" actId="478"/>
          <ac:spMkLst>
            <pc:docMk/>
            <pc:sldMk cId="2481680518" sldId="263"/>
            <ac:spMk id="11" creationId="{74C29482-BFA5-49D4-9B83-30C25883E92B}"/>
          </ac:spMkLst>
        </pc:spChg>
        <pc:spChg chg="del">
          <ac:chgData name="yoseph tajul arifin" userId="bd902a39bb735141" providerId="LiveId" clId="{2E3DA81A-A011-4B31-867D-B20F8ED4D2D3}" dt="2019-09-17T10:39:02.083" v="1721" actId="478"/>
          <ac:spMkLst>
            <pc:docMk/>
            <pc:sldMk cId="2481680518" sldId="263"/>
            <ac:spMk id="12" creationId="{18C7CF47-E174-49FE-9F40-34FFE17A0CBF}"/>
          </ac:spMkLst>
        </pc:spChg>
        <pc:spChg chg="del">
          <ac:chgData name="yoseph tajul arifin" userId="bd902a39bb735141" providerId="LiveId" clId="{2E3DA81A-A011-4B31-867D-B20F8ED4D2D3}" dt="2019-09-17T10:38:21.641" v="1709" actId="478"/>
          <ac:spMkLst>
            <pc:docMk/>
            <pc:sldMk cId="2481680518" sldId="263"/>
            <ac:spMk id="13" creationId="{B55751F8-61AE-4392-9EF9-5C36B0DE790B}"/>
          </ac:spMkLst>
        </pc:spChg>
        <pc:spChg chg="del">
          <ac:chgData name="yoseph tajul arifin" userId="bd902a39bb735141" providerId="LiveId" clId="{2E3DA81A-A011-4B31-867D-B20F8ED4D2D3}" dt="2019-09-17T10:38:28.027" v="1713" actId="478"/>
          <ac:spMkLst>
            <pc:docMk/>
            <pc:sldMk cId="2481680518" sldId="263"/>
            <ac:spMk id="14" creationId="{E2FF054C-23A6-410E-9FE3-E5B27FCD14DB}"/>
          </ac:spMkLst>
        </pc:spChg>
        <pc:picChg chg="del">
          <ac:chgData name="yoseph tajul arifin" userId="bd902a39bb735141" providerId="LiveId" clId="{2E3DA81A-A011-4B31-867D-B20F8ED4D2D3}" dt="2019-09-17T10:38:59.264" v="1720" actId="478"/>
          <ac:picMkLst>
            <pc:docMk/>
            <pc:sldMk cId="2481680518" sldId="263"/>
            <ac:picMk id="1026" creationId="{37053177-A0C0-49A4-812C-7D555DCEBA7D}"/>
          </ac:picMkLst>
        </pc:picChg>
        <pc:picChg chg="del">
          <ac:chgData name="yoseph tajul arifin" userId="bd902a39bb735141" providerId="LiveId" clId="{2E3DA81A-A011-4B31-867D-B20F8ED4D2D3}" dt="2019-09-17T10:38:20.471" v="1708" actId="478"/>
          <ac:picMkLst>
            <pc:docMk/>
            <pc:sldMk cId="2481680518" sldId="263"/>
            <ac:picMk id="1028" creationId="{D8885805-4E5C-4098-9FA7-22E5267B5715}"/>
          </ac:picMkLst>
        </pc:picChg>
        <pc:picChg chg="del">
          <ac:chgData name="yoseph tajul arifin" userId="bd902a39bb735141" providerId="LiveId" clId="{2E3DA81A-A011-4B31-867D-B20F8ED4D2D3}" dt="2019-09-17T10:38:26.338" v="1712" actId="478"/>
          <ac:picMkLst>
            <pc:docMk/>
            <pc:sldMk cId="2481680518" sldId="263"/>
            <ac:picMk id="1030" creationId="{C0B76508-CC28-48EF-9BEF-C4E9DF287E8A}"/>
          </ac:picMkLst>
        </pc:picChg>
        <pc:picChg chg="add mod">
          <ac:chgData name="yoseph tajul arifin" userId="bd902a39bb735141" providerId="LiveId" clId="{2E3DA81A-A011-4B31-867D-B20F8ED4D2D3}" dt="2019-09-17T10:38:56.981" v="1719" actId="1076"/>
          <ac:picMkLst>
            <pc:docMk/>
            <pc:sldMk cId="2481680518" sldId="263"/>
            <ac:picMk id="2050" creationId="{0B61FA89-9722-414E-8BFF-A63B4AE9BA68}"/>
          </ac:picMkLst>
        </pc:picChg>
      </pc:sldChg>
    </pc:docChg>
  </pc:docChgLst>
  <pc:docChgLst>
    <pc:chgData clId="Web-{04234D7D-36CE-4096-B655-BDC3D3AD50EE}"/>
    <pc:docChg chg="modSld">
      <pc:chgData name="" userId="" providerId="" clId="Web-{04234D7D-36CE-4096-B655-BDC3D3AD50EE}" dt="2022-04-07T04:41:18.905" v="1" actId="1076"/>
      <pc:docMkLst>
        <pc:docMk/>
      </pc:docMkLst>
      <pc:sldChg chg="modSp">
        <pc:chgData name="" userId="" providerId="" clId="Web-{04234D7D-36CE-4096-B655-BDC3D3AD50EE}" dt="2022-04-07T04:41:18.905" v="1" actId="1076"/>
        <pc:sldMkLst>
          <pc:docMk/>
          <pc:sldMk cId="2349763020" sldId="275"/>
        </pc:sldMkLst>
        <pc:picChg chg="mod">
          <ac:chgData name="" userId="" providerId="" clId="Web-{04234D7D-36CE-4096-B655-BDC3D3AD50EE}" dt="2022-04-07T04:41:18.905" v="1" actId="1076"/>
          <ac:picMkLst>
            <pc:docMk/>
            <pc:sldMk cId="2349763020" sldId="275"/>
            <ac:picMk id="4" creationId="{DD288928-FB3A-4A76-8ADB-EE08996B4BA2}"/>
          </ac:picMkLst>
        </pc:picChg>
      </pc:sldChg>
    </pc:docChg>
  </pc:docChgLst>
  <pc:docChgLst>
    <pc:chgData name="yoseph tajul arifin" userId="bd902a39bb735141" providerId="Windows Live" clId="Web-{242563B7-C39D-43C1-A1A9-42CFB185C4B5}"/>
    <pc:docChg chg="modSld">
      <pc:chgData name="yoseph tajul arifin" userId="bd902a39bb735141" providerId="Windows Live" clId="Web-{242563B7-C39D-43C1-A1A9-42CFB185C4B5}" dt="2019-09-25T08:12:36.883" v="19" actId="1076"/>
      <pc:docMkLst>
        <pc:docMk/>
      </pc:docMkLst>
      <pc:sldChg chg="addSp modSp">
        <pc:chgData name="yoseph tajul arifin" userId="bd902a39bb735141" providerId="Windows Live" clId="Web-{242563B7-C39D-43C1-A1A9-42CFB185C4B5}" dt="2019-09-25T08:12:36.883" v="19" actId="1076"/>
        <pc:sldMkLst>
          <pc:docMk/>
          <pc:sldMk cId="3195455750" sldId="256"/>
        </pc:sldMkLst>
        <pc:spChg chg="add mod">
          <ac:chgData name="yoseph tajul arifin" userId="bd902a39bb735141" providerId="Windows Live" clId="Web-{242563B7-C39D-43C1-A1A9-42CFB185C4B5}" dt="2019-09-25T08:12:36.883" v="19" actId="1076"/>
          <ac:spMkLst>
            <pc:docMk/>
            <pc:sldMk cId="3195455750" sldId="256"/>
            <ac:spMk id="4" creationId="{26225C41-3C33-414D-9674-D7693DF0DAAC}"/>
          </ac:spMkLst>
        </pc:spChg>
      </pc:sldChg>
    </pc:docChg>
  </pc:docChgLst>
  <pc:docChgLst>
    <pc:chgData name="Guest User" providerId="Windows Live" clId="Web-{900EC49E-0F87-423F-9BE4-85706BC98E07}"/>
    <pc:docChg chg="modSld">
      <pc:chgData name="Guest User" userId="" providerId="Windows Live" clId="Web-{900EC49E-0F87-423F-9BE4-85706BC98E07}" dt="2022-04-10T03:09:35.174" v="2" actId="1076"/>
      <pc:docMkLst>
        <pc:docMk/>
      </pc:docMkLst>
      <pc:sldChg chg="modSp">
        <pc:chgData name="Guest User" userId="" providerId="Windows Live" clId="Web-{900EC49E-0F87-423F-9BE4-85706BC98E07}" dt="2022-04-10T03:09:35.174" v="2" actId="1076"/>
        <pc:sldMkLst>
          <pc:docMk/>
          <pc:sldMk cId="2349763020" sldId="275"/>
        </pc:sldMkLst>
        <pc:picChg chg="mod">
          <ac:chgData name="Guest User" userId="" providerId="Windows Live" clId="Web-{900EC49E-0F87-423F-9BE4-85706BC98E07}" dt="2022-04-10T03:09:35.174" v="2" actId="1076"/>
          <ac:picMkLst>
            <pc:docMk/>
            <pc:sldMk cId="2349763020" sldId="275"/>
            <ac:picMk id="4" creationId="{DD288928-FB3A-4A76-8ADB-EE08996B4BA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A3E9C6-A9CA-4FB2-8F6B-DB5642CD73A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BF55A0D-3622-4287-A6E0-DA5668CB42DE}">
      <dgm:prSet/>
      <dgm:spPr/>
      <dgm:t>
        <a:bodyPr/>
        <a:lstStyle/>
        <a:p>
          <a:r>
            <a:rPr lang="id-ID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Single line code</a:t>
          </a:r>
          <a:endParaRPr lang="en-US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C5767826-6697-4ED8-BE14-16268DC99CD3}" type="parTrans" cxnId="{1CE5B7CD-0D9D-46F5-AF30-BC298D35AEA5}">
      <dgm:prSet/>
      <dgm:spPr/>
      <dgm:t>
        <a:bodyPr/>
        <a:lstStyle/>
        <a:p>
          <a:endParaRPr lang="en-US"/>
        </a:p>
      </dgm:t>
    </dgm:pt>
    <dgm:pt modelId="{C8D2FD8A-75C0-4450-9CD0-1442B25E46DF}" type="sibTrans" cxnId="{1CE5B7CD-0D9D-46F5-AF30-BC298D35AEA5}">
      <dgm:prSet/>
      <dgm:spPr/>
      <dgm:t>
        <a:bodyPr/>
        <a:lstStyle/>
        <a:p>
          <a:endParaRPr lang="en-US"/>
        </a:p>
      </dgm:t>
    </dgm:pt>
    <dgm:pt modelId="{5EC8B337-18EF-4391-B5BF-8272778A0578}">
      <dgm:prSet/>
      <dgm:spPr/>
      <dgm:t>
        <a:bodyPr/>
        <a:lstStyle/>
        <a:p>
          <a:r>
            <a:rPr lang="id-ID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Multi line code</a:t>
          </a:r>
          <a:endParaRPr lang="en-US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1CF3E65F-A1A0-4DAE-A9F5-7A5BAAE001F1}" type="parTrans" cxnId="{B2E95550-01F4-4C23-B60C-C575A90E7257}">
      <dgm:prSet/>
      <dgm:spPr/>
      <dgm:t>
        <a:bodyPr/>
        <a:lstStyle/>
        <a:p>
          <a:endParaRPr lang="en-US"/>
        </a:p>
      </dgm:t>
    </dgm:pt>
    <dgm:pt modelId="{C0786397-D060-474C-95E0-5FB36E4647BA}" type="sibTrans" cxnId="{B2E95550-01F4-4C23-B60C-C575A90E7257}">
      <dgm:prSet/>
      <dgm:spPr/>
      <dgm:t>
        <a:bodyPr/>
        <a:lstStyle/>
        <a:p>
          <a:endParaRPr lang="en-US"/>
        </a:p>
      </dgm:t>
    </dgm:pt>
    <dgm:pt modelId="{12CD9CFE-355F-4EA0-A3BE-0D26CCBB4767}">
      <dgm:prSet/>
      <dgm:spPr/>
      <dgm:t>
        <a:bodyPr/>
        <a:lstStyle/>
        <a:p>
          <a:r>
            <a:rPr lang="id-ID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Indentasi</a:t>
          </a:r>
          <a:endParaRPr lang="en-US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4BE8C3F9-2D8A-498F-8C5A-347D3A8AE985}" type="parTrans" cxnId="{0FBDA140-0563-4433-9209-CDC89ADB79A0}">
      <dgm:prSet/>
      <dgm:spPr/>
      <dgm:t>
        <a:bodyPr/>
        <a:lstStyle/>
        <a:p>
          <a:endParaRPr lang="en-US"/>
        </a:p>
      </dgm:t>
    </dgm:pt>
    <dgm:pt modelId="{85F4178E-E9F4-4E78-8DEF-4F11C9306C17}" type="sibTrans" cxnId="{0FBDA140-0563-4433-9209-CDC89ADB79A0}">
      <dgm:prSet/>
      <dgm:spPr/>
      <dgm:t>
        <a:bodyPr/>
        <a:lstStyle/>
        <a:p>
          <a:endParaRPr lang="en-US"/>
        </a:p>
      </dgm:t>
    </dgm:pt>
    <dgm:pt modelId="{F930213F-B30A-4CCC-90AC-49440FC8FD3E}">
      <dgm:prSet/>
      <dgm:spPr/>
      <dgm:t>
        <a:bodyPr/>
        <a:lstStyle/>
        <a:p>
          <a:r>
            <a:rPr lang="id-ID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Kutip</a:t>
          </a:r>
          <a:endParaRPr lang="en-US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E2A09AC2-0C88-4CF5-BB3F-45308AF2FF3E}" type="parTrans" cxnId="{FDB82F9A-0A5B-40F9-BFC7-739BD401BDA4}">
      <dgm:prSet/>
      <dgm:spPr/>
      <dgm:t>
        <a:bodyPr/>
        <a:lstStyle/>
        <a:p>
          <a:endParaRPr lang="en-US"/>
        </a:p>
      </dgm:t>
    </dgm:pt>
    <dgm:pt modelId="{C56241AC-21AA-409E-95D2-939E884357FC}" type="sibTrans" cxnId="{FDB82F9A-0A5B-40F9-BFC7-739BD401BDA4}">
      <dgm:prSet/>
      <dgm:spPr/>
      <dgm:t>
        <a:bodyPr/>
        <a:lstStyle/>
        <a:p>
          <a:endParaRPr lang="en-US"/>
        </a:p>
      </dgm:t>
    </dgm:pt>
    <dgm:pt modelId="{AA159BD8-D115-41A4-9AAA-F64B68AD4B7A}">
      <dgm:prSet/>
      <dgm:spPr/>
      <dgm:t>
        <a:bodyPr/>
        <a:lstStyle/>
        <a:p>
          <a:r>
            <a:rPr lang="id-ID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 single quote (‘) untuk kata</a:t>
          </a:r>
          <a:endParaRPr 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2D383D12-9C58-4A53-BF48-9901AB1AF38A}" type="parTrans" cxnId="{84D5F4FB-F0D1-4E35-9E3C-22A79C9C714C}">
      <dgm:prSet/>
      <dgm:spPr/>
      <dgm:t>
        <a:bodyPr/>
        <a:lstStyle/>
        <a:p>
          <a:endParaRPr lang="en-US"/>
        </a:p>
      </dgm:t>
    </dgm:pt>
    <dgm:pt modelId="{2C5BB1C5-B501-499E-BA0D-133FDE8ED70B}" type="sibTrans" cxnId="{84D5F4FB-F0D1-4E35-9E3C-22A79C9C714C}">
      <dgm:prSet/>
      <dgm:spPr/>
      <dgm:t>
        <a:bodyPr/>
        <a:lstStyle/>
        <a:p>
          <a:endParaRPr lang="en-US"/>
        </a:p>
      </dgm:t>
    </dgm:pt>
    <dgm:pt modelId="{D4B966FA-30BF-49C5-B137-744D55282918}">
      <dgm:prSet/>
      <dgm:spPr/>
      <dgm:t>
        <a:bodyPr/>
        <a:lstStyle/>
        <a:p>
          <a:r>
            <a:rPr lang="id-ID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 do</a:t>
          </a:r>
          <a:r>
            <a:rPr 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a</a:t>
          </a:r>
          <a:r>
            <a:rPr lang="id-ID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uble quote (“) untuk kalimat</a:t>
          </a:r>
          <a:endParaRPr lang="en-US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A5D2942A-2798-4481-92B0-3174569475BE}" type="parTrans" cxnId="{EF744E43-1489-4556-A8F4-C761B58D8C44}">
      <dgm:prSet/>
      <dgm:spPr/>
      <dgm:t>
        <a:bodyPr/>
        <a:lstStyle/>
        <a:p>
          <a:endParaRPr lang="en-US"/>
        </a:p>
      </dgm:t>
    </dgm:pt>
    <dgm:pt modelId="{47E81612-7567-448D-BF28-DD6F31DA41A7}" type="sibTrans" cxnId="{EF744E43-1489-4556-A8F4-C761B58D8C44}">
      <dgm:prSet/>
      <dgm:spPr/>
      <dgm:t>
        <a:bodyPr/>
        <a:lstStyle/>
        <a:p>
          <a:endParaRPr lang="en-US"/>
        </a:p>
      </dgm:t>
    </dgm:pt>
    <dgm:pt modelId="{34BCC006-831A-4942-B7EB-D75E11015610}">
      <dgm:prSet/>
      <dgm:spPr/>
      <dgm:t>
        <a:bodyPr/>
        <a:lstStyle/>
        <a:p>
          <a:r>
            <a:rPr lang="id-ID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 triple quote (“””) untuk paragraf</a:t>
          </a:r>
          <a:endParaRPr lang="en-US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621CC8FC-D078-4CED-A250-05C89A19B109}" type="parTrans" cxnId="{24435B35-99C3-4133-85E3-D87B31E36795}">
      <dgm:prSet/>
      <dgm:spPr/>
      <dgm:t>
        <a:bodyPr/>
        <a:lstStyle/>
        <a:p>
          <a:endParaRPr lang="en-US"/>
        </a:p>
      </dgm:t>
    </dgm:pt>
    <dgm:pt modelId="{ADDF9179-F955-4D23-82CE-829FD0E9EFAA}" type="sibTrans" cxnId="{24435B35-99C3-4133-85E3-D87B31E36795}">
      <dgm:prSet/>
      <dgm:spPr/>
      <dgm:t>
        <a:bodyPr/>
        <a:lstStyle/>
        <a:p>
          <a:endParaRPr lang="en-US"/>
        </a:p>
      </dgm:t>
    </dgm:pt>
    <dgm:pt modelId="{F0438D95-2A7E-4FDE-9695-E0DE196842F0}">
      <dgm:prSet/>
      <dgm:spPr/>
      <dgm:t>
        <a:bodyPr/>
        <a:lstStyle/>
        <a:p>
          <a:r>
            <a:rPr lang="id-ID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Komentar</a:t>
          </a:r>
          <a:endParaRPr lang="en-US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C7197F79-9D0C-4DA7-B7AC-7379BA0E2BB0}" type="parTrans" cxnId="{4184CF24-0D19-4198-92D6-6187550D771D}">
      <dgm:prSet/>
      <dgm:spPr/>
      <dgm:t>
        <a:bodyPr/>
        <a:lstStyle/>
        <a:p>
          <a:endParaRPr lang="en-US"/>
        </a:p>
      </dgm:t>
    </dgm:pt>
    <dgm:pt modelId="{05683678-4F6C-4146-AC6C-1C0DFFC2E9EF}" type="sibTrans" cxnId="{4184CF24-0D19-4198-92D6-6187550D771D}">
      <dgm:prSet/>
      <dgm:spPr/>
      <dgm:t>
        <a:bodyPr/>
        <a:lstStyle/>
        <a:p>
          <a:endParaRPr lang="en-US"/>
        </a:p>
      </dgm:t>
    </dgm:pt>
    <dgm:pt modelId="{55B1088D-0898-435A-8A3F-6E275C5FF204}">
      <dgm:prSet/>
      <dgm:spPr/>
      <dgm:t>
        <a:bodyPr/>
        <a:lstStyle/>
        <a:p>
          <a:r>
            <a:rPr lang="id-ID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 menggunakan tanda pagar (#)</a:t>
          </a:r>
          <a:endParaRPr lang="en-US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E6EBC2C2-F807-4AE8-8A1C-65EA32CD94B7}" type="parTrans" cxnId="{039D14B4-BCA0-4A5A-A360-1A60556CD09A}">
      <dgm:prSet/>
      <dgm:spPr/>
      <dgm:t>
        <a:bodyPr/>
        <a:lstStyle/>
        <a:p>
          <a:endParaRPr lang="en-US"/>
        </a:p>
      </dgm:t>
    </dgm:pt>
    <dgm:pt modelId="{D132BC93-547E-477B-8C8D-342A130150C4}" type="sibTrans" cxnId="{039D14B4-BCA0-4A5A-A360-1A60556CD09A}">
      <dgm:prSet/>
      <dgm:spPr/>
      <dgm:t>
        <a:bodyPr/>
        <a:lstStyle/>
        <a:p>
          <a:endParaRPr lang="en-US"/>
        </a:p>
      </dgm:t>
    </dgm:pt>
    <dgm:pt modelId="{49A589D1-3F03-498F-852D-47A12A74971E}" type="pres">
      <dgm:prSet presAssocID="{CBA3E9C6-A9CA-4FB2-8F6B-DB5642CD73A4}" presName="linear" presStyleCnt="0">
        <dgm:presLayoutVars>
          <dgm:animLvl val="lvl"/>
          <dgm:resizeHandles val="exact"/>
        </dgm:presLayoutVars>
      </dgm:prSet>
      <dgm:spPr/>
    </dgm:pt>
    <dgm:pt modelId="{76E74599-1689-4CA7-9E04-BFF8C7C11BCD}" type="pres">
      <dgm:prSet presAssocID="{2BF55A0D-3622-4287-A6E0-DA5668CB42D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A3924E7-32F6-4488-986F-0B6D38FAD2AC}" type="pres">
      <dgm:prSet presAssocID="{C8D2FD8A-75C0-4450-9CD0-1442B25E46DF}" presName="spacer" presStyleCnt="0"/>
      <dgm:spPr/>
    </dgm:pt>
    <dgm:pt modelId="{7904657A-EDA2-48CF-9073-D1962C7B61BC}" type="pres">
      <dgm:prSet presAssocID="{5EC8B337-18EF-4391-B5BF-8272778A057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92D6D94-7768-420E-9EC8-737FD46DD3CF}" type="pres">
      <dgm:prSet presAssocID="{C0786397-D060-474C-95E0-5FB36E4647BA}" presName="spacer" presStyleCnt="0"/>
      <dgm:spPr/>
    </dgm:pt>
    <dgm:pt modelId="{85A6A182-2250-4DD6-B9ED-32C195B56A33}" type="pres">
      <dgm:prSet presAssocID="{12CD9CFE-355F-4EA0-A3BE-0D26CCBB476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4CF9D38-4B0C-4143-B915-39018DC6DA88}" type="pres">
      <dgm:prSet presAssocID="{85F4178E-E9F4-4E78-8DEF-4F11C9306C17}" presName="spacer" presStyleCnt="0"/>
      <dgm:spPr/>
    </dgm:pt>
    <dgm:pt modelId="{FC37770E-B24F-4ECC-AEFC-B4C8C8552692}" type="pres">
      <dgm:prSet presAssocID="{F930213F-B30A-4CCC-90AC-49440FC8FD3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FB1E72A-EFE1-4DB4-88D0-A4B7161EABD0}" type="pres">
      <dgm:prSet presAssocID="{F930213F-B30A-4CCC-90AC-49440FC8FD3E}" presName="childText" presStyleLbl="revTx" presStyleIdx="0" presStyleCnt="2">
        <dgm:presLayoutVars>
          <dgm:bulletEnabled val="1"/>
        </dgm:presLayoutVars>
      </dgm:prSet>
      <dgm:spPr/>
    </dgm:pt>
    <dgm:pt modelId="{45678784-DB01-4CD0-860C-3B2A2F22B4AE}" type="pres">
      <dgm:prSet presAssocID="{F0438D95-2A7E-4FDE-9695-E0DE196842F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E193581C-333D-4D7E-A857-70D2A10D12A5}" type="pres">
      <dgm:prSet presAssocID="{F0438D95-2A7E-4FDE-9695-E0DE196842F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AA2F921-5943-4102-8B04-28555ED1F3EF}" type="presOf" srcId="{AA159BD8-D115-41A4-9AAA-F64B68AD4B7A}" destId="{7FB1E72A-EFE1-4DB4-88D0-A4B7161EABD0}" srcOrd="0" destOrd="0" presId="urn:microsoft.com/office/officeart/2005/8/layout/vList2"/>
    <dgm:cxn modelId="{4184CF24-0D19-4198-92D6-6187550D771D}" srcId="{CBA3E9C6-A9CA-4FB2-8F6B-DB5642CD73A4}" destId="{F0438D95-2A7E-4FDE-9695-E0DE196842F0}" srcOrd="4" destOrd="0" parTransId="{C7197F79-9D0C-4DA7-B7AC-7379BA0E2BB0}" sibTransId="{05683678-4F6C-4146-AC6C-1C0DFFC2E9EF}"/>
    <dgm:cxn modelId="{24435B35-99C3-4133-85E3-D87B31E36795}" srcId="{F930213F-B30A-4CCC-90AC-49440FC8FD3E}" destId="{34BCC006-831A-4942-B7EB-D75E11015610}" srcOrd="2" destOrd="0" parTransId="{621CC8FC-D078-4CED-A250-05C89A19B109}" sibTransId="{ADDF9179-F955-4D23-82CE-829FD0E9EFAA}"/>
    <dgm:cxn modelId="{87BD9A3E-B229-4591-9BE0-9916767BD151}" type="presOf" srcId="{2BF55A0D-3622-4287-A6E0-DA5668CB42DE}" destId="{76E74599-1689-4CA7-9E04-BFF8C7C11BCD}" srcOrd="0" destOrd="0" presId="urn:microsoft.com/office/officeart/2005/8/layout/vList2"/>
    <dgm:cxn modelId="{0FBDA140-0563-4433-9209-CDC89ADB79A0}" srcId="{CBA3E9C6-A9CA-4FB2-8F6B-DB5642CD73A4}" destId="{12CD9CFE-355F-4EA0-A3BE-0D26CCBB4767}" srcOrd="2" destOrd="0" parTransId="{4BE8C3F9-2D8A-498F-8C5A-347D3A8AE985}" sibTransId="{85F4178E-E9F4-4E78-8DEF-4F11C9306C17}"/>
    <dgm:cxn modelId="{E88EC15B-7A3E-4646-9B9B-64C378272BED}" type="presOf" srcId="{5EC8B337-18EF-4391-B5BF-8272778A0578}" destId="{7904657A-EDA2-48CF-9073-D1962C7B61BC}" srcOrd="0" destOrd="0" presId="urn:microsoft.com/office/officeart/2005/8/layout/vList2"/>
    <dgm:cxn modelId="{F59F7A5E-C5C3-492C-860E-18286CB16E76}" type="presOf" srcId="{CBA3E9C6-A9CA-4FB2-8F6B-DB5642CD73A4}" destId="{49A589D1-3F03-498F-852D-47A12A74971E}" srcOrd="0" destOrd="0" presId="urn:microsoft.com/office/officeart/2005/8/layout/vList2"/>
    <dgm:cxn modelId="{EF744E43-1489-4556-A8F4-C761B58D8C44}" srcId="{F930213F-B30A-4CCC-90AC-49440FC8FD3E}" destId="{D4B966FA-30BF-49C5-B137-744D55282918}" srcOrd="1" destOrd="0" parTransId="{A5D2942A-2798-4481-92B0-3174569475BE}" sibTransId="{47E81612-7567-448D-BF28-DD6F31DA41A7}"/>
    <dgm:cxn modelId="{D90C3A47-DA1F-4FEE-810B-0AC36BE7D3EC}" type="presOf" srcId="{D4B966FA-30BF-49C5-B137-744D55282918}" destId="{7FB1E72A-EFE1-4DB4-88D0-A4B7161EABD0}" srcOrd="0" destOrd="1" presId="urn:microsoft.com/office/officeart/2005/8/layout/vList2"/>
    <dgm:cxn modelId="{0634644B-81F7-41CF-ADFF-4D78357058BE}" type="presOf" srcId="{34BCC006-831A-4942-B7EB-D75E11015610}" destId="{7FB1E72A-EFE1-4DB4-88D0-A4B7161EABD0}" srcOrd="0" destOrd="2" presId="urn:microsoft.com/office/officeart/2005/8/layout/vList2"/>
    <dgm:cxn modelId="{ACB6736D-BEE8-43D7-A433-0E3290521AE0}" type="presOf" srcId="{F930213F-B30A-4CCC-90AC-49440FC8FD3E}" destId="{FC37770E-B24F-4ECC-AEFC-B4C8C8552692}" srcOrd="0" destOrd="0" presId="urn:microsoft.com/office/officeart/2005/8/layout/vList2"/>
    <dgm:cxn modelId="{B2E95550-01F4-4C23-B60C-C575A90E7257}" srcId="{CBA3E9C6-A9CA-4FB2-8F6B-DB5642CD73A4}" destId="{5EC8B337-18EF-4391-B5BF-8272778A0578}" srcOrd="1" destOrd="0" parTransId="{1CF3E65F-A1A0-4DAE-A9F5-7A5BAAE001F1}" sibTransId="{C0786397-D060-474C-95E0-5FB36E4647BA}"/>
    <dgm:cxn modelId="{FDB82F9A-0A5B-40F9-BFC7-739BD401BDA4}" srcId="{CBA3E9C6-A9CA-4FB2-8F6B-DB5642CD73A4}" destId="{F930213F-B30A-4CCC-90AC-49440FC8FD3E}" srcOrd="3" destOrd="0" parTransId="{E2A09AC2-0C88-4CF5-BB3F-45308AF2FF3E}" sibTransId="{C56241AC-21AA-409E-95D2-939E884357FC}"/>
    <dgm:cxn modelId="{039D14B4-BCA0-4A5A-A360-1A60556CD09A}" srcId="{F0438D95-2A7E-4FDE-9695-E0DE196842F0}" destId="{55B1088D-0898-435A-8A3F-6E275C5FF204}" srcOrd="0" destOrd="0" parTransId="{E6EBC2C2-F807-4AE8-8A1C-65EA32CD94B7}" sibTransId="{D132BC93-547E-477B-8C8D-342A130150C4}"/>
    <dgm:cxn modelId="{637704B5-9C37-45D8-A59C-788441AF2467}" type="presOf" srcId="{55B1088D-0898-435A-8A3F-6E275C5FF204}" destId="{E193581C-333D-4D7E-A857-70D2A10D12A5}" srcOrd="0" destOrd="0" presId="urn:microsoft.com/office/officeart/2005/8/layout/vList2"/>
    <dgm:cxn modelId="{1C2991B9-D7FF-4D7D-9110-3CBEC53B4F4D}" type="presOf" srcId="{F0438D95-2A7E-4FDE-9695-E0DE196842F0}" destId="{45678784-DB01-4CD0-860C-3B2A2F22B4AE}" srcOrd="0" destOrd="0" presId="urn:microsoft.com/office/officeart/2005/8/layout/vList2"/>
    <dgm:cxn modelId="{1CE5B7CD-0D9D-46F5-AF30-BC298D35AEA5}" srcId="{CBA3E9C6-A9CA-4FB2-8F6B-DB5642CD73A4}" destId="{2BF55A0D-3622-4287-A6E0-DA5668CB42DE}" srcOrd="0" destOrd="0" parTransId="{C5767826-6697-4ED8-BE14-16268DC99CD3}" sibTransId="{C8D2FD8A-75C0-4450-9CD0-1442B25E46DF}"/>
    <dgm:cxn modelId="{0A6125DC-1D75-4C55-BDC8-F2934D05CC0A}" type="presOf" srcId="{12CD9CFE-355F-4EA0-A3BE-0D26CCBB4767}" destId="{85A6A182-2250-4DD6-B9ED-32C195B56A33}" srcOrd="0" destOrd="0" presId="urn:microsoft.com/office/officeart/2005/8/layout/vList2"/>
    <dgm:cxn modelId="{84D5F4FB-F0D1-4E35-9E3C-22A79C9C714C}" srcId="{F930213F-B30A-4CCC-90AC-49440FC8FD3E}" destId="{AA159BD8-D115-41A4-9AAA-F64B68AD4B7A}" srcOrd="0" destOrd="0" parTransId="{2D383D12-9C58-4A53-BF48-9901AB1AF38A}" sibTransId="{2C5BB1C5-B501-499E-BA0D-133FDE8ED70B}"/>
    <dgm:cxn modelId="{29BF6DCF-A121-4B98-B94C-6FD4CABEFBC6}" type="presParOf" srcId="{49A589D1-3F03-498F-852D-47A12A74971E}" destId="{76E74599-1689-4CA7-9E04-BFF8C7C11BCD}" srcOrd="0" destOrd="0" presId="urn:microsoft.com/office/officeart/2005/8/layout/vList2"/>
    <dgm:cxn modelId="{6DE06C3E-301E-4078-8B53-4E89D0CB74CF}" type="presParOf" srcId="{49A589D1-3F03-498F-852D-47A12A74971E}" destId="{7A3924E7-32F6-4488-986F-0B6D38FAD2AC}" srcOrd="1" destOrd="0" presId="urn:microsoft.com/office/officeart/2005/8/layout/vList2"/>
    <dgm:cxn modelId="{8CB248AB-D923-430E-9ECC-33DE82B0A3B2}" type="presParOf" srcId="{49A589D1-3F03-498F-852D-47A12A74971E}" destId="{7904657A-EDA2-48CF-9073-D1962C7B61BC}" srcOrd="2" destOrd="0" presId="urn:microsoft.com/office/officeart/2005/8/layout/vList2"/>
    <dgm:cxn modelId="{A45BACAE-512E-4509-AE7B-3BCA82328E7C}" type="presParOf" srcId="{49A589D1-3F03-498F-852D-47A12A74971E}" destId="{292D6D94-7768-420E-9EC8-737FD46DD3CF}" srcOrd="3" destOrd="0" presId="urn:microsoft.com/office/officeart/2005/8/layout/vList2"/>
    <dgm:cxn modelId="{9A5EA8D5-207A-4177-B379-3C0961BFFE12}" type="presParOf" srcId="{49A589D1-3F03-498F-852D-47A12A74971E}" destId="{85A6A182-2250-4DD6-B9ED-32C195B56A33}" srcOrd="4" destOrd="0" presId="urn:microsoft.com/office/officeart/2005/8/layout/vList2"/>
    <dgm:cxn modelId="{4D826D80-B337-4B99-A726-FD44FA30E08F}" type="presParOf" srcId="{49A589D1-3F03-498F-852D-47A12A74971E}" destId="{E4CF9D38-4B0C-4143-B915-39018DC6DA88}" srcOrd="5" destOrd="0" presId="urn:microsoft.com/office/officeart/2005/8/layout/vList2"/>
    <dgm:cxn modelId="{90170C5F-5372-4AEC-A1B9-12DC99A3F93C}" type="presParOf" srcId="{49A589D1-3F03-498F-852D-47A12A74971E}" destId="{FC37770E-B24F-4ECC-AEFC-B4C8C8552692}" srcOrd="6" destOrd="0" presId="urn:microsoft.com/office/officeart/2005/8/layout/vList2"/>
    <dgm:cxn modelId="{CABC8EF8-A27E-41BB-9E63-9085BDF37C00}" type="presParOf" srcId="{49A589D1-3F03-498F-852D-47A12A74971E}" destId="{7FB1E72A-EFE1-4DB4-88D0-A4B7161EABD0}" srcOrd="7" destOrd="0" presId="urn:microsoft.com/office/officeart/2005/8/layout/vList2"/>
    <dgm:cxn modelId="{9F38C9C5-AD9B-48F9-90C4-9D618BED7905}" type="presParOf" srcId="{49A589D1-3F03-498F-852D-47A12A74971E}" destId="{45678784-DB01-4CD0-860C-3B2A2F22B4AE}" srcOrd="8" destOrd="0" presId="urn:microsoft.com/office/officeart/2005/8/layout/vList2"/>
    <dgm:cxn modelId="{AC7E29A6-B0BC-4F2D-856E-805941A08F53}" type="presParOf" srcId="{49A589D1-3F03-498F-852D-47A12A74971E}" destId="{E193581C-333D-4D7E-A857-70D2A10D12A5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E74599-1689-4CA7-9E04-BFF8C7C11BCD}">
      <dsp:nvSpPr>
        <dsp:cNvPr id="0" name=""/>
        <dsp:cNvSpPr/>
      </dsp:nvSpPr>
      <dsp:spPr>
        <a:xfrm>
          <a:off x="0" y="11612"/>
          <a:ext cx="5141912" cy="702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000" b="1" kern="12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Single line code</a:t>
          </a:r>
          <a:endParaRPr lang="en-US" sz="3000" b="1" kern="1200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>
        <a:off x="34269" y="45881"/>
        <a:ext cx="5073374" cy="633462"/>
      </dsp:txXfrm>
    </dsp:sp>
    <dsp:sp modelId="{7904657A-EDA2-48CF-9073-D1962C7B61BC}">
      <dsp:nvSpPr>
        <dsp:cNvPr id="0" name=""/>
        <dsp:cNvSpPr/>
      </dsp:nvSpPr>
      <dsp:spPr>
        <a:xfrm>
          <a:off x="0" y="800012"/>
          <a:ext cx="5141912" cy="702000"/>
        </a:xfrm>
        <a:prstGeom prst="roundRect">
          <a:avLst/>
        </a:prstGeom>
        <a:solidFill>
          <a:schemeClr val="accent2">
            <a:hueOff val="-2466032"/>
            <a:satOff val="-7676"/>
            <a:lumOff val="22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000" b="1" kern="12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Multi line code</a:t>
          </a:r>
          <a:endParaRPr lang="en-US" sz="3000" b="1" kern="1200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>
        <a:off x="34269" y="834281"/>
        <a:ext cx="5073374" cy="633462"/>
      </dsp:txXfrm>
    </dsp:sp>
    <dsp:sp modelId="{85A6A182-2250-4DD6-B9ED-32C195B56A33}">
      <dsp:nvSpPr>
        <dsp:cNvPr id="0" name=""/>
        <dsp:cNvSpPr/>
      </dsp:nvSpPr>
      <dsp:spPr>
        <a:xfrm>
          <a:off x="0" y="1588412"/>
          <a:ext cx="5141912" cy="702000"/>
        </a:xfrm>
        <a:prstGeom prst="roundRect">
          <a:avLst/>
        </a:prstGeom>
        <a:solidFill>
          <a:schemeClr val="accent2">
            <a:hueOff val="-4932063"/>
            <a:satOff val="-15352"/>
            <a:lumOff val="45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000" b="1" kern="12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Indentasi</a:t>
          </a:r>
          <a:endParaRPr lang="en-US" sz="3000" b="1" kern="1200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>
        <a:off x="34269" y="1622681"/>
        <a:ext cx="5073374" cy="633462"/>
      </dsp:txXfrm>
    </dsp:sp>
    <dsp:sp modelId="{FC37770E-B24F-4ECC-AEFC-B4C8C8552692}">
      <dsp:nvSpPr>
        <dsp:cNvPr id="0" name=""/>
        <dsp:cNvSpPr/>
      </dsp:nvSpPr>
      <dsp:spPr>
        <a:xfrm>
          <a:off x="0" y="2376812"/>
          <a:ext cx="5141912" cy="702000"/>
        </a:xfrm>
        <a:prstGeom prst="roundRect">
          <a:avLst/>
        </a:prstGeom>
        <a:solidFill>
          <a:schemeClr val="accent2">
            <a:hueOff val="-7398095"/>
            <a:satOff val="-23029"/>
            <a:lumOff val="6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000" b="1" kern="12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Kutip</a:t>
          </a:r>
          <a:endParaRPr lang="en-US" sz="3000" b="1" kern="1200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>
        <a:off x="34269" y="2411081"/>
        <a:ext cx="5073374" cy="633462"/>
      </dsp:txXfrm>
    </dsp:sp>
    <dsp:sp modelId="{7FB1E72A-EFE1-4DB4-88D0-A4B7161EABD0}">
      <dsp:nvSpPr>
        <dsp:cNvPr id="0" name=""/>
        <dsp:cNvSpPr/>
      </dsp:nvSpPr>
      <dsp:spPr>
        <a:xfrm>
          <a:off x="0" y="3078812"/>
          <a:ext cx="5141912" cy="1117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56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d-ID" sz="2300" b="1" kern="1200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 single quote (‘) untuk kata</a:t>
          </a:r>
          <a:endParaRPr lang="en-US" sz="2300" b="1" kern="1200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d-ID" sz="2300" b="1" kern="12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 do</a:t>
          </a:r>
          <a:r>
            <a:rPr lang="en-US" sz="2300" b="1" kern="12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a</a:t>
          </a:r>
          <a:r>
            <a:rPr lang="id-ID" sz="2300" b="1" kern="12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uble quote (“) untuk kalimat</a:t>
          </a:r>
          <a:endParaRPr lang="en-US" sz="2300" b="1" kern="1200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d-ID" sz="2300" b="1" kern="12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 triple quote (“””) untuk paragraf</a:t>
          </a:r>
          <a:endParaRPr lang="en-US" sz="2300" b="1" kern="1200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>
        <a:off x="0" y="3078812"/>
        <a:ext cx="5141912" cy="1117800"/>
      </dsp:txXfrm>
    </dsp:sp>
    <dsp:sp modelId="{45678784-DB01-4CD0-860C-3B2A2F22B4AE}">
      <dsp:nvSpPr>
        <dsp:cNvPr id="0" name=""/>
        <dsp:cNvSpPr/>
      </dsp:nvSpPr>
      <dsp:spPr>
        <a:xfrm>
          <a:off x="0" y="4196612"/>
          <a:ext cx="5141912" cy="702000"/>
        </a:xfrm>
        <a:prstGeom prst="roundRect">
          <a:avLst/>
        </a:prstGeom>
        <a:solidFill>
          <a:schemeClr val="accent2">
            <a:hueOff val="-9864127"/>
            <a:satOff val="-30705"/>
            <a:lumOff val="90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000" b="1" kern="12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Komentar</a:t>
          </a:r>
          <a:endParaRPr lang="en-US" sz="3000" b="1" kern="1200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>
        <a:off x="34269" y="4230881"/>
        <a:ext cx="5073374" cy="633462"/>
      </dsp:txXfrm>
    </dsp:sp>
    <dsp:sp modelId="{E193581C-333D-4D7E-A857-70D2A10D12A5}">
      <dsp:nvSpPr>
        <dsp:cNvPr id="0" name=""/>
        <dsp:cNvSpPr/>
      </dsp:nvSpPr>
      <dsp:spPr>
        <a:xfrm>
          <a:off x="0" y="4898612"/>
          <a:ext cx="5141912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56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d-ID" sz="2300" b="1" kern="12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 menggunakan tanda pagar (#)</a:t>
          </a:r>
          <a:endParaRPr lang="en-US" sz="2300" b="1" kern="1200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>
        <a:off x="0" y="4898612"/>
        <a:ext cx="5141912" cy="49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60000" y="1518867"/>
            <a:ext cx="5872000" cy="345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96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60000" y="4780100"/>
            <a:ext cx="4513200" cy="5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803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960133" y="2275800"/>
            <a:ext cx="3679600" cy="23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042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 hasCustomPrompt="1"/>
          </p:nvPr>
        </p:nvSpPr>
        <p:spPr>
          <a:xfrm>
            <a:off x="415600" y="2750000"/>
            <a:ext cx="11360800" cy="14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415600" y="4340933"/>
            <a:ext cx="11360800" cy="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/>
            </a:lvl1pPr>
            <a:lvl2pPr marL="1219170" lvl="1" indent="-406390" algn="ctr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algn="ctr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algn="ctr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algn="ctr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algn="ctr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algn="ctr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algn="ctr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algn="ctr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8384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016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2015617" y="1936833"/>
            <a:ext cx="31188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1"/>
          </p:nvPr>
        </p:nvSpPr>
        <p:spPr>
          <a:xfrm>
            <a:off x="2015616" y="2372767"/>
            <a:ext cx="3118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title" idx="2"/>
          </p:nvPr>
        </p:nvSpPr>
        <p:spPr>
          <a:xfrm>
            <a:off x="6460649" y="1940351"/>
            <a:ext cx="31188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95998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ubTitle" idx="3"/>
          </p:nvPr>
        </p:nvSpPr>
        <p:spPr>
          <a:xfrm>
            <a:off x="6460649" y="2376317"/>
            <a:ext cx="3118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 idx="4"/>
          </p:nvPr>
        </p:nvSpPr>
        <p:spPr>
          <a:xfrm>
            <a:off x="3691084" y="3836600"/>
            <a:ext cx="31188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5"/>
          </p:nvPr>
        </p:nvSpPr>
        <p:spPr>
          <a:xfrm>
            <a:off x="3691083" y="4272533"/>
            <a:ext cx="3118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6"/>
          </p:nvPr>
        </p:nvSpPr>
        <p:spPr>
          <a:xfrm>
            <a:off x="8134100" y="3837443"/>
            <a:ext cx="31188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95998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7"/>
          </p:nvPr>
        </p:nvSpPr>
        <p:spPr>
          <a:xfrm>
            <a:off x="8134100" y="4273409"/>
            <a:ext cx="3118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8" hasCustomPrompt="1"/>
          </p:nvPr>
        </p:nvSpPr>
        <p:spPr>
          <a:xfrm>
            <a:off x="2612449" y="4219067"/>
            <a:ext cx="800000" cy="5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9" hasCustomPrompt="1"/>
          </p:nvPr>
        </p:nvSpPr>
        <p:spPr>
          <a:xfrm>
            <a:off x="939116" y="2307133"/>
            <a:ext cx="800000" cy="5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13" hasCustomPrompt="1"/>
          </p:nvPr>
        </p:nvSpPr>
        <p:spPr>
          <a:xfrm>
            <a:off x="7072000" y="4244843"/>
            <a:ext cx="800000" cy="5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14" hasCustomPrompt="1"/>
          </p:nvPr>
        </p:nvSpPr>
        <p:spPr>
          <a:xfrm>
            <a:off x="5398549" y="2292284"/>
            <a:ext cx="800000" cy="5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23752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subTitle" idx="1"/>
          </p:nvPr>
        </p:nvSpPr>
        <p:spPr>
          <a:xfrm>
            <a:off x="2301233" y="2525767"/>
            <a:ext cx="2944800" cy="9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2"/>
          </p:nvPr>
        </p:nvSpPr>
        <p:spPr>
          <a:xfrm>
            <a:off x="7737999" y="2525767"/>
            <a:ext cx="2944800" cy="9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3"/>
          </p:nvPr>
        </p:nvSpPr>
        <p:spPr>
          <a:xfrm>
            <a:off x="2301233" y="4655267"/>
            <a:ext cx="2944800" cy="9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4"/>
          </p:nvPr>
        </p:nvSpPr>
        <p:spPr>
          <a:xfrm>
            <a:off x="7737999" y="4655267"/>
            <a:ext cx="2944800" cy="9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960133" y="6797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3368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1293051" y="3506867"/>
            <a:ext cx="2950800" cy="1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2"/>
          </p:nvPr>
        </p:nvSpPr>
        <p:spPr>
          <a:xfrm>
            <a:off x="7948151" y="3506867"/>
            <a:ext cx="2950800" cy="1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3"/>
          </p:nvPr>
        </p:nvSpPr>
        <p:spPr>
          <a:xfrm>
            <a:off x="4620017" y="3506867"/>
            <a:ext cx="2950800" cy="1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1280151" y="4965267"/>
            <a:ext cx="2052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 idx="4"/>
          </p:nvPr>
        </p:nvSpPr>
        <p:spPr>
          <a:xfrm>
            <a:off x="8838251" y="4965267"/>
            <a:ext cx="2052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 idx="5"/>
          </p:nvPr>
        </p:nvSpPr>
        <p:spPr>
          <a:xfrm>
            <a:off x="5073781" y="4965267"/>
            <a:ext cx="2052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 idx="6"/>
          </p:nvPr>
        </p:nvSpPr>
        <p:spPr>
          <a:xfrm>
            <a:off x="960133" y="6797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2879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subTitle" idx="1"/>
          </p:nvPr>
        </p:nvSpPr>
        <p:spPr>
          <a:xfrm>
            <a:off x="8008000" y="3093633"/>
            <a:ext cx="2674800" cy="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ubTitle" idx="2"/>
          </p:nvPr>
        </p:nvSpPr>
        <p:spPr>
          <a:xfrm>
            <a:off x="8008000" y="4638155"/>
            <a:ext cx="2674800" cy="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title" hasCustomPrompt="1"/>
          </p:nvPr>
        </p:nvSpPr>
        <p:spPr>
          <a:xfrm>
            <a:off x="8008000" y="2605367"/>
            <a:ext cx="1647200" cy="6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 idx="3" hasCustomPrompt="1"/>
          </p:nvPr>
        </p:nvSpPr>
        <p:spPr>
          <a:xfrm>
            <a:off x="8008000" y="4133965"/>
            <a:ext cx="1647200" cy="6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3" name="Google Shape;73;p17"/>
          <p:cNvSpPr txBox="1">
            <a:spLocks noGrp="1"/>
          </p:cNvSpPr>
          <p:nvPr>
            <p:ph type="title" idx="4"/>
          </p:nvPr>
        </p:nvSpPr>
        <p:spPr>
          <a:xfrm>
            <a:off x="960133" y="6797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0248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1221633" y="3258413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ubTitle" idx="1"/>
          </p:nvPr>
        </p:nvSpPr>
        <p:spPr>
          <a:xfrm>
            <a:off x="1048367" y="2545933"/>
            <a:ext cx="2801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title" idx="2"/>
          </p:nvPr>
        </p:nvSpPr>
        <p:spPr>
          <a:xfrm>
            <a:off x="8397832" y="3258413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3"/>
          </p:nvPr>
        </p:nvSpPr>
        <p:spPr>
          <a:xfrm>
            <a:off x="8107233" y="2545933"/>
            <a:ext cx="303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 idx="4"/>
          </p:nvPr>
        </p:nvSpPr>
        <p:spPr>
          <a:xfrm>
            <a:off x="4809732" y="5163680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5"/>
          </p:nvPr>
        </p:nvSpPr>
        <p:spPr>
          <a:xfrm>
            <a:off x="4519133" y="4443000"/>
            <a:ext cx="303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 idx="6"/>
          </p:nvPr>
        </p:nvSpPr>
        <p:spPr>
          <a:xfrm>
            <a:off x="4809732" y="3258413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7"/>
          </p:nvPr>
        </p:nvSpPr>
        <p:spPr>
          <a:xfrm>
            <a:off x="4519133" y="2545933"/>
            <a:ext cx="303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 idx="8"/>
          </p:nvPr>
        </p:nvSpPr>
        <p:spPr>
          <a:xfrm>
            <a:off x="1221633" y="5163680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9"/>
          </p:nvPr>
        </p:nvSpPr>
        <p:spPr>
          <a:xfrm>
            <a:off x="1048433" y="4443000"/>
            <a:ext cx="2801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 idx="13"/>
          </p:nvPr>
        </p:nvSpPr>
        <p:spPr>
          <a:xfrm>
            <a:off x="8661232" y="5163684"/>
            <a:ext cx="1928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4"/>
          </p:nvPr>
        </p:nvSpPr>
        <p:spPr>
          <a:xfrm>
            <a:off x="8107233" y="4443000"/>
            <a:ext cx="303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 idx="15"/>
          </p:nvPr>
        </p:nvSpPr>
        <p:spPr>
          <a:xfrm>
            <a:off x="960133" y="6797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45500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ctrTitle"/>
          </p:nvPr>
        </p:nvSpPr>
        <p:spPr>
          <a:xfrm>
            <a:off x="3416233" y="967200"/>
            <a:ext cx="5360000" cy="1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1"/>
          </p:nvPr>
        </p:nvSpPr>
        <p:spPr>
          <a:xfrm>
            <a:off x="3415967" y="2966933"/>
            <a:ext cx="5360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3751233" y="5061967"/>
            <a:ext cx="4690000" cy="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CREDITS: This presentation template was created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including icons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and infographics &amp; images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. </a:t>
            </a:r>
            <a:endParaRPr sz="12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sz="12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4742631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91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178847" y="1912800"/>
            <a:ext cx="4710400" cy="30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8987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37016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930A-559F-4F38-9946-BE4C2B79E3EA}" type="datetimeFigureOut">
              <a:rPr lang="id-ID" smtClean="0"/>
              <a:t>16/04/2022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6306-222C-4171-AF6F-85968697EC4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76570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2D3930A-559F-4F38-9946-BE4C2B79E3EA}" type="datetimeFigureOut">
              <a:rPr lang="id-ID" smtClean="0"/>
              <a:t>16/04/2022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E696306-222C-4171-AF6F-85968697EC4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15197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971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733">
                <a:solidFill>
                  <a:srgbClr val="F3F3F3"/>
                </a:solidFill>
              </a:defRPr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600"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600"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600"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600"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600"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600"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600"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100"/>
              <a:buAutoNum type="romanLcPeriod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960133" y="6797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7490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 flipH="1">
            <a:off x="7445513" y="3872667"/>
            <a:ext cx="2268400" cy="5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subTitle" idx="2"/>
          </p:nvPr>
        </p:nvSpPr>
        <p:spPr>
          <a:xfrm flipH="1">
            <a:off x="6772400" y="4306033"/>
            <a:ext cx="3614800" cy="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3"/>
          </p:nvPr>
        </p:nvSpPr>
        <p:spPr>
          <a:xfrm flipH="1">
            <a:off x="2478180" y="3872667"/>
            <a:ext cx="2268400" cy="5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4"/>
          </p:nvPr>
        </p:nvSpPr>
        <p:spPr>
          <a:xfrm flipH="1">
            <a:off x="1805067" y="4306033"/>
            <a:ext cx="3614800" cy="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960133" y="6797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569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960133" y="6797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1108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Solo título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960133" y="6797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0093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3316217" y="1912800"/>
            <a:ext cx="4490400" cy="30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8706971" y="1912800"/>
            <a:ext cx="2622800" cy="30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310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3229667" y="1891600"/>
            <a:ext cx="5732800" cy="30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735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697100" y="1295800"/>
            <a:ext cx="5050400" cy="42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6399933" y="2605600"/>
            <a:ext cx="25868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6465560" y="1334833"/>
            <a:ext cx="2702400" cy="2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9442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68331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  <p:sldLayoutId id="2147483740" r:id="rId20"/>
    <p:sldLayoutId id="2147483741" r:id="rId21"/>
    <p:sldLayoutId id="2147483742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14945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BF04-8769-4B86-BACC-71D4035FF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486" y="311508"/>
            <a:ext cx="8541809" cy="3454000"/>
          </a:xfrm>
        </p:spPr>
        <p:txBody>
          <a:bodyPr/>
          <a:lstStyle/>
          <a:p>
            <a:r>
              <a:rPr lang="id-ID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DASAR PEMROGRAMAN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DEA20-2EBE-426C-A999-566BA6AB2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0364" y="4967130"/>
            <a:ext cx="7891272" cy="10698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id-ID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Author</a:t>
            </a:r>
          </a:p>
          <a:p>
            <a:pPr algn="ctr"/>
            <a:r>
              <a:rPr lang="id-ID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By</a:t>
            </a:r>
          </a:p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Inayah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fauzul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Mona</a:t>
            </a:r>
            <a:endParaRPr lang="id-ID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D44C71-D461-4227-A8FB-CC42C463500E}"/>
              </a:ext>
            </a:extLst>
          </p:cNvPr>
          <p:cNvSpPr txBox="1">
            <a:spLocks/>
          </p:cNvSpPr>
          <p:nvPr/>
        </p:nvSpPr>
        <p:spPr>
          <a:xfrm>
            <a:off x="876780" y="2699231"/>
            <a:ext cx="9655233" cy="27933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ea typeface="+mj-lt"/>
                <a:cs typeface="Aharoni" panose="02010803020104030203" pitchFamily="2" charset="-79"/>
              </a:rPr>
              <a:t>Pengenalan bahasa </a:t>
            </a:r>
            <a:r>
              <a:rPr lang="id-ID" sz="2400" b="1" cap="none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ea typeface="+mj-lt"/>
                <a:cs typeface="Aharoni" panose="02010803020104030203" pitchFamily="2" charset="-79"/>
              </a:rPr>
              <a:t>Python</a:t>
            </a:r>
            <a:r>
              <a:rPr lang="id-ID" sz="24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ea typeface="+mj-lt"/>
                <a:cs typeface="Aharoni" panose="02010803020104030203" pitchFamily="2" charset="-79"/>
              </a:rPr>
              <a:t>, </a:t>
            </a:r>
            <a:r>
              <a:rPr lang="id-ID" sz="2400" b="1" cap="none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ea typeface="+mj-lt"/>
                <a:cs typeface="Aharoni" panose="02010803020104030203" pitchFamily="2" charset="-79"/>
              </a:rPr>
              <a:t>Variable</a:t>
            </a:r>
            <a:r>
              <a:rPr lang="id-ID" sz="24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ea typeface="+mj-lt"/>
                <a:cs typeface="Aharoni" panose="02010803020104030203" pitchFamily="2" charset="-79"/>
              </a:rPr>
              <a:t>, Tipe data, Operator dan operasinya</a:t>
            </a:r>
            <a:endParaRPr lang="en-US" sz="2400"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95455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BAE024-4C04-4EFC-A711-8F83AB7B2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48725E-6269-45E8-B8A2-CF55FD0FC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682" y="2784164"/>
            <a:ext cx="3860798" cy="1197897"/>
          </a:xfrm>
        </p:spPr>
        <p:txBody>
          <a:bodyPr>
            <a:normAutofit fontScale="90000"/>
          </a:bodyPr>
          <a:lstStyle/>
          <a:p>
            <a:pPr algn="ctr"/>
            <a:r>
              <a:rPr lang="id-ID" sz="6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379BA-815C-4E1B-9BD4-8992E7D04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409" y="622852"/>
            <a:ext cx="6010989" cy="5897218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Aritmatika (untuk melakukan operasi matematika/perhitungan)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Perbandingan (membandingkan 2 buah nilai)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Penugasan (assignment )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Logika 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Bitwise (melakukan operasi bit per bit) 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Identitas (pemeriksa nilai)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Keanggotaan (pemeriksa keanggotaan data)</a:t>
            </a:r>
          </a:p>
        </p:txBody>
      </p:sp>
    </p:spTree>
    <p:extLst>
      <p:ext uri="{BB962C8B-B14F-4D97-AF65-F5344CB8AC3E}">
        <p14:creationId xmlns:p14="http://schemas.microsoft.com/office/powerpoint/2010/main" val="345478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A78AAF-525E-4EDA-8C96-D3ADEAAEC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952E8423-B9EE-4D61-BAB7-C7FE16AA8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966" y="784081"/>
            <a:ext cx="9558067" cy="2781299"/>
          </a:xfrm>
          <a:prstGeom prst="rect">
            <a:avLst/>
          </a:prstGeom>
        </p:spPr>
      </p:pic>
      <p:pic>
        <p:nvPicPr>
          <p:cNvPr id="5" name="Picture 6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78FD22A4-26B9-4CC2-8850-FABE98727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966" y="3891468"/>
            <a:ext cx="9558067" cy="245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35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87D158-C893-467B-A06E-B6B93FB8F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Judul 1">
            <a:extLst>
              <a:ext uri="{FF2B5EF4-FFF2-40B4-BE49-F238E27FC236}">
                <a16:creationId xmlns:a16="http://schemas.microsoft.com/office/drawing/2014/main" id="{B90DBEAB-D576-49A3-B812-711DF5660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181" y="535454"/>
            <a:ext cx="7563637" cy="965620"/>
          </a:xfrm>
        </p:spPr>
        <p:txBody>
          <a:bodyPr>
            <a:normAutofit fontScale="90000"/>
          </a:bodyPr>
          <a:lstStyle/>
          <a:p>
            <a:r>
              <a:rPr lang="id-ID" sz="48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SAMPLE CODE OF PYTHON</a:t>
            </a:r>
          </a:p>
        </p:txBody>
      </p:sp>
      <p:pic>
        <p:nvPicPr>
          <p:cNvPr id="11" name="Gambar 11">
            <a:extLst>
              <a:ext uri="{FF2B5EF4-FFF2-40B4-BE49-F238E27FC236}">
                <a16:creationId xmlns:a16="http://schemas.microsoft.com/office/drawing/2014/main" id="{E7F4B171-F0C4-4C5C-BFA1-5293E81FF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2827" y="3971849"/>
            <a:ext cx="10803686" cy="1385077"/>
          </a:xfrm>
          <a:prstGeom prst="rect">
            <a:avLst/>
          </a:prstGeom>
        </p:spPr>
      </p:pic>
      <p:pic>
        <p:nvPicPr>
          <p:cNvPr id="3" name="Gambar 4">
            <a:extLst>
              <a:ext uri="{FF2B5EF4-FFF2-40B4-BE49-F238E27FC236}">
                <a16:creationId xmlns:a16="http://schemas.microsoft.com/office/drawing/2014/main" id="{FF474E56-FC33-42C8-8B34-D0EC0214F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61" y="2003877"/>
            <a:ext cx="10823275" cy="141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77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5DC14F-3708-4260-B1E6-5085F8F9A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Judul 1">
            <a:extLst>
              <a:ext uri="{FF2B5EF4-FFF2-40B4-BE49-F238E27FC236}">
                <a16:creationId xmlns:a16="http://schemas.microsoft.com/office/drawing/2014/main" id="{B90DBEAB-D576-49A3-B812-711DF5660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755" y="321765"/>
            <a:ext cx="9722490" cy="917737"/>
          </a:xfrm>
        </p:spPr>
        <p:txBody>
          <a:bodyPr>
            <a:normAutofit/>
          </a:bodyPr>
          <a:lstStyle/>
          <a:p>
            <a:r>
              <a:rPr lang="id-ID" sz="4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CONVERSION STRING VS NUMBER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4E49E2-027A-44DC-A5E5-C690718C9ADB}"/>
              </a:ext>
            </a:extLst>
          </p:cNvPr>
          <p:cNvSpPr txBox="1"/>
          <p:nvPr/>
        </p:nvSpPr>
        <p:spPr>
          <a:xfrm>
            <a:off x="799381" y="1339145"/>
            <a:ext cx="4770406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rbel"/>
            </a:endParaRPr>
          </a:p>
          <a:p>
            <a:pPr algn="ctr"/>
            <a:r>
              <a:rPr 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rbel"/>
              </a:rPr>
              <a:t>int (value string)</a:t>
            </a:r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en-US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rbe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D54B3-6398-4697-97B8-2C5D289DCC9E}"/>
              </a:ext>
            </a:extLst>
          </p:cNvPr>
          <p:cNvSpPr txBox="1"/>
          <p:nvPr/>
        </p:nvSpPr>
        <p:spPr>
          <a:xfrm>
            <a:off x="799381" y="4607862"/>
            <a:ext cx="4770407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rbel"/>
            </a:endParaRPr>
          </a:p>
          <a:p>
            <a:pPr algn="ctr"/>
            <a:r>
              <a:rPr 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rbel"/>
              </a:rPr>
              <a:t>float (value string)</a:t>
            </a:r>
          </a:p>
          <a:p>
            <a:pPr algn="ctr"/>
            <a:endParaRPr lang="en-US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rbe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AC3834-FF9F-47DC-ACA5-0490FE00CE76}"/>
              </a:ext>
            </a:extLst>
          </p:cNvPr>
          <p:cNvSpPr txBox="1"/>
          <p:nvPr/>
        </p:nvSpPr>
        <p:spPr>
          <a:xfrm>
            <a:off x="6262778" y="2853536"/>
            <a:ext cx="5129841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rbel"/>
            </a:endParaRPr>
          </a:p>
          <a:p>
            <a:pPr algn="ctr"/>
            <a:r>
              <a:rPr 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rbel"/>
              </a:rPr>
              <a:t>str (value number)</a:t>
            </a:r>
          </a:p>
          <a:p>
            <a:pPr algn="ctr"/>
            <a:endParaRPr lang="en-US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701355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B9F16D-9DBE-427F-A451-964DCF412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48725E-6269-45E8-B8A2-CF55FD0FC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08" y="447793"/>
            <a:ext cx="11360800" cy="763600"/>
          </a:xfrm>
        </p:spPr>
        <p:txBody>
          <a:bodyPr/>
          <a:lstStyle/>
          <a:p>
            <a:pPr algn="ctr"/>
            <a:r>
              <a:rPr lang="id-ID" sz="4000" dirty="0">
                <a:latin typeface="Aharoni" panose="02010803020104030203" pitchFamily="2" charset="-79"/>
                <a:cs typeface="Aharoni" panose="02010803020104030203" pitchFamily="2" charset="-79"/>
              </a:rPr>
              <a:t>PERCABANGAN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053177-A0C0-49A4-812C-7D555DCEB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03" y="1563205"/>
            <a:ext cx="2522108" cy="454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8885805-4E5C-4098-9FA7-22E5267B5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814" y="1563205"/>
            <a:ext cx="3062560" cy="454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0B76508-CC28-48EF-9BEF-C4E9DF287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81" y="137259"/>
            <a:ext cx="4189678" cy="596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D2E951-45CD-418F-9971-FC6F61DF568A}"/>
              </a:ext>
            </a:extLst>
          </p:cNvPr>
          <p:cNvSpPr txBox="1"/>
          <p:nvPr/>
        </p:nvSpPr>
        <p:spPr>
          <a:xfrm>
            <a:off x="359815" y="6311813"/>
            <a:ext cx="241444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d-ID" dirty="0">
                <a:latin typeface="Aharoni" panose="02010803020104030203" pitchFamily="2" charset="-79"/>
                <a:cs typeface="Aharoni" panose="02010803020104030203" pitchFamily="2" charset="-79"/>
              </a:rPr>
              <a:t>menguji satu buah kondisi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8F875B-C341-4454-AD6F-DB3FB9405357}"/>
              </a:ext>
            </a:extLst>
          </p:cNvPr>
          <p:cNvSpPr txBox="1"/>
          <p:nvPr/>
        </p:nvSpPr>
        <p:spPr>
          <a:xfrm>
            <a:off x="3578219" y="6311813"/>
            <a:ext cx="238558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d-ID" dirty="0">
                <a:latin typeface="Aharoni" panose="02010803020104030203" pitchFamily="2" charset="-79"/>
                <a:cs typeface="Aharoni" panose="02010803020104030203" pitchFamily="2" charset="-79"/>
              </a:rPr>
              <a:t>menguji dua buah kondisi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29482-BFA5-49D4-9B83-30C25883E92B}"/>
              </a:ext>
            </a:extLst>
          </p:cNvPr>
          <p:cNvSpPr txBox="1"/>
          <p:nvPr/>
        </p:nvSpPr>
        <p:spPr>
          <a:xfrm>
            <a:off x="7229028" y="6327898"/>
            <a:ext cx="276069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d-ID" dirty="0">
                <a:latin typeface="Aharoni" panose="02010803020104030203" pitchFamily="2" charset="-79"/>
                <a:cs typeface="Aharoni" panose="02010803020104030203" pitchFamily="2" charset="-79"/>
              </a:rPr>
              <a:t>menguji lebih dari dua kondisi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C7CF47-E174-49FE-9F40-34FFE17A0CBF}"/>
              </a:ext>
            </a:extLst>
          </p:cNvPr>
          <p:cNvSpPr txBox="1"/>
          <p:nvPr/>
        </p:nvSpPr>
        <p:spPr>
          <a:xfrm>
            <a:off x="662622" y="1659185"/>
            <a:ext cx="31290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d-ID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5751F8-61AE-4392-9EF9-5C36B0DE790B}"/>
              </a:ext>
            </a:extLst>
          </p:cNvPr>
          <p:cNvSpPr txBox="1"/>
          <p:nvPr/>
        </p:nvSpPr>
        <p:spPr>
          <a:xfrm>
            <a:off x="3742814" y="1659186"/>
            <a:ext cx="29527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d-ID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F054C-23A6-410E-9FE3-E5B27FCD14DB}"/>
              </a:ext>
            </a:extLst>
          </p:cNvPr>
          <p:cNvSpPr txBox="1"/>
          <p:nvPr/>
        </p:nvSpPr>
        <p:spPr>
          <a:xfrm>
            <a:off x="7496977" y="1659185"/>
            <a:ext cx="29046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d-ID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540544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E05739-A470-417F-8F1B-EC7B7CD53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Judul 1">
            <a:extLst>
              <a:ext uri="{FF2B5EF4-FFF2-40B4-BE49-F238E27FC236}">
                <a16:creationId xmlns:a16="http://schemas.microsoft.com/office/drawing/2014/main" id="{B90DBEAB-D576-49A3-B812-711DF5660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893" y="733135"/>
            <a:ext cx="4333107" cy="973497"/>
          </a:xfrm>
        </p:spPr>
        <p:txBody>
          <a:bodyPr>
            <a:normAutofit/>
          </a:bodyPr>
          <a:lstStyle/>
          <a:p>
            <a:r>
              <a:rPr lang="id-ID" sz="36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Simple programs 1</a:t>
            </a:r>
          </a:p>
        </p:txBody>
      </p:sp>
      <p:pic>
        <p:nvPicPr>
          <p:cNvPr id="6" name="Gambar 6">
            <a:extLst>
              <a:ext uri="{FF2B5EF4-FFF2-40B4-BE49-F238E27FC236}">
                <a16:creationId xmlns:a16="http://schemas.microsoft.com/office/drawing/2014/main" id="{6DB7C171-C797-470F-ACD5-751590927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2488" y="4377241"/>
            <a:ext cx="5308839" cy="2066873"/>
          </a:xfrm>
          <a:prstGeom prst="rect">
            <a:avLst/>
          </a:prstGeom>
        </p:spPr>
      </p:pic>
      <p:pic>
        <p:nvPicPr>
          <p:cNvPr id="4" name="Gambar 4" descr="Sebuah gambar berisi teks&#10;&#10;Deskripsi yang dihasilkan dengan keyakinan tinggi">
            <a:extLst>
              <a:ext uri="{FF2B5EF4-FFF2-40B4-BE49-F238E27FC236}">
                <a16:creationId xmlns:a16="http://schemas.microsoft.com/office/drawing/2014/main" id="{8A497EF8-E5E1-4CD2-9312-10259D4E4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88" y="335355"/>
            <a:ext cx="7072172" cy="3706531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47963363-E872-4173-A308-D41B41C72373}"/>
              </a:ext>
            </a:extLst>
          </p:cNvPr>
          <p:cNvSpPr txBox="1"/>
          <p:nvPr/>
        </p:nvSpPr>
        <p:spPr>
          <a:xfrm>
            <a:off x="9197498" y="1706632"/>
            <a:ext cx="2743199" cy="46705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id-ID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Opreasi String</a:t>
            </a:r>
          </a:p>
          <a:p>
            <a:pPr>
              <a:lnSpc>
                <a:spcPct val="150000"/>
              </a:lnSpc>
            </a:pPr>
            <a:r>
              <a:rPr lang="id-ID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Operasi Aritmatika</a:t>
            </a:r>
          </a:p>
          <a:p>
            <a:pPr>
              <a:lnSpc>
                <a:spcPct val="150000"/>
              </a:lnSpc>
            </a:pPr>
            <a:endParaRPr lang="id-ID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id-ID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Percabangan</a:t>
            </a:r>
          </a:p>
          <a:p>
            <a:pPr>
              <a:lnSpc>
                <a:spcPct val="150000"/>
              </a:lnSpc>
            </a:pPr>
            <a:r>
              <a:rPr lang="id-ID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Perbandingan</a:t>
            </a:r>
          </a:p>
          <a:p>
            <a:pPr>
              <a:lnSpc>
                <a:spcPct val="150000"/>
              </a:lnSpc>
            </a:pPr>
            <a:r>
              <a:rPr lang="id-ID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Penugasan</a:t>
            </a:r>
          </a:p>
          <a:p>
            <a:pPr>
              <a:lnSpc>
                <a:spcPct val="150000"/>
              </a:lnSpc>
            </a:pPr>
            <a:endParaRPr lang="id-ID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id-ID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Input</a:t>
            </a:r>
          </a:p>
          <a:p>
            <a:pPr>
              <a:lnSpc>
                <a:spcPct val="150000"/>
              </a:lnSpc>
            </a:pPr>
            <a:r>
              <a:rPr lang="id-ID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Proses</a:t>
            </a:r>
          </a:p>
          <a:p>
            <a:pPr>
              <a:lnSpc>
                <a:spcPct val="150000"/>
              </a:lnSpc>
            </a:pPr>
            <a:r>
              <a:rPr lang="id-ID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00458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D75E58-AD9B-48F5-B11D-034EF8AEC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98017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2EF4265-F43D-475A-BD62-B6BEDFA1E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520" y="2307949"/>
            <a:ext cx="9966960" cy="1415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12031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0284882-C1B4-409D-9898-F4412768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08" y="0"/>
            <a:ext cx="1219770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8DE7B4-733C-417B-81E0-2D8F2365E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8505" y="74828"/>
            <a:ext cx="6699892" cy="1917112"/>
          </a:xfrm>
        </p:spPr>
        <p:txBody>
          <a:bodyPr anchor="b">
            <a:normAutofit/>
          </a:bodyPr>
          <a:lstStyle/>
          <a:p>
            <a:r>
              <a:rPr lang="en-US" sz="56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Bahasa </a:t>
            </a:r>
            <a:r>
              <a:rPr lang="en-US" sz="56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Pemrograman</a:t>
            </a:r>
            <a:r>
              <a:rPr lang="en-US" sz="56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 python</a:t>
            </a:r>
          </a:p>
        </p:txBody>
      </p:sp>
      <p:pic>
        <p:nvPicPr>
          <p:cNvPr id="5" name="Picture 24">
            <a:extLst>
              <a:ext uri="{FF2B5EF4-FFF2-40B4-BE49-F238E27FC236}">
                <a16:creationId xmlns:a16="http://schemas.microsoft.com/office/drawing/2014/main" id="{3A2FC386-8E48-49AB-84A0-6EA2C3877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43977" y="1991940"/>
            <a:ext cx="2874120" cy="287412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A2E2442-3CE2-437E-ACFA-5B2F21FA704B}"/>
              </a:ext>
            </a:extLst>
          </p:cNvPr>
          <p:cNvSpPr txBox="1">
            <a:spLocks/>
          </p:cNvSpPr>
          <p:nvPr/>
        </p:nvSpPr>
        <p:spPr>
          <a:xfrm>
            <a:off x="4598505" y="1722211"/>
            <a:ext cx="6699892" cy="474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  <a:defRPr sz="9600" b="1" i="0" u="none" strike="noStrike" cap="none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  <a:defRPr sz="6933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  <a:defRPr sz="6933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  <a:defRPr sz="6933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  <a:defRPr sz="6933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  <a:defRPr sz="6933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  <a:defRPr sz="6933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  <a:defRPr sz="6933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  <a:defRPr sz="6933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285750" indent="-285750">
              <a:lnSpc>
                <a:spcPct val="16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en-US" sz="28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Python </a:t>
            </a:r>
            <a:r>
              <a:rPr lang="en-US" sz="28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adalah</a:t>
            </a:r>
            <a:r>
              <a:rPr lang="en-US" sz="28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 Bahasa </a:t>
            </a:r>
            <a:r>
              <a:rPr lang="en-US" sz="28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pemrogaman</a:t>
            </a:r>
            <a:r>
              <a:rPr lang="en-US" sz="28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 high level</a:t>
            </a:r>
          </a:p>
          <a:p>
            <a:pPr marL="285750" indent="-285750">
              <a:lnSpc>
                <a:spcPct val="16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en-US" sz="28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Free, open source, dan </a:t>
            </a:r>
            <a:r>
              <a:rPr lang="en-US" sz="28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memiliki</a:t>
            </a:r>
            <a:r>
              <a:rPr lang="en-US" sz="28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 basis </a:t>
            </a:r>
            <a:r>
              <a:rPr lang="en-US" sz="28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komunitas</a:t>
            </a:r>
            <a:r>
              <a:rPr lang="en-US" sz="28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 yang </a:t>
            </a:r>
            <a:r>
              <a:rPr lang="en-US" sz="28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luas</a:t>
            </a:r>
            <a:endParaRPr lang="en-US" sz="28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Rockwell Condensed"/>
            </a:endParaRPr>
          </a:p>
          <a:p>
            <a:pPr marL="285750" indent="-285750">
              <a:lnSpc>
                <a:spcPct val="16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en-US" sz="28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Dapat</a:t>
            </a:r>
            <a:r>
              <a:rPr lang="en-US" sz="28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 </a:t>
            </a:r>
            <a:r>
              <a:rPr lang="en-US" sz="28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dijalankan</a:t>
            </a:r>
            <a:r>
              <a:rPr lang="en-US" sz="28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 di </a:t>
            </a:r>
            <a:r>
              <a:rPr lang="en-US" sz="28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berbagai</a:t>
            </a:r>
            <a:r>
              <a:rPr lang="en-US" sz="28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 platform</a:t>
            </a:r>
          </a:p>
          <a:p>
            <a:pPr marL="285750" indent="-285750">
              <a:lnSpc>
                <a:spcPct val="16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en-US" sz="28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Distribusi</a:t>
            </a:r>
            <a:r>
              <a:rPr lang="en-US" sz="28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 </a:t>
            </a:r>
            <a:r>
              <a:rPr lang="en-US" sz="28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standar</a:t>
            </a:r>
            <a:r>
              <a:rPr lang="en-US" sz="28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 </a:t>
            </a:r>
            <a:r>
              <a:rPr lang="en-US" sz="28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sudah</a:t>
            </a:r>
            <a:r>
              <a:rPr lang="en-US" sz="28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 </a:t>
            </a:r>
            <a:r>
              <a:rPr lang="en-US" sz="28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memiliki</a:t>
            </a:r>
            <a:r>
              <a:rPr lang="en-US" sz="28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 </a:t>
            </a:r>
            <a:r>
              <a:rPr lang="en-US" sz="28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banyak</a:t>
            </a:r>
            <a:r>
              <a:rPr lang="en-US" sz="28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 </a:t>
            </a:r>
            <a:r>
              <a:rPr lang="en-US" sz="28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modul</a:t>
            </a:r>
            <a:endParaRPr lang="en-US" sz="28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Rockwell Condensed"/>
            </a:endParaRPr>
          </a:p>
          <a:p>
            <a:pPr marL="285750" indent="-285750">
              <a:lnSpc>
                <a:spcPct val="16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en-US" sz="28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Source code </a:t>
            </a:r>
            <a:r>
              <a:rPr lang="en-US" sz="28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dapat</a:t>
            </a:r>
            <a:r>
              <a:rPr lang="en-US" sz="28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 </a:t>
            </a:r>
            <a:r>
              <a:rPr lang="en-US" sz="28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dikompile</a:t>
            </a:r>
            <a:r>
              <a:rPr lang="en-US" sz="28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 </a:t>
            </a:r>
            <a:r>
              <a:rPr lang="en-US" sz="28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atau</a:t>
            </a:r>
            <a:r>
              <a:rPr lang="en-US" sz="28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 </a:t>
            </a:r>
            <a:r>
              <a:rPr lang="en-US" sz="28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langsung</a:t>
            </a:r>
            <a:r>
              <a:rPr lang="en-US" sz="28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 </a:t>
            </a:r>
            <a:r>
              <a:rPr lang="en-US" sz="28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dijalankan</a:t>
            </a:r>
            <a:r>
              <a:rPr lang="en-US" sz="28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 </a:t>
            </a:r>
            <a:r>
              <a:rPr lang="en-US" sz="28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tanpa</a:t>
            </a:r>
            <a:r>
              <a:rPr lang="en-US" sz="28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 </a:t>
            </a:r>
            <a:r>
              <a:rPr lang="en-US" sz="28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dikompile</a:t>
            </a:r>
            <a:endParaRPr lang="en-US" sz="28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Rockwell Condensed"/>
            </a:endParaRPr>
          </a:p>
          <a:p>
            <a:pPr marL="285750" indent="-285750">
              <a:lnSpc>
                <a:spcPct val="16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en-US" sz="28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Telah </a:t>
            </a:r>
            <a:r>
              <a:rPr lang="en-US" sz="28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banyak</a:t>
            </a:r>
            <a:r>
              <a:rPr lang="en-US" sz="28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 </a:t>
            </a:r>
            <a:r>
              <a:rPr lang="en-US" sz="28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digunakan</a:t>
            </a:r>
            <a:r>
              <a:rPr lang="en-US" sz="28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 </a:t>
            </a:r>
            <a:r>
              <a:rPr lang="en-US" sz="28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secra</a:t>
            </a:r>
            <a:r>
              <a:rPr lang="en-US" sz="28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 </a:t>
            </a:r>
            <a:r>
              <a:rPr lang="en-US" sz="28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luas</a:t>
            </a:r>
            <a:r>
              <a:rPr lang="en-US" sz="28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 (Google, NASA, Yahoo, Electronic Art, Script Linux, </a:t>
            </a:r>
            <a:r>
              <a:rPr lang="en-US" sz="28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Dll</a:t>
            </a:r>
            <a:r>
              <a:rPr lang="en-US" sz="28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 Condensed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72559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A7F719B-FA84-47DB-8969-0DB567176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9E8FFB-AD5A-4919-9814-5F3123957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4761929"/>
            <a:ext cx="6156790" cy="1609344"/>
          </a:xfrm>
        </p:spPr>
        <p:txBody>
          <a:bodyPr anchor="ctr">
            <a:normAutofit/>
          </a:bodyPr>
          <a:lstStyle/>
          <a:p>
            <a:pPr algn="r"/>
            <a:r>
              <a:rPr lang="id-ID" sz="4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Key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52917-A404-43BF-B179-49288F645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4195" y="4761929"/>
            <a:ext cx="4267199" cy="160934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d-ID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Kata yang tidak bisa digunakan sebagai identifier pada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938BE3-54BA-4B45-956C-C30888A21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98471" y="1054706"/>
            <a:ext cx="7395057" cy="345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3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082365-27EF-481B-B20D-47CAD0C34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14D680-5231-466D-86EF-7FBFC113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8" y="2636231"/>
            <a:ext cx="4558747" cy="2147804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id-ID" sz="66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Sintaks / Penulisan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E60DB5-5740-4406-B647-7C12BC6F7F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632350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045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51D4DF-99CA-4FE4-80AC-379FABB79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270" y="0"/>
            <a:ext cx="12311270" cy="6858000"/>
          </a:xfrm>
          <a:prstGeom prst="rect">
            <a:avLst/>
          </a:prstGeom>
        </p:spPr>
      </p:pic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D288928-FB3A-4A76-8ADB-EE08996B4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683" y="374866"/>
            <a:ext cx="9584403" cy="3679066"/>
          </a:xfrm>
          <a:prstGeom prst="rect">
            <a:avLst/>
          </a:prstGeom>
        </p:spPr>
      </p:pic>
      <p:pic>
        <p:nvPicPr>
          <p:cNvPr id="6" name="Picture 6" descr="A screenshot of a social media post with text and a black background&#10;&#10;Description generated with high confidence">
            <a:extLst>
              <a:ext uri="{FF2B5EF4-FFF2-40B4-BE49-F238E27FC236}">
                <a16:creationId xmlns:a16="http://schemas.microsoft.com/office/drawing/2014/main" id="{1808AE3F-FBF5-44F1-90C3-65FEA190A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614" y="4322013"/>
            <a:ext cx="8350369" cy="186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6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48BB99-A2F7-4819-9547-86B435335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A95922-0EEF-45FD-BAEC-2E1FEAC2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5400" dirty="0">
                <a:latin typeface="Aharoni" panose="02010803020104030203" pitchFamily="2" charset="-79"/>
                <a:cs typeface="Aharoni" panose="02010803020104030203" pitchFamily="2" charset="-79"/>
              </a:rPr>
              <a:t>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413AC-2BF4-43A6-80C0-D335C7FB4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030" y="2606317"/>
            <a:ext cx="3770166" cy="227567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id-ID" sz="3200" dirty="0">
                <a:latin typeface="Aharoni" panose="02010803020104030203" pitchFamily="2" charset="-79"/>
                <a:cs typeface="Aharoni" panose="02010803020104030203" pitchFamily="2" charset="-79"/>
              </a:rPr>
              <a:t>Variable</a:t>
            </a:r>
          </a:p>
          <a:p>
            <a:pPr marL="514350" indent="-514350">
              <a:buFont typeface="+mj-lt"/>
              <a:buAutoNum type="alphaLcPeriod"/>
            </a:pPr>
            <a:r>
              <a:rPr lang="id-ID" sz="3200" dirty="0">
                <a:latin typeface="Aharoni" panose="02010803020104030203" pitchFamily="2" charset="-79"/>
                <a:cs typeface="Aharoni" panose="02010803020104030203" pitchFamily="2" charset="-79"/>
              </a:rPr>
              <a:t>Fungsi / Function</a:t>
            </a:r>
          </a:p>
          <a:p>
            <a:pPr marL="514350" indent="-514350">
              <a:buFont typeface="+mj-lt"/>
              <a:buAutoNum type="alphaLcPeriod"/>
            </a:pPr>
            <a:r>
              <a:rPr lang="id-ID" sz="3200" dirty="0">
                <a:latin typeface="Aharoni" panose="02010803020104030203" pitchFamily="2" charset="-79"/>
                <a:cs typeface="Aharoni" panose="02010803020104030203" pitchFamily="2" charset="-79"/>
              </a:rPr>
              <a:t>Kelas / Class</a:t>
            </a:r>
          </a:p>
          <a:p>
            <a:pPr marL="514350" indent="-514350">
              <a:buFont typeface="+mj-lt"/>
              <a:buAutoNum type="alphaLcPeriod"/>
            </a:pPr>
            <a:r>
              <a:rPr lang="id-ID" sz="3200" dirty="0">
                <a:latin typeface="Aharoni" panose="02010803020104030203" pitchFamily="2" charset="-79"/>
                <a:cs typeface="Aharoni" panose="02010803020104030203" pitchFamily="2" charset="-79"/>
              </a:rPr>
              <a:t>Dan entitas lain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9DF2EB-89A0-44E9-94F0-FFCC9DCB315E}"/>
              </a:ext>
            </a:extLst>
          </p:cNvPr>
          <p:cNvSpPr txBox="1">
            <a:spLocks/>
          </p:cNvSpPr>
          <p:nvPr/>
        </p:nvSpPr>
        <p:spPr>
          <a:xfrm>
            <a:off x="5125622" y="2082087"/>
            <a:ext cx="6842235" cy="40507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id-ID" sz="28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Kombinasi angka, huruf dan underscore</a:t>
            </a:r>
          </a:p>
          <a:p>
            <a:pPr marL="514350" indent="-514350">
              <a:lnSpc>
                <a:spcPct val="15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id-ID" sz="28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Tidak dimulai dengan angka</a:t>
            </a:r>
          </a:p>
          <a:p>
            <a:pPr marL="514350" indent="-514350">
              <a:lnSpc>
                <a:spcPct val="15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id-ID" sz="28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Bukan </a:t>
            </a:r>
            <a:r>
              <a:rPr lang="id-ID" sz="2800" dirty="0" err="1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keyword</a:t>
            </a:r>
            <a:r>
              <a:rPr lang="id-ID" sz="28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id-ID" sz="2800" dirty="0" err="1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special</a:t>
            </a:r>
            <a:r>
              <a:rPr lang="id-ID" sz="28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id-ID" sz="2800" dirty="0" err="1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character</a:t>
            </a:r>
          </a:p>
          <a:p>
            <a:pPr marL="514350" indent="-514350">
              <a:lnSpc>
                <a:spcPct val="15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id-ID" sz="28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Case sensitif</a:t>
            </a:r>
          </a:p>
          <a:p>
            <a:pPr marL="514350" indent="-514350">
              <a:lnSpc>
                <a:spcPct val="15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id-ID" sz="28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Diutamakan ditulis dalam format </a:t>
            </a:r>
            <a:r>
              <a:rPr lang="id-ID" sz="2800" b="1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camelCase</a:t>
            </a:r>
          </a:p>
        </p:txBody>
      </p:sp>
    </p:spTree>
    <p:extLst>
      <p:ext uri="{BB962C8B-B14F-4D97-AF65-F5344CB8AC3E}">
        <p14:creationId xmlns:p14="http://schemas.microsoft.com/office/powerpoint/2010/main" val="369255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2FA17F-0130-44C3-88D8-DAF90F149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D7805CA-AAB9-47DD-BC92-FAB18C9A1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35" y="604934"/>
            <a:ext cx="10550105" cy="316085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A7A8E08-DA05-40EE-9D11-302A61188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136" y="4402180"/>
            <a:ext cx="10550105" cy="148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63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7CCD9E6-5085-48BF-8EE1-CFA5E82FB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48725E-6269-45E8-B8A2-CF55FD0FC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sz="4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TIPE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379BA-815C-4E1B-9BD4-8992E7D04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856" y="1797269"/>
            <a:ext cx="7376206" cy="48400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id-ID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Number (integer, float </a:t>
            </a:r>
            <a:r>
              <a:rPr lang="id-ID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ea typeface="+mn-lt"/>
                <a:cs typeface="Aharoni" panose="02010803020104030203" pitchFamily="2" charset="-79"/>
              </a:rPr>
              <a:t>dan</a:t>
            </a:r>
            <a:r>
              <a:rPr lang="id-ID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 complex)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String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List (berisi item-item dan berindex sesuai dengan urutannya. Penggunaan simbol [ ] )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Tuple (jenis data lain seperti list tetapi bersifat immutable atau tidak bisa diubah. Penggunaan simbol ( ) )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Set (jenis tipe data tidak berurut dengan memeiliki anggota yg unik/tidk bisa duplikasi) 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Dictionary (jenis tipe data yang erpasangan “key : value”. Untuk mengakses nilai gunakan key)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None (jenis tipe data spesial yang bernilai kosong/null bukan nol)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86D73E-0EE0-4FA2-8FFD-1218D4F4C3CB}"/>
              </a:ext>
            </a:extLst>
          </p:cNvPr>
          <p:cNvSpPr txBox="1">
            <a:spLocks/>
          </p:cNvSpPr>
          <p:nvPr/>
        </p:nvSpPr>
        <p:spPr>
          <a:xfrm>
            <a:off x="8322365" y="2093976"/>
            <a:ext cx="3612132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b="1" i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Number, String, List, Tuple ( termasuk ke dalam tipe data berutut/ordered/sequence) </a:t>
            </a:r>
          </a:p>
          <a:p>
            <a:r>
              <a:rPr lang="id-ID" b="1" i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Set, Dictionary (termasuk kedalam tipe data tidak berurutan/unordered)</a:t>
            </a:r>
          </a:p>
          <a:p>
            <a:r>
              <a:rPr lang="id-ID" b="1" i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Tipe data pada python sering juga disebut dengan Objek</a:t>
            </a:r>
          </a:p>
        </p:txBody>
      </p:sp>
    </p:spTree>
    <p:extLst>
      <p:ext uri="{BB962C8B-B14F-4D97-AF65-F5344CB8AC3E}">
        <p14:creationId xmlns:p14="http://schemas.microsoft.com/office/powerpoint/2010/main" val="3392041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FD8D7E-BC68-471C-BCBA-33A0A8CDA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017" y="0"/>
            <a:ext cx="12298017" cy="6858000"/>
          </a:xfrm>
          <a:prstGeom prst="rect">
            <a:avLst/>
          </a:prstGeom>
        </p:spPr>
      </p:pic>
      <p:pic>
        <p:nvPicPr>
          <p:cNvPr id="8" name="Picture 8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9BE988D2-1C23-4E4A-BA8D-824A553A8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20" y="290581"/>
            <a:ext cx="6758509" cy="3314010"/>
          </a:xfrm>
          <a:prstGeom prst="rect">
            <a:avLst/>
          </a:prstGeom>
        </p:spPr>
      </p:pic>
      <p:pic>
        <p:nvPicPr>
          <p:cNvPr id="10" name="Picture 10" descr="A close up of a black background&#10;&#10;Description generated with high confidence">
            <a:extLst>
              <a:ext uri="{FF2B5EF4-FFF2-40B4-BE49-F238E27FC236}">
                <a16:creationId xmlns:a16="http://schemas.microsoft.com/office/drawing/2014/main" id="{AEE2544D-BE70-42A9-810F-26207F72A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923" y="3707930"/>
            <a:ext cx="6714057" cy="285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 Tech Agency _ by Slidesgo</Template>
  <TotalTime>261</TotalTime>
  <Words>392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32" baseType="lpstr">
      <vt:lpstr>Advent Pro Light</vt:lpstr>
      <vt:lpstr>Aharoni</vt:lpstr>
      <vt:lpstr>Anton</vt:lpstr>
      <vt:lpstr>Arial</vt:lpstr>
      <vt:lpstr>Corbel</vt:lpstr>
      <vt:lpstr>Courier New</vt:lpstr>
      <vt:lpstr>Fira Sans Condensed</vt:lpstr>
      <vt:lpstr>Fira Sans Condensed Light</vt:lpstr>
      <vt:lpstr>Josefin Slab</vt:lpstr>
      <vt:lpstr>Proxima Nova</vt:lpstr>
      <vt:lpstr>Proxima Nova Semibold</vt:lpstr>
      <vt:lpstr>Rajdhani</vt:lpstr>
      <vt:lpstr>Rockwell Condensed</vt:lpstr>
      <vt:lpstr>Wingdings</vt:lpstr>
      <vt:lpstr>Ai Tech Agency by Slidesgo</vt:lpstr>
      <vt:lpstr>Slidesgo Final Pages</vt:lpstr>
      <vt:lpstr>DASAR PEMROGRAMAN</vt:lpstr>
      <vt:lpstr>Bahasa Pemrograman python</vt:lpstr>
      <vt:lpstr>Key word</vt:lpstr>
      <vt:lpstr>Sintaks / Penulisan</vt:lpstr>
      <vt:lpstr>PowerPoint Presentation</vt:lpstr>
      <vt:lpstr>IDENTIFIER</vt:lpstr>
      <vt:lpstr>PowerPoint Presentation</vt:lpstr>
      <vt:lpstr>TIPE DATA</vt:lpstr>
      <vt:lpstr>PowerPoint Presentation</vt:lpstr>
      <vt:lpstr>OPERATOR</vt:lpstr>
      <vt:lpstr>PowerPoint Presentation</vt:lpstr>
      <vt:lpstr>SAMPLE CODE OF PYTHON</vt:lpstr>
      <vt:lpstr>CONVERSION STRING VS NUMBER</vt:lpstr>
      <vt:lpstr>PERCABANGAN</vt:lpstr>
      <vt:lpstr>Simple programs 1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yoseph tajul arifin</dc:creator>
  <cp:lastModifiedBy>UCER TERATE1922</cp:lastModifiedBy>
  <cp:revision>518</cp:revision>
  <dcterms:created xsi:type="dcterms:W3CDTF">2019-09-17T08:01:13Z</dcterms:created>
  <dcterms:modified xsi:type="dcterms:W3CDTF">2022-04-16T02:16:11Z</dcterms:modified>
</cp:coreProperties>
</file>