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19c3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19c3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19c31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19c31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119c31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119c31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119c314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119c314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119c31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119c31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119c31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119c31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621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Software Design</a:t>
            </a:r>
            <a:endParaRPr sz="4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/>
              <a:t>Assignment 2</a:t>
            </a:r>
            <a:endParaRPr i="1"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173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Martín Díaz / Iñaki </a:t>
            </a:r>
            <a:r>
              <a:rPr lang="es-419"/>
              <a:t>Errázuriz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System Context Diagram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121388"/>
            <a:ext cx="7068850" cy="3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Technology Stacks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29975"/>
            <a:ext cx="85206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Python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Ruby on Rails + JavaScript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9475"/>
            <a:ext cx="1612900" cy="1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025" y="3062250"/>
            <a:ext cx="1142775" cy="11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More familiarized, easier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Google sheets API compatibility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Ruby on Rails + 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Allows user to access through browser.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Clean GUI’s.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Google sheets API compatibility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Python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Not very friendly with GUI’s.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Dependent on local installation.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Ruby on Rails + JavaScript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The system becomes more complex (both Ruby and JavaScript).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Dependent on browser and internet connection.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Container Diagram 1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38" y="1318836"/>
            <a:ext cx="7691324" cy="30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Container Diagram 2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77" y="1152474"/>
            <a:ext cx="76338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