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9E4F7-3876-E68E-0554-E210EA4BA8E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282CB09A-A44D-0CBE-4557-92C33B3971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89B43DEF-702B-CBF3-20FD-206AA64C1C74}"/>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5" name="Marcador de pie de página 4">
            <a:extLst>
              <a:ext uri="{FF2B5EF4-FFF2-40B4-BE49-F238E27FC236}">
                <a16:creationId xmlns:a16="http://schemas.microsoft.com/office/drawing/2014/main" id="{ACBFF8D0-3BC7-0DD6-3517-8DF8555E97F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D8BF011-90DC-4E57-9407-B93C1103489D}"/>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425640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4941-EA2A-2EC3-10C8-4D2F84C5104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D810237-2BD8-BEE8-04B3-7A1702FAB69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52C7704-36FE-5D5C-AD70-3DBE948E62AA}"/>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5" name="Marcador de pie de página 4">
            <a:extLst>
              <a:ext uri="{FF2B5EF4-FFF2-40B4-BE49-F238E27FC236}">
                <a16:creationId xmlns:a16="http://schemas.microsoft.com/office/drawing/2014/main" id="{EA5C24CB-37AD-24D6-9322-AB4DFDCF40D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3380BE8-270C-4CB9-B768-F4CAAF4D3E3D}"/>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336558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DFD100-5C34-94C3-F498-88EF39E155F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B3803DA-12F7-CAA2-F14A-1EF00B7682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09904AD-DE6D-5293-27B1-16AEBDE63ADA}"/>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5" name="Marcador de pie de página 4">
            <a:extLst>
              <a:ext uri="{FF2B5EF4-FFF2-40B4-BE49-F238E27FC236}">
                <a16:creationId xmlns:a16="http://schemas.microsoft.com/office/drawing/2014/main" id="{BA71A126-C32C-FCC5-030F-B823028A0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BB13FAF-32A8-8AA5-3486-A1262C5A4DF0}"/>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53948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305C5-7C22-60AE-6445-707309CEFCA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A8959E6-464A-FB61-7C8E-79D4E5AD5FA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C02326D-4DF5-FA03-4236-63C1793B1116}"/>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5" name="Marcador de pie de página 4">
            <a:extLst>
              <a:ext uri="{FF2B5EF4-FFF2-40B4-BE49-F238E27FC236}">
                <a16:creationId xmlns:a16="http://schemas.microsoft.com/office/drawing/2014/main" id="{4F5EE582-138D-44DD-0286-32E3F43C34D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BF3F424-AA48-3E99-C52C-7B648C8AE6CC}"/>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334478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A6B7D-1AB0-F328-67A7-4AEB260BD2B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1726BBE-4B4F-7B9E-517F-EFFFBEA411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68F45AE-F332-962F-3107-E33161A9CA0B}"/>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5" name="Marcador de pie de página 4">
            <a:extLst>
              <a:ext uri="{FF2B5EF4-FFF2-40B4-BE49-F238E27FC236}">
                <a16:creationId xmlns:a16="http://schemas.microsoft.com/office/drawing/2014/main" id="{5379CF2B-4114-FE59-BE8D-15935B263D3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9D8D838-170A-59EC-DDFE-F3F38FE62340}"/>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400561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C6B76-B666-18C9-B414-A7E89302268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849C66F-F6C9-847A-D54A-997498F3D5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9D4B5B56-C909-2FE3-7A31-B7C506C4C1A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9CD80723-32A1-0B80-0D1B-A15089094951}"/>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6" name="Marcador de pie de página 5">
            <a:extLst>
              <a:ext uri="{FF2B5EF4-FFF2-40B4-BE49-F238E27FC236}">
                <a16:creationId xmlns:a16="http://schemas.microsoft.com/office/drawing/2014/main" id="{1FBCC932-85B3-5F12-7DE9-69D2DFF8D7C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117A055-34E9-9303-4C9F-EEE9141B73E1}"/>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86299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EF7AC-DC14-5E6C-5424-72EBAD048F2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09A81F9-DBB2-E6FB-F794-CEA3836AB7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5861AD2-1383-9DBC-D47B-C25A9A57238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453C760E-AE25-76CA-8131-B983B0F73B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F7887BC-01A4-4DA5-C2C8-9DA0BF0D9C0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73A199AD-1347-1E66-CE76-D56A6F5F7993}"/>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8" name="Marcador de pie de página 7">
            <a:extLst>
              <a:ext uri="{FF2B5EF4-FFF2-40B4-BE49-F238E27FC236}">
                <a16:creationId xmlns:a16="http://schemas.microsoft.com/office/drawing/2014/main" id="{37B81DB9-998E-5336-776E-64C04F56BD2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CB7F2953-90F4-2441-F95D-BA5C1FFFA292}"/>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78342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A35D6-87CE-73C5-3876-8D7267F6B77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A9D288CD-56F2-BB89-3A65-904FECE8A5AD}"/>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4" name="Marcador de pie de página 3">
            <a:extLst>
              <a:ext uri="{FF2B5EF4-FFF2-40B4-BE49-F238E27FC236}">
                <a16:creationId xmlns:a16="http://schemas.microsoft.com/office/drawing/2014/main" id="{4416668F-37E3-CD56-DECC-48B413850DF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FFCAC4DE-1EFD-2FE3-7C85-2ACCE7703898}"/>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400659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646D92-ECF1-86F8-3264-1BAE87611036}"/>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3" name="Marcador de pie de página 2">
            <a:extLst>
              <a:ext uri="{FF2B5EF4-FFF2-40B4-BE49-F238E27FC236}">
                <a16:creationId xmlns:a16="http://schemas.microsoft.com/office/drawing/2014/main" id="{DECED6D6-7C8D-91DC-3636-ED320F54C92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772C83D-8D8F-7184-064E-BC0FBFCBEB27}"/>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282797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E247B-DF65-1D4E-D170-A3046F953E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8BD4090-CC43-0DF1-6808-7BE1EEE45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95D8BF4-21D0-49DA-32C4-05C6A3244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1AD045-7611-D338-C81B-5676FA9AA3AC}"/>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6" name="Marcador de pie de página 5">
            <a:extLst>
              <a:ext uri="{FF2B5EF4-FFF2-40B4-BE49-F238E27FC236}">
                <a16:creationId xmlns:a16="http://schemas.microsoft.com/office/drawing/2014/main" id="{62003AC7-DE82-9A9F-89C7-8F2E1A8B314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88E568A-6902-BF16-752B-A0EB4A3EA9F4}"/>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166954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2CB9B-55E0-1832-8E74-FEAF6EF9315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E4F870CB-F256-03F1-4E46-39BFE00BCE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BF2754C4-773C-3DF9-0008-2F8841074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2899347-5117-7201-44EA-70E6920E09BD}"/>
              </a:ext>
            </a:extLst>
          </p:cNvPr>
          <p:cNvSpPr>
            <a:spLocks noGrp="1"/>
          </p:cNvSpPr>
          <p:nvPr>
            <p:ph type="dt" sz="half" idx="10"/>
          </p:nvPr>
        </p:nvSpPr>
        <p:spPr/>
        <p:txBody>
          <a:bodyPr/>
          <a:lstStyle/>
          <a:p>
            <a:fld id="{428096D2-F2B3-475E-9AC1-D3C5AB78EBBE}" type="datetimeFigureOut">
              <a:rPr lang="es-AR" smtClean="0"/>
              <a:t>20/2/2023</a:t>
            </a:fld>
            <a:endParaRPr lang="es-AR"/>
          </a:p>
        </p:txBody>
      </p:sp>
      <p:sp>
        <p:nvSpPr>
          <p:cNvPr id="6" name="Marcador de pie de página 5">
            <a:extLst>
              <a:ext uri="{FF2B5EF4-FFF2-40B4-BE49-F238E27FC236}">
                <a16:creationId xmlns:a16="http://schemas.microsoft.com/office/drawing/2014/main" id="{A10E3EBF-6D0D-EB47-C785-FEB2251C143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3DC3483-6B9C-6185-46C7-3C79D48D57ED}"/>
              </a:ext>
            </a:extLst>
          </p:cNvPr>
          <p:cNvSpPr>
            <a:spLocks noGrp="1"/>
          </p:cNvSpPr>
          <p:nvPr>
            <p:ph type="sldNum" sz="quarter" idx="12"/>
          </p:nvPr>
        </p:nvSpPr>
        <p:spPr/>
        <p:txBody>
          <a:bodyPr/>
          <a:lstStyle/>
          <a:p>
            <a:fld id="{3911C41D-1AF8-4A2C-9150-632024D0FC88}" type="slidenum">
              <a:rPr lang="es-AR" smtClean="0"/>
              <a:t>‹Nº›</a:t>
            </a:fld>
            <a:endParaRPr lang="es-AR"/>
          </a:p>
        </p:txBody>
      </p:sp>
    </p:spTree>
    <p:extLst>
      <p:ext uri="{BB962C8B-B14F-4D97-AF65-F5344CB8AC3E}">
        <p14:creationId xmlns:p14="http://schemas.microsoft.com/office/powerpoint/2010/main" val="141555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0AC408A-B28F-9379-09D8-DCA3432CF5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AF1CFD5-AF50-AE08-B39D-D039EEA32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5551571-A3D0-BB79-12DF-B907FD021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096D2-F2B3-475E-9AC1-D3C5AB78EBBE}" type="datetimeFigureOut">
              <a:rPr lang="es-AR" smtClean="0"/>
              <a:t>20/2/2023</a:t>
            </a:fld>
            <a:endParaRPr lang="es-AR"/>
          </a:p>
        </p:txBody>
      </p:sp>
      <p:sp>
        <p:nvSpPr>
          <p:cNvPr id="5" name="Marcador de pie de página 4">
            <a:extLst>
              <a:ext uri="{FF2B5EF4-FFF2-40B4-BE49-F238E27FC236}">
                <a16:creationId xmlns:a16="http://schemas.microsoft.com/office/drawing/2014/main" id="{48D1A3CA-8D5E-1B0E-157F-39AA31CEA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0312392-5471-B07A-8F9A-552497062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1C41D-1AF8-4A2C-9150-632024D0FC88}" type="slidenum">
              <a:rPr lang="es-AR" smtClean="0"/>
              <a:t>‹Nº›</a:t>
            </a:fld>
            <a:endParaRPr lang="es-AR"/>
          </a:p>
        </p:txBody>
      </p:sp>
    </p:spTree>
    <p:extLst>
      <p:ext uri="{BB962C8B-B14F-4D97-AF65-F5344CB8AC3E}">
        <p14:creationId xmlns:p14="http://schemas.microsoft.com/office/powerpoint/2010/main" val="183958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5.png"/><Relationship Id="rId18" Type="http://schemas.openxmlformats.org/officeDocument/2006/relationships/image" Target="../media/image6.png"/><Relationship Id="rId26" Type="http://schemas.openxmlformats.org/officeDocument/2006/relationships/slide" Target="slide12.xml"/><Relationship Id="rId3" Type="http://schemas.microsoft.com/office/2007/relationships/hdphoto" Target="../media/hdphoto1.wdp"/><Relationship Id="rId21" Type="http://schemas.openxmlformats.org/officeDocument/2006/relationships/image" Target="../media/image7.png"/><Relationship Id="rId7" Type="http://schemas.openxmlformats.org/officeDocument/2006/relationships/image" Target="../media/image3.png"/><Relationship Id="rId12" Type="http://schemas.openxmlformats.org/officeDocument/2006/relationships/image" Target="../media/image4.png"/><Relationship Id="rId17" Type="http://schemas.openxmlformats.org/officeDocument/2006/relationships/slide" Target="slide9.xml"/><Relationship Id="rId25"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6.png"/><Relationship Id="rId20"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slide" Target="slide4.xml"/><Relationship Id="rId24" Type="http://schemas.openxmlformats.org/officeDocument/2006/relationships/image" Target="../media/image8.png"/><Relationship Id="rId5" Type="http://schemas.openxmlformats.org/officeDocument/2006/relationships/slide" Target="slide2.xml"/><Relationship Id="rId15" Type="http://schemas.openxmlformats.org/officeDocument/2006/relationships/image" Target="../media/image5.png"/><Relationship Id="rId23" Type="http://schemas.openxmlformats.org/officeDocument/2006/relationships/slide" Target="slide11.xml"/><Relationship Id="rId10" Type="http://schemas.openxmlformats.org/officeDocument/2006/relationships/image" Target="../media/image4.png"/><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3.png"/><Relationship Id="rId14" Type="http://schemas.openxmlformats.org/officeDocument/2006/relationships/slide" Target="slide5.xml"/><Relationship Id="rId22" Type="http://schemas.openxmlformats.org/officeDocument/2006/relationships/image" Target="../media/image8.png"/><Relationship Id="rId27"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sv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hyperlink" Target="https://myubp2.autodesk360.com/g/shares/SH35dfcQT936092f0e43a04c618b25fcc1ad" TargetMode="External"/><Relationship Id="rId5" Type="http://schemas.openxmlformats.org/officeDocument/2006/relationships/image" Target="../media/image42.sv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microsoft.com/office/2007/relationships/hdphoto" Target="../media/hdphoto9.wdp"/><Relationship Id="rId7" Type="http://schemas.openxmlformats.org/officeDocument/2006/relationships/image" Target="../media/image47.sv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22.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07/relationships/hdphoto" Target="../media/hdphoto5.wdp"/><Relationship Id="rId7" Type="http://schemas.openxmlformats.org/officeDocument/2006/relationships/slide" Target="slide6.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5.wdp"/><Relationship Id="rId7" Type="http://schemas.openxmlformats.org/officeDocument/2006/relationships/slide" Target="slide7.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0.png"/><Relationship Id="rId5" Type="http://schemas.openxmlformats.org/officeDocument/2006/relationships/image" Target="../media/image28.svg"/><Relationship Id="rId10" Type="http://schemas.openxmlformats.org/officeDocument/2006/relationships/slide" Target="slide8.xml"/><Relationship Id="rId4" Type="http://schemas.openxmlformats.org/officeDocument/2006/relationships/image" Target="../media/image27.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4" descr="Mano de una persona&#10;&#10;Descripción generada automáticamente con confianza media">
            <a:extLst>
              <a:ext uri="{FF2B5EF4-FFF2-40B4-BE49-F238E27FC236}">
                <a16:creationId xmlns:a16="http://schemas.microsoft.com/office/drawing/2014/main" id="{1490A556-0EE9-458B-E4EA-63023BEEAE4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6000"/>
                    </a14:imgEffect>
                    <a14:imgEffect>
                      <a14:colorTemperature colorTemp="5964"/>
                    </a14:imgEffect>
                    <a14:imgEffect>
                      <a14:saturation sat="121000"/>
                    </a14:imgEffect>
                    <a14:imgEffect>
                      <a14:brightnessContrast bright="-21000" contrast="7000"/>
                    </a14:imgEffect>
                  </a14:imgLayer>
                </a14:imgProps>
              </a:ext>
              <a:ext uri="{28A0092B-C50C-407E-A947-70E740481C1C}">
                <a14:useLocalDpi xmlns:a14="http://schemas.microsoft.com/office/drawing/2010/main" val="0"/>
              </a:ext>
            </a:extLst>
          </a:blip>
          <a:srcRect t="7151" b="8595"/>
          <a:stretch/>
        </p:blipFill>
        <p:spPr>
          <a:xfrm>
            <a:off x="-225063" y="0"/>
            <a:ext cx="12417063" cy="6856718"/>
          </a:xfrm>
          <a:prstGeom prst="rect">
            <a:avLst/>
          </a:prstGeom>
        </p:spPr>
      </p:pic>
      <p:sp>
        <p:nvSpPr>
          <p:cNvPr id="9" name="Hexágono 8">
            <a:extLst>
              <a:ext uri="{FF2B5EF4-FFF2-40B4-BE49-F238E27FC236}">
                <a16:creationId xmlns:a16="http://schemas.microsoft.com/office/drawing/2014/main" id="{681A1E6A-1EE3-2458-60BD-C2817680BD51}"/>
              </a:ext>
            </a:extLst>
          </p:cNvPr>
          <p:cNvSpPr/>
          <p:nvPr/>
        </p:nvSpPr>
        <p:spPr>
          <a:xfrm>
            <a:off x="3187336" y="1605002"/>
            <a:ext cx="1828800" cy="1528354"/>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Hexágono 12">
            <a:extLst>
              <a:ext uri="{FF2B5EF4-FFF2-40B4-BE49-F238E27FC236}">
                <a16:creationId xmlns:a16="http://schemas.microsoft.com/office/drawing/2014/main" id="{6DA7A3CF-2097-D120-F904-514D04910EAF}"/>
              </a:ext>
            </a:extLst>
          </p:cNvPr>
          <p:cNvSpPr/>
          <p:nvPr/>
        </p:nvSpPr>
        <p:spPr>
          <a:xfrm>
            <a:off x="6261466" y="1614128"/>
            <a:ext cx="1828800" cy="1528354"/>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Hexágono 13">
            <a:extLst>
              <a:ext uri="{FF2B5EF4-FFF2-40B4-BE49-F238E27FC236}">
                <a16:creationId xmlns:a16="http://schemas.microsoft.com/office/drawing/2014/main" id="{08B30083-E167-F0B4-9391-F709286F1547}"/>
              </a:ext>
            </a:extLst>
          </p:cNvPr>
          <p:cNvSpPr/>
          <p:nvPr/>
        </p:nvSpPr>
        <p:spPr>
          <a:xfrm>
            <a:off x="3184508" y="4849393"/>
            <a:ext cx="1828800" cy="1528354"/>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Hexágono 15">
            <a:extLst>
              <a:ext uri="{FF2B5EF4-FFF2-40B4-BE49-F238E27FC236}">
                <a16:creationId xmlns:a16="http://schemas.microsoft.com/office/drawing/2014/main" id="{4B0E18DF-6145-B474-CEF8-9965AF9D147F}"/>
              </a:ext>
            </a:extLst>
          </p:cNvPr>
          <p:cNvSpPr/>
          <p:nvPr/>
        </p:nvSpPr>
        <p:spPr>
          <a:xfrm>
            <a:off x="6276058" y="4848528"/>
            <a:ext cx="1828800" cy="1528354"/>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Hexágono 17">
            <a:extLst>
              <a:ext uri="{FF2B5EF4-FFF2-40B4-BE49-F238E27FC236}">
                <a16:creationId xmlns:a16="http://schemas.microsoft.com/office/drawing/2014/main" id="{7055B64E-3ECF-E05A-979A-520071EB4231}"/>
              </a:ext>
            </a:extLst>
          </p:cNvPr>
          <p:cNvSpPr/>
          <p:nvPr/>
        </p:nvSpPr>
        <p:spPr>
          <a:xfrm>
            <a:off x="7799945" y="2403566"/>
            <a:ext cx="1828800" cy="1528354"/>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Hexágono 21">
            <a:extLst>
              <a:ext uri="{FF2B5EF4-FFF2-40B4-BE49-F238E27FC236}">
                <a16:creationId xmlns:a16="http://schemas.microsoft.com/office/drawing/2014/main" id="{6364DE0B-8E59-BD11-9DF4-4A4FC21D36C9}"/>
              </a:ext>
            </a:extLst>
          </p:cNvPr>
          <p:cNvSpPr/>
          <p:nvPr/>
        </p:nvSpPr>
        <p:spPr>
          <a:xfrm>
            <a:off x="145157" y="3167743"/>
            <a:ext cx="1828800" cy="1528354"/>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pslz="http://schemas.microsoft.com/office/powerpoint/2016/slidezoom">
        <mc:Choice Requires="pslz">
          <p:graphicFrame>
            <p:nvGraphicFramePr>
              <p:cNvPr id="67" name="Vista general de diapositiva 66">
                <a:extLst>
                  <a:ext uri="{FF2B5EF4-FFF2-40B4-BE49-F238E27FC236}">
                    <a16:creationId xmlns:a16="http://schemas.microsoft.com/office/drawing/2014/main" id="{88393380-A332-BB43-68C6-D144476EE2EA}"/>
                  </a:ext>
                </a:extLst>
              </p:cNvPr>
              <p:cNvGraphicFramePr>
                <a:graphicFrameLocks noChangeAspect="1"/>
              </p:cNvGraphicFramePr>
              <p:nvPr>
                <p:extLst>
                  <p:ext uri="{D42A27DB-BD31-4B8C-83A1-F6EECF244321}">
                    <p14:modId xmlns:p14="http://schemas.microsoft.com/office/powerpoint/2010/main" val="3299628903"/>
                  </p:ext>
                </p:extLst>
              </p:nvPr>
            </p:nvGraphicFramePr>
            <p:xfrm>
              <a:off x="4718481" y="2393247"/>
              <a:ext cx="1828800" cy="1529784"/>
            </p:xfrm>
            <a:graphic>
              <a:graphicData uri="http://schemas.microsoft.com/office/powerpoint/2016/slidezoom">
                <pslz:sldZm>
                  <pslz:sldZmObj sldId="257" cId="1408449506">
                    <pslz:zmPr id="{38C40A17-D33C-4BE8-B7A8-88B91EBA817E}" imageType="cover" transitionDur="1000" showBg="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1828800" cy="1529784"/>
                        </a:xfrm>
                        <a:prstGeom prst="rect">
                          <a:avLst/>
                        </a:prstGeom>
                      </p166:spPr>
                    </pslz:zmPr>
                  </pslz:sldZmObj>
                </pslz:sldZm>
              </a:graphicData>
            </a:graphic>
          </p:graphicFrame>
        </mc:Choice>
        <mc:Fallback xmlns="">
          <p:pic>
            <p:nvPicPr>
              <p:cNvPr id="67" name="Vista general de diapositiva 66">
                <a:hlinkClick r:id="rId5" action="ppaction://hlinksldjump"/>
                <a:extLst>
                  <a:ext uri="{FF2B5EF4-FFF2-40B4-BE49-F238E27FC236}">
                    <a16:creationId xmlns:a16="http://schemas.microsoft.com/office/drawing/2014/main" id="{88393380-A332-BB43-68C6-D144476EE2EA}"/>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4718481" y="2393247"/>
                <a:ext cx="1828800" cy="1529784"/>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0" name="Vista general de diapositiva 69">
                <a:extLst>
                  <a:ext uri="{FF2B5EF4-FFF2-40B4-BE49-F238E27FC236}">
                    <a16:creationId xmlns:a16="http://schemas.microsoft.com/office/drawing/2014/main" id="{B20360D0-219C-445A-8934-917CA1639D39}"/>
                  </a:ext>
                </a:extLst>
              </p:cNvPr>
              <p:cNvGraphicFramePr>
                <a:graphicFrameLocks noChangeAspect="1"/>
              </p:cNvGraphicFramePr>
              <p:nvPr>
                <p:extLst>
                  <p:ext uri="{D42A27DB-BD31-4B8C-83A1-F6EECF244321}">
                    <p14:modId xmlns:p14="http://schemas.microsoft.com/office/powerpoint/2010/main" val="294270022"/>
                  </p:ext>
                </p:extLst>
              </p:nvPr>
            </p:nvGraphicFramePr>
            <p:xfrm>
              <a:off x="1661330" y="2389429"/>
              <a:ext cx="1855612" cy="1552212"/>
            </p:xfrm>
            <a:graphic>
              <a:graphicData uri="http://schemas.microsoft.com/office/powerpoint/2016/slidezoom">
                <pslz:sldZm>
                  <pslz:sldZmObj sldId="258" cId="979109978">
                    <pslz:zmPr id="{9475E213-3CBE-464E-BC8C-46D23E386DA6}" imageType="cover" transitionDur="1000" showBg="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855612" cy="1552212"/>
                        </a:xfrm>
                        <a:prstGeom prst="rect">
                          <a:avLst/>
                        </a:prstGeom>
                      </p166:spPr>
                    </pslz:zmPr>
                  </pslz:sldZmObj>
                </pslz:sldZm>
              </a:graphicData>
            </a:graphic>
          </p:graphicFrame>
        </mc:Choice>
        <mc:Fallback xmlns="">
          <p:pic>
            <p:nvPicPr>
              <p:cNvPr id="70" name="Vista general de diapositiva 69">
                <a:hlinkClick r:id="rId8" action="ppaction://hlinksldjump"/>
                <a:extLst>
                  <a:ext uri="{FF2B5EF4-FFF2-40B4-BE49-F238E27FC236}">
                    <a16:creationId xmlns:a16="http://schemas.microsoft.com/office/drawing/2014/main" id="{B20360D0-219C-445A-8934-917CA1639D39}"/>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1661330" y="2389429"/>
                <a:ext cx="1855612" cy="155221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3" name="Vista general de diapositiva 72">
                <a:extLst>
                  <a:ext uri="{FF2B5EF4-FFF2-40B4-BE49-F238E27FC236}">
                    <a16:creationId xmlns:a16="http://schemas.microsoft.com/office/drawing/2014/main" id="{F3793743-97FC-D541-3924-E2C118171E58}"/>
                  </a:ext>
                </a:extLst>
              </p:cNvPr>
              <p:cNvGraphicFramePr>
                <a:graphicFrameLocks noChangeAspect="1"/>
              </p:cNvGraphicFramePr>
              <p:nvPr>
                <p:extLst>
                  <p:ext uri="{D42A27DB-BD31-4B8C-83A1-F6EECF244321}">
                    <p14:modId xmlns:p14="http://schemas.microsoft.com/office/powerpoint/2010/main" val="2062623985"/>
                  </p:ext>
                </p:extLst>
              </p:nvPr>
            </p:nvGraphicFramePr>
            <p:xfrm>
              <a:off x="4750239" y="4005532"/>
              <a:ext cx="1777124" cy="1483630"/>
            </p:xfrm>
            <a:graphic>
              <a:graphicData uri="http://schemas.microsoft.com/office/powerpoint/2016/slidezoom">
                <pslz:sldZm>
                  <pslz:sldZmObj sldId="259" cId="2844096798">
                    <pslz:zmPr id="{3B431DF7-05B8-4273-B7B6-6E94A6D4BD94}" imageType="cover" transitionDur="1000" showBg="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1777124" cy="1483630"/>
                        </a:xfrm>
                        <a:prstGeom prst="rect">
                          <a:avLst/>
                        </a:prstGeom>
                      </p166:spPr>
                    </pslz:zmPr>
                  </pslz:sldZmObj>
                </pslz:sldZm>
              </a:graphicData>
            </a:graphic>
          </p:graphicFrame>
        </mc:Choice>
        <mc:Fallback xmlns="">
          <p:pic>
            <p:nvPicPr>
              <p:cNvPr id="73" name="Vista general de diapositiva 72">
                <a:hlinkClick r:id="rId11" action="ppaction://hlinksldjump"/>
                <a:extLst>
                  <a:ext uri="{FF2B5EF4-FFF2-40B4-BE49-F238E27FC236}">
                    <a16:creationId xmlns:a16="http://schemas.microsoft.com/office/drawing/2014/main" id="{F3793743-97FC-D541-3924-E2C118171E58}"/>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4750239" y="4005532"/>
                <a:ext cx="1777124" cy="1483630"/>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6" name="Vista general de diapositiva 75">
                <a:extLst>
                  <a:ext uri="{FF2B5EF4-FFF2-40B4-BE49-F238E27FC236}">
                    <a16:creationId xmlns:a16="http://schemas.microsoft.com/office/drawing/2014/main" id="{742FDE07-5C8B-0396-4C50-6A3EFBE97093}"/>
                  </a:ext>
                </a:extLst>
              </p:cNvPr>
              <p:cNvGraphicFramePr>
                <a:graphicFrameLocks noChangeAspect="1"/>
              </p:cNvGraphicFramePr>
              <p:nvPr>
                <p:extLst>
                  <p:ext uri="{D42A27DB-BD31-4B8C-83A1-F6EECF244321}">
                    <p14:modId xmlns:p14="http://schemas.microsoft.com/office/powerpoint/2010/main" val="355440302"/>
                  </p:ext>
                </p:extLst>
              </p:nvPr>
            </p:nvGraphicFramePr>
            <p:xfrm>
              <a:off x="6229515" y="3221181"/>
              <a:ext cx="1852617" cy="1560459"/>
            </p:xfrm>
            <a:graphic>
              <a:graphicData uri="http://schemas.microsoft.com/office/powerpoint/2016/slidezoom">
                <pslz:sldZm>
                  <pslz:sldZmObj sldId="260" cId="2279932458">
                    <pslz:zmPr id="{7A5ADD8B-658C-4C6A-BEC9-04E096E54190}" imageType="cover" transitionDur="1000" showBg="0">
                      <p166:blipFill xmlns:p166="http://schemas.microsoft.com/office/powerpoint/2016/6/main">
                        <a:blip r:embed="rId13">
                          <a:extLst>
                            <a:ext uri="{28A0092B-C50C-407E-A947-70E740481C1C}">
                              <a14:useLocalDpi xmlns:a14="http://schemas.microsoft.com/office/drawing/2010/main" val="0"/>
                            </a:ext>
                          </a:extLst>
                        </a:blip>
                        <a:stretch>
                          <a:fillRect/>
                        </a:stretch>
                      </p166:blipFill>
                      <p166:spPr xmlns:p166="http://schemas.microsoft.com/office/powerpoint/2016/6/main">
                        <a:xfrm>
                          <a:off x="0" y="0"/>
                          <a:ext cx="1852617" cy="1560459"/>
                        </a:xfrm>
                        <a:prstGeom prst="rect">
                          <a:avLst/>
                        </a:prstGeom>
                      </p166:spPr>
                    </pslz:zmPr>
                  </pslz:sldZmObj>
                </pslz:sldZm>
              </a:graphicData>
            </a:graphic>
          </p:graphicFrame>
        </mc:Choice>
        <mc:Fallback xmlns="">
          <p:pic>
            <p:nvPicPr>
              <p:cNvPr id="76" name="Vista general de diapositiva 75">
                <a:hlinkClick r:id="rId14" action="ppaction://hlinksldjump"/>
                <a:extLst>
                  <a:ext uri="{FF2B5EF4-FFF2-40B4-BE49-F238E27FC236}">
                    <a16:creationId xmlns:a16="http://schemas.microsoft.com/office/drawing/2014/main" id="{742FDE07-5C8B-0396-4C50-6A3EFBE97093}"/>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Lst>
              </a:blip>
              <a:stretch>
                <a:fillRect/>
              </a:stretch>
            </p:blipFill>
            <p:spPr>
              <a:xfrm>
                <a:off x="6229515" y="3221181"/>
                <a:ext cx="1852617" cy="1560459"/>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1" name="Vista general de diapositiva 80">
                <a:extLst>
                  <a:ext uri="{FF2B5EF4-FFF2-40B4-BE49-F238E27FC236}">
                    <a16:creationId xmlns:a16="http://schemas.microsoft.com/office/drawing/2014/main" id="{B83677E2-48DE-33C5-2F20-43B311AB6997}"/>
                  </a:ext>
                </a:extLst>
              </p:cNvPr>
              <p:cNvGraphicFramePr>
                <a:graphicFrameLocks noChangeAspect="1"/>
              </p:cNvGraphicFramePr>
              <p:nvPr>
                <p:extLst>
                  <p:ext uri="{D42A27DB-BD31-4B8C-83A1-F6EECF244321}">
                    <p14:modId xmlns:p14="http://schemas.microsoft.com/office/powerpoint/2010/main" val="3296524747"/>
                  </p:ext>
                </p:extLst>
              </p:nvPr>
            </p:nvGraphicFramePr>
            <p:xfrm>
              <a:off x="3189760" y="3203117"/>
              <a:ext cx="1855904" cy="1552211"/>
            </p:xfrm>
            <a:graphic>
              <a:graphicData uri="http://schemas.microsoft.com/office/powerpoint/2016/slidezoom">
                <pslz:sldZm>
                  <pslz:sldZmObj sldId="264" cId="48824977">
                    <pslz:zmPr id="{A1BD8450-87B8-42A0-8E9C-C6DA1C225B67}" imageType="cover" transitionDur="1000" showBg="0">
                      <p166:blipFill xmlns:p166="http://schemas.microsoft.com/office/powerpoint/2016/6/main">
                        <a:blip r:embed="rId16">
                          <a:extLst>
                            <a:ext uri="{28A0092B-C50C-407E-A947-70E740481C1C}">
                              <a14:useLocalDpi xmlns:a14="http://schemas.microsoft.com/office/drawing/2010/main" val="0"/>
                            </a:ext>
                          </a:extLst>
                        </a:blip>
                        <a:stretch>
                          <a:fillRect/>
                        </a:stretch>
                      </p166:blipFill>
                      <p166:spPr xmlns:p166="http://schemas.microsoft.com/office/powerpoint/2016/6/main">
                        <a:xfrm>
                          <a:off x="0" y="0"/>
                          <a:ext cx="1855904" cy="1552211"/>
                        </a:xfrm>
                        <a:prstGeom prst="rect">
                          <a:avLst/>
                        </a:prstGeom>
                      </p166:spPr>
                    </pslz:zmPr>
                  </pslz:sldZmObj>
                </pslz:sldZm>
              </a:graphicData>
            </a:graphic>
          </p:graphicFrame>
        </mc:Choice>
        <mc:Fallback xmlns="">
          <p:pic>
            <p:nvPicPr>
              <p:cNvPr id="81" name="Vista general de diapositiva 80">
                <a:hlinkClick r:id="rId17" action="ppaction://hlinksldjump"/>
                <a:extLst>
                  <a:ext uri="{FF2B5EF4-FFF2-40B4-BE49-F238E27FC236}">
                    <a16:creationId xmlns:a16="http://schemas.microsoft.com/office/drawing/2014/main" id="{B83677E2-48DE-33C5-2F20-43B311AB6997}"/>
                  </a:ext>
                </a:extLst>
              </p:cNvPr>
              <p:cNvPicPr>
                <a:picLocks noGrp="1" noRot="1" noChangeAspect="1" noMove="1" noResize="1" noEditPoints="1" noAdjustHandles="1" noChangeArrowheads="1" noChangeShapeType="1"/>
              </p:cNvPicPr>
              <p:nvPr/>
            </p:nvPicPr>
            <p:blipFill>
              <a:blip r:embed="rId18">
                <a:extLst>
                  <a:ext uri="{28A0092B-C50C-407E-A947-70E740481C1C}">
                    <a14:useLocalDpi xmlns:a14="http://schemas.microsoft.com/office/drawing/2010/main" val="0"/>
                  </a:ext>
                </a:extLst>
              </a:blip>
              <a:stretch>
                <a:fillRect/>
              </a:stretch>
            </p:blipFill>
            <p:spPr>
              <a:xfrm>
                <a:off x="3189760" y="3203117"/>
                <a:ext cx="1855904" cy="155221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4" name="Vista general de diapositiva 83">
                <a:extLst>
                  <a:ext uri="{FF2B5EF4-FFF2-40B4-BE49-F238E27FC236}">
                    <a16:creationId xmlns:a16="http://schemas.microsoft.com/office/drawing/2014/main" id="{16C55819-8CED-EE93-88E7-31D21702EB0C}"/>
                  </a:ext>
                </a:extLst>
              </p:cNvPr>
              <p:cNvGraphicFramePr>
                <a:graphicFrameLocks noChangeAspect="1"/>
              </p:cNvGraphicFramePr>
              <p:nvPr>
                <p:extLst>
                  <p:ext uri="{D42A27DB-BD31-4B8C-83A1-F6EECF244321}">
                    <p14:modId xmlns:p14="http://schemas.microsoft.com/office/powerpoint/2010/main" val="3316007846"/>
                  </p:ext>
                </p:extLst>
              </p:nvPr>
            </p:nvGraphicFramePr>
            <p:xfrm>
              <a:off x="4727741" y="871168"/>
              <a:ext cx="1824046" cy="1470961"/>
            </p:xfrm>
            <a:graphic>
              <a:graphicData uri="http://schemas.microsoft.com/office/powerpoint/2016/slidezoom">
                <pslz:sldZm>
                  <pslz:sldZmObj sldId="265" cId="3199767181">
                    <pslz:zmPr id="{9BE7C367-AF80-4B55-97CD-27BC3E58E9F9}" imageType="cover" transitionDur="1000" showBg="0">
                      <p166:blipFill xmlns:p166="http://schemas.microsoft.com/office/powerpoint/2016/6/main">
                        <a:blip r:embed="rId19">
                          <a:extLst>
                            <a:ext uri="{28A0092B-C50C-407E-A947-70E740481C1C}">
                              <a14:useLocalDpi xmlns:a14="http://schemas.microsoft.com/office/drawing/2010/main" val="0"/>
                            </a:ext>
                          </a:extLst>
                        </a:blip>
                        <a:stretch>
                          <a:fillRect/>
                        </a:stretch>
                      </p166:blipFill>
                      <p166:spPr xmlns:p166="http://schemas.microsoft.com/office/powerpoint/2016/6/main">
                        <a:xfrm>
                          <a:off x="0" y="0"/>
                          <a:ext cx="1824046" cy="1470961"/>
                        </a:xfrm>
                        <a:prstGeom prst="rect">
                          <a:avLst/>
                        </a:prstGeom>
                      </p166:spPr>
                    </pslz:zmPr>
                  </pslz:sldZmObj>
                </pslz:sldZm>
              </a:graphicData>
            </a:graphic>
          </p:graphicFrame>
        </mc:Choice>
        <mc:Fallback xmlns="">
          <p:pic>
            <p:nvPicPr>
              <p:cNvPr id="84" name="Vista general de diapositiva 83">
                <a:hlinkClick r:id="rId20" action="ppaction://hlinksldjump"/>
                <a:extLst>
                  <a:ext uri="{FF2B5EF4-FFF2-40B4-BE49-F238E27FC236}">
                    <a16:creationId xmlns:a16="http://schemas.microsoft.com/office/drawing/2014/main" id="{16C55819-8CED-EE93-88E7-31D21702EB0C}"/>
                  </a:ext>
                </a:extLst>
              </p:cNvPr>
              <p:cNvPicPr>
                <a:picLocks noGrp="1" noRot="1" noChangeAspect="1" noMove="1" noResize="1" noEditPoints="1" noAdjustHandles="1" noChangeArrowheads="1" noChangeShapeType="1"/>
              </p:cNvPicPr>
              <p:nvPr/>
            </p:nvPicPr>
            <p:blipFill>
              <a:blip r:embed="rId21">
                <a:extLst>
                  <a:ext uri="{28A0092B-C50C-407E-A947-70E740481C1C}">
                    <a14:useLocalDpi xmlns:a14="http://schemas.microsoft.com/office/drawing/2010/main" val="0"/>
                  </a:ext>
                </a:extLst>
              </a:blip>
              <a:stretch>
                <a:fillRect/>
              </a:stretch>
            </p:blipFill>
            <p:spPr>
              <a:xfrm>
                <a:off x="4727741" y="871168"/>
                <a:ext cx="1824046" cy="147096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9" name="Vista general de diapositiva 88">
                <a:extLst>
                  <a:ext uri="{FF2B5EF4-FFF2-40B4-BE49-F238E27FC236}">
                    <a16:creationId xmlns:a16="http://schemas.microsoft.com/office/drawing/2014/main" id="{3069A9F1-6AC4-0A54-2000-489BB0E9BF67}"/>
                  </a:ext>
                </a:extLst>
              </p:cNvPr>
              <p:cNvGraphicFramePr>
                <a:graphicFrameLocks noChangeAspect="1"/>
              </p:cNvGraphicFramePr>
              <p:nvPr>
                <p:extLst>
                  <p:ext uri="{D42A27DB-BD31-4B8C-83A1-F6EECF244321}">
                    <p14:modId xmlns:p14="http://schemas.microsoft.com/office/powerpoint/2010/main" val="1866590984"/>
                  </p:ext>
                </p:extLst>
              </p:nvPr>
            </p:nvGraphicFramePr>
            <p:xfrm>
              <a:off x="99169" y="4755420"/>
              <a:ext cx="1920776" cy="1662803"/>
            </p:xfrm>
            <a:graphic>
              <a:graphicData uri="http://schemas.microsoft.com/office/powerpoint/2016/slidezoom">
                <pslz:sldZm>
                  <pslz:sldZmObj sldId="266" cId="1406552321">
                    <pslz:zmPr id="{713CD8BC-3B57-4B17-88AB-91244DAD476B}" imageType="cover" transitionDur="1000" showBg="0">
                      <p166:blipFill xmlns:p166="http://schemas.microsoft.com/office/powerpoint/2016/6/main">
                        <a:blip r:embed="rId22">
                          <a:extLst>
                            <a:ext uri="{28A0092B-C50C-407E-A947-70E740481C1C}">
                              <a14:useLocalDpi xmlns:a14="http://schemas.microsoft.com/office/drawing/2010/main" val="0"/>
                            </a:ext>
                          </a:extLst>
                        </a:blip>
                        <a:stretch>
                          <a:fillRect/>
                        </a:stretch>
                      </p166:blipFill>
                      <p166:spPr xmlns:p166="http://schemas.microsoft.com/office/powerpoint/2016/6/main">
                        <a:xfrm>
                          <a:off x="0" y="0"/>
                          <a:ext cx="1920776" cy="1662803"/>
                        </a:xfrm>
                        <a:prstGeom prst="rect">
                          <a:avLst/>
                        </a:prstGeom>
                      </p166:spPr>
                    </pslz:zmPr>
                  </pslz:sldZmObj>
                </pslz:sldZm>
              </a:graphicData>
            </a:graphic>
          </p:graphicFrame>
        </mc:Choice>
        <mc:Fallback xmlns="">
          <p:pic>
            <p:nvPicPr>
              <p:cNvPr id="89" name="Vista general de diapositiva 88">
                <a:hlinkClick r:id="rId23" action="ppaction://hlinksldjump"/>
                <a:extLst>
                  <a:ext uri="{FF2B5EF4-FFF2-40B4-BE49-F238E27FC236}">
                    <a16:creationId xmlns:a16="http://schemas.microsoft.com/office/drawing/2014/main" id="{3069A9F1-6AC4-0A54-2000-489BB0E9BF67}"/>
                  </a:ext>
                </a:extLst>
              </p:cNvPr>
              <p:cNvPicPr>
                <a:picLocks noGrp="1" noRot="1" noChangeAspect="1" noMove="1" noResize="1" noEditPoints="1" noAdjustHandles="1" noChangeArrowheads="1" noChangeShapeType="1"/>
              </p:cNvPicPr>
              <p:nvPr/>
            </p:nvPicPr>
            <p:blipFill>
              <a:blip r:embed="rId24">
                <a:extLst>
                  <a:ext uri="{28A0092B-C50C-407E-A947-70E740481C1C}">
                    <a14:useLocalDpi xmlns:a14="http://schemas.microsoft.com/office/drawing/2010/main" val="0"/>
                  </a:ext>
                </a:extLst>
              </a:blip>
              <a:stretch>
                <a:fillRect/>
              </a:stretch>
            </p:blipFill>
            <p:spPr>
              <a:xfrm>
                <a:off x="99169" y="4755420"/>
                <a:ext cx="1920776" cy="1662803"/>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92" name="Vista general de diapositiva 91">
                <a:extLst>
                  <a:ext uri="{FF2B5EF4-FFF2-40B4-BE49-F238E27FC236}">
                    <a16:creationId xmlns:a16="http://schemas.microsoft.com/office/drawing/2014/main" id="{640AA31E-2540-FD0B-A3D2-750E288A4A05}"/>
                  </a:ext>
                </a:extLst>
              </p:cNvPr>
              <p:cNvGraphicFramePr>
                <a:graphicFrameLocks noChangeAspect="1"/>
              </p:cNvGraphicFramePr>
              <p:nvPr>
                <p:extLst>
                  <p:ext uri="{D42A27DB-BD31-4B8C-83A1-F6EECF244321}">
                    <p14:modId xmlns:p14="http://schemas.microsoft.com/office/powerpoint/2010/main" val="4011494422"/>
                  </p:ext>
                </p:extLst>
              </p:nvPr>
            </p:nvGraphicFramePr>
            <p:xfrm>
              <a:off x="9342930" y="1582023"/>
              <a:ext cx="1862392" cy="1560459"/>
            </p:xfrm>
            <a:graphic>
              <a:graphicData uri="http://schemas.microsoft.com/office/powerpoint/2016/slidezoom">
                <pslz:sldZm>
                  <pslz:sldZmObj sldId="267" cId="2336983008">
                    <pslz:zmPr id="{0510D9D5-9858-4F5C-861A-940A15FC62CD}" imageType="cover" transitionDur="1000" showBg="0">
                      <p166:blipFill xmlns:p166="http://schemas.microsoft.com/office/powerpoint/2016/6/main">
                        <a:blip r:embed="rId25">
                          <a:extLst>
                            <a:ext uri="{28A0092B-C50C-407E-A947-70E740481C1C}">
                              <a14:useLocalDpi xmlns:a14="http://schemas.microsoft.com/office/drawing/2010/main" val="0"/>
                            </a:ext>
                          </a:extLst>
                        </a:blip>
                        <a:stretch>
                          <a:fillRect/>
                        </a:stretch>
                      </p166:blipFill>
                      <p166:spPr xmlns:p166="http://schemas.microsoft.com/office/powerpoint/2016/6/main">
                        <a:xfrm>
                          <a:off x="0" y="0"/>
                          <a:ext cx="1862392" cy="1560459"/>
                        </a:xfrm>
                        <a:prstGeom prst="rect">
                          <a:avLst/>
                        </a:prstGeom>
                      </p166:spPr>
                    </pslz:zmPr>
                  </pslz:sldZmObj>
                </pslz:sldZm>
              </a:graphicData>
            </a:graphic>
          </p:graphicFrame>
        </mc:Choice>
        <mc:Fallback xmlns="">
          <p:pic>
            <p:nvPicPr>
              <p:cNvPr id="92" name="Vista general de diapositiva 91">
                <a:hlinkClick r:id="rId26" action="ppaction://hlinksldjump"/>
                <a:extLst>
                  <a:ext uri="{FF2B5EF4-FFF2-40B4-BE49-F238E27FC236}">
                    <a16:creationId xmlns:a16="http://schemas.microsoft.com/office/drawing/2014/main" id="{640AA31E-2540-FD0B-A3D2-750E288A4A05}"/>
                  </a:ext>
                </a:extLst>
              </p:cNvPr>
              <p:cNvPicPr>
                <a:picLocks noGrp="1" noRot="1" noChangeAspect="1" noMove="1" noResize="1" noEditPoints="1" noAdjustHandles="1" noChangeArrowheads="1" noChangeShapeType="1"/>
              </p:cNvPicPr>
              <p:nvPr/>
            </p:nvPicPr>
            <p:blipFill>
              <a:blip r:embed="rId27">
                <a:extLst>
                  <a:ext uri="{28A0092B-C50C-407E-A947-70E740481C1C}">
                    <a14:useLocalDpi xmlns:a14="http://schemas.microsoft.com/office/drawing/2010/main" val="0"/>
                  </a:ext>
                </a:extLst>
              </a:blip>
              <a:stretch>
                <a:fillRect/>
              </a:stretch>
            </p:blipFill>
            <p:spPr>
              <a:xfrm>
                <a:off x="9342930" y="1582023"/>
                <a:ext cx="1862392" cy="1560459"/>
              </a:xfrm>
              <a:prstGeom prst="rect">
                <a:avLst/>
              </a:prstGeom>
            </p:spPr>
          </p:pic>
        </mc:Fallback>
      </mc:AlternateContent>
    </p:spTree>
    <p:extLst>
      <p:ext uri="{BB962C8B-B14F-4D97-AF65-F5344CB8AC3E}">
        <p14:creationId xmlns:p14="http://schemas.microsoft.com/office/powerpoint/2010/main" val="1952459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751B98A-B3A6-9348-0F59-35C25F2287F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7000"/>
                    </a14:imgEffect>
                  </a14:imgLayer>
                </a14:imgProps>
              </a:ext>
              <a:ext uri="{28A0092B-C50C-407E-A947-70E740481C1C}">
                <a14:useLocalDpi xmlns:a14="http://schemas.microsoft.com/office/drawing/2010/main" val="0"/>
              </a:ext>
            </a:extLst>
          </a:blip>
          <a:srcRect t="21875" b="21875"/>
          <a:stretch/>
        </p:blipFill>
        <p:spPr>
          <a:xfrm>
            <a:off x="0" y="0"/>
            <a:ext cx="12192000" cy="6858000"/>
          </a:xfrm>
          <a:prstGeom prst="rect">
            <a:avLst/>
          </a:prstGeom>
        </p:spPr>
      </p:pic>
      <p:grpSp>
        <p:nvGrpSpPr>
          <p:cNvPr id="6" name="Grupo 5">
            <a:extLst>
              <a:ext uri="{FF2B5EF4-FFF2-40B4-BE49-F238E27FC236}">
                <a16:creationId xmlns:a16="http://schemas.microsoft.com/office/drawing/2014/main" id="{9D3D8734-818A-4A27-D583-3E740E29B400}"/>
              </a:ext>
            </a:extLst>
          </p:cNvPr>
          <p:cNvGrpSpPr/>
          <p:nvPr/>
        </p:nvGrpSpPr>
        <p:grpSpPr>
          <a:xfrm>
            <a:off x="963767" y="1517261"/>
            <a:ext cx="4142101" cy="3185368"/>
            <a:chOff x="4699745" y="851055"/>
            <a:chExt cx="1878112" cy="1444310"/>
          </a:xfrm>
        </p:grpSpPr>
        <p:sp>
          <p:nvSpPr>
            <p:cNvPr id="7" name="Hexágono 6">
              <a:extLst>
                <a:ext uri="{FF2B5EF4-FFF2-40B4-BE49-F238E27FC236}">
                  <a16:creationId xmlns:a16="http://schemas.microsoft.com/office/drawing/2014/main" id="{D247E9B8-2933-1AAC-16AC-A7684800561F}"/>
                </a:ext>
              </a:extLst>
            </p:cNvPr>
            <p:cNvSpPr/>
            <p:nvPr/>
          </p:nvSpPr>
          <p:spPr>
            <a:xfrm>
              <a:off x="4699745" y="851055"/>
              <a:ext cx="1878112" cy="1444310"/>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8" name="Gráfico 7" descr="Portapapeles parcialmente tachado con relleno sólido">
              <a:extLst>
                <a:ext uri="{FF2B5EF4-FFF2-40B4-BE49-F238E27FC236}">
                  <a16:creationId xmlns:a16="http://schemas.microsoft.com/office/drawing/2014/main" id="{9BE27292-DBA0-8E72-EE49-3CAC29F640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1" y="977866"/>
              <a:ext cx="914400" cy="914400"/>
            </a:xfrm>
            <a:prstGeom prst="rect">
              <a:avLst/>
            </a:prstGeom>
          </p:spPr>
        </p:pic>
        <p:sp>
          <p:nvSpPr>
            <p:cNvPr id="9" name="CuadroTexto 8">
              <a:extLst>
                <a:ext uri="{FF2B5EF4-FFF2-40B4-BE49-F238E27FC236}">
                  <a16:creationId xmlns:a16="http://schemas.microsoft.com/office/drawing/2014/main" id="{48920942-0D4A-2360-42D4-FD99B92EED3A}"/>
                </a:ext>
              </a:extLst>
            </p:cNvPr>
            <p:cNvSpPr txBox="1"/>
            <p:nvPr/>
          </p:nvSpPr>
          <p:spPr>
            <a:xfrm>
              <a:off x="4939177" y="1872199"/>
              <a:ext cx="1396420" cy="286082"/>
            </a:xfrm>
            <a:prstGeom prst="rect">
              <a:avLst/>
            </a:prstGeom>
            <a:noFill/>
          </p:spPr>
          <p:txBody>
            <a:bodyPr wrap="square" rtlCol="0">
              <a:spAutoFit/>
            </a:bodyPr>
            <a:lstStyle/>
            <a:p>
              <a:pPr algn="ctr"/>
              <a:r>
                <a:rPr lang="es-AR" sz="3500" b="1" dirty="0">
                  <a:solidFill>
                    <a:schemeClr val="bg1"/>
                  </a:solidFill>
                  <a:latin typeface="Segoe UI Black" panose="020B0A02040204020203" pitchFamily="34" charset="0"/>
                  <a:ea typeface="Segoe UI Black" panose="020B0A02040204020203" pitchFamily="34" charset="0"/>
                </a:rPr>
                <a:t>DETALLES</a:t>
              </a:r>
            </a:p>
          </p:txBody>
        </p:sp>
      </p:grpSp>
      <p:sp>
        <p:nvSpPr>
          <p:cNvPr id="10" name="Rectángulo: esquinas redondeadas 9">
            <a:extLst>
              <a:ext uri="{FF2B5EF4-FFF2-40B4-BE49-F238E27FC236}">
                <a16:creationId xmlns:a16="http://schemas.microsoft.com/office/drawing/2014/main" id="{6BCD5BFE-A9CD-DB9D-FB01-96D05EB0F99F}"/>
              </a:ext>
            </a:extLst>
          </p:cNvPr>
          <p:cNvSpPr/>
          <p:nvPr/>
        </p:nvSpPr>
        <p:spPr>
          <a:xfrm>
            <a:off x="6096000" y="444137"/>
            <a:ext cx="4794069" cy="1352801"/>
          </a:xfrm>
          <a:prstGeom prst="roundRect">
            <a:avLst/>
          </a:prstGeom>
          <a:solidFill>
            <a:schemeClr val="bg2">
              <a:lumMod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Segoe UI Black" panose="020B0A02040204020203" pitchFamily="34" charset="0"/>
                <a:ea typeface="Segoe UI Black" panose="020B0A02040204020203" pitchFamily="34" charset="0"/>
              </a:rPr>
              <a:t>IMPRESIÓN 3D DEL HARDWARE</a:t>
            </a:r>
          </a:p>
        </p:txBody>
      </p:sp>
      <p:sp>
        <p:nvSpPr>
          <p:cNvPr id="11" name="Rectángulo: esquinas redondeadas 10">
            <a:extLst>
              <a:ext uri="{FF2B5EF4-FFF2-40B4-BE49-F238E27FC236}">
                <a16:creationId xmlns:a16="http://schemas.microsoft.com/office/drawing/2014/main" id="{7BE79A3E-8E4C-9364-12EE-19C22A299435}"/>
              </a:ext>
            </a:extLst>
          </p:cNvPr>
          <p:cNvSpPr/>
          <p:nvPr/>
        </p:nvSpPr>
        <p:spPr>
          <a:xfrm>
            <a:off x="6096000" y="2433544"/>
            <a:ext cx="4794069" cy="1352801"/>
          </a:xfrm>
          <a:prstGeom prst="roundRect">
            <a:avLst/>
          </a:prstGeom>
          <a:solidFill>
            <a:schemeClr val="bg2">
              <a:lumMod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latin typeface="Segoe UI Black" panose="020B0A02040204020203" pitchFamily="34" charset="0"/>
                <a:ea typeface="Segoe UI Black" panose="020B0A02040204020203" pitchFamily="34" charset="0"/>
              </a:rPr>
              <a:t>INVOLUCIÓN Y OPTIMIAZIÓN DEL PROYECTO</a:t>
            </a:r>
          </a:p>
        </p:txBody>
      </p:sp>
      <p:sp>
        <p:nvSpPr>
          <p:cNvPr id="12" name="Rectángulo: esquinas redondeadas 11">
            <a:extLst>
              <a:ext uri="{FF2B5EF4-FFF2-40B4-BE49-F238E27FC236}">
                <a16:creationId xmlns:a16="http://schemas.microsoft.com/office/drawing/2014/main" id="{E359FDA3-6143-B4FC-C359-ECC5BA4E5D59}"/>
              </a:ext>
            </a:extLst>
          </p:cNvPr>
          <p:cNvSpPr/>
          <p:nvPr/>
        </p:nvSpPr>
        <p:spPr>
          <a:xfrm>
            <a:off x="6096000" y="4397323"/>
            <a:ext cx="4794069" cy="1352801"/>
          </a:xfrm>
          <a:prstGeom prst="roundRect">
            <a:avLst/>
          </a:prstGeom>
          <a:solidFill>
            <a:schemeClr val="bg2">
              <a:lumMod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latin typeface="Segoe UI Black" panose="020B0A02040204020203" pitchFamily="34" charset="0"/>
                <a:ea typeface="Segoe UI Black" panose="020B0A02040204020203" pitchFamily="34" charset="0"/>
              </a:rPr>
              <a:t>¿FUNCIONALIDADES SECUNDARIAS?</a:t>
            </a:r>
          </a:p>
        </p:txBody>
      </p:sp>
      <p:cxnSp>
        <p:nvCxnSpPr>
          <p:cNvPr id="14" name="Conector recto 13">
            <a:extLst>
              <a:ext uri="{FF2B5EF4-FFF2-40B4-BE49-F238E27FC236}">
                <a16:creationId xmlns:a16="http://schemas.microsoft.com/office/drawing/2014/main" id="{673E64D5-C930-BAC9-EB3F-5018A5E543DA}"/>
              </a:ext>
            </a:extLst>
          </p:cNvPr>
          <p:cNvCxnSpPr>
            <a:stCxn id="7" idx="0"/>
            <a:endCxn id="10" idx="1"/>
          </p:cNvCxnSpPr>
          <p:nvPr/>
        </p:nvCxnSpPr>
        <p:spPr>
          <a:xfrm flipV="1">
            <a:off x="5105868" y="1120538"/>
            <a:ext cx="990132" cy="1989407"/>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p:cxnSp>
        <p:nvCxnSpPr>
          <p:cNvPr id="15" name="Conector recto 14">
            <a:extLst>
              <a:ext uri="{FF2B5EF4-FFF2-40B4-BE49-F238E27FC236}">
                <a16:creationId xmlns:a16="http://schemas.microsoft.com/office/drawing/2014/main" id="{8E6EAD77-8998-4E52-1C25-EEACAF6214D9}"/>
              </a:ext>
            </a:extLst>
          </p:cNvPr>
          <p:cNvCxnSpPr>
            <a:cxnSpLocks/>
            <a:stCxn id="7" idx="0"/>
            <a:endCxn id="12" idx="1"/>
          </p:cNvCxnSpPr>
          <p:nvPr/>
        </p:nvCxnSpPr>
        <p:spPr>
          <a:xfrm>
            <a:off x="5105868" y="3109945"/>
            <a:ext cx="990132" cy="1963779"/>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p:cxnSp>
        <p:nvCxnSpPr>
          <p:cNvPr id="19" name="Conector recto 18">
            <a:extLst>
              <a:ext uri="{FF2B5EF4-FFF2-40B4-BE49-F238E27FC236}">
                <a16:creationId xmlns:a16="http://schemas.microsoft.com/office/drawing/2014/main" id="{1905F6F7-2018-DE2F-A877-84A492C6AC9F}"/>
              </a:ext>
            </a:extLst>
          </p:cNvPr>
          <p:cNvCxnSpPr>
            <a:endCxn id="11" idx="1"/>
          </p:cNvCxnSpPr>
          <p:nvPr/>
        </p:nvCxnSpPr>
        <p:spPr>
          <a:xfrm>
            <a:off x="5105868" y="3109944"/>
            <a:ext cx="990132" cy="1"/>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p:cxnSp>
        <p:nvCxnSpPr>
          <p:cNvPr id="21" name="Conector recto 20">
            <a:extLst>
              <a:ext uri="{FF2B5EF4-FFF2-40B4-BE49-F238E27FC236}">
                <a16:creationId xmlns:a16="http://schemas.microsoft.com/office/drawing/2014/main" id="{4DE1DB26-35FD-CA50-15AD-034E40725338}"/>
              </a:ext>
            </a:extLst>
          </p:cNvPr>
          <p:cNvCxnSpPr>
            <a:endCxn id="11" idx="0"/>
          </p:cNvCxnSpPr>
          <p:nvPr/>
        </p:nvCxnSpPr>
        <p:spPr>
          <a:xfrm>
            <a:off x="8493034" y="1822566"/>
            <a:ext cx="1" cy="61097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D848D78E-409B-2411-74AB-997748C61D0F}"/>
              </a:ext>
            </a:extLst>
          </p:cNvPr>
          <p:cNvCxnSpPr/>
          <p:nvPr/>
        </p:nvCxnSpPr>
        <p:spPr>
          <a:xfrm>
            <a:off x="8493033" y="3769353"/>
            <a:ext cx="1" cy="61097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76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inVertical)">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Una mano muestra un objeto en la mano&#10;&#10;Descripción generada automáticamente con confianza media">
            <a:extLst>
              <a:ext uri="{FF2B5EF4-FFF2-40B4-BE49-F238E27FC236}">
                <a16:creationId xmlns:a16="http://schemas.microsoft.com/office/drawing/2014/main" id="{3FE51BF1-FDF5-C0C3-E191-745162119BA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79000"/>
                    </a14:imgEffect>
                    <a14:imgEffect>
                      <a14:brightnessContrast bright="-20000"/>
                    </a14:imgEffect>
                  </a14:imgLayer>
                </a14:imgProps>
              </a:ext>
              <a:ext uri="{28A0092B-C50C-407E-A947-70E740481C1C}">
                <a14:useLocalDpi xmlns:a14="http://schemas.microsoft.com/office/drawing/2010/main" val="0"/>
              </a:ext>
            </a:extLst>
          </a:blip>
          <a:srcRect t="2187" b="2187"/>
          <a:stretch/>
        </p:blipFill>
        <p:spPr>
          <a:xfrm>
            <a:off x="0" y="0"/>
            <a:ext cx="12192000" cy="6858000"/>
          </a:xfrm>
          <a:prstGeom prst="rect">
            <a:avLst/>
          </a:prstGeom>
        </p:spPr>
      </p:pic>
      <p:grpSp>
        <p:nvGrpSpPr>
          <p:cNvPr id="6" name="Grupo 5">
            <a:extLst>
              <a:ext uri="{FF2B5EF4-FFF2-40B4-BE49-F238E27FC236}">
                <a16:creationId xmlns:a16="http://schemas.microsoft.com/office/drawing/2014/main" id="{CD1AB471-006A-D135-F872-9F7A095A0AB1}"/>
              </a:ext>
            </a:extLst>
          </p:cNvPr>
          <p:cNvGrpSpPr/>
          <p:nvPr/>
        </p:nvGrpSpPr>
        <p:grpSpPr>
          <a:xfrm>
            <a:off x="1229428" y="783772"/>
            <a:ext cx="4572749" cy="3821511"/>
            <a:chOff x="158274" y="4765350"/>
            <a:chExt cx="1828800" cy="1528354"/>
          </a:xfrm>
        </p:grpSpPr>
        <p:sp>
          <p:nvSpPr>
            <p:cNvPr id="7" name="Hexágono 6">
              <a:extLst>
                <a:ext uri="{FF2B5EF4-FFF2-40B4-BE49-F238E27FC236}">
                  <a16:creationId xmlns:a16="http://schemas.microsoft.com/office/drawing/2014/main" id="{74B8BC57-DE04-168F-5873-FE15B11DCB2C}"/>
                </a:ext>
              </a:extLst>
            </p:cNvPr>
            <p:cNvSpPr/>
            <p:nvPr/>
          </p:nvSpPr>
          <p:spPr>
            <a:xfrm>
              <a:off x="158274" y="4765350"/>
              <a:ext cx="1828800" cy="1528354"/>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8" name="Gráfico 7" descr="Cubo con relleno sólido">
              <a:extLst>
                <a:ext uri="{FF2B5EF4-FFF2-40B4-BE49-F238E27FC236}">
                  <a16:creationId xmlns:a16="http://schemas.microsoft.com/office/drawing/2014/main" id="{73B3BE4E-FF10-49E9-339F-862C33ADBF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856" y="4848528"/>
              <a:ext cx="914400" cy="914400"/>
            </a:xfrm>
            <a:prstGeom prst="rect">
              <a:avLst/>
            </a:prstGeom>
          </p:spPr>
        </p:pic>
        <p:sp>
          <p:nvSpPr>
            <p:cNvPr id="9" name="CuadroTexto 8">
              <a:extLst>
                <a:ext uri="{FF2B5EF4-FFF2-40B4-BE49-F238E27FC236}">
                  <a16:creationId xmlns:a16="http://schemas.microsoft.com/office/drawing/2014/main" id="{C2A4945F-B6D7-36BA-A669-D47494DB880D}"/>
                </a:ext>
              </a:extLst>
            </p:cNvPr>
            <p:cNvSpPr txBox="1"/>
            <p:nvPr/>
          </p:nvSpPr>
          <p:spPr>
            <a:xfrm>
              <a:off x="386846" y="5649581"/>
              <a:ext cx="1396420" cy="283108"/>
            </a:xfrm>
            <a:prstGeom prst="rect">
              <a:avLst/>
            </a:prstGeom>
            <a:noFill/>
          </p:spPr>
          <p:txBody>
            <a:bodyPr wrap="square" rtlCol="0">
              <a:spAutoFit/>
            </a:bodyPr>
            <a:lstStyle/>
            <a:p>
              <a:pPr algn="ctr"/>
              <a:r>
                <a:rPr lang="es-AR" sz="4000" b="1" dirty="0">
                  <a:solidFill>
                    <a:schemeClr val="bg1"/>
                  </a:solidFill>
                  <a:latin typeface="Segoe UI Black" panose="020B0A02040204020203" pitchFamily="34" charset="0"/>
                  <a:ea typeface="Segoe UI Black" panose="020B0A02040204020203" pitchFamily="34" charset="0"/>
                </a:rPr>
                <a:t>MODELO 3D</a:t>
              </a:r>
            </a:p>
          </p:txBody>
        </p:sp>
      </p:grpSp>
      <p:sp>
        <p:nvSpPr>
          <p:cNvPr id="10" name="Hexágono 9">
            <a:extLst>
              <a:ext uri="{FF2B5EF4-FFF2-40B4-BE49-F238E27FC236}">
                <a16:creationId xmlns:a16="http://schemas.microsoft.com/office/drawing/2014/main" id="{111A7C56-B207-93B6-4FA0-88D9CBA496AF}"/>
              </a:ext>
            </a:extLst>
          </p:cNvPr>
          <p:cNvSpPr/>
          <p:nvPr/>
        </p:nvSpPr>
        <p:spPr>
          <a:xfrm>
            <a:off x="4952342" y="2694528"/>
            <a:ext cx="4572750" cy="3821510"/>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CuadroTexto 10">
            <a:extLst>
              <a:ext uri="{FF2B5EF4-FFF2-40B4-BE49-F238E27FC236}">
                <a16:creationId xmlns:a16="http://schemas.microsoft.com/office/drawing/2014/main" id="{F80BE71E-B77C-5062-4E8B-0A5339CE7CEE}"/>
              </a:ext>
            </a:extLst>
          </p:cNvPr>
          <p:cNvSpPr txBox="1"/>
          <p:nvPr/>
        </p:nvSpPr>
        <p:spPr>
          <a:xfrm>
            <a:off x="5864097" y="3429000"/>
            <a:ext cx="2861892" cy="707886"/>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LINK ADJUNTO DEL MODELO 3D:</a:t>
            </a:r>
          </a:p>
        </p:txBody>
      </p:sp>
      <p:sp>
        <p:nvSpPr>
          <p:cNvPr id="12" name="CuadroTexto 11">
            <a:extLst>
              <a:ext uri="{FF2B5EF4-FFF2-40B4-BE49-F238E27FC236}">
                <a16:creationId xmlns:a16="http://schemas.microsoft.com/office/drawing/2014/main" id="{D3694051-1688-8A0C-DDDB-8E5F9232DFB1}"/>
              </a:ext>
            </a:extLst>
          </p:cNvPr>
          <p:cNvSpPr txBox="1"/>
          <p:nvPr/>
        </p:nvSpPr>
        <p:spPr>
          <a:xfrm>
            <a:off x="5292574" y="4336869"/>
            <a:ext cx="3799175" cy="707886"/>
          </a:xfrm>
          <a:prstGeom prst="rect">
            <a:avLst/>
          </a:prstGeom>
          <a:noFill/>
        </p:spPr>
        <p:txBody>
          <a:bodyPr wrap="square" rtlCol="0">
            <a:spAutoFit/>
          </a:bodyPr>
          <a:lstStyle/>
          <a:p>
            <a:pPr algn="ctr"/>
            <a:r>
              <a:rPr lang="es-AR" sz="2000" dirty="0">
                <a:hlinkClick r:id="rId6"/>
              </a:rPr>
              <a:t>proto </a:t>
            </a:r>
            <a:r>
              <a:rPr lang="es-AR" sz="2000" dirty="0" err="1">
                <a:hlinkClick r:id="rId6"/>
              </a:rPr>
              <a:t>arm</a:t>
            </a:r>
            <a:r>
              <a:rPr lang="es-AR" sz="2000" dirty="0">
                <a:hlinkClick r:id="rId6"/>
              </a:rPr>
              <a:t> - FUSION TEAM (autodesk360.com)</a:t>
            </a:r>
            <a:endParaRPr lang="es-AR" sz="2000" dirty="0">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40655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 grupo de personas en frente de una ventana&#10;&#10;Descripción generada automáticamente con confianza media">
            <a:extLst>
              <a:ext uri="{FF2B5EF4-FFF2-40B4-BE49-F238E27FC236}">
                <a16:creationId xmlns:a16="http://schemas.microsoft.com/office/drawing/2014/main" id="{4A448087-00DF-15A8-92A3-3929E2F80E3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81000"/>
                    </a14:imgEffect>
                    <a14:imgEffect>
                      <a14:brightnessContrast bright="-42000"/>
                    </a14:imgEffect>
                  </a14:imgLayer>
                </a14:imgProps>
              </a:ext>
              <a:ext uri="{28A0092B-C50C-407E-A947-70E740481C1C}">
                <a14:useLocalDpi xmlns:a14="http://schemas.microsoft.com/office/drawing/2010/main" val="0"/>
              </a:ext>
            </a:extLst>
          </a:blip>
          <a:srcRect t="3036" b="3036"/>
          <a:stretch/>
        </p:blipFill>
        <p:spPr>
          <a:xfrm>
            <a:off x="0" y="0"/>
            <a:ext cx="12192000" cy="6858000"/>
          </a:xfrm>
          <a:prstGeom prst="rect">
            <a:avLst/>
          </a:prstGeom>
        </p:spPr>
      </p:pic>
      <p:grpSp>
        <p:nvGrpSpPr>
          <p:cNvPr id="8" name="Grupo 7">
            <a:extLst>
              <a:ext uri="{FF2B5EF4-FFF2-40B4-BE49-F238E27FC236}">
                <a16:creationId xmlns:a16="http://schemas.microsoft.com/office/drawing/2014/main" id="{32C523A5-F9E8-9578-D5D1-0BF45D142099}"/>
              </a:ext>
            </a:extLst>
          </p:cNvPr>
          <p:cNvGrpSpPr/>
          <p:nvPr/>
        </p:nvGrpSpPr>
        <p:grpSpPr>
          <a:xfrm>
            <a:off x="921141" y="2101296"/>
            <a:ext cx="3624230" cy="3028820"/>
            <a:chOff x="9335596" y="1621557"/>
            <a:chExt cx="1828800" cy="1528354"/>
          </a:xfrm>
        </p:grpSpPr>
        <p:sp>
          <p:nvSpPr>
            <p:cNvPr id="9" name="Hexágono 8">
              <a:extLst>
                <a:ext uri="{FF2B5EF4-FFF2-40B4-BE49-F238E27FC236}">
                  <a16:creationId xmlns:a16="http://schemas.microsoft.com/office/drawing/2014/main" id="{C089BED2-C0CD-1423-511F-0721D1615F71}"/>
                </a:ext>
              </a:extLst>
            </p:cNvPr>
            <p:cNvSpPr/>
            <p:nvPr/>
          </p:nvSpPr>
          <p:spPr>
            <a:xfrm>
              <a:off x="9335596" y="1621557"/>
              <a:ext cx="1828800" cy="1528354"/>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 name="Gráfico 9" descr="Aula de clases con relleno sólido">
              <a:extLst>
                <a:ext uri="{FF2B5EF4-FFF2-40B4-BE49-F238E27FC236}">
                  <a16:creationId xmlns:a16="http://schemas.microsoft.com/office/drawing/2014/main" id="{BF9D4AB7-8D3C-75DA-1E03-E4818764D5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92796" y="1778952"/>
              <a:ext cx="914400" cy="914400"/>
            </a:xfrm>
            <a:prstGeom prst="rect">
              <a:avLst/>
            </a:prstGeom>
          </p:spPr>
        </p:pic>
        <p:sp>
          <p:nvSpPr>
            <p:cNvPr id="11" name="CuadroTexto 10">
              <a:extLst>
                <a:ext uri="{FF2B5EF4-FFF2-40B4-BE49-F238E27FC236}">
                  <a16:creationId xmlns:a16="http://schemas.microsoft.com/office/drawing/2014/main" id="{4325485C-48F1-8D80-B93A-8798B3B0A6F5}"/>
                </a:ext>
              </a:extLst>
            </p:cNvPr>
            <p:cNvSpPr txBox="1"/>
            <p:nvPr/>
          </p:nvSpPr>
          <p:spPr>
            <a:xfrm>
              <a:off x="9551786" y="2693352"/>
              <a:ext cx="1396420" cy="293787"/>
            </a:xfrm>
            <a:prstGeom prst="rect">
              <a:avLst/>
            </a:prstGeom>
            <a:noFill/>
          </p:spPr>
          <p:txBody>
            <a:bodyPr wrap="square" rtlCol="0">
              <a:spAutoFit/>
            </a:bodyPr>
            <a:lstStyle/>
            <a:p>
              <a:pPr algn="ctr"/>
              <a:r>
                <a:rPr lang="es-AR" sz="4000" b="1" dirty="0">
                  <a:solidFill>
                    <a:schemeClr val="bg1"/>
                  </a:solidFill>
                  <a:latin typeface="Segoe UI Black" panose="020B0A02040204020203" pitchFamily="34" charset="0"/>
                  <a:ea typeface="Segoe UI Black" panose="020B0A02040204020203" pitchFamily="34" charset="0"/>
                </a:rPr>
                <a:t>CIERRE</a:t>
              </a:r>
            </a:p>
          </p:txBody>
        </p:sp>
      </p:grpSp>
      <p:pic>
        <p:nvPicPr>
          <p:cNvPr id="13" name="Gráfico 12" descr="Corazón con pulso con relleno sólido">
            <a:extLst>
              <a:ext uri="{FF2B5EF4-FFF2-40B4-BE49-F238E27FC236}">
                <a16:creationId xmlns:a16="http://schemas.microsoft.com/office/drawing/2014/main" id="{4A2E7B1D-102C-D1A2-7B1F-FE264474B9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77600" y="6003025"/>
            <a:ext cx="914400" cy="914400"/>
          </a:xfrm>
          <a:prstGeom prst="rect">
            <a:avLst/>
          </a:prstGeom>
        </p:spPr>
      </p:pic>
      <p:grpSp>
        <p:nvGrpSpPr>
          <p:cNvPr id="24" name="Grupo 23">
            <a:extLst>
              <a:ext uri="{FF2B5EF4-FFF2-40B4-BE49-F238E27FC236}">
                <a16:creationId xmlns:a16="http://schemas.microsoft.com/office/drawing/2014/main" id="{2413BACF-BCA0-5F8A-711D-B141E8C8F2C7}"/>
              </a:ext>
            </a:extLst>
          </p:cNvPr>
          <p:cNvGrpSpPr/>
          <p:nvPr/>
        </p:nvGrpSpPr>
        <p:grpSpPr>
          <a:xfrm>
            <a:off x="6732229" y="2071584"/>
            <a:ext cx="3624230" cy="3028820"/>
            <a:chOff x="6732229" y="2071584"/>
            <a:chExt cx="3624230" cy="3028820"/>
          </a:xfrm>
        </p:grpSpPr>
        <p:sp>
          <p:nvSpPr>
            <p:cNvPr id="17" name="Hexágono 16">
              <a:extLst>
                <a:ext uri="{FF2B5EF4-FFF2-40B4-BE49-F238E27FC236}">
                  <a16:creationId xmlns:a16="http://schemas.microsoft.com/office/drawing/2014/main" id="{12D71551-CA8C-C8C2-8215-166051FB9A5D}"/>
                </a:ext>
              </a:extLst>
            </p:cNvPr>
            <p:cNvSpPr/>
            <p:nvPr/>
          </p:nvSpPr>
          <p:spPr>
            <a:xfrm>
              <a:off x="6732229" y="2071584"/>
              <a:ext cx="3624230" cy="3028820"/>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8" name="CuadroTexto 17">
              <a:extLst>
                <a:ext uri="{FF2B5EF4-FFF2-40B4-BE49-F238E27FC236}">
                  <a16:creationId xmlns:a16="http://schemas.microsoft.com/office/drawing/2014/main" id="{4412844E-B3D1-F4CA-8F3C-2C89FC468954}"/>
                </a:ext>
              </a:extLst>
            </p:cNvPr>
            <p:cNvSpPr txBox="1"/>
            <p:nvPr/>
          </p:nvSpPr>
          <p:spPr>
            <a:xfrm>
              <a:off x="7171509" y="3069771"/>
              <a:ext cx="2756515" cy="707886"/>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¡MUCHAS GRACIAS POR SU ATENCIÓN!</a:t>
              </a:r>
            </a:p>
          </p:txBody>
        </p:sp>
      </p:grpSp>
      <p:grpSp>
        <p:nvGrpSpPr>
          <p:cNvPr id="22" name="Grupo 21">
            <a:extLst>
              <a:ext uri="{FF2B5EF4-FFF2-40B4-BE49-F238E27FC236}">
                <a16:creationId xmlns:a16="http://schemas.microsoft.com/office/drawing/2014/main" id="{FE4BF507-4812-432B-5A4C-B3558C30C083}"/>
              </a:ext>
            </a:extLst>
          </p:cNvPr>
          <p:cNvGrpSpPr/>
          <p:nvPr/>
        </p:nvGrpSpPr>
        <p:grpSpPr>
          <a:xfrm>
            <a:off x="3826685" y="527461"/>
            <a:ext cx="3624230" cy="3028820"/>
            <a:chOff x="3826685" y="527461"/>
            <a:chExt cx="3624230" cy="3028820"/>
          </a:xfrm>
        </p:grpSpPr>
        <p:sp>
          <p:nvSpPr>
            <p:cNvPr id="16" name="Hexágono 15">
              <a:extLst>
                <a:ext uri="{FF2B5EF4-FFF2-40B4-BE49-F238E27FC236}">
                  <a16:creationId xmlns:a16="http://schemas.microsoft.com/office/drawing/2014/main" id="{EFF01225-C6AE-7AF3-9631-1AB8605A1659}"/>
                </a:ext>
              </a:extLst>
            </p:cNvPr>
            <p:cNvSpPr/>
            <p:nvPr/>
          </p:nvSpPr>
          <p:spPr>
            <a:xfrm>
              <a:off x="3826685" y="527461"/>
              <a:ext cx="3624230" cy="3028820"/>
            </a:xfrm>
            <a:prstGeom prst="hexagon">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CuadroTexto 19">
              <a:extLst>
                <a:ext uri="{FF2B5EF4-FFF2-40B4-BE49-F238E27FC236}">
                  <a16:creationId xmlns:a16="http://schemas.microsoft.com/office/drawing/2014/main" id="{63424257-5DD5-EA06-3357-3A5DA5022C19}"/>
                </a:ext>
              </a:extLst>
            </p:cNvPr>
            <p:cNvSpPr txBox="1"/>
            <p:nvPr/>
          </p:nvSpPr>
          <p:spPr>
            <a:xfrm>
              <a:off x="4265965" y="1777065"/>
              <a:ext cx="2756515" cy="400110"/>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NADA MÁS… </a:t>
              </a:r>
            </a:p>
          </p:txBody>
        </p:sp>
      </p:grpSp>
      <p:grpSp>
        <p:nvGrpSpPr>
          <p:cNvPr id="23" name="Grupo 22">
            <a:extLst>
              <a:ext uri="{FF2B5EF4-FFF2-40B4-BE49-F238E27FC236}">
                <a16:creationId xmlns:a16="http://schemas.microsoft.com/office/drawing/2014/main" id="{A1A8EFF8-2DD2-7530-A6E0-97ED2D6FA860}"/>
              </a:ext>
            </a:extLst>
          </p:cNvPr>
          <p:cNvGrpSpPr/>
          <p:nvPr/>
        </p:nvGrpSpPr>
        <p:grpSpPr>
          <a:xfrm>
            <a:off x="3826685" y="3645419"/>
            <a:ext cx="3624230" cy="3028820"/>
            <a:chOff x="3826685" y="3645419"/>
            <a:chExt cx="3624230" cy="3028820"/>
          </a:xfrm>
        </p:grpSpPr>
        <p:sp>
          <p:nvSpPr>
            <p:cNvPr id="15" name="Hexágono 14">
              <a:extLst>
                <a:ext uri="{FF2B5EF4-FFF2-40B4-BE49-F238E27FC236}">
                  <a16:creationId xmlns:a16="http://schemas.microsoft.com/office/drawing/2014/main" id="{7B039661-1326-8E90-0C3E-CB21C722887B}"/>
                </a:ext>
              </a:extLst>
            </p:cNvPr>
            <p:cNvSpPr/>
            <p:nvPr/>
          </p:nvSpPr>
          <p:spPr>
            <a:xfrm>
              <a:off x="3826685" y="3645419"/>
              <a:ext cx="3624230" cy="3028820"/>
            </a:xfrm>
            <a:prstGeom prst="hexagon">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CuadroTexto 20">
              <a:extLst>
                <a:ext uri="{FF2B5EF4-FFF2-40B4-BE49-F238E27FC236}">
                  <a16:creationId xmlns:a16="http://schemas.microsoft.com/office/drawing/2014/main" id="{4820A791-D23D-6DB0-DDC3-EA08A54C3039}"/>
                </a:ext>
              </a:extLst>
            </p:cNvPr>
            <p:cNvSpPr txBox="1"/>
            <p:nvPr/>
          </p:nvSpPr>
          <p:spPr>
            <a:xfrm>
              <a:off x="4265965" y="4759719"/>
              <a:ext cx="2756515" cy="707886"/>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LLEGAMOS AL FINAL…</a:t>
              </a:r>
            </a:p>
          </p:txBody>
        </p:sp>
      </p:grpSp>
    </p:spTree>
    <p:extLst>
      <p:ext uri="{BB962C8B-B14F-4D97-AF65-F5344CB8AC3E}">
        <p14:creationId xmlns:p14="http://schemas.microsoft.com/office/powerpoint/2010/main" val="233698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ibujo animado de un personaje en fondo blanco&#10;&#10;Descripción generada automáticamente con confianza baja">
            <a:extLst>
              <a:ext uri="{FF2B5EF4-FFF2-40B4-BE49-F238E27FC236}">
                <a16:creationId xmlns:a16="http://schemas.microsoft.com/office/drawing/2014/main" id="{4FD6EB94-72EC-BFBE-0953-B0E4D61BC26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60000"/>
                    </a14:imgEffect>
                    <a14:imgEffect>
                      <a14:brightnessContrast bright="-38000" contrast="4000"/>
                    </a14:imgEffect>
                  </a14:imgLayer>
                </a14:imgProps>
              </a:ext>
              <a:ext uri="{28A0092B-C50C-407E-A947-70E740481C1C}">
                <a14:useLocalDpi xmlns:a14="http://schemas.microsoft.com/office/drawing/2010/main" val="0"/>
              </a:ext>
            </a:extLst>
          </a:blip>
          <a:srcRect t="2841" b="2841"/>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A6133F93-20E0-C162-0C73-C3F0951060A4}"/>
              </a:ext>
            </a:extLst>
          </p:cNvPr>
          <p:cNvSpPr txBox="1"/>
          <p:nvPr/>
        </p:nvSpPr>
        <p:spPr>
          <a:xfrm>
            <a:off x="4166876" y="2311003"/>
            <a:ext cx="8451669" cy="400110"/>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-&gt; INGENIERÍA INFORMÁTICA</a:t>
            </a:r>
          </a:p>
        </p:txBody>
      </p:sp>
      <p:sp>
        <p:nvSpPr>
          <p:cNvPr id="11" name="CuadroTexto 10">
            <a:extLst>
              <a:ext uri="{FF2B5EF4-FFF2-40B4-BE49-F238E27FC236}">
                <a16:creationId xmlns:a16="http://schemas.microsoft.com/office/drawing/2014/main" id="{6B1282D7-095C-81EF-94A9-EFB1DF09F113}"/>
              </a:ext>
            </a:extLst>
          </p:cNvPr>
          <p:cNvSpPr txBox="1"/>
          <p:nvPr/>
        </p:nvSpPr>
        <p:spPr>
          <a:xfrm>
            <a:off x="4064722" y="5442051"/>
            <a:ext cx="8451669" cy="707886"/>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-&gt;NANO, Mónica</a:t>
            </a:r>
          </a:p>
          <a:p>
            <a:pPr algn="ctr"/>
            <a:r>
              <a:rPr lang="es-AR" sz="2000" dirty="0">
                <a:solidFill>
                  <a:schemeClr val="bg1"/>
                </a:solidFill>
                <a:latin typeface="Segoe UI Black" panose="020B0A02040204020203" pitchFamily="34" charset="0"/>
                <a:ea typeface="Segoe UI Black" panose="020B0A02040204020203" pitchFamily="34" charset="0"/>
              </a:rPr>
              <a:t>-&gt;SALAMERO, Martín</a:t>
            </a:r>
          </a:p>
        </p:txBody>
      </p:sp>
      <p:sp>
        <p:nvSpPr>
          <p:cNvPr id="13" name="CuadroTexto 12">
            <a:extLst>
              <a:ext uri="{FF2B5EF4-FFF2-40B4-BE49-F238E27FC236}">
                <a16:creationId xmlns:a16="http://schemas.microsoft.com/office/drawing/2014/main" id="{028A5A62-9871-EEFD-D9A1-BDEA6B8D17BF}"/>
              </a:ext>
            </a:extLst>
          </p:cNvPr>
          <p:cNvSpPr txBox="1"/>
          <p:nvPr/>
        </p:nvSpPr>
        <p:spPr>
          <a:xfrm>
            <a:off x="4110204" y="3850792"/>
            <a:ext cx="8451669" cy="400110"/>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LAB l - 2B</a:t>
            </a:r>
          </a:p>
        </p:txBody>
      </p:sp>
      <p:grpSp>
        <p:nvGrpSpPr>
          <p:cNvPr id="14" name="Grupo 13">
            <a:extLst>
              <a:ext uri="{FF2B5EF4-FFF2-40B4-BE49-F238E27FC236}">
                <a16:creationId xmlns:a16="http://schemas.microsoft.com/office/drawing/2014/main" id="{2C7E3BE7-49CF-CDE4-6F5F-D2B06F4C6D8F}"/>
              </a:ext>
            </a:extLst>
          </p:cNvPr>
          <p:cNvGrpSpPr/>
          <p:nvPr/>
        </p:nvGrpSpPr>
        <p:grpSpPr>
          <a:xfrm>
            <a:off x="671343" y="1852813"/>
            <a:ext cx="3582162" cy="2993663"/>
            <a:chOff x="4725815" y="2403566"/>
            <a:chExt cx="1828800" cy="1528354"/>
          </a:xfrm>
        </p:grpSpPr>
        <p:sp>
          <p:nvSpPr>
            <p:cNvPr id="15" name="Hexágono 14">
              <a:extLst>
                <a:ext uri="{FF2B5EF4-FFF2-40B4-BE49-F238E27FC236}">
                  <a16:creationId xmlns:a16="http://schemas.microsoft.com/office/drawing/2014/main" id="{FD5F0DCA-DD9D-E099-FEE8-04851D1C9145}"/>
                </a:ext>
              </a:extLst>
            </p:cNvPr>
            <p:cNvSpPr/>
            <p:nvPr/>
          </p:nvSpPr>
          <p:spPr>
            <a:xfrm>
              <a:off x="4725815" y="2403566"/>
              <a:ext cx="1828800" cy="1528354"/>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6" name="Gráfico 15" descr="Maestro con relleno sólido">
              <a:extLst>
                <a:ext uri="{FF2B5EF4-FFF2-40B4-BE49-F238E27FC236}">
                  <a16:creationId xmlns:a16="http://schemas.microsoft.com/office/drawing/2014/main" id="{061CC9B3-E1B0-0F11-2A86-FFE8C8D6AF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6941" y="2502850"/>
              <a:ext cx="914400" cy="914400"/>
            </a:xfrm>
            <a:prstGeom prst="rect">
              <a:avLst/>
            </a:prstGeom>
          </p:spPr>
        </p:pic>
        <p:sp>
          <p:nvSpPr>
            <p:cNvPr id="17" name="CuadroTexto 16">
              <a:extLst>
                <a:ext uri="{FF2B5EF4-FFF2-40B4-BE49-F238E27FC236}">
                  <a16:creationId xmlns:a16="http://schemas.microsoft.com/office/drawing/2014/main" id="{0F8A2409-BF33-0E42-0382-3F39364A3C2E}"/>
                </a:ext>
              </a:extLst>
            </p:cNvPr>
            <p:cNvSpPr txBox="1"/>
            <p:nvPr/>
          </p:nvSpPr>
          <p:spPr>
            <a:xfrm>
              <a:off x="4939177" y="3375232"/>
              <a:ext cx="1396420" cy="361397"/>
            </a:xfrm>
            <a:prstGeom prst="rect">
              <a:avLst/>
            </a:prstGeom>
            <a:noFill/>
          </p:spPr>
          <p:txBody>
            <a:bodyPr wrap="square" rtlCol="0">
              <a:spAutoFit/>
            </a:bodyPr>
            <a:lstStyle/>
            <a:p>
              <a:pPr algn="ctr"/>
              <a:r>
                <a:rPr lang="es-AR" sz="4000" b="1" dirty="0">
                  <a:solidFill>
                    <a:schemeClr val="bg1"/>
                  </a:solidFill>
                  <a:latin typeface="Segoe UI Black" panose="020B0A02040204020203" pitchFamily="34" charset="0"/>
                  <a:ea typeface="Segoe UI Black" panose="020B0A02040204020203" pitchFamily="34" charset="0"/>
                </a:rPr>
                <a:t>INICIO</a:t>
              </a:r>
            </a:p>
          </p:txBody>
        </p:sp>
      </p:grpSp>
      <p:grpSp>
        <p:nvGrpSpPr>
          <p:cNvPr id="35" name="Grupo 34">
            <a:extLst>
              <a:ext uri="{FF2B5EF4-FFF2-40B4-BE49-F238E27FC236}">
                <a16:creationId xmlns:a16="http://schemas.microsoft.com/office/drawing/2014/main" id="{74466E31-A387-7231-01F3-6C6F0D1DD1A8}"/>
              </a:ext>
            </a:extLst>
          </p:cNvPr>
          <p:cNvGrpSpPr/>
          <p:nvPr/>
        </p:nvGrpSpPr>
        <p:grpSpPr>
          <a:xfrm>
            <a:off x="4796243" y="708063"/>
            <a:ext cx="6988629" cy="758763"/>
            <a:chOff x="4796243" y="708063"/>
            <a:chExt cx="6988629" cy="758763"/>
          </a:xfrm>
        </p:grpSpPr>
        <p:sp>
          <p:nvSpPr>
            <p:cNvPr id="19" name="Rectángulo: esquinas redondeadas 18">
              <a:extLst>
                <a:ext uri="{FF2B5EF4-FFF2-40B4-BE49-F238E27FC236}">
                  <a16:creationId xmlns:a16="http://schemas.microsoft.com/office/drawing/2014/main" id="{76D9B004-73B1-8C2A-B46A-D091667829B7}"/>
                </a:ext>
              </a:extLst>
            </p:cNvPr>
            <p:cNvSpPr/>
            <p:nvPr/>
          </p:nvSpPr>
          <p:spPr>
            <a:xfrm>
              <a:off x="4796243" y="708063"/>
              <a:ext cx="6988629" cy="661895"/>
            </a:xfrm>
            <a:prstGeom prst="roundRect">
              <a:avLst/>
            </a:prstGeom>
            <a:solidFill>
              <a:schemeClr val="bg2">
                <a:lumMod val="50000"/>
                <a:alpha val="68000"/>
              </a:schemeClr>
            </a:solidFill>
            <a:ln w="28575">
              <a:solidFill>
                <a:schemeClr val="bg1"/>
              </a:solidFill>
            </a:ln>
            <a:effectLst>
              <a:glow>
                <a:schemeClr val="accent1">
                  <a:alpha val="76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CuadroTexto 19">
              <a:extLst>
                <a:ext uri="{FF2B5EF4-FFF2-40B4-BE49-F238E27FC236}">
                  <a16:creationId xmlns:a16="http://schemas.microsoft.com/office/drawing/2014/main" id="{BC2C0E0F-7240-DD5B-FBF1-5EA7158AFA1B}"/>
                </a:ext>
              </a:extLst>
            </p:cNvPr>
            <p:cNvSpPr txBox="1"/>
            <p:nvPr/>
          </p:nvSpPr>
          <p:spPr>
            <a:xfrm>
              <a:off x="4815665" y="820495"/>
              <a:ext cx="6969207" cy="646331"/>
            </a:xfrm>
            <a:prstGeom prst="rect">
              <a:avLst/>
            </a:prstGeom>
            <a:noFill/>
          </p:spPr>
          <p:txBody>
            <a:bodyPr wrap="square" rtlCol="0">
              <a:spAutoFit/>
            </a:bodyPr>
            <a:lstStyle/>
            <a:p>
              <a:pPr algn="ctr"/>
              <a:r>
                <a:rPr lang="es-AR" sz="1800" dirty="0">
                  <a:solidFill>
                    <a:schemeClr val="bg1"/>
                  </a:solidFill>
                  <a:latin typeface="Segoe UI Black" panose="020B0A02040204020203" pitchFamily="34" charset="0"/>
                  <a:ea typeface="Segoe UI Black" panose="020B0A02040204020203" pitchFamily="34" charset="0"/>
                </a:rPr>
                <a:t>PROYECTO FINAL DE LABORATORIO </a:t>
              </a:r>
            </a:p>
            <a:p>
              <a:endParaRPr lang="es-AR" dirty="0"/>
            </a:p>
          </p:txBody>
        </p:sp>
      </p:grpSp>
      <p:grpSp>
        <p:nvGrpSpPr>
          <p:cNvPr id="36" name="Grupo 35">
            <a:extLst>
              <a:ext uri="{FF2B5EF4-FFF2-40B4-BE49-F238E27FC236}">
                <a16:creationId xmlns:a16="http://schemas.microsoft.com/office/drawing/2014/main" id="{558406B3-D801-EC4A-874A-A016246D89E6}"/>
              </a:ext>
            </a:extLst>
          </p:cNvPr>
          <p:cNvGrpSpPr/>
          <p:nvPr/>
        </p:nvGrpSpPr>
        <p:grpSpPr>
          <a:xfrm>
            <a:off x="4832014" y="1584501"/>
            <a:ext cx="6988629" cy="772349"/>
            <a:chOff x="4832014" y="1584501"/>
            <a:chExt cx="6988629" cy="772349"/>
          </a:xfrm>
        </p:grpSpPr>
        <p:sp>
          <p:nvSpPr>
            <p:cNvPr id="21" name="Rectángulo: esquinas redondeadas 20">
              <a:extLst>
                <a:ext uri="{FF2B5EF4-FFF2-40B4-BE49-F238E27FC236}">
                  <a16:creationId xmlns:a16="http://schemas.microsoft.com/office/drawing/2014/main" id="{7795A54C-D922-3DCE-553D-C7E79C447E2C}"/>
                </a:ext>
              </a:extLst>
            </p:cNvPr>
            <p:cNvSpPr/>
            <p:nvPr/>
          </p:nvSpPr>
          <p:spPr>
            <a:xfrm>
              <a:off x="4832014" y="1584501"/>
              <a:ext cx="6988629" cy="661895"/>
            </a:xfrm>
            <a:prstGeom prst="roundRect">
              <a:avLst/>
            </a:prstGeom>
            <a:solidFill>
              <a:schemeClr val="bg2">
                <a:lumMod val="50000"/>
                <a:alpha val="68000"/>
              </a:schemeClr>
            </a:solidFill>
            <a:ln w="28575">
              <a:solidFill>
                <a:schemeClr val="bg1"/>
              </a:solidFill>
            </a:ln>
            <a:effectLst>
              <a:glow>
                <a:schemeClr val="accent1">
                  <a:alpha val="76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2" name="CuadroTexto 21">
              <a:extLst>
                <a:ext uri="{FF2B5EF4-FFF2-40B4-BE49-F238E27FC236}">
                  <a16:creationId xmlns:a16="http://schemas.microsoft.com/office/drawing/2014/main" id="{3F8D6307-5495-E7C7-73C1-FDCA60479D51}"/>
                </a:ext>
              </a:extLst>
            </p:cNvPr>
            <p:cNvSpPr txBox="1"/>
            <p:nvPr/>
          </p:nvSpPr>
          <p:spPr>
            <a:xfrm>
              <a:off x="4851436" y="1710519"/>
              <a:ext cx="6969207" cy="646331"/>
            </a:xfrm>
            <a:prstGeom prst="rect">
              <a:avLst/>
            </a:prstGeom>
            <a:noFill/>
          </p:spPr>
          <p:txBody>
            <a:bodyPr wrap="square" rtlCol="0">
              <a:spAutoFit/>
            </a:bodyPr>
            <a:lstStyle/>
            <a:p>
              <a:pPr algn="ctr"/>
              <a:r>
                <a:rPr lang="es-AR" sz="1800" dirty="0">
                  <a:solidFill>
                    <a:schemeClr val="bg1"/>
                  </a:solidFill>
                  <a:latin typeface="Segoe UI Black" panose="020B0A02040204020203" pitchFamily="34" charset="0"/>
                  <a:ea typeface="Segoe UI Black" panose="020B0A02040204020203" pitchFamily="34" charset="0"/>
                </a:rPr>
                <a:t>CARRERA:</a:t>
              </a:r>
            </a:p>
            <a:p>
              <a:endParaRPr lang="es-AR" dirty="0"/>
            </a:p>
          </p:txBody>
        </p:sp>
      </p:grpSp>
      <p:grpSp>
        <p:nvGrpSpPr>
          <p:cNvPr id="37" name="Grupo 36">
            <a:extLst>
              <a:ext uri="{FF2B5EF4-FFF2-40B4-BE49-F238E27FC236}">
                <a16:creationId xmlns:a16="http://schemas.microsoft.com/office/drawing/2014/main" id="{A3A13CFD-1704-E8E0-294E-08BAF6C79A2F}"/>
              </a:ext>
            </a:extLst>
          </p:cNvPr>
          <p:cNvGrpSpPr/>
          <p:nvPr/>
        </p:nvGrpSpPr>
        <p:grpSpPr>
          <a:xfrm>
            <a:off x="4898395" y="3115934"/>
            <a:ext cx="6988629" cy="749796"/>
            <a:chOff x="4898395" y="3115934"/>
            <a:chExt cx="6988629" cy="749796"/>
          </a:xfrm>
        </p:grpSpPr>
        <p:sp>
          <p:nvSpPr>
            <p:cNvPr id="23" name="Rectángulo: esquinas redondeadas 22">
              <a:extLst>
                <a:ext uri="{FF2B5EF4-FFF2-40B4-BE49-F238E27FC236}">
                  <a16:creationId xmlns:a16="http://schemas.microsoft.com/office/drawing/2014/main" id="{C3E8CCF6-5102-A9ED-1846-16F5CF662737}"/>
                </a:ext>
              </a:extLst>
            </p:cNvPr>
            <p:cNvSpPr/>
            <p:nvPr/>
          </p:nvSpPr>
          <p:spPr>
            <a:xfrm>
              <a:off x="4898395" y="3115934"/>
              <a:ext cx="6988629" cy="661895"/>
            </a:xfrm>
            <a:prstGeom prst="roundRect">
              <a:avLst/>
            </a:prstGeom>
            <a:solidFill>
              <a:schemeClr val="bg2">
                <a:lumMod val="50000"/>
                <a:alpha val="68000"/>
              </a:schemeClr>
            </a:solidFill>
            <a:ln w="28575">
              <a:solidFill>
                <a:schemeClr val="bg1"/>
              </a:solidFill>
            </a:ln>
            <a:effectLst>
              <a:glow>
                <a:schemeClr val="accent1">
                  <a:alpha val="76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4" name="CuadroTexto 23">
              <a:extLst>
                <a:ext uri="{FF2B5EF4-FFF2-40B4-BE49-F238E27FC236}">
                  <a16:creationId xmlns:a16="http://schemas.microsoft.com/office/drawing/2014/main" id="{7763B61F-FA33-F9AA-76D5-AB77685E4213}"/>
                </a:ext>
              </a:extLst>
            </p:cNvPr>
            <p:cNvSpPr txBox="1"/>
            <p:nvPr/>
          </p:nvSpPr>
          <p:spPr>
            <a:xfrm>
              <a:off x="4898395" y="3219399"/>
              <a:ext cx="6969207" cy="646331"/>
            </a:xfrm>
            <a:prstGeom prst="rect">
              <a:avLst/>
            </a:prstGeom>
            <a:noFill/>
          </p:spPr>
          <p:txBody>
            <a:bodyPr wrap="square" rtlCol="0">
              <a:spAutoFit/>
            </a:bodyPr>
            <a:lstStyle/>
            <a:p>
              <a:pPr algn="ctr"/>
              <a:r>
                <a:rPr lang="es-AR" sz="1800" dirty="0">
                  <a:solidFill>
                    <a:schemeClr val="bg1"/>
                  </a:solidFill>
                  <a:latin typeface="Segoe UI Black" panose="020B0A02040204020203" pitchFamily="34" charset="0"/>
                  <a:ea typeface="Segoe UI Black" panose="020B0A02040204020203" pitchFamily="34" charset="0"/>
                </a:rPr>
                <a:t>MATERIA:</a:t>
              </a:r>
            </a:p>
            <a:p>
              <a:endParaRPr lang="es-AR" dirty="0"/>
            </a:p>
          </p:txBody>
        </p:sp>
      </p:grpSp>
      <p:grpSp>
        <p:nvGrpSpPr>
          <p:cNvPr id="38" name="Grupo 37">
            <a:extLst>
              <a:ext uri="{FF2B5EF4-FFF2-40B4-BE49-F238E27FC236}">
                <a16:creationId xmlns:a16="http://schemas.microsoft.com/office/drawing/2014/main" id="{18A2F199-FC41-B18E-8B3C-2F36741FE6DF}"/>
              </a:ext>
            </a:extLst>
          </p:cNvPr>
          <p:cNvGrpSpPr/>
          <p:nvPr/>
        </p:nvGrpSpPr>
        <p:grpSpPr>
          <a:xfrm>
            <a:off x="4166876" y="4626570"/>
            <a:ext cx="8451669" cy="661895"/>
            <a:chOff x="4166876" y="4626570"/>
            <a:chExt cx="8451669" cy="661895"/>
          </a:xfrm>
        </p:grpSpPr>
        <p:sp>
          <p:nvSpPr>
            <p:cNvPr id="25" name="Rectángulo: esquinas redondeadas 24">
              <a:extLst>
                <a:ext uri="{FF2B5EF4-FFF2-40B4-BE49-F238E27FC236}">
                  <a16:creationId xmlns:a16="http://schemas.microsoft.com/office/drawing/2014/main" id="{9276F98B-D015-F14C-1006-1BF02DA5ACB4}"/>
                </a:ext>
              </a:extLst>
            </p:cNvPr>
            <p:cNvSpPr/>
            <p:nvPr/>
          </p:nvSpPr>
          <p:spPr>
            <a:xfrm>
              <a:off x="4898394" y="4626570"/>
              <a:ext cx="6988629" cy="661895"/>
            </a:xfrm>
            <a:prstGeom prst="roundRect">
              <a:avLst/>
            </a:prstGeom>
            <a:solidFill>
              <a:schemeClr val="bg2">
                <a:lumMod val="50000"/>
                <a:alpha val="68000"/>
              </a:schemeClr>
            </a:solidFill>
            <a:ln w="28575">
              <a:solidFill>
                <a:schemeClr val="bg1"/>
              </a:solidFill>
            </a:ln>
            <a:effectLst>
              <a:glow>
                <a:schemeClr val="accent1">
                  <a:alpha val="76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CuadroTexto 25">
              <a:extLst>
                <a:ext uri="{FF2B5EF4-FFF2-40B4-BE49-F238E27FC236}">
                  <a16:creationId xmlns:a16="http://schemas.microsoft.com/office/drawing/2014/main" id="{652E780F-431E-F42C-5F99-71758A546782}"/>
                </a:ext>
              </a:extLst>
            </p:cNvPr>
            <p:cNvSpPr txBox="1"/>
            <p:nvPr/>
          </p:nvSpPr>
          <p:spPr>
            <a:xfrm>
              <a:off x="4166876" y="4717453"/>
              <a:ext cx="8451669" cy="400110"/>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PROFESORES:</a:t>
              </a:r>
            </a:p>
          </p:txBody>
        </p:sp>
      </p:grpSp>
      <p:cxnSp>
        <p:nvCxnSpPr>
          <p:cNvPr id="28" name="Conector recto 27">
            <a:extLst>
              <a:ext uri="{FF2B5EF4-FFF2-40B4-BE49-F238E27FC236}">
                <a16:creationId xmlns:a16="http://schemas.microsoft.com/office/drawing/2014/main" id="{501316EB-04C8-5617-AD19-B58689DD11DB}"/>
              </a:ext>
            </a:extLst>
          </p:cNvPr>
          <p:cNvCxnSpPr/>
          <p:nvPr/>
        </p:nvCxnSpPr>
        <p:spPr>
          <a:xfrm flipV="1">
            <a:off x="4276578" y="1224194"/>
            <a:ext cx="519665" cy="2125451"/>
          </a:xfrm>
          <a:prstGeom prst="line">
            <a:avLst/>
          </a:prstGeom>
          <a:ln w="57150">
            <a:solidFill>
              <a:schemeClr val="bg1"/>
            </a:solidFill>
          </a:ln>
        </p:spPr>
        <p:style>
          <a:lnRef idx="2">
            <a:schemeClr val="dk1"/>
          </a:lnRef>
          <a:fillRef idx="0">
            <a:schemeClr val="dk1"/>
          </a:fillRef>
          <a:effectRef idx="1">
            <a:schemeClr val="dk1"/>
          </a:effectRef>
          <a:fontRef idx="minor">
            <a:schemeClr val="tx1"/>
          </a:fontRef>
        </p:style>
      </p:cxnSp>
      <p:cxnSp>
        <p:nvCxnSpPr>
          <p:cNvPr id="29" name="Conector recto 28">
            <a:extLst>
              <a:ext uri="{FF2B5EF4-FFF2-40B4-BE49-F238E27FC236}">
                <a16:creationId xmlns:a16="http://schemas.microsoft.com/office/drawing/2014/main" id="{70C0C7B4-3AF4-A21B-68FE-754330F83850}"/>
              </a:ext>
            </a:extLst>
          </p:cNvPr>
          <p:cNvCxnSpPr>
            <a:cxnSpLocks/>
          </p:cNvCxnSpPr>
          <p:nvPr/>
        </p:nvCxnSpPr>
        <p:spPr>
          <a:xfrm flipV="1">
            <a:off x="4258692" y="2218227"/>
            <a:ext cx="560624" cy="1131417"/>
          </a:xfrm>
          <a:prstGeom prst="line">
            <a:avLst/>
          </a:prstGeom>
          <a:ln w="57150">
            <a:solidFill>
              <a:schemeClr val="bg1"/>
            </a:solidFill>
          </a:ln>
        </p:spPr>
        <p:style>
          <a:lnRef idx="2">
            <a:schemeClr val="dk1"/>
          </a:lnRef>
          <a:fillRef idx="0">
            <a:schemeClr val="dk1"/>
          </a:fillRef>
          <a:effectRef idx="1">
            <a:schemeClr val="dk1"/>
          </a:effectRef>
          <a:fontRef idx="minor">
            <a:schemeClr val="tx1"/>
          </a:fontRef>
        </p:style>
      </p:cxnSp>
      <p:cxnSp>
        <p:nvCxnSpPr>
          <p:cNvPr id="31" name="Conector recto 30">
            <a:extLst>
              <a:ext uri="{FF2B5EF4-FFF2-40B4-BE49-F238E27FC236}">
                <a16:creationId xmlns:a16="http://schemas.microsoft.com/office/drawing/2014/main" id="{F9F509FD-1684-0493-AA63-1EA27ACAC884}"/>
              </a:ext>
            </a:extLst>
          </p:cNvPr>
          <p:cNvCxnSpPr>
            <a:cxnSpLocks/>
            <a:endCxn id="24" idx="1"/>
          </p:cNvCxnSpPr>
          <p:nvPr/>
        </p:nvCxnSpPr>
        <p:spPr>
          <a:xfrm>
            <a:off x="4256098" y="3328235"/>
            <a:ext cx="642297" cy="214330"/>
          </a:xfrm>
          <a:prstGeom prst="line">
            <a:avLst/>
          </a:prstGeom>
          <a:ln w="57150">
            <a:solidFill>
              <a:schemeClr val="bg1"/>
            </a:solidFill>
          </a:ln>
        </p:spPr>
        <p:style>
          <a:lnRef idx="2">
            <a:schemeClr val="dk1"/>
          </a:lnRef>
          <a:fillRef idx="0">
            <a:schemeClr val="dk1"/>
          </a:fillRef>
          <a:effectRef idx="1">
            <a:schemeClr val="dk1"/>
          </a:effectRef>
          <a:fontRef idx="minor">
            <a:schemeClr val="tx1"/>
          </a:fontRef>
        </p:style>
      </p:cxnSp>
      <p:cxnSp>
        <p:nvCxnSpPr>
          <p:cNvPr id="33" name="Conector recto 32">
            <a:extLst>
              <a:ext uri="{FF2B5EF4-FFF2-40B4-BE49-F238E27FC236}">
                <a16:creationId xmlns:a16="http://schemas.microsoft.com/office/drawing/2014/main" id="{8FC8323A-A126-F0E6-D036-03A866A304C9}"/>
              </a:ext>
            </a:extLst>
          </p:cNvPr>
          <p:cNvCxnSpPr>
            <a:cxnSpLocks/>
          </p:cNvCxnSpPr>
          <p:nvPr/>
        </p:nvCxnSpPr>
        <p:spPr>
          <a:xfrm>
            <a:off x="4258692" y="3323009"/>
            <a:ext cx="642297" cy="1588074"/>
          </a:xfrm>
          <a:prstGeom prst="line">
            <a:avLst/>
          </a:prstGeom>
          <a:ln w="57150">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844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arn(inVertic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inVertic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barn(inVertical)">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barn(inVertical)">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down)">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bujo&#10;&#10;Descripción generada automáticamente">
            <a:extLst>
              <a:ext uri="{FF2B5EF4-FFF2-40B4-BE49-F238E27FC236}">
                <a16:creationId xmlns:a16="http://schemas.microsoft.com/office/drawing/2014/main" id="{CA88361E-5715-6C24-29CD-610AAA10D62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67000"/>
                    </a14:imgEffect>
                    <a14:imgEffect>
                      <a14:brightnessContrast bright="-59000"/>
                    </a14:imgEffect>
                  </a14:imgLayer>
                </a14:imgProps>
              </a:ext>
              <a:ext uri="{28A0092B-C50C-407E-A947-70E740481C1C}">
                <a14:useLocalDpi xmlns:a14="http://schemas.microsoft.com/office/drawing/2010/main" val="0"/>
              </a:ext>
            </a:extLst>
          </a:blip>
          <a:srcRect l="3333" r="3333"/>
          <a:stretch/>
        </p:blipFill>
        <p:spPr>
          <a:xfrm>
            <a:off x="0" y="-8874"/>
            <a:ext cx="12192000" cy="6858000"/>
          </a:xfrm>
          <a:prstGeom prst="rect">
            <a:avLst/>
          </a:prstGeom>
        </p:spPr>
      </p:pic>
      <p:grpSp>
        <p:nvGrpSpPr>
          <p:cNvPr id="6" name="Grupo 5">
            <a:extLst>
              <a:ext uri="{FF2B5EF4-FFF2-40B4-BE49-F238E27FC236}">
                <a16:creationId xmlns:a16="http://schemas.microsoft.com/office/drawing/2014/main" id="{B3FAAE8A-5B5F-F412-AC62-C0B7D13358BC}"/>
              </a:ext>
            </a:extLst>
          </p:cNvPr>
          <p:cNvGrpSpPr/>
          <p:nvPr/>
        </p:nvGrpSpPr>
        <p:grpSpPr>
          <a:xfrm>
            <a:off x="471838" y="489075"/>
            <a:ext cx="4076284" cy="3406608"/>
            <a:chOff x="1672043" y="2403566"/>
            <a:chExt cx="1828800" cy="1528354"/>
          </a:xfrm>
        </p:grpSpPr>
        <p:sp>
          <p:nvSpPr>
            <p:cNvPr id="7" name="Hexágono 6">
              <a:extLst>
                <a:ext uri="{FF2B5EF4-FFF2-40B4-BE49-F238E27FC236}">
                  <a16:creationId xmlns:a16="http://schemas.microsoft.com/office/drawing/2014/main" id="{9AC4CE1F-5193-2B8A-9160-345C08D9F4DB}"/>
                </a:ext>
              </a:extLst>
            </p:cNvPr>
            <p:cNvSpPr/>
            <p:nvPr/>
          </p:nvSpPr>
          <p:spPr>
            <a:xfrm>
              <a:off x="1672043" y="2403566"/>
              <a:ext cx="1828800" cy="1528354"/>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8" name="Gráfico 7" descr="Conexiones con relleno sólido">
              <a:extLst>
                <a:ext uri="{FF2B5EF4-FFF2-40B4-BE49-F238E27FC236}">
                  <a16:creationId xmlns:a16="http://schemas.microsoft.com/office/drawing/2014/main" id="{A721A8BC-080A-DDB8-3819-593974202B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0406" y="2502850"/>
              <a:ext cx="914400" cy="914400"/>
            </a:xfrm>
            <a:prstGeom prst="rect">
              <a:avLst/>
            </a:prstGeom>
          </p:spPr>
        </p:pic>
        <p:sp>
          <p:nvSpPr>
            <p:cNvPr id="9" name="CuadroTexto 8">
              <a:extLst>
                <a:ext uri="{FF2B5EF4-FFF2-40B4-BE49-F238E27FC236}">
                  <a16:creationId xmlns:a16="http://schemas.microsoft.com/office/drawing/2014/main" id="{AE80D7DF-0F0D-35D7-F049-D0904415749D}"/>
                </a:ext>
              </a:extLst>
            </p:cNvPr>
            <p:cNvSpPr txBox="1"/>
            <p:nvPr/>
          </p:nvSpPr>
          <p:spPr>
            <a:xfrm>
              <a:off x="1888233" y="3407426"/>
              <a:ext cx="1396420" cy="300315"/>
            </a:xfrm>
            <a:prstGeom prst="rect">
              <a:avLst/>
            </a:prstGeom>
            <a:noFill/>
          </p:spPr>
          <p:txBody>
            <a:bodyPr wrap="square" rtlCol="0">
              <a:spAutoFit/>
            </a:bodyPr>
            <a:lstStyle/>
            <a:p>
              <a:pPr algn="ctr"/>
              <a:r>
                <a:rPr lang="es-AR" sz="4000" b="1" dirty="0">
                  <a:solidFill>
                    <a:schemeClr val="bg1"/>
                  </a:solidFill>
                  <a:latin typeface="Segoe UI Black" panose="020B0A02040204020203" pitchFamily="34" charset="0"/>
                  <a:ea typeface="Segoe UI Black" panose="020B0A02040204020203" pitchFamily="34" charset="0"/>
                </a:rPr>
                <a:t>EQUIPO</a:t>
              </a:r>
            </a:p>
          </p:txBody>
        </p:sp>
      </p:grpSp>
      <p:grpSp>
        <p:nvGrpSpPr>
          <p:cNvPr id="26" name="Grupo 25">
            <a:extLst>
              <a:ext uri="{FF2B5EF4-FFF2-40B4-BE49-F238E27FC236}">
                <a16:creationId xmlns:a16="http://schemas.microsoft.com/office/drawing/2014/main" id="{995D97ED-7B5C-BE42-20E7-E9092CE338E1}"/>
              </a:ext>
            </a:extLst>
          </p:cNvPr>
          <p:cNvGrpSpPr/>
          <p:nvPr/>
        </p:nvGrpSpPr>
        <p:grpSpPr>
          <a:xfrm>
            <a:off x="7532829" y="1108162"/>
            <a:ext cx="2690948" cy="2168434"/>
            <a:chOff x="7876903" y="470263"/>
            <a:chExt cx="2690948" cy="2168434"/>
          </a:xfrm>
        </p:grpSpPr>
        <p:sp>
          <p:nvSpPr>
            <p:cNvPr id="10" name="Hexágono 9">
              <a:extLst>
                <a:ext uri="{FF2B5EF4-FFF2-40B4-BE49-F238E27FC236}">
                  <a16:creationId xmlns:a16="http://schemas.microsoft.com/office/drawing/2014/main" id="{14515D49-717A-EA9F-3387-BE70C04A2B37}"/>
                </a:ext>
              </a:extLst>
            </p:cNvPr>
            <p:cNvSpPr/>
            <p:nvPr/>
          </p:nvSpPr>
          <p:spPr>
            <a:xfrm>
              <a:off x="7876903" y="470263"/>
              <a:ext cx="2690948" cy="2168434"/>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CuadroTexto 10">
              <a:extLst>
                <a:ext uri="{FF2B5EF4-FFF2-40B4-BE49-F238E27FC236}">
                  <a16:creationId xmlns:a16="http://schemas.microsoft.com/office/drawing/2014/main" id="{5BF24D87-E249-357E-0CAD-A744F9BAB2C9}"/>
                </a:ext>
              </a:extLst>
            </p:cNvPr>
            <p:cNvSpPr txBox="1"/>
            <p:nvPr/>
          </p:nvSpPr>
          <p:spPr>
            <a:xfrm>
              <a:off x="8308671" y="747381"/>
              <a:ext cx="1827412" cy="369332"/>
            </a:xfrm>
            <a:prstGeom prst="rect">
              <a:avLst/>
            </a:prstGeom>
            <a:noFill/>
          </p:spPr>
          <p:txBody>
            <a:bodyPr wrap="square" rtlCol="0">
              <a:spAutoFit/>
            </a:bodyPr>
            <a:lstStyle/>
            <a:p>
              <a:pPr algn="ctr"/>
              <a:r>
                <a:rPr lang="es-AR" dirty="0">
                  <a:solidFill>
                    <a:schemeClr val="bg1"/>
                  </a:solidFill>
                  <a:latin typeface="Segoe UI Black" panose="020B0A02040204020203" pitchFamily="34" charset="0"/>
                  <a:ea typeface="Segoe UI Black" panose="020B0A02040204020203" pitchFamily="34" charset="0"/>
                </a:rPr>
                <a:t>EQUIPO</a:t>
              </a:r>
            </a:p>
          </p:txBody>
        </p:sp>
        <p:sp>
          <p:nvSpPr>
            <p:cNvPr id="12" name="CuadroTexto 11">
              <a:extLst>
                <a:ext uri="{FF2B5EF4-FFF2-40B4-BE49-F238E27FC236}">
                  <a16:creationId xmlns:a16="http://schemas.microsoft.com/office/drawing/2014/main" id="{3D4A8133-CA3F-34DC-FC01-6220DE72A52F}"/>
                </a:ext>
              </a:extLst>
            </p:cNvPr>
            <p:cNvSpPr txBox="1"/>
            <p:nvPr/>
          </p:nvSpPr>
          <p:spPr>
            <a:xfrm>
              <a:off x="8308671" y="1083444"/>
              <a:ext cx="1827412" cy="369332"/>
            </a:xfrm>
            <a:prstGeom prst="rect">
              <a:avLst/>
            </a:prstGeom>
            <a:noFill/>
          </p:spPr>
          <p:txBody>
            <a:bodyPr wrap="square" rtlCol="0">
              <a:spAutoFit/>
            </a:bodyPr>
            <a:lstStyle/>
            <a:p>
              <a:pPr algn="ctr"/>
              <a:r>
                <a:rPr lang="es-AR" dirty="0">
                  <a:solidFill>
                    <a:schemeClr val="bg1"/>
                  </a:solidFill>
                  <a:latin typeface="Segoe UI Black" panose="020B0A02040204020203" pitchFamily="34" charset="0"/>
                  <a:ea typeface="Segoe UI Black" panose="020B0A02040204020203" pitchFamily="34" charset="0"/>
                </a:rPr>
                <a:t>DINAMITA</a:t>
              </a:r>
            </a:p>
          </p:txBody>
        </p:sp>
        <p:pic>
          <p:nvPicPr>
            <p:cNvPr id="14" name="Gráfico 13" descr="Advertencia con relleno sólido">
              <a:extLst>
                <a:ext uri="{FF2B5EF4-FFF2-40B4-BE49-F238E27FC236}">
                  <a16:creationId xmlns:a16="http://schemas.microsoft.com/office/drawing/2014/main" id="{59B44F01-5FA7-7B14-9ABA-4AFDC8B60A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65177" y="1393831"/>
              <a:ext cx="914400" cy="914400"/>
            </a:xfrm>
            <a:prstGeom prst="rect">
              <a:avLst/>
            </a:prstGeom>
          </p:spPr>
        </p:pic>
      </p:grpSp>
      <p:grpSp>
        <p:nvGrpSpPr>
          <p:cNvPr id="29" name="Grupo 28">
            <a:extLst>
              <a:ext uri="{FF2B5EF4-FFF2-40B4-BE49-F238E27FC236}">
                <a16:creationId xmlns:a16="http://schemas.microsoft.com/office/drawing/2014/main" id="{75DB1659-4C80-3B5D-1331-4673E1BB9121}"/>
              </a:ext>
            </a:extLst>
          </p:cNvPr>
          <p:cNvGrpSpPr/>
          <p:nvPr/>
        </p:nvGrpSpPr>
        <p:grpSpPr>
          <a:xfrm>
            <a:off x="6276394" y="2677887"/>
            <a:ext cx="1835640" cy="1320586"/>
            <a:chOff x="6276394" y="2677887"/>
            <a:chExt cx="1835640" cy="1320586"/>
          </a:xfrm>
        </p:grpSpPr>
        <p:sp>
          <p:nvSpPr>
            <p:cNvPr id="20" name="Hexágono 19">
              <a:extLst>
                <a:ext uri="{FF2B5EF4-FFF2-40B4-BE49-F238E27FC236}">
                  <a16:creationId xmlns:a16="http://schemas.microsoft.com/office/drawing/2014/main" id="{463B0588-1367-657E-E7C6-103E8208D28E}"/>
                </a:ext>
              </a:extLst>
            </p:cNvPr>
            <p:cNvSpPr/>
            <p:nvPr/>
          </p:nvSpPr>
          <p:spPr>
            <a:xfrm>
              <a:off x="6400972" y="2677887"/>
              <a:ext cx="1593668" cy="1320586"/>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CuadroTexto 20">
              <a:extLst>
                <a:ext uri="{FF2B5EF4-FFF2-40B4-BE49-F238E27FC236}">
                  <a16:creationId xmlns:a16="http://schemas.microsoft.com/office/drawing/2014/main" id="{E08CDDDF-F2E1-C05A-DC62-AA52162A2167}"/>
                </a:ext>
              </a:extLst>
            </p:cNvPr>
            <p:cNvSpPr txBox="1"/>
            <p:nvPr/>
          </p:nvSpPr>
          <p:spPr>
            <a:xfrm>
              <a:off x="6276394" y="3129793"/>
              <a:ext cx="1835640" cy="323165"/>
            </a:xfrm>
            <a:prstGeom prst="rect">
              <a:avLst/>
            </a:prstGeom>
            <a:noFill/>
          </p:spPr>
          <p:txBody>
            <a:bodyPr wrap="square" rtlCol="0">
              <a:spAutoFit/>
            </a:bodyPr>
            <a:lstStyle/>
            <a:p>
              <a:pPr algn="ctr"/>
              <a:r>
                <a:rPr lang="es-AR" sz="1500" dirty="0">
                  <a:solidFill>
                    <a:schemeClr val="bg1"/>
                  </a:solidFill>
                  <a:latin typeface="Segoe UI Black" panose="020B0A02040204020203" pitchFamily="34" charset="0"/>
                  <a:ea typeface="Segoe UI Black" panose="020B0A02040204020203" pitchFamily="34" charset="0"/>
                </a:rPr>
                <a:t>INTEGRANTES</a:t>
              </a:r>
            </a:p>
          </p:txBody>
        </p:sp>
      </p:grpSp>
      <p:grpSp>
        <p:nvGrpSpPr>
          <p:cNvPr id="30" name="Grupo 29">
            <a:extLst>
              <a:ext uri="{FF2B5EF4-FFF2-40B4-BE49-F238E27FC236}">
                <a16:creationId xmlns:a16="http://schemas.microsoft.com/office/drawing/2014/main" id="{CDEAB71B-B0FD-255D-0B24-6839C37150CF}"/>
              </a:ext>
            </a:extLst>
          </p:cNvPr>
          <p:cNvGrpSpPr/>
          <p:nvPr/>
        </p:nvGrpSpPr>
        <p:grpSpPr>
          <a:xfrm>
            <a:off x="6252446" y="4088055"/>
            <a:ext cx="1827412" cy="1320586"/>
            <a:chOff x="6252446" y="4088055"/>
            <a:chExt cx="1827412" cy="1320586"/>
          </a:xfrm>
        </p:grpSpPr>
        <p:sp>
          <p:nvSpPr>
            <p:cNvPr id="15" name="Hexágono 14">
              <a:extLst>
                <a:ext uri="{FF2B5EF4-FFF2-40B4-BE49-F238E27FC236}">
                  <a16:creationId xmlns:a16="http://schemas.microsoft.com/office/drawing/2014/main" id="{19EC778F-614D-9F61-8E9B-4C86870FBE48}"/>
                </a:ext>
              </a:extLst>
            </p:cNvPr>
            <p:cNvSpPr/>
            <p:nvPr/>
          </p:nvSpPr>
          <p:spPr>
            <a:xfrm>
              <a:off x="6380203" y="4088055"/>
              <a:ext cx="1593668" cy="1320586"/>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uadroTexto 21">
              <a:extLst>
                <a:ext uri="{FF2B5EF4-FFF2-40B4-BE49-F238E27FC236}">
                  <a16:creationId xmlns:a16="http://schemas.microsoft.com/office/drawing/2014/main" id="{75DB3EAC-FC8F-8692-EC8A-52F1DE51B4D7}"/>
                </a:ext>
              </a:extLst>
            </p:cNvPr>
            <p:cNvSpPr txBox="1"/>
            <p:nvPr/>
          </p:nvSpPr>
          <p:spPr>
            <a:xfrm>
              <a:off x="6252446" y="4365643"/>
              <a:ext cx="1827412" cy="646331"/>
            </a:xfrm>
            <a:prstGeom prst="rect">
              <a:avLst/>
            </a:prstGeom>
            <a:noFill/>
          </p:spPr>
          <p:txBody>
            <a:bodyPr wrap="square" rtlCol="0">
              <a:spAutoFit/>
            </a:bodyPr>
            <a:lstStyle/>
            <a:p>
              <a:pPr algn="ctr"/>
              <a:r>
                <a:rPr lang="es-AR" dirty="0">
                  <a:solidFill>
                    <a:schemeClr val="bg1"/>
                  </a:solidFill>
                  <a:latin typeface="Segoe UI Black" panose="020B0A02040204020203" pitchFamily="34" charset="0"/>
                  <a:ea typeface="Segoe UI Black" panose="020B0A02040204020203" pitchFamily="34" charset="0"/>
                </a:rPr>
                <a:t>CASINNA</a:t>
              </a:r>
            </a:p>
            <a:p>
              <a:pPr algn="ctr"/>
              <a:r>
                <a:rPr lang="es-AR" dirty="0">
                  <a:solidFill>
                    <a:schemeClr val="bg1"/>
                  </a:solidFill>
                  <a:latin typeface="Segoe UI Black" panose="020B0A02040204020203" pitchFamily="34" charset="0"/>
                  <a:ea typeface="Segoe UI Black" panose="020B0A02040204020203" pitchFamily="34" charset="0"/>
                </a:rPr>
                <a:t>Pablo</a:t>
              </a:r>
            </a:p>
          </p:txBody>
        </p:sp>
      </p:grpSp>
      <p:grpSp>
        <p:nvGrpSpPr>
          <p:cNvPr id="31" name="Grupo 30">
            <a:extLst>
              <a:ext uri="{FF2B5EF4-FFF2-40B4-BE49-F238E27FC236}">
                <a16:creationId xmlns:a16="http://schemas.microsoft.com/office/drawing/2014/main" id="{E6E84350-5476-42BF-6C7A-460B6E54D0DF}"/>
              </a:ext>
            </a:extLst>
          </p:cNvPr>
          <p:cNvGrpSpPr/>
          <p:nvPr/>
        </p:nvGrpSpPr>
        <p:grpSpPr>
          <a:xfrm>
            <a:off x="7588624" y="4812734"/>
            <a:ext cx="1827412" cy="1320586"/>
            <a:chOff x="7588624" y="4812734"/>
            <a:chExt cx="1827412" cy="1320586"/>
          </a:xfrm>
        </p:grpSpPr>
        <p:sp>
          <p:nvSpPr>
            <p:cNvPr id="17" name="Hexágono 16">
              <a:extLst>
                <a:ext uri="{FF2B5EF4-FFF2-40B4-BE49-F238E27FC236}">
                  <a16:creationId xmlns:a16="http://schemas.microsoft.com/office/drawing/2014/main" id="{2EFDCF60-756B-9701-7DE7-D7C57839C438}"/>
                </a:ext>
              </a:extLst>
            </p:cNvPr>
            <p:cNvSpPr/>
            <p:nvPr/>
          </p:nvSpPr>
          <p:spPr>
            <a:xfrm>
              <a:off x="7705496" y="4812734"/>
              <a:ext cx="1593668" cy="1320586"/>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3" name="CuadroTexto 22">
              <a:extLst>
                <a:ext uri="{FF2B5EF4-FFF2-40B4-BE49-F238E27FC236}">
                  <a16:creationId xmlns:a16="http://schemas.microsoft.com/office/drawing/2014/main" id="{FC79C0DE-CE81-9904-1E74-9826A2349A42}"/>
                </a:ext>
              </a:extLst>
            </p:cNvPr>
            <p:cNvSpPr txBox="1"/>
            <p:nvPr/>
          </p:nvSpPr>
          <p:spPr>
            <a:xfrm>
              <a:off x="7588624" y="5179904"/>
              <a:ext cx="1827412" cy="646331"/>
            </a:xfrm>
            <a:prstGeom prst="rect">
              <a:avLst/>
            </a:prstGeom>
            <a:noFill/>
          </p:spPr>
          <p:txBody>
            <a:bodyPr wrap="square" rtlCol="0">
              <a:spAutoFit/>
            </a:bodyPr>
            <a:lstStyle/>
            <a:p>
              <a:pPr algn="ctr"/>
              <a:r>
                <a:rPr lang="es-AR" dirty="0">
                  <a:solidFill>
                    <a:schemeClr val="bg1"/>
                  </a:solidFill>
                  <a:latin typeface="Segoe UI Black" panose="020B0A02040204020203" pitchFamily="34" charset="0"/>
                  <a:ea typeface="Segoe UI Black" panose="020B0A02040204020203" pitchFamily="34" charset="0"/>
                </a:rPr>
                <a:t>JARAMILLO</a:t>
              </a:r>
            </a:p>
            <a:p>
              <a:pPr algn="ctr"/>
              <a:r>
                <a:rPr lang="es-AR" dirty="0">
                  <a:solidFill>
                    <a:schemeClr val="bg1"/>
                  </a:solidFill>
                  <a:latin typeface="Segoe UI Black" panose="020B0A02040204020203" pitchFamily="34" charset="0"/>
                  <a:ea typeface="Segoe UI Black" panose="020B0A02040204020203" pitchFamily="34" charset="0"/>
                </a:rPr>
                <a:t>Juan</a:t>
              </a:r>
            </a:p>
          </p:txBody>
        </p:sp>
      </p:grpSp>
      <p:grpSp>
        <p:nvGrpSpPr>
          <p:cNvPr id="32" name="Grupo 31">
            <a:extLst>
              <a:ext uri="{FF2B5EF4-FFF2-40B4-BE49-F238E27FC236}">
                <a16:creationId xmlns:a16="http://schemas.microsoft.com/office/drawing/2014/main" id="{1C89D58D-6C45-11F6-0310-DE47A1E86EE1}"/>
              </a:ext>
            </a:extLst>
          </p:cNvPr>
          <p:cNvGrpSpPr/>
          <p:nvPr/>
        </p:nvGrpSpPr>
        <p:grpSpPr>
          <a:xfrm>
            <a:off x="8924803" y="4088055"/>
            <a:ext cx="1827412" cy="1320586"/>
            <a:chOff x="8924803" y="4088055"/>
            <a:chExt cx="1827412" cy="1320586"/>
          </a:xfrm>
        </p:grpSpPr>
        <p:sp>
          <p:nvSpPr>
            <p:cNvPr id="18" name="Hexágono 17">
              <a:extLst>
                <a:ext uri="{FF2B5EF4-FFF2-40B4-BE49-F238E27FC236}">
                  <a16:creationId xmlns:a16="http://schemas.microsoft.com/office/drawing/2014/main" id="{59422F42-6B90-C870-7F15-2AA1AFC46FEA}"/>
                </a:ext>
              </a:extLst>
            </p:cNvPr>
            <p:cNvSpPr/>
            <p:nvPr/>
          </p:nvSpPr>
          <p:spPr>
            <a:xfrm>
              <a:off x="9052560" y="4088055"/>
              <a:ext cx="1593668" cy="1320586"/>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CuadroTexto 23">
              <a:extLst>
                <a:ext uri="{FF2B5EF4-FFF2-40B4-BE49-F238E27FC236}">
                  <a16:creationId xmlns:a16="http://schemas.microsoft.com/office/drawing/2014/main" id="{66253DAD-EF80-47B0-AFB4-04E0FF8DF23F}"/>
                </a:ext>
              </a:extLst>
            </p:cNvPr>
            <p:cNvSpPr txBox="1"/>
            <p:nvPr/>
          </p:nvSpPr>
          <p:spPr>
            <a:xfrm>
              <a:off x="8924803" y="4379693"/>
              <a:ext cx="1827412" cy="646331"/>
            </a:xfrm>
            <a:prstGeom prst="rect">
              <a:avLst/>
            </a:prstGeom>
            <a:noFill/>
          </p:spPr>
          <p:txBody>
            <a:bodyPr wrap="square" rtlCol="0">
              <a:spAutoFit/>
            </a:bodyPr>
            <a:lstStyle/>
            <a:p>
              <a:pPr algn="ctr"/>
              <a:r>
                <a:rPr lang="es-AR" dirty="0">
                  <a:solidFill>
                    <a:schemeClr val="bg1"/>
                  </a:solidFill>
                  <a:latin typeface="Segoe UI Black" panose="020B0A02040204020203" pitchFamily="34" charset="0"/>
                  <a:ea typeface="Segoe UI Black" panose="020B0A02040204020203" pitchFamily="34" charset="0"/>
                </a:rPr>
                <a:t>MOLINA</a:t>
              </a:r>
            </a:p>
            <a:p>
              <a:pPr algn="ctr"/>
              <a:r>
                <a:rPr lang="es-AR" dirty="0">
                  <a:solidFill>
                    <a:schemeClr val="bg1"/>
                  </a:solidFill>
                  <a:latin typeface="Segoe UI Black" panose="020B0A02040204020203" pitchFamily="34" charset="0"/>
                  <a:ea typeface="Segoe UI Black" panose="020B0A02040204020203" pitchFamily="34" charset="0"/>
                </a:rPr>
                <a:t>Gastón</a:t>
              </a:r>
            </a:p>
          </p:txBody>
        </p:sp>
      </p:grpSp>
      <p:grpSp>
        <p:nvGrpSpPr>
          <p:cNvPr id="33" name="Grupo 32">
            <a:extLst>
              <a:ext uri="{FF2B5EF4-FFF2-40B4-BE49-F238E27FC236}">
                <a16:creationId xmlns:a16="http://schemas.microsoft.com/office/drawing/2014/main" id="{98CA5459-3D30-35BF-B34C-DDD101124990}"/>
              </a:ext>
            </a:extLst>
          </p:cNvPr>
          <p:cNvGrpSpPr/>
          <p:nvPr/>
        </p:nvGrpSpPr>
        <p:grpSpPr>
          <a:xfrm>
            <a:off x="10260981" y="4812734"/>
            <a:ext cx="1827412" cy="1320586"/>
            <a:chOff x="10260981" y="4812734"/>
            <a:chExt cx="1827412" cy="1320586"/>
          </a:xfrm>
        </p:grpSpPr>
        <p:sp>
          <p:nvSpPr>
            <p:cNvPr id="19" name="Hexágono 18">
              <a:extLst>
                <a:ext uri="{FF2B5EF4-FFF2-40B4-BE49-F238E27FC236}">
                  <a16:creationId xmlns:a16="http://schemas.microsoft.com/office/drawing/2014/main" id="{6541C288-1D10-F5C9-19D3-EAF440E57953}"/>
                </a:ext>
              </a:extLst>
            </p:cNvPr>
            <p:cNvSpPr/>
            <p:nvPr/>
          </p:nvSpPr>
          <p:spPr>
            <a:xfrm>
              <a:off x="10377853" y="4812734"/>
              <a:ext cx="1593668" cy="1320586"/>
            </a:xfrm>
            <a:prstGeom prst="hexagon">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CuadroTexto 24">
              <a:extLst>
                <a:ext uri="{FF2B5EF4-FFF2-40B4-BE49-F238E27FC236}">
                  <a16:creationId xmlns:a16="http://schemas.microsoft.com/office/drawing/2014/main" id="{1EE4E4F9-C2F7-2011-5EFB-A9C0A1F37326}"/>
                </a:ext>
              </a:extLst>
            </p:cNvPr>
            <p:cNvSpPr txBox="1"/>
            <p:nvPr/>
          </p:nvSpPr>
          <p:spPr>
            <a:xfrm>
              <a:off x="10260981" y="5124649"/>
              <a:ext cx="1827412" cy="646331"/>
            </a:xfrm>
            <a:prstGeom prst="rect">
              <a:avLst/>
            </a:prstGeom>
            <a:noFill/>
          </p:spPr>
          <p:txBody>
            <a:bodyPr wrap="square" rtlCol="0">
              <a:spAutoFit/>
            </a:bodyPr>
            <a:lstStyle/>
            <a:p>
              <a:pPr algn="ctr"/>
              <a:r>
                <a:rPr lang="es-AR" dirty="0">
                  <a:solidFill>
                    <a:schemeClr val="bg1"/>
                  </a:solidFill>
                  <a:latin typeface="Segoe UI Black" panose="020B0A02040204020203" pitchFamily="34" charset="0"/>
                  <a:ea typeface="Segoe UI Black" panose="020B0A02040204020203" pitchFamily="34" charset="0"/>
                </a:rPr>
                <a:t>MOLINA</a:t>
              </a:r>
            </a:p>
            <a:p>
              <a:pPr algn="ctr"/>
              <a:r>
                <a:rPr lang="es-AR" dirty="0">
                  <a:solidFill>
                    <a:schemeClr val="bg1"/>
                  </a:solidFill>
                  <a:latin typeface="Segoe UI Black" panose="020B0A02040204020203" pitchFamily="34" charset="0"/>
                  <a:ea typeface="Segoe UI Black" panose="020B0A02040204020203" pitchFamily="34" charset="0"/>
                </a:rPr>
                <a:t>Tomás</a:t>
              </a:r>
            </a:p>
          </p:txBody>
        </p:sp>
      </p:grpSp>
      <p:cxnSp>
        <p:nvCxnSpPr>
          <p:cNvPr id="28" name="Conector recto 27">
            <a:extLst>
              <a:ext uri="{FF2B5EF4-FFF2-40B4-BE49-F238E27FC236}">
                <a16:creationId xmlns:a16="http://schemas.microsoft.com/office/drawing/2014/main" id="{A5DCC31E-F175-D3BD-3AF3-7D8C2A9B270A}"/>
              </a:ext>
            </a:extLst>
          </p:cNvPr>
          <p:cNvCxnSpPr>
            <a:stCxn id="7" idx="0"/>
            <a:endCxn id="10" idx="3"/>
          </p:cNvCxnSpPr>
          <p:nvPr/>
        </p:nvCxnSpPr>
        <p:spPr>
          <a:xfrm>
            <a:off x="4548122" y="2192379"/>
            <a:ext cx="2984707" cy="0"/>
          </a:xfrm>
          <a:prstGeom prst="line">
            <a:avLst/>
          </a:prstGeom>
          <a:ln w="57150">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7910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10;&#10;Descripción generada automáticamente">
            <a:extLst>
              <a:ext uri="{FF2B5EF4-FFF2-40B4-BE49-F238E27FC236}">
                <a16:creationId xmlns:a16="http://schemas.microsoft.com/office/drawing/2014/main" id="{84898F74-B430-A6E4-32E4-E815625A184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29000"/>
                    </a14:imgEffect>
                  </a14:imgLayer>
                </a14:imgProps>
              </a:ext>
              <a:ext uri="{28A0092B-C50C-407E-A947-70E740481C1C}">
                <a14:useLocalDpi xmlns:a14="http://schemas.microsoft.com/office/drawing/2010/main" val="0"/>
              </a:ext>
            </a:extLst>
          </a:blip>
          <a:srcRect t="5035" b="5035"/>
          <a:stretch/>
        </p:blipFill>
        <p:spPr>
          <a:xfrm>
            <a:off x="0" y="0"/>
            <a:ext cx="12192000" cy="6858000"/>
          </a:xfrm>
          <a:prstGeom prst="rect">
            <a:avLst/>
          </a:prstGeom>
        </p:spPr>
      </p:pic>
      <p:grpSp>
        <p:nvGrpSpPr>
          <p:cNvPr id="6" name="Grupo 5">
            <a:extLst>
              <a:ext uri="{FF2B5EF4-FFF2-40B4-BE49-F238E27FC236}">
                <a16:creationId xmlns:a16="http://schemas.microsoft.com/office/drawing/2014/main" id="{ACDA6D88-6A60-D22D-8145-0D2D4E0AFA2C}"/>
              </a:ext>
            </a:extLst>
          </p:cNvPr>
          <p:cNvGrpSpPr/>
          <p:nvPr/>
        </p:nvGrpSpPr>
        <p:grpSpPr>
          <a:xfrm>
            <a:off x="4066080" y="352697"/>
            <a:ext cx="4059839" cy="3304902"/>
            <a:chOff x="4722987" y="4008568"/>
            <a:chExt cx="1828800" cy="1528354"/>
          </a:xfrm>
        </p:grpSpPr>
        <p:sp>
          <p:nvSpPr>
            <p:cNvPr id="7" name="Hexágono 6">
              <a:extLst>
                <a:ext uri="{FF2B5EF4-FFF2-40B4-BE49-F238E27FC236}">
                  <a16:creationId xmlns:a16="http://schemas.microsoft.com/office/drawing/2014/main" id="{64145C8A-F9C2-A9F8-B149-31B16D510BFD}"/>
                </a:ext>
              </a:extLst>
            </p:cNvPr>
            <p:cNvSpPr/>
            <p:nvPr/>
          </p:nvSpPr>
          <p:spPr>
            <a:xfrm>
              <a:off x="4722987" y="4008568"/>
              <a:ext cx="1828800" cy="1528354"/>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8" name="Gráfico 7" descr="Notas adhesivas  con relleno sólido">
              <a:extLst>
                <a:ext uri="{FF2B5EF4-FFF2-40B4-BE49-F238E27FC236}">
                  <a16:creationId xmlns:a16="http://schemas.microsoft.com/office/drawing/2014/main" id="{3F1DD970-F33B-6C56-74BB-8620686CAA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6941" y="4119185"/>
              <a:ext cx="914400" cy="914400"/>
            </a:xfrm>
            <a:prstGeom prst="rect">
              <a:avLst/>
            </a:prstGeom>
          </p:spPr>
        </p:pic>
        <p:sp>
          <p:nvSpPr>
            <p:cNvPr id="9" name="CuadroTexto 8">
              <a:extLst>
                <a:ext uri="{FF2B5EF4-FFF2-40B4-BE49-F238E27FC236}">
                  <a16:creationId xmlns:a16="http://schemas.microsoft.com/office/drawing/2014/main" id="{C3BCAEB9-6566-BF9B-A8A4-C0481C4A0F26}"/>
                </a:ext>
              </a:extLst>
            </p:cNvPr>
            <p:cNvSpPr txBox="1"/>
            <p:nvPr/>
          </p:nvSpPr>
          <p:spPr>
            <a:xfrm>
              <a:off x="4939177" y="5024987"/>
              <a:ext cx="1396420" cy="306901"/>
            </a:xfrm>
            <a:prstGeom prst="rect">
              <a:avLst/>
            </a:prstGeom>
            <a:noFill/>
          </p:spPr>
          <p:txBody>
            <a:bodyPr wrap="square" rtlCol="0">
              <a:spAutoFit/>
            </a:bodyPr>
            <a:lstStyle/>
            <a:p>
              <a:pPr algn="ctr"/>
              <a:r>
                <a:rPr lang="es-AR" sz="4000" b="1" dirty="0">
                  <a:solidFill>
                    <a:schemeClr val="bg1"/>
                  </a:solidFill>
                  <a:latin typeface="Segoe UI Black" panose="020B0A02040204020203" pitchFamily="34" charset="0"/>
                  <a:ea typeface="Segoe UI Black" panose="020B0A02040204020203" pitchFamily="34" charset="0"/>
                </a:rPr>
                <a:t>IDEAS</a:t>
              </a:r>
            </a:p>
          </p:txBody>
        </p:sp>
      </p:grpSp>
      <p:sp>
        <p:nvSpPr>
          <p:cNvPr id="10" name="Elipse 9">
            <a:extLst>
              <a:ext uri="{FF2B5EF4-FFF2-40B4-BE49-F238E27FC236}">
                <a16:creationId xmlns:a16="http://schemas.microsoft.com/office/drawing/2014/main" id="{C653DF41-D3EC-DDAA-C7C5-7B9636022315}"/>
              </a:ext>
            </a:extLst>
          </p:cNvPr>
          <p:cNvSpPr/>
          <p:nvPr/>
        </p:nvSpPr>
        <p:spPr>
          <a:xfrm>
            <a:off x="960187" y="3429000"/>
            <a:ext cx="2259874" cy="212847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latin typeface="Segoe UI Black" panose="020B0A02040204020203" pitchFamily="34" charset="0"/>
                <a:ea typeface="Segoe UI Black" panose="020B0A02040204020203" pitchFamily="34" charset="0"/>
              </a:rPr>
              <a:t>PULSADOR</a:t>
            </a:r>
          </a:p>
        </p:txBody>
      </p:sp>
      <p:grpSp>
        <p:nvGrpSpPr>
          <p:cNvPr id="19" name="Grupo 18">
            <a:extLst>
              <a:ext uri="{FF2B5EF4-FFF2-40B4-BE49-F238E27FC236}">
                <a16:creationId xmlns:a16="http://schemas.microsoft.com/office/drawing/2014/main" id="{E5C40C24-504A-2D02-9F5D-98465FF4DD66}"/>
              </a:ext>
            </a:extLst>
          </p:cNvPr>
          <p:cNvGrpSpPr/>
          <p:nvPr/>
        </p:nvGrpSpPr>
        <p:grpSpPr>
          <a:xfrm>
            <a:off x="3380016" y="4213155"/>
            <a:ext cx="2259874" cy="2128474"/>
            <a:chOff x="3380016" y="4213155"/>
            <a:chExt cx="2259874" cy="2128474"/>
          </a:xfrm>
        </p:grpSpPr>
        <p:sp>
          <p:nvSpPr>
            <p:cNvPr id="11" name="Elipse 10">
              <a:extLst>
                <a:ext uri="{FF2B5EF4-FFF2-40B4-BE49-F238E27FC236}">
                  <a16:creationId xmlns:a16="http://schemas.microsoft.com/office/drawing/2014/main" id="{CD19A020-5724-4FF1-1DE8-FDFB5F9DDE43}"/>
                </a:ext>
              </a:extLst>
            </p:cNvPr>
            <p:cNvSpPr/>
            <p:nvPr/>
          </p:nvSpPr>
          <p:spPr>
            <a:xfrm>
              <a:off x="3380016" y="4213155"/>
              <a:ext cx="2259874" cy="2128474"/>
            </a:xfrm>
            <a:prstGeom prst="ellipse">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6" name="CuadroTexto 15">
              <a:extLst>
                <a:ext uri="{FF2B5EF4-FFF2-40B4-BE49-F238E27FC236}">
                  <a16:creationId xmlns:a16="http://schemas.microsoft.com/office/drawing/2014/main" id="{551A460F-0BBB-A5CF-2E52-DD4CE624A007}"/>
                </a:ext>
              </a:extLst>
            </p:cNvPr>
            <p:cNvSpPr txBox="1"/>
            <p:nvPr/>
          </p:nvSpPr>
          <p:spPr>
            <a:xfrm>
              <a:off x="3618411" y="4849588"/>
              <a:ext cx="1802675" cy="707886"/>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STEAM-DECK</a:t>
              </a:r>
            </a:p>
          </p:txBody>
        </p:sp>
      </p:grpSp>
      <p:grpSp>
        <p:nvGrpSpPr>
          <p:cNvPr id="20" name="Grupo 19">
            <a:extLst>
              <a:ext uri="{FF2B5EF4-FFF2-40B4-BE49-F238E27FC236}">
                <a16:creationId xmlns:a16="http://schemas.microsoft.com/office/drawing/2014/main" id="{61B010AA-E5F9-3863-3236-02927EA2A17A}"/>
              </a:ext>
            </a:extLst>
          </p:cNvPr>
          <p:cNvGrpSpPr/>
          <p:nvPr/>
        </p:nvGrpSpPr>
        <p:grpSpPr>
          <a:xfrm>
            <a:off x="6275278" y="4193562"/>
            <a:ext cx="2259874" cy="2128474"/>
            <a:chOff x="6288641" y="4213155"/>
            <a:chExt cx="2259874" cy="2128474"/>
          </a:xfrm>
        </p:grpSpPr>
        <p:sp>
          <p:nvSpPr>
            <p:cNvPr id="13" name="Elipse 12">
              <a:extLst>
                <a:ext uri="{FF2B5EF4-FFF2-40B4-BE49-F238E27FC236}">
                  <a16:creationId xmlns:a16="http://schemas.microsoft.com/office/drawing/2014/main" id="{91DEAD2D-E4F0-6EDD-7BFE-D7593BF3DA8D}"/>
                </a:ext>
              </a:extLst>
            </p:cNvPr>
            <p:cNvSpPr/>
            <p:nvPr/>
          </p:nvSpPr>
          <p:spPr>
            <a:xfrm>
              <a:off x="6288641" y="4213155"/>
              <a:ext cx="2259874" cy="212847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CuadroTexto 16">
              <a:extLst>
                <a:ext uri="{FF2B5EF4-FFF2-40B4-BE49-F238E27FC236}">
                  <a16:creationId xmlns:a16="http://schemas.microsoft.com/office/drawing/2014/main" id="{031A6C52-78EE-7B5B-B66F-CA45BF944F6C}"/>
                </a:ext>
              </a:extLst>
            </p:cNvPr>
            <p:cNvSpPr txBox="1"/>
            <p:nvPr/>
          </p:nvSpPr>
          <p:spPr>
            <a:xfrm>
              <a:off x="6437677" y="4903856"/>
              <a:ext cx="1802675" cy="707886"/>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ALARMA DE AUTO</a:t>
              </a:r>
            </a:p>
          </p:txBody>
        </p:sp>
      </p:grpSp>
      <p:grpSp>
        <p:nvGrpSpPr>
          <p:cNvPr id="21" name="Grupo 20">
            <a:extLst>
              <a:ext uri="{FF2B5EF4-FFF2-40B4-BE49-F238E27FC236}">
                <a16:creationId xmlns:a16="http://schemas.microsoft.com/office/drawing/2014/main" id="{88605CD1-9030-A17F-750A-2AD6EA9F3264}"/>
              </a:ext>
            </a:extLst>
          </p:cNvPr>
          <p:cNvGrpSpPr/>
          <p:nvPr/>
        </p:nvGrpSpPr>
        <p:grpSpPr>
          <a:xfrm>
            <a:off x="8695107" y="3429000"/>
            <a:ext cx="2259874" cy="2128474"/>
            <a:chOff x="8695107" y="3429000"/>
            <a:chExt cx="2259874" cy="2128474"/>
          </a:xfrm>
        </p:grpSpPr>
        <p:sp>
          <p:nvSpPr>
            <p:cNvPr id="12" name="Elipse 11">
              <a:extLst>
                <a:ext uri="{FF2B5EF4-FFF2-40B4-BE49-F238E27FC236}">
                  <a16:creationId xmlns:a16="http://schemas.microsoft.com/office/drawing/2014/main" id="{9ACAFDBA-8951-A29B-34C2-AF718E9E4EAB}"/>
                </a:ext>
              </a:extLst>
            </p:cNvPr>
            <p:cNvSpPr/>
            <p:nvPr/>
          </p:nvSpPr>
          <p:spPr>
            <a:xfrm>
              <a:off x="8695107" y="3429000"/>
              <a:ext cx="2259874" cy="2128474"/>
            </a:xfrm>
            <a:prstGeom prst="ellipse">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8" name="CuadroTexto 17">
              <a:extLst>
                <a:ext uri="{FF2B5EF4-FFF2-40B4-BE49-F238E27FC236}">
                  <a16:creationId xmlns:a16="http://schemas.microsoft.com/office/drawing/2014/main" id="{E4857258-0650-FB48-76DE-319DCFF4C810}"/>
                </a:ext>
              </a:extLst>
            </p:cNvPr>
            <p:cNvSpPr txBox="1"/>
            <p:nvPr/>
          </p:nvSpPr>
          <p:spPr>
            <a:xfrm>
              <a:off x="8923706" y="4278472"/>
              <a:ext cx="1802675" cy="400110"/>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PASTILLERO</a:t>
              </a:r>
            </a:p>
          </p:txBody>
        </p:sp>
      </p:grpSp>
      <p:pic>
        <p:nvPicPr>
          <p:cNvPr id="23" name="Gráfico 22" descr="Luces encendidas con relleno sólido">
            <a:extLst>
              <a:ext uri="{FF2B5EF4-FFF2-40B4-BE49-F238E27FC236}">
                <a16:creationId xmlns:a16="http://schemas.microsoft.com/office/drawing/2014/main" id="{28C1650E-1E27-B97F-626D-08EBEFE368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5884429"/>
            <a:ext cx="914400" cy="914400"/>
          </a:xfrm>
          <a:prstGeom prst="rect">
            <a:avLst/>
          </a:prstGeom>
        </p:spPr>
      </p:pic>
    </p:spTree>
    <p:extLst>
      <p:ext uri="{BB962C8B-B14F-4D97-AF65-F5344CB8AC3E}">
        <p14:creationId xmlns:p14="http://schemas.microsoft.com/office/powerpoint/2010/main" val="28440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abla, pequeño, hecho de madera, escritorio&#10;&#10;Descripción generada automáticamente">
            <a:extLst>
              <a:ext uri="{FF2B5EF4-FFF2-40B4-BE49-F238E27FC236}">
                <a16:creationId xmlns:a16="http://schemas.microsoft.com/office/drawing/2014/main" id="{68DD9B86-AF1B-0BF3-44FB-F87AA90CAAD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77000"/>
                    </a14:imgEffect>
                    <a14:imgEffect>
                      <a14:brightnessContrast bright="-45000"/>
                    </a14:imgEffect>
                  </a14:imgLayer>
                </a14:imgProps>
              </a:ext>
              <a:ext uri="{28A0092B-C50C-407E-A947-70E740481C1C}">
                <a14:useLocalDpi xmlns:a14="http://schemas.microsoft.com/office/drawing/2010/main" val="0"/>
              </a:ext>
            </a:extLst>
          </a:blip>
          <a:srcRect t="3125" b="3125"/>
          <a:stretch/>
        </p:blipFill>
        <p:spPr>
          <a:xfrm>
            <a:off x="0" y="0"/>
            <a:ext cx="12192000" cy="6858000"/>
          </a:xfrm>
          <a:prstGeom prst="rect">
            <a:avLst/>
          </a:prstGeom>
        </p:spPr>
      </p:pic>
      <p:grpSp>
        <p:nvGrpSpPr>
          <p:cNvPr id="6" name="Grupo 5">
            <a:extLst>
              <a:ext uri="{FF2B5EF4-FFF2-40B4-BE49-F238E27FC236}">
                <a16:creationId xmlns:a16="http://schemas.microsoft.com/office/drawing/2014/main" id="{4CC9206A-1C0A-63D7-149E-0332994D219A}"/>
              </a:ext>
            </a:extLst>
          </p:cNvPr>
          <p:cNvGrpSpPr/>
          <p:nvPr/>
        </p:nvGrpSpPr>
        <p:grpSpPr>
          <a:xfrm>
            <a:off x="1323706" y="1221377"/>
            <a:ext cx="3157416" cy="2638697"/>
            <a:chOff x="6261466" y="3206067"/>
            <a:chExt cx="1828800" cy="1528354"/>
          </a:xfrm>
        </p:grpSpPr>
        <p:sp>
          <p:nvSpPr>
            <p:cNvPr id="7" name="Hexágono 6">
              <a:extLst>
                <a:ext uri="{FF2B5EF4-FFF2-40B4-BE49-F238E27FC236}">
                  <a16:creationId xmlns:a16="http://schemas.microsoft.com/office/drawing/2014/main" id="{BA5C99E6-DA8D-C13E-BF34-9ADE9E0C6E26}"/>
                </a:ext>
              </a:extLst>
            </p:cNvPr>
            <p:cNvSpPr/>
            <p:nvPr/>
          </p:nvSpPr>
          <p:spPr>
            <a:xfrm>
              <a:off x="6261466" y="3206067"/>
              <a:ext cx="1828800" cy="1528354"/>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8" name="Gráfico 7" descr="Notas adhesivas  con relleno sólido">
              <a:extLst>
                <a:ext uri="{FF2B5EF4-FFF2-40B4-BE49-F238E27FC236}">
                  <a16:creationId xmlns:a16="http://schemas.microsoft.com/office/drawing/2014/main" id="{42B0BE83-A01A-E60D-CC3A-B7DDEA4C04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9428" y="3216983"/>
              <a:ext cx="914400" cy="914400"/>
            </a:xfrm>
            <a:prstGeom prst="rect">
              <a:avLst/>
            </a:prstGeom>
          </p:spPr>
        </p:pic>
        <p:sp>
          <p:nvSpPr>
            <p:cNvPr id="9" name="CuadroTexto 8">
              <a:extLst>
                <a:ext uri="{FF2B5EF4-FFF2-40B4-BE49-F238E27FC236}">
                  <a16:creationId xmlns:a16="http://schemas.microsoft.com/office/drawing/2014/main" id="{0FA042A8-723D-49AB-6174-32889912A9D4}"/>
                </a:ext>
              </a:extLst>
            </p:cNvPr>
            <p:cNvSpPr txBox="1"/>
            <p:nvPr/>
          </p:nvSpPr>
          <p:spPr>
            <a:xfrm>
              <a:off x="6464709" y="4194968"/>
              <a:ext cx="1451498" cy="320880"/>
            </a:xfrm>
            <a:prstGeom prst="rect">
              <a:avLst/>
            </a:prstGeom>
            <a:noFill/>
          </p:spPr>
          <p:txBody>
            <a:bodyPr wrap="square" rtlCol="0">
              <a:spAutoFit/>
            </a:bodyPr>
            <a:lstStyle/>
            <a:p>
              <a:pPr algn="ctr"/>
              <a:r>
                <a:rPr lang="es-AR" sz="3000" b="1" dirty="0">
                  <a:solidFill>
                    <a:schemeClr val="bg1"/>
                  </a:solidFill>
                  <a:latin typeface="Segoe UI Black" panose="020B0A02040204020203" pitchFamily="34" charset="0"/>
                  <a:ea typeface="Segoe UI Black" panose="020B0A02040204020203" pitchFamily="34" charset="0"/>
                </a:rPr>
                <a:t>PROYECTO</a:t>
              </a:r>
            </a:p>
          </p:txBody>
        </p:sp>
      </p:grpSp>
      <p:cxnSp>
        <p:nvCxnSpPr>
          <p:cNvPr id="15" name="Conector recto 14">
            <a:extLst>
              <a:ext uri="{FF2B5EF4-FFF2-40B4-BE49-F238E27FC236}">
                <a16:creationId xmlns:a16="http://schemas.microsoft.com/office/drawing/2014/main" id="{4A139289-7DB1-3AD1-704F-AE79865FECCE}"/>
              </a:ext>
            </a:extLst>
          </p:cNvPr>
          <p:cNvCxnSpPr>
            <a:cxnSpLocks/>
            <a:stCxn id="7" idx="0"/>
          </p:cNvCxnSpPr>
          <p:nvPr/>
        </p:nvCxnSpPr>
        <p:spPr>
          <a:xfrm flipV="1">
            <a:off x="4481122" y="2540725"/>
            <a:ext cx="2735739" cy="1"/>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pslz="http://schemas.microsoft.com/office/powerpoint/2016/slidezoom">
        <mc:Choice Requires="pslz">
          <p:graphicFrame>
            <p:nvGraphicFramePr>
              <p:cNvPr id="17" name="Vista general de diapositiva 16">
                <a:extLst>
                  <a:ext uri="{FF2B5EF4-FFF2-40B4-BE49-F238E27FC236}">
                    <a16:creationId xmlns:a16="http://schemas.microsoft.com/office/drawing/2014/main" id="{0F47A3A3-0EFB-E008-DBF2-69D262137E60}"/>
                  </a:ext>
                </a:extLst>
              </p:cNvPr>
              <p:cNvGraphicFramePr>
                <a:graphicFrameLocks noChangeAspect="1"/>
              </p:cNvGraphicFramePr>
              <p:nvPr>
                <p:extLst>
                  <p:ext uri="{D42A27DB-BD31-4B8C-83A1-F6EECF244321}">
                    <p14:modId xmlns:p14="http://schemas.microsoft.com/office/powerpoint/2010/main" val="4264105427"/>
                  </p:ext>
                </p:extLst>
              </p:nvPr>
            </p:nvGraphicFramePr>
            <p:xfrm>
              <a:off x="7216861" y="1276161"/>
              <a:ext cx="3020665" cy="2529128"/>
            </p:xfrm>
            <a:graphic>
              <a:graphicData uri="http://schemas.microsoft.com/office/powerpoint/2016/slidezoom">
                <pslz:sldZm>
                  <pslz:sldZmObj sldId="261" cId="865313208">
                    <pslz:zmPr id="{4C3F27B7-DC9E-47BB-A562-AC0DBBCE2851}" imageType="cover" transitionDur="1000" showBg="0">
                      <p166:blipFill xmlns:p166="http://schemas.microsoft.com/office/powerpoint/2016/6/main">
                        <a:blip r:embed="rId6">
                          <a:extLst>
                            <a:ext uri="{28A0092B-C50C-407E-A947-70E740481C1C}">
                              <a14:useLocalDpi xmlns:a14="http://schemas.microsoft.com/office/drawing/2010/main" val="0"/>
                            </a:ext>
                          </a:extLst>
                        </a:blip>
                        <a:stretch>
                          <a:fillRect/>
                        </a:stretch>
                      </p166:blipFill>
                      <p166:spPr xmlns:p166="http://schemas.microsoft.com/office/powerpoint/2016/6/main">
                        <a:xfrm>
                          <a:off x="0" y="0"/>
                          <a:ext cx="3020665" cy="2529128"/>
                        </a:xfrm>
                        <a:prstGeom prst="rect">
                          <a:avLst/>
                        </a:prstGeom>
                      </p166:spPr>
                    </pslz:zmPr>
                  </pslz:sldZmObj>
                </pslz:sldZm>
              </a:graphicData>
            </a:graphic>
          </p:graphicFrame>
        </mc:Choice>
        <mc:Fallback xmlns="">
          <p:pic>
            <p:nvPicPr>
              <p:cNvPr id="17" name="Vista general de diapositiva 16">
                <a:hlinkClick r:id="rId7" action="ppaction://hlinksldjump"/>
                <a:extLst>
                  <a:ext uri="{FF2B5EF4-FFF2-40B4-BE49-F238E27FC236}">
                    <a16:creationId xmlns:a16="http://schemas.microsoft.com/office/drawing/2014/main" id="{0F47A3A3-0EFB-E008-DBF2-69D262137E60}"/>
                  </a:ext>
                </a:extLst>
              </p:cNvPr>
              <p:cNvPicPr>
                <a:picLocks noGrp="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Lst>
              </a:blip>
              <a:stretch>
                <a:fillRect/>
              </a:stretch>
            </p:blipFill>
            <p:spPr>
              <a:xfrm>
                <a:off x="7216861" y="1276161"/>
                <a:ext cx="3020665" cy="2529128"/>
              </a:xfrm>
              <a:prstGeom prst="rect">
                <a:avLst/>
              </a:prstGeom>
            </p:spPr>
          </p:pic>
        </mc:Fallback>
      </mc:AlternateContent>
    </p:spTree>
    <p:extLst>
      <p:ext uri="{BB962C8B-B14F-4D97-AF65-F5344CB8AC3E}">
        <p14:creationId xmlns:p14="http://schemas.microsoft.com/office/powerpoint/2010/main" val="227993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descr="Imagen que contiene tabla, pequeño, hecho de madera, escritorio&#10;&#10;Descripción generada automáticamente">
            <a:extLst>
              <a:ext uri="{FF2B5EF4-FFF2-40B4-BE49-F238E27FC236}">
                <a16:creationId xmlns:a16="http://schemas.microsoft.com/office/drawing/2014/main" id="{AEC51AD0-9E61-6E7B-2704-9210C3361BD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77000"/>
                    </a14:imgEffect>
                    <a14:imgEffect>
                      <a14:brightnessContrast bright="-45000"/>
                    </a14:imgEffect>
                  </a14:imgLayer>
                </a14:imgProps>
              </a:ext>
              <a:ext uri="{28A0092B-C50C-407E-A947-70E740481C1C}">
                <a14:useLocalDpi xmlns:a14="http://schemas.microsoft.com/office/drawing/2010/main" val="0"/>
              </a:ext>
            </a:extLst>
          </a:blip>
          <a:srcRect t="3125" b="3125"/>
          <a:stretch/>
        </p:blipFill>
        <p:spPr>
          <a:xfrm>
            <a:off x="0" y="1"/>
            <a:ext cx="12191999" cy="6858000"/>
          </a:xfrm>
          <a:prstGeom prst="rect">
            <a:avLst/>
          </a:prstGeom>
        </p:spPr>
      </p:pic>
      <p:pic>
        <p:nvPicPr>
          <p:cNvPr id="6" name="Gráfico 5" descr="Cadena de bloques con relleno sólido">
            <a:extLst>
              <a:ext uri="{FF2B5EF4-FFF2-40B4-BE49-F238E27FC236}">
                <a16:creationId xmlns:a16="http://schemas.microsoft.com/office/drawing/2014/main" id="{A19CD81D-0CC6-FD92-1FF2-6FC7770C0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6710" y="2589711"/>
            <a:ext cx="1678577" cy="1678577"/>
          </a:xfrm>
          <a:prstGeom prst="rect">
            <a:avLst/>
          </a:prstGeom>
        </p:spPr>
      </p:pic>
      <p:grpSp>
        <p:nvGrpSpPr>
          <p:cNvPr id="13" name="Grupo 12">
            <a:extLst>
              <a:ext uri="{FF2B5EF4-FFF2-40B4-BE49-F238E27FC236}">
                <a16:creationId xmlns:a16="http://schemas.microsoft.com/office/drawing/2014/main" id="{063A912F-014E-9952-CEDE-ACADE9613503}"/>
              </a:ext>
            </a:extLst>
          </p:cNvPr>
          <p:cNvGrpSpPr/>
          <p:nvPr/>
        </p:nvGrpSpPr>
        <p:grpSpPr>
          <a:xfrm>
            <a:off x="4691741" y="248194"/>
            <a:ext cx="2808514" cy="613955"/>
            <a:chOff x="4691741" y="248194"/>
            <a:chExt cx="2808514" cy="613955"/>
          </a:xfrm>
        </p:grpSpPr>
        <p:sp>
          <p:nvSpPr>
            <p:cNvPr id="7" name="Rectángulo: esquinas redondeadas 6">
              <a:extLst>
                <a:ext uri="{FF2B5EF4-FFF2-40B4-BE49-F238E27FC236}">
                  <a16:creationId xmlns:a16="http://schemas.microsoft.com/office/drawing/2014/main" id="{CEE09409-C563-6D8A-0741-056CC2CCE678}"/>
                </a:ext>
              </a:extLst>
            </p:cNvPr>
            <p:cNvSpPr/>
            <p:nvPr/>
          </p:nvSpPr>
          <p:spPr>
            <a:xfrm>
              <a:off x="4691741" y="248194"/>
              <a:ext cx="2808514" cy="613955"/>
            </a:xfrm>
            <a:prstGeom prst="roundRect">
              <a:avLst/>
            </a:prstGeom>
            <a:solidFill>
              <a:schemeClr val="bg2">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77C59678-E39D-F146-B0A3-E1CC633B1598}"/>
                </a:ext>
              </a:extLst>
            </p:cNvPr>
            <p:cNvSpPr txBox="1"/>
            <p:nvPr/>
          </p:nvSpPr>
          <p:spPr>
            <a:xfrm>
              <a:off x="4911634" y="359228"/>
              <a:ext cx="2390503" cy="400110"/>
            </a:xfrm>
            <a:prstGeom prst="rect">
              <a:avLst/>
            </a:prstGeom>
            <a:noFill/>
            <a:ln>
              <a:noFill/>
            </a:ln>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NOMBRE</a:t>
              </a:r>
            </a:p>
          </p:txBody>
        </p:sp>
      </p:grpSp>
      <p:cxnSp>
        <p:nvCxnSpPr>
          <p:cNvPr id="10" name="Conector recto 9">
            <a:extLst>
              <a:ext uri="{FF2B5EF4-FFF2-40B4-BE49-F238E27FC236}">
                <a16:creationId xmlns:a16="http://schemas.microsoft.com/office/drawing/2014/main" id="{4A963476-FF26-50C2-88A7-B1E665F763E7}"/>
              </a:ext>
            </a:extLst>
          </p:cNvPr>
          <p:cNvCxnSpPr>
            <a:stCxn id="6" idx="0"/>
            <a:endCxn id="7" idx="2"/>
          </p:cNvCxnSpPr>
          <p:nvPr/>
        </p:nvCxnSpPr>
        <p:spPr>
          <a:xfrm flipH="1" flipV="1">
            <a:off x="6095998" y="862149"/>
            <a:ext cx="1" cy="17275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Grupo 13">
            <a:extLst>
              <a:ext uri="{FF2B5EF4-FFF2-40B4-BE49-F238E27FC236}">
                <a16:creationId xmlns:a16="http://schemas.microsoft.com/office/drawing/2014/main" id="{5F3581F3-B4E1-CC5B-B320-F844D2539468}"/>
              </a:ext>
            </a:extLst>
          </p:cNvPr>
          <p:cNvGrpSpPr/>
          <p:nvPr/>
        </p:nvGrpSpPr>
        <p:grpSpPr>
          <a:xfrm>
            <a:off x="4273729" y="973183"/>
            <a:ext cx="3644537" cy="613955"/>
            <a:chOff x="4273729" y="973183"/>
            <a:chExt cx="3644537" cy="613955"/>
          </a:xfrm>
          <a:solidFill>
            <a:schemeClr val="bg2">
              <a:lumMod val="50000"/>
            </a:schemeClr>
          </a:solidFill>
        </p:grpSpPr>
        <p:sp>
          <p:nvSpPr>
            <p:cNvPr id="11" name="Rectángulo: esquinas redondeadas 10">
              <a:extLst>
                <a:ext uri="{FF2B5EF4-FFF2-40B4-BE49-F238E27FC236}">
                  <a16:creationId xmlns:a16="http://schemas.microsoft.com/office/drawing/2014/main" id="{FC084857-B4F0-B79B-B4A5-78DEFC388B97}"/>
                </a:ext>
              </a:extLst>
            </p:cNvPr>
            <p:cNvSpPr/>
            <p:nvPr/>
          </p:nvSpPr>
          <p:spPr>
            <a:xfrm>
              <a:off x="4273729" y="973183"/>
              <a:ext cx="3644537" cy="61395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a:extLst>
                <a:ext uri="{FF2B5EF4-FFF2-40B4-BE49-F238E27FC236}">
                  <a16:creationId xmlns:a16="http://schemas.microsoft.com/office/drawing/2014/main" id="{B7A7017C-B460-68BE-9939-5F3A44E54397}"/>
                </a:ext>
              </a:extLst>
            </p:cNvPr>
            <p:cNvSpPr txBox="1"/>
            <p:nvPr/>
          </p:nvSpPr>
          <p:spPr>
            <a:xfrm>
              <a:off x="4273729" y="1073815"/>
              <a:ext cx="3644537" cy="400110"/>
            </a:xfrm>
            <a:prstGeom prst="rect">
              <a:avLst/>
            </a:prstGeom>
            <a:grpFill/>
            <a:ln>
              <a:noFill/>
            </a:ln>
          </p:spPr>
          <p:txBody>
            <a:bodyPr wrap="square" rtlCol="0">
              <a:spAutoFit/>
            </a:bodyPr>
            <a:lstStyle/>
            <a:p>
              <a:pPr algn="ctr"/>
              <a:r>
                <a:rPr lang="es-AR" sz="2000">
                  <a:solidFill>
                    <a:schemeClr val="bg1"/>
                  </a:solidFill>
                  <a:latin typeface="Segoe UI Black" panose="020B0A02040204020203" pitchFamily="34" charset="0"/>
                  <a:ea typeface="Segoe UI Black" panose="020B0A02040204020203" pitchFamily="34" charset="0"/>
                </a:rPr>
                <a:t>ProtoArm</a:t>
              </a:r>
              <a:endParaRPr lang="es-AR" sz="2000" dirty="0">
                <a:solidFill>
                  <a:schemeClr val="bg1"/>
                </a:solidFill>
                <a:latin typeface="Segoe UI Black" panose="020B0A02040204020203" pitchFamily="34" charset="0"/>
                <a:ea typeface="Segoe UI Black" panose="020B0A02040204020203" pitchFamily="34" charset="0"/>
              </a:endParaRPr>
            </a:p>
          </p:txBody>
        </p:sp>
      </p:grpSp>
      <p:cxnSp>
        <p:nvCxnSpPr>
          <p:cNvPr id="18" name="Conector recto 17">
            <a:extLst>
              <a:ext uri="{FF2B5EF4-FFF2-40B4-BE49-F238E27FC236}">
                <a16:creationId xmlns:a16="http://schemas.microsoft.com/office/drawing/2014/main" id="{7082BC4C-8708-954D-DF2B-F10F72E70DEC}"/>
              </a:ext>
            </a:extLst>
          </p:cNvPr>
          <p:cNvCxnSpPr>
            <a:cxnSpLocks/>
          </p:cNvCxnSpPr>
          <p:nvPr/>
        </p:nvCxnSpPr>
        <p:spPr>
          <a:xfrm>
            <a:off x="6818811" y="4127863"/>
            <a:ext cx="1791787" cy="125621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0D3FBFD3-22B7-F2B6-E3DD-A5A3DD4D276F}"/>
              </a:ext>
            </a:extLst>
          </p:cNvPr>
          <p:cNvCxnSpPr>
            <a:cxnSpLocks/>
          </p:cNvCxnSpPr>
          <p:nvPr/>
        </p:nvCxnSpPr>
        <p:spPr>
          <a:xfrm flipH="1">
            <a:off x="3568608" y="4127862"/>
            <a:ext cx="1778454" cy="12562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lz="http://schemas.microsoft.com/office/powerpoint/2016/slidezoom">
        <mc:Choice Requires="pslz">
          <p:graphicFrame>
            <p:nvGraphicFramePr>
              <p:cNvPr id="29" name="Vista general de diapositiva 28">
                <a:extLst>
                  <a:ext uri="{FF2B5EF4-FFF2-40B4-BE49-F238E27FC236}">
                    <a16:creationId xmlns:a16="http://schemas.microsoft.com/office/drawing/2014/main" id="{083A6153-319D-B287-1321-4258372797D4}"/>
                  </a:ext>
                </a:extLst>
              </p:cNvPr>
              <p:cNvGraphicFramePr>
                <a:graphicFrameLocks noChangeAspect="1"/>
              </p:cNvGraphicFramePr>
              <p:nvPr>
                <p:extLst>
                  <p:ext uri="{D42A27DB-BD31-4B8C-83A1-F6EECF244321}">
                    <p14:modId xmlns:p14="http://schemas.microsoft.com/office/powerpoint/2010/main" val="66316420"/>
                  </p:ext>
                </p:extLst>
              </p:nvPr>
            </p:nvGraphicFramePr>
            <p:xfrm>
              <a:off x="533403" y="5100561"/>
              <a:ext cx="3048000" cy="667314"/>
            </p:xfrm>
            <a:graphic>
              <a:graphicData uri="http://schemas.microsoft.com/office/powerpoint/2016/slidezoom">
                <pslz:sldZm>
                  <pslz:sldZmObj sldId="262" cId="2384917871">
                    <pslz:zmPr id="{CEAB619C-5B57-45B9-AECA-3B12A86195E6}" imageType="cover" transitionDur="1000" showBg="0">
                      <p166:blipFill xmlns:p166="http://schemas.microsoft.com/office/powerpoint/2016/6/main">
                        <a:blip r:embed="rId6">
                          <a:extLst>
                            <a:ext uri="{28A0092B-C50C-407E-A947-70E740481C1C}">
                              <a14:useLocalDpi xmlns:a14="http://schemas.microsoft.com/office/drawing/2010/main" val="0"/>
                            </a:ext>
                          </a:extLst>
                        </a:blip>
                        <a:stretch>
                          <a:fillRect/>
                        </a:stretch>
                      </p166:blipFill>
                      <p166:spPr xmlns:p166="http://schemas.microsoft.com/office/powerpoint/2016/6/main">
                        <a:xfrm>
                          <a:off x="0" y="0"/>
                          <a:ext cx="3048000" cy="667314"/>
                        </a:xfrm>
                        <a:prstGeom prst="rect">
                          <a:avLst/>
                        </a:prstGeom>
                      </p166:spPr>
                    </pslz:zmPr>
                  </pslz:sldZmObj>
                </pslz:sldZm>
              </a:graphicData>
            </a:graphic>
          </p:graphicFrame>
        </mc:Choice>
        <mc:Fallback xmlns="">
          <p:pic>
            <p:nvPicPr>
              <p:cNvPr id="29" name="Vista general de diapositiva 28">
                <a:hlinkClick r:id="rId7" action="ppaction://hlinksldjump"/>
                <a:extLst>
                  <a:ext uri="{FF2B5EF4-FFF2-40B4-BE49-F238E27FC236}">
                    <a16:creationId xmlns:a16="http://schemas.microsoft.com/office/drawing/2014/main" id="{083A6153-319D-B287-1321-4258372797D4}"/>
                  </a:ext>
                </a:extLst>
              </p:cNvPr>
              <p:cNvPicPr>
                <a:picLocks noGrp="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Lst>
              </a:blip>
              <a:stretch>
                <a:fillRect/>
              </a:stretch>
            </p:blipFill>
            <p:spPr>
              <a:xfrm>
                <a:off x="533403" y="5100561"/>
                <a:ext cx="3048000" cy="667314"/>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31" name="Vista general de diapositiva 30">
                <a:extLst>
                  <a:ext uri="{FF2B5EF4-FFF2-40B4-BE49-F238E27FC236}">
                    <a16:creationId xmlns:a16="http://schemas.microsoft.com/office/drawing/2014/main" id="{37B17FEE-C66D-C202-7ACB-9FAB6A9167D4}"/>
                  </a:ext>
                </a:extLst>
              </p:cNvPr>
              <p:cNvGraphicFramePr>
                <a:graphicFrameLocks noChangeAspect="1"/>
              </p:cNvGraphicFramePr>
              <p:nvPr>
                <p:extLst>
                  <p:ext uri="{D42A27DB-BD31-4B8C-83A1-F6EECF244321}">
                    <p14:modId xmlns:p14="http://schemas.microsoft.com/office/powerpoint/2010/main" val="2339405911"/>
                  </p:ext>
                </p:extLst>
              </p:nvPr>
            </p:nvGraphicFramePr>
            <p:xfrm>
              <a:off x="8610597" y="5050416"/>
              <a:ext cx="3048000" cy="667314"/>
            </p:xfrm>
            <a:graphic>
              <a:graphicData uri="http://schemas.microsoft.com/office/powerpoint/2016/slidezoom">
                <pslz:sldZm>
                  <pslz:sldZmObj sldId="263" cId="2644597386">
                    <pslz:zmPr id="{5CAD6471-6194-4560-9DAE-9E54E917CA4A}" imageType="cover" transitionDur="1000" showBg="0">
                      <p166:blipFill xmlns:p166="http://schemas.microsoft.com/office/powerpoint/2016/6/main">
                        <a:blip r:embed="rId9">
                          <a:extLst>
                            <a:ext uri="{28A0092B-C50C-407E-A947-70E740481C1C}">
                              <a14:useLocalDpi xmlns:a14="http://schemas.microsoft.com/office/drawing/2010/main" val="0"/>
                            </a:ext>
                          </a:extLst>
                        </a:blip>
                        <a:stretch>
                          <a:fillRect/>
                        </a:stretch>
                      </p166:blipFill>
                      <p166:spPr xmlns:p166="http://schemas.microsoft.com/office/powerpoint/2016/6/main">
                        <a:xfrm>
                          <a:off x="0" y="0"/>
                          <a:ext cx="3048000" cy="667314"/>
                        </a:xfrm>
                        <a:prstGeom prst="rect">
                          <a:avLst/>
                        </a:prstGeom>
                      </p166:spPr>
                    </pslz:zmPr>
                  </pslz:sldZmObj>
                </pslz:sldZm>
              </a:graphicData>
            </a:graphic>
          </p:graphicFrame>
        </mc:Choice>
        <mc:Fallback xmlns="">
          <p:pic>
            <p:nvPicPr>
              <p:cNvPr id="31" name="Vista general de diapositiva 30">
                <a:hlinkClick r:id="rId10" action="ppaction://hlinksldjump"/>
                <a:extLst>
                  <a:ext uri="{FF2B5EF4-FFF2-40B4-BE49-F238E27FC236}">
                    <a16:creationId xmlns:a16="http://schemas.microsoft.com/office/drawing/2014/main" id="{37B17FEE-C66D-C202-7ACB-9FAB6A9167D4}"/>
                  </a:ext>
                </a:extLst>
              </p:cNvPr>
              <p:cNvPicPr>
                <a:picLocks noGrp="1" noRot="1" noChangeAspect="1" noMove="1" noResize="1" noEditPoints="1" noAdjustHandles="1" noChangeArrowheads="1" noChangeShapeType="1"/>
              </p:cNvPicPr>
              <p:nvPr/>
            </p:nvPicPr>
            <p:blipFill>
              <a:blip r:embed="rId11">
                <a:extLst>
                  <a:ext uri="{28A0092B-C50C-407E-A947-70E740481C1C}">
                    <a14:useLocalDpi xmlns:a14="http://schemas.microsoft.com/office/drawing/2010/main" val="0"/>
                  </a:ext>
                </a:extLst>
              </a:blip>
              <a:stretch>
                <a:fillRect/>
              </a:stretch>
            </p:blipFill>
            <p:spPr>
              <a:xfrm>
                <a:off x="8610597" y="5050416"/>
                <a:ext cx="3048000" cy="667314"/>
              </a:xfrm>
              <a:prstGeom prst="rect">
                <a:avLst/>
              </a:prstGeom>
            </p:spPr>
          </p:pic>
        </mc:Fallback>
      </mc:AlternateContent>
    </p:spTree>
    <p:extLst>
      <p:ext uri="{BB962C8B-B14F-4D97-AF65-F5344CB8AC3E}">
        <p14:creationId xmlns:p14="http://schemas.microsoft.com/office/powerpoint/2010/main" val="86531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tabla, pequeño, hecho de madera, escritorio&#10;&#10;Descripción generada automáticamente">
            <a:extLst>
              <a:ext uri="{FF2B5EF4-FFF2-40B4-BE49-F238E27FC236}">
                <a16:creationId xmlns:a16="http://schemas.microsoft.com/office/drawing/2014/main" id="{2CA59C4C-FB25-24B1-C032-7F0647A907C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77000"/>
                    </a14:imgEffect>
                    <a14:imgEffect>
                      <a14:brightnessContrast bright="-45000"/>
                    </a14:imgEffect>
                  </a14:imgLayer>
                </a14:imgProps>
              </a:ext>
              <a:ext uri="{28A0092B-C50C-407E-A947-70E740481C1C}">
                <a14:useLocalDpi xmlns:a14="http://schemas.microsoft.com/office/drawing/2010/main" val="0"/>
              </a:ext>
            </a:extLst>
          </a:blip>
          <a:srcRect t="3125" b="3125"/>
          <a:stretch/>
        </p:blipFill>
        <p:spPr>
          <a:xfrm>
            <a:off x="0" y="0"/>
            <a:ext cx="12191999" cy="6858000"/>
          </a:xfrm>
          <a:prstGeom prst="rect">
            <a:avLst/>
          </a:prstGeom>
        </p:spPr>
      </p:pic>
      <p:grpSp>
        <p:nvGrpSpPr>
          <p:cNvPr id="5" name="Grupo 4">
            <a:extLst>
              <a:ext uri="{FF2B5EF4-FFF2-40B4-BE49-F238E27FC236}">
                <a16:creationId xmlns:a16="http://schemas.microsoft.com/office/drawing/2014/main" id="{1779C1C8-425A-2D61-5ECC-FADDADD347E8}"/>
              </a:ext>
            </a:extLst>
          </p:cNvPr>
          <p:cNvGrpSpPr/>
          <p:nvPr/>
        </p:nvGrpSpPr>
        <p:grpSpPr>
          <a:xfrm>
            <a:off x="4691742" y="322216"/>
            <a:ext cx="2808514" cy="613955"/>
            <a:chOff x="4691741" y="248194"/>
            <a:chExt cx="2808514" cy="613955"/>
          </a:xfrm>
        </p:grpSpPr>
        <p:sp>
          <p:nvSpPr>
            <p:cNvPr id="6" name="Rectángulo: esquinas redondeadas 5">
              <a:extLst>
                <a:ext uri="{FF2B5EF4-FFF2-40B4-BE49-F238E27FC236}">
                  <a16:creationId xmlns:a16="http://schemas.microsoft.com/office/drawing/2014/main" id="{95C2B25D-76F7-4CBF-F66E-402738D52CCC}"/>
                </a:ext>
              </a:extLst>
            </p:cNvPr>
            <p:cNvSpPr/>
            <p:nvPr/>
          </p:nvSpPr>
          <p:spPr>
            <a:xfrm>
              <a:off x="4691741" y="248194"/>
              <a:ext cx="2808514" cy="613955"/>
            </a:xfrm>
            <a:prstGeom prst="roundRect">
              <a:avLst/>
            </a:prstGeom>
            <a:solidFill>
              <a:schemeClr val="bg2">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21A900BB-C42D-A9E1-968D-DF4EA7386678}"/>
                </a:ext>
              </a:extLst>
            </p:cNvPr>
            <p:cNvSpPr txBox="1"/>
            <p:nvPr/>
          </p:nvSpPr>
          <p:spPr>
            <a:xfrm>
              <a:off x="4911634" y="359228"/>
              <a:ext cx="2390503" cy="400110"/>
            </a:xfrm>
            <a:prstGeom prst="rect">
              <a:avLst/>
            </a:prstGeom>
            <a:noFill/>
            <a:ln>
              <a:noFill/>
            </a:ln>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CONSISTE EN…</a:t>
              </a:r>
            </a:p>
          </p:txBody>
        </p:sp>
      </p:grpSp>
      <p:pic>
        <p:nvPicPr>
          <p:cNvPr id="9" name="Imagen 8" descr="Icono&#10;&#10;Descripción generada automáticamente">
            <a:extLst>
              <a:ext uri="{FF2B5EF4-FFF2-40B4-BE49-F238E27FC236}">
                <a16:creationId xmlns:a16="http://schemas.microsoft.com/office/drawing/2014/main" id="{D1E4D2C9-A563-5314-66C8-F63413871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5860" y="991101"/>
            <a:ext cx="2914693" cy="2914693"/>
          </a:xfrm>
          <a:prstGeom prst="rect">
            <a:avLst/>
          </a:prstGeom>
        </p:spPr>
      </p:pic>
      <p:sp>
        <p:nvSpPr>
          <p:cNvPr id="10" name="Rectángulo: esquinas redondeadas 9">
            <a:extLst>
              <a:ext uri="{FF2B5EF4-FFF2-40B4-BE49-F238E27FC236}">
                <a16:creationId xmlns:a16="http://schemas.microsoft.com/office/drawing/2014/main" id="{82819B1D-1DE2-6CA8-6EF7-8B87B628CA74}"/>
              </a:ext>
            </a:extLst>
          </p:cNvPr>
          <p:cNvSpPr/>
          <p:nvPr/>
        </p:nvSpPr>
        <p:spPr>
          <a:xfrm>
            <a:off x="627017" y="1397726"/>
            <a:ext cx="6873239" cy="4245428"/>
          </a:xfrm>
          <a:prstGeom prst="roundRect">
            <a:avLst/>
          </a:prstGeom>
          <a:solidFill>
            <a:schemeClr val="bg2">
              <a:lumMod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a:latin typeface="Segoe UI Black" panose="020B0A02040204020203" pitchFamily="34" charset="0"/>
                <a:ea typeface="Segoe UI Black" panose="020B0A02040204020203" pitchFamily="34" charset="0"/>
              </a:rPr>
              <a:t>Un brazo robótico es un dispositivo programable cuyas funciones principales y comportamiento se asemejan a las de un brazo humano. Las diferentes partes que conforman el robot se unen y conectan entre sí para que este efectúe movimientos de rotación y de translación.</a:t>
            </a:r>
            <a:endParaRPr lang="es-AR" sz="22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38491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tabla, pequeño, hecho de madera, escritorio&#10;&#10;Descripción generada automáticamente">
            <a:extLst>
              <a:ext uri="{FF2B5EF4-FFF2-40B4-BE49-F238E27FC236}">
                <a16:creationId xmlns:a16="http://schemas.microsoft.com/office/drawing/2014/main" id="{122000A8-39A4-E228-9DE9-809BB7CF935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77000"/>
                    </a14:imgEffect>
                    <a14:imgEffect>
                      <a14:brightnessContrast bright="-45000"/>
                    </a14:imgEffect>
                  </a14:imgLayer>
                </a14:imgProps>
              </a:ext>
              <a:ext uri="{28A0092B-C50C-407E-A947-70E740481C1C}">
                <a14:useLocalDpi xmlns:a14="http://schemas.microsoft.com/office/drawing/2010/main" val="0"/>
              </a:ext>
            </a:extLst>
          </a:blip>
          <a:srcRect t="3125" b="3125"/>
          <a:stretch/>
        </p:blipFill>
        <p:spPr>
          <a:xfrm>
            <a:off x="0" y="1"/>
            <a:ext cx="12191999" cy="6858000"/>
          </a:xfrm>
          <a:prstGeom prst="rect">
            <a:avLst/>
          </a:prstGeom>
        </p:spPr>
      </p:pic>
      <p:grpSp>
        <p:nvGrpSpPr>
          <p:cNvPr id="5" name="Grupo 4">
            <a:extLst>
              <a:ext uri="{FF2B5EF4-FFF2-40B4-BE49-F238E27FC236}">
                <a16:creationId xmlns:a16="http://schemas.microsoft.com/office/drawing/2014/main" id="{C026F10D-FFF9-FB87-9B50-F361AAE3720F}"/>
              </a:ext>
            </a:extLst>
          </p:cNvPr>
          <p:cNvGrpSpPr/>
          <p:nvPr/>
        </p:nvGrpSpPr>
        <p:grpSpPr>
          <a:xfrm>
            <a:off x="4691742" y="400595"/>
            <a:ext cx="2808514" cy="613955"/>
            <a:chOff x="4691741" y="248194"/>
            <a:chExt cx="2808514" cy="613955"/>
          </a:xfrm>
        </p:grpSpPr>
        <p:sp>
          <p:nvSpPr>
            <p:cNvPr id="6" name="Rectángulo: esquinas redondeadas 5">
              <a:extLst>
                <a:ext uri="{FF2B5EF4-FFF2-40B4-BE49-F238E27FC236}">
                  <a16:creationId xmlns:a16="http://schemas.microsoft.com/office/drawing/2014/main" id="{316AB327-B63F-C497-9FAE-2C8FB4495FF2}"/>
                </a:ext>
              </a:extLst>
            </p:cNvPr>
            <p:cNvSpPr/>
            <p:nvPr/>
          </p:nvSpPr>
          <p:spPr>
            <a:xfrm>
              <a:off x="4691741" y="248194"/>
              <a:ext cx="2808514" cy="613955"/>
            </a:xfrm>
            <a:prstGeom prst="roundRect">
              <a:avLst/>
            </a:prstGeom>
            <a:solidFill>
              <a:schemeClr val="bg2">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BDF55ECF-FE69-0986-446D-AB3F7497514D}"/>
                </a:ext>
              </a:extLst>
            </p:cNvPr>
            <p:cNvSpPr txBox="1"/>
            <p:nvPr/>
          </p:nvSpPr>
          <p:spPr>
            <a:xfrm>
              <a:off x="4911634" y="359228"/>
              <a:ext cx="2390503" cy="400110"/>
            </a:xfrm>
            <a:prstGeom prst="rect">
              <a:avLst/>
            </a:prstGeom>
            <a:noFill/>
            <a:ln>
              <a:noFill/>
            </a:ln>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¿POR QUÉ?</a:t>
              </a:r>
            </a:p>
          </p:txBody>
        </p:sp>
      </p:grpSp>
      <p:pic>
        <p:nvPicPr>
          <p:cNvPr id="9" name="Gráfico 8" descr="Engranajes con relleno sólido">
            <a:extLst>
              <a:ext uri="{FF2B5EF4-FFF2-40B4-BE49-F238E27FC236}">
                <a16:creationId xmlns:a16="http://schemas.microsoft.com/office/drawing/2014/main" id="{E723EC41-3165-797B-4D51-FD5CB5BE5D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71165" y="4267200"/>
            <a:ext cx="2590800" cy="2590800"/>
          </a:xfrm>
          <a:prstGeom prst="rect">
            <a:avLst/>
          </a:prstGeom>
        </p:spPr>
      </p:pic>
      <p:grpSp>
        <p:nvGrpSpPr>
          <p:cNvPr id="12" name="Grupo 11">
            <a:extLst>
              <a:ext uri="{FF2B5EF4-FFF2-40B4-BE49-F238E27FC236}">
                <a16:creationId xmlns:a16="http://schemas.microsoft.com/office/drawing/2014/main" id="{B11178CD-36AC-AE92-2C51-2AAB89C422A9}"/>
              </a:ext>
            </a:extLst>
          </p:cNvPr>
          <p:cNvGrpSpPr/>
          <p:nvPr/>
        </p:nvGrpSpPr>
        <p:grpSpPr>
          <a:xfrm>
            <a:off x="2412274" y="1502228"/>
            <a:ext cx="7367450" cy="4036423"/>
            <a:chOff x="2412274" y="1502228"/>
            <a:chExt cx="7367450" cy="4036423"/>
          </a:xfrm>
        </p:grpSpPr>
        <p:sp>
          <p:nvSpPr>
            <p:cNvPr id="10" name="Rectángulo: esquinas redondeadas 9">
              <a:extLst>
                <a:ext uri="{FF2B5EF4-FFF2-40B4-BE49-F238E27FC236}">
                  <a16:creationId xmlns:a16="http://schemas.microsoft.com/office/drawing/2014/main" id="{600312D9-4EA5-8FD7-9009-884F79528F21}"/>
                </a:ext>
              </a:extLst>
            </p:cNvPr>
            <p:cNvSpPr/>
            <p:nvPr/>
          </p:nvSpPr>
          <p:spPr>
            <a:xfrm>
              <a:off x="2412274" y="1502228"/>
              <a:ext cx="7367450" cy="4036423"/>
            </a:xfrm>
            <a:prstGeom prst="roundRect">
              <a:avLst/>
            </a:prstGeom>
            <a:solidFill>
              <a:schemeClr val="bg2">
                <a:lumMod val="2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1" name="CuadroTexto 10">
              <a:extLst>
                <a:ext uri="{FF2B5EF4-FFF2-40B4-BE49-F238E27FC236}">
                  <a16:creationId xmlns:a16="http://schemas.microsoft.com/office/drawing/2014/main" id="{A5095253-9E98-5BCA-D186-A83B4FA3807B}"/>
                </a:ext>
              </a:extLst>
            </p:cNvPr>
            <p:cNvSpPr txBox="1"/>
            <p:nvPr/>
          </p:nvSpPr>
          <p:spPr>
            <a:xfrm>
              <a:off x="3135086" y="1918064"/>
              <a:ext cx="6021977" cy="2554545"/>
            </a:xfrm>
            <a:prstGeom prst="rect">
              <a:avLst/>
            </a:prstGeom>
            <a:noFill/>
          </p:spPr>
          <p:txBody>
            <a:bodyPr wrap="square" rtlCol="0">
              <a:spAutoFit/>
            </a:bodyPr>
            <a:lstStyle/>
            <a:p>
              <a:pPr algn="ctr"/>
              <a:r>
                <a:rPr lang="es-AR" sz="2000" dirty="0">
                  <a:solidFill>
                    <a:schemeClr val="bg1"/>
                  </a:solidFill>
                  <a:latin typeface="Segoe UI Black" panose="020B0A02040204020203" pitchFamily="34" charset="0"/>
                  <a:ea typeface="Segoe UI Black" panose="020B0A02040204020203" pitchFamily="34" charset="0"/>
                </a:rPr>
                <a:t>Consideramos que es la idea de proyecto con el punto de inflexión justo entre lo que es complicado, útil y, sobre todo, interesante de realizar. Al momento de escoger esta idea, nos decantamos  por ser aquella propuesta que tenía un esquema de seguimiento laboral “desafiante” y por ser algo fuera del panorama de lo ordinario.</a:t>
              </a:r>
            </a:p>
          </p:txBody>
        </p:sp>
      </p:grpSp>
    </p:spTree>
    <p:extLst>
      <p:ext uri="{BB962C8B-B14F-4D97-AF65-F5344CB8AC3E}">
        <p14:creationId xmlns:p14="http://schemas.microsoft.com/office/powerpoint/2010/main" val="26445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Forma, Icono&#10;&#10;Descripción generada automáticamente">
            <a:extLst>
              <a:ext uri="{FF2B5EF4-FFF2-40B4-BE49-F238E27FC236}">
                <a16:creationId xmlns:a16="http://schemas.microsoft.com/office/drawing/2014/main" id="{2F99AD41-A3B4-11E3-1E1C-3BC9399C374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5000"/>
                    </a14:imgEffect>
                    <a14:imgEffect>
                      <a14:brightnessContrast bright="-48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grpSp>
        <p:nvGrpSpPr>
          <p:cNvPr id="6" name="Grupo 5">
            <a:extLst>
              <a:ext uri="{FF2B5EF4-FFF2-40B4-BE49-F238E27FC236}">
                <a16:creationId xmlns:a16="http://schemas.microsoft.com/office/drawing/2014/main" id="{C7E75483-F970-9BA3-D5B1-B36C7EF11781}"/>
              </a:ext>
            </a:extLst>
          </p:cNvPr>
          <p:cNvGrpSpPr/>
          <p:nvPr/>
        </p:nvGrpSpPr>
        <p:grpSpPr>
          <a:xfrm>
            <a:off x="4454434" y="1010224"/>
            <a:ext cx="3283131" cy="2746060"/>
            <a:chOff x="3187336" y="3204785"/>
            <a:chExt cx="1828800" cy="1529636"/>
          </a:xfrm>
        </p:grpSpPr>
        <p:sp>
          <p:nvSpPr>
            <p:cNvPr id="7" name="Hexágono 6">
              <a:extLst>
                <a:ext uri="{FF2B5EF4-FFF2-40B4-BE49-F238E27FC236}">
                  <a16:creationId xmlns:a16="http://schemas.microsoft.com/office/drawing/2014/main" id="{8B7D01C5-1733-3737-593C-55E0690FE60C}"/>
                </a:ext>
              </a:extLst>
            </p:cNvPr>
            <p:cNvSpPr/>
            <p:nvPr/>
          </p:nvSpPr>
          <p:spPr>
            <a:xfrm>
              <a:off x="3187336" y="3206067"/>
              <a:ext cx="1828800" cy="1528354"/>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8" name="Gráfico 7" descr="Persona con idea con relleno sólido">
              <a:extLst>
                <a:ext uri="{FF2B5EF4-FFF2-40B4-BE49-F238E27FC236}">
                  <a16:creationId xmlns:a16="http://schemas.microsoft.com/office/drawing/2014/main" id="{E12FA278-B1E8-73E7-4D0D-B96C23F81E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41336" y="3204785"/>
              <a:ext cx="914400" cy="914400"/>
            </a:xfrm>
            <a:prstGeom prst="rect">
              <a:avLst/>
            </a:prstGeom>
          </p:spPr>
        </p:pic>
        <p:sp>
          <p:nvSpPr>
            <p:cNvPr id="9" name="CuadroTexto 8">
              <a:extLst>
                <a:ext uri="{FF2B5EF4-FFF2-40B4-BE49-F238E27FC236}">
                  <a16:creationId xmlns:a16="http://schemas.microsoft.com/office/drawing/2014/main" id="{11674953-31AC-ABAC-6D30-1470B80DA419}"/>
                </a:ext>
              </a:extLst>
            </p:cNvPr>
            <p:cNvSpPr txBox="1"/>
            <p:nvPr/>
          </p:nvSpPr>
          <p:spPr>
            <a:xfrm>
              <a:off x="3418715" y="4201113"/>
              <a:ext cx="1396420" cy="308593"/>
            </a:xfrm>
            <a:prstGeom prst="rect">
              <a:avLst/>
            </a:prstGeom>
            <a:noFill/>
          </p:spPr>
          <p:txBody>
            <a:bodyPr wrap="square" rtlCol="0">
              <a:spAutoFit/>
            </a:bodyPr>
            <a:lstStyle/>
            <a:p>
              <a:pPr algn="ctr"/>
              <a:r>
                <a:rPr lang="es-AR" sz="3000" b="1" dirty="0">
                  <a:solidFill>
                    <a:schemeClr val="bg1"/>
                  </a:solidFill>
                  <a:latin typeface="Segoe UI Black" panose="020B0A02040204020203" pitchFamily="34" charset="0"/>
                  <a:ea typeface="Segoe UI Black" panose="020B0A02040204020203" pitchFamily="34" charset="0"/>
                </a:rPr>
                <a:t>MEJORAS</a:t>
              </a:r>
            </a:p>
          </p:txBody>
        </p:sp>
      </p:grpSp>
      <p:sp>
        <p:nvSpPr>
          <p:cNvPr id="13" name="Hexágono 12">
            <a:extLst>
              <a:ext uri="{FF2B5EF4-FFF2-40B4-BE49-F238E27FC236}">
                <a16:creationId xmlns:a16="http://schemas.microsoft.com/office/drawing/2014/main" id="{CF517E11-66E8-0724-50A1-7F4ECCBBCEE4}"/>
              </a:ext>
            </a:extLst>
          </p:cNvPr>
          <p:cNvSpPr/>
          <p:nvPr/>
        </p:nvSpPr>
        <p:spPr>
          <a:xfrm>
            <a:off x="3329942" y="4333606"/>
            <a:ext cx="653141" cy="534484"/>
          </a:xfrm>
          <a:prstGeom prst="hexagon">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Hexágono 13">
            <a:extLst>
              <a:ext uri="{FF2B5EF4-FFF2-40B4-BE49-F238E27FC236}">
                <a16:creationId xmlns:a16="http://schemas.microsoft.com/office/drawing/2014/main" id="{AD3A97E0-0DC3-065B-782B-0994ADAC9DCB}"/>
              </a:ext>
            </a:extLst>
          </p:cNvPr>
          <p:cNvSpPr/>
          <p:nvPr/>
        </p:nvSpPr>
        <p:spPr>
          <a:xfrm>
            <a:off x="3918859" y="4600848"/>
            <a:ext cx="653141" cy="534484"/>
          </a:xfrm>
          <a:prstGeom prst="hexagon">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Hexágono 14">
            <a:extLst>
              <a:ext uri="{FF2B5EF4-FFF2-40B4-BE49-F238E27FC236}">
                <a16:creationId xmlns:a16="http://schemas.microsoft.com/office/drawing/2014/main" id="{BB583AF7-9DF7-E6D0-DE7E-B70975B24F89}"/>
              </a:ext>
            </a:extLst>
          </p:cNvPr>
          <p:cNvSpPr/>
          <p:nvPr/>
        </p:nvSpPr>
        <p:spPr>
          <a:xfrm>
            <a:off x="4500702" y="4321418"/>
            <a:ext cx="653141" cy="534484"/>
          </a:xfrm>
          <a:prstGeom prst="hexagon">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Hexágono 15">
            <a:extLst>
              <a:ext uri="{FF2B5EF4-FFF2-40B4-BE49-F238E27FC236}">
                <a16:creationId xmlns:a16="http://schemas.microsoft.com/office/drawing/2014/main" id="{60ED7F46-D714-CDE6-5FFB-C6972E48AC85}"/>
              </a:ext>
            </a:extLst>
          </p:cNvPr>
          <p:cNvSpPr/>
          <p:nvPr/>
        </p:nvSpPr>
        <p:spPr>
          <a:xfrm>
            <a:off x="7033260" y="4321418"/>
            <a:ext cx="653141" cy="534484"/>
          </a:xfrm>
          <a:prstGeom prst="hexagon">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Hexágono 16">
            <a:extLst>
              <a:ext uri="{FF2B5EF4-FFF2-40B4-BE49-F238E27FC236}">
                <a16:creationId xmlns:a16="http://schemas.microsoft.com/office/drawing/2014/main" id="{01EECF6D-7FB7-DA97-FFBE-9D5E473AE095}"/>
              </a:ext>
            </a:extLst>
          </p:cNvPr>
          <p:cNvSpPr/>
          <p:nvPr/>
        </p:nvSpPr>
        <p:spPr>
          <a:xfrm>
            <a:off x="7619998" y="4610379"/>
            <a:ext cx="653141" cy="534484"/>
          </a:xfrm>
          <a:prstGeom prst="hexagon">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Hexágono 17">
            <a:extLst>
              <a:ext uri="{FF2B5EF4-FFF2-40B4-BE49-F238E27FC236}">
                <a16:creationId xmlns:a16="http://schemas.microsoft.com/office/drawing/2014/main" id="{33E70B61-1EB2-53AD-8DBD-E058E228FEB4}"/>
              </a:ext>
            </a:extLst>
          </p:cNvPr>
          <p:cNvSpPr/>
          <p:nvPr/>
        </p:nvSpPr>
        <p:spPr>
          <a:xfrm>
            <a:off x="8200208" y="4321418"/>
            <a:ext cx="653141" cy="534484"/>
          </a:xfrm>
          <a:prstGeom prst="hexagon">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22" name="Grupo 21">
            <a:extLst>
              <a:ext uri="{FF2B5EF4-FFF2-40B4-BE49-F238E27FC236}">
                <a16:creationId xmlns:a16="http://schemas.microsoft.com/office/drawing/2014/main" id="{F181DC84-2234-5E30-CD84-4C8B004A01F2}"/>
              </a:ext>
            </a:extLst>
          </p:cNvPr>
          <p:cNvGrpSpPr/>
          <p:nvPr/>
        </p:nvGrpSpPr>
        <p:grpSpPr>
          <a:xfrm>
            <a:off x="792482" y="3075868"/>
            <a:ext cx="2690948" cy="2227652"/>
            <a:chOff x="792482" y="3075868"/>
            <a:chExt cx="2690948" cy="2227652"/>
          </a:xfrm>
        </p:grpSpPr>
        <p:sp>
          <p:nvSpPr>
            <p:cNvPr id="10" name="Hexágono 9">
              <a:extLst>
                <a:ext uri="{FF2B5EF4-FFF2-40B4-BE49-F238E27FC236}">
                  <a16:creationId xmlns:a16="http://schemas.microsoft.com/office/drawing/2014/main" id="{B9B29A9A-0FC2-21BA-A0CA-69EEA1D7397A}"/>
                </a:ext>
              </a:extLst>
            </p:cNvPr>
            <p:cNvSpPr/>
            <p:nvPr/>
          </p:nvSpPr>
          <p:spPr>
            <a:xfrm>
              <a:off x="792482" y="3075868"/>
              <a:ext cx="2690948" cy="2227652"/>
            </a:xfrm>
            <a:prstGeom prst="hexagon">
              <a:avLst/>
            </a:prstGeom>
            <a:solidFill>
              <a:schemeClr val="bg2">
                <a:lumMod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9" name="CuadroTexto 18">
              <a:extLst>
                <a:ext uri="{FF2B5EF4-FFF2-40B4-BE49-F238E27FC236}">
                  <a16:creationId xmlns:a16="http://schemas.microsoft.com/office/drawing/2014/main" id="{2B4A2331-D1D4-E49E-1399-1E8B2E7397AD}"/>
                </a:ext>
              </a:extLst>
            </p:cNvPr>
            <p:cNvSpPr txBox="1"/>
            <p:nvPr/>
          </p:nvSpPr>
          <p:spPr>
            <a:xfrm>
              <a:off x="932362" y="3756284"/>
              <a:ext cx="2411188" cy="923330"/>
            </a:xfrm>
            <a:prstGeom prst="rect">
              <a:avLst/>
            </a:prstGeom>
            <a:noFill/>
          </p:spPr>
          <p:txBody>
            <a:bodyPr wrap="square" rtlCol="0">
              <a:spAutoFit/>
            </a:bodyPr>
            <a:lstStyle/>
            <a:p>
              <a:pPr algn="ctr"/>
              <a:r>
                <a:rPr lang="es-AR" dirty="0">
                  <a:solidFill>
                    <a:schemeClr val="bg1"/>
                  </a:solidFill>
                  <a:latin typeface="Segoe UI Black" panose="020B0A02040204020203" pitchFamily="34" charset="0"/>
                  <a:ea typeface="Segoe UI Black" panose="020B0A02040204020203" pitchFamily="34" charset="0"/>
                </a:rPr>
                <a:t>CONEXIÓN Y CONTROL VÍA BLUETOOTH</a:t>
              </a:r>
            </a:p>
          </p:txBody>
        </p:sp>
      </p:grpSp>
      <p:grpSp>
        <p:nvGrpSpPr>
          <p:cNvPr id="23" name="Grupo 22">
            <a:extLst>
              <a:ext uri="{FF2B5EF4-FFF2-40B4-BE49-F238E27FC236}">
                <a16:creationId xmlns:a16="http://schemas.microsoft.com/office/drawing/2014/main" id="{D45317B8-0A0A-55FB-7F7C-E2296EB50240}"/>
              </a:ext>
            </a:extLst>
          </p:cNvPr>
          <p:cNvGrpSpPr/>
          <p:nvPr/>
        </p:nvGrpSpPr>
        <p:grpSpPr>
          <a:xfrm>
            <a:off x="4750525" y="4428802"/>
            <a:ext cx="2690948" cy="2227652"/>
            <a:chOff x="4750525" y="4428802"/>
            <a:chExt cx="2690948" cy="2227652"/>
          </a:xfrm>
        </p:grpSpPr>
        <p:sp>
          <p:nvSpPr>
            <p:cNvPr id="11" name="Hexágono 10">
              <a:extLst>
                <a:ext uri="{FF2B5EF4-FFF2-40B4-BE49-F238E27FC236}">
                  <a16:creationId xmlns:a16="http://schemas.microsoft.com/office/drawing/2014/main" id="{ED62D064-3051-293C-7430-956B211A9373}"/>
                </a:ext>
              </a:extLst>
            </p:cNvPr>
            <p:cNvSpPr/>
            <p:nvPr/>
          </p:nvSpPr>
          <p:spPr>
            <a:xfrm>
              <a:off x="4750525" y="4428802"/>
              <a:ext cx="2690948" cy="2227652"/>
            </a:xfrm>
            <a:prstGeom prst="hexagon">
              <a:avLst/>
            </a:prstGeom>
            <a:solidFill>
              <a:schemeClr val="bg2">
                <a:lumMod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CuadroTexto 19">
              <a:extLst>
                <a:ext uri="{FF2B5EF4-FFF2-40B4-BE49-F238E27FC236}">
                  <a16:creationId xmlns:a16="http://schemas.microsoft.com/office/drawing/2014/main" id="{C599ADFE-84B1-AFD4-BB9B-ED002D19165D}"/>
                </a:ext>
              </a:extLst>
            </p:cNvPr>
            <p:cNvSpPr txBox="1"/>
            <p:nvPr/>
          </p:nvSpPr>
          <p:spPr>
            <a:xfrm>
              <a:off x="4883055" y="5178463"/>
              <a:ext cx="2411188" cy="646331"/>
            </a:xfrm>
            <a:prstGeom prst="rect">
              <a:avLst/>
            </a:prstGeom>
            <a:noFill/>
          </p:spPr>
          <p:txBody>
            <a:bodyPr wrap="square" rtlCol="0">
              <a:spAutoFit/>
            </a:bodyPr>
            <a:lstStyle/>
            <a:p>
              <a:pPr algn="ctr"/>
              <a:r>
                <a:rPr lang="es-MX" dirty="0">
                  <a:solidFill>
                    <a:schemeClr val="bg1"/>
                  </a:solidFill>
                  <a:latin typeface="Segoe UI Black" panose="020B0A02040204020203" pitchFamily="34" charset="0"/>
                  <a:ea typeface="Segoe UI Black" panose="020B0A02040204020203" pitchFamily="34" charset="0"/>
                </a:rPr>
                <a:t>M</a:t>
              </a:r>
              <a:r>
                <a:rPr lang="es-AR" dirty="0">
                  <a:solidFill>
                    <a:schemeClr val="bg1"/>
                  </a:solidFill>
                  <a:latin typeface="Segoe UI Black" panose="020B0A02040204020203" pitchFamily="34" charset="0"/>
                  <a:ea typeface="Segoe UI Black" panose="020B0A02040204020203" pitchFamily="34" charset="0"/>
                </a:rPr>
                <a:t>ANIPULACIÓN DE OBJETOS</a:t>
              </a:r>
            </a:p>
          </p:txBody>
        </p:sp>
      </p:grpSp>
      <p:grpSp>
        <p:nvGrpSpPr>
          <p:cNvPr id="24" name="Grupo 23">
            <a:extLst>
              <a:ext uri="{FF2B5EF4-FFF2-40B4-BE49-F238E27FC236}">
                <a16:creationId xmlns:a16="http://schemas.microsoft.com/office/drawing/2014/main" id="{5BDF9B92-F900-3BDB-B9F6-1B4849A47356}"/>
              </a:ext>
            </a:extLst>
          </p:cNvPr>
          <p:cNvGrpSpPr/>
          <p:nvPr/>
        </p:nvGrpSpPr>
        <p:grpSpPr>
          <a:xfrm>
            <a:off x="8726535" y="3075868"/>
            <a:ext cx="2690948" cy="2227652"/>
            <a:chOff x="8726535" y="3075868"/>
            <a:chExt cx="2690948" cy="2227652"/>
          </a:xfrm>
        </p:grpSpPr>
        <p:sp>
          <p:nvSpPr>
            <p:cNvPr id="12" name="Hexágono 11">
              <a:extLst>
                <a:ext uri="{FF2B5EF4-FFF2-40B4-BE49-F238E27FC236}">
                  <a16:creationId xmlns:a16="http://schemas.microsoft.com/office/drawing/2014/main" id="{7319C0EA-E14F-A860-FB72-C80E8A2B1756}"/>
                </a:ext>
              </a:extLst>
            </p:cNvPr>
            <p:cNvSpPr/>
            <p:nvPr/>
          </p:nvSpPr>
          <p:spPr>
            <a:xfrm>
              <a:off x="8726535" y="3075868"/>
              <a:ext cx="2690948" cy="2227652"/>
            </a:xfrm>
            <a:prstGeom prst="hexagon">
              <a:avLst/>
            </a:prstGeom>
            <a:solidFill>
              <a:schemeClr val="bg2">
                <a:lumMod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CuadroTexto 20">
              <a:extLst>
                <a:ext uri="{FF2B5EF4-FFF2-40B4-BE49-F238E27FC236}">
                  <a16:creationId xmlns:a16="http://schemas.microsoft.com/office/drawing/2014/main" id="{01FDBE85-57C5-DBD6-D8F6-3F8E77AAE847}"/>
                </a:ext>
              </a:extLst>
            </p:cNvPr>
            <p:cNvSpPr txBox="1"/>
            <p:nvPr/>
          </p:nvSpPr>
          <p:spPr>
            <a:xfrm>
              <a:off x="8929822" y="3894783"/>
              <a:ext cx="2411188" cy="646331"/>
            </a:xfrm>
            <a:prstGeom prst="rect">
              <a:avLst/>
            </a:prstGeom>
            <a:noFill/>
          </p:spPr>
          <p:txBody>
            <a:bodyPr wrap="square" rtlCol="0">
              <a:spAutoFit/>
            </a:bodyPr>
            <a:lstStyle/>
            <a:p>
              <a:pPr algn="ctr"/>
              <a:r>
                <a:rPr lang="es-AR" dirty="0">
                  <a:solidFill>
                    <a:schemeClr val="bg1"/>
                  </a:solidFill>
                  <a:latin typeface="Segoe UI Black" panose="020B0A02040204020203" pitchFamily="34" charset="0"/>
                  <a:ea typeface="Segoe UI Black" panose="020B0A02040204020203" pitchFamily="34" charset="0"/>
                </a:rPr>
                <a:t>GRABADO DE MACRO</a:t>
              </a:r>
            </a:p>
          </p:txBody>
        </p:sp>
      </p:grpSp>
    </p:spTree>
    <p:extLst>
      <p:ext uri="{BB962C8B-B14F-4D97-AF65-F5344CB8AC3E}">
        <p14:creationId xmlns:p14="http://schemas.microsoft.com/office/powerpoint/2010/main" val="4882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arn(inVertic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arn(inVertic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223</Words>
  <Application>Microsoft Office PowerPoint</Application>
  <PresentationFormat>Panorámica</PresentationFormat>
  <Paragraphs>48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Segoe UI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marina</dc:creator>
  <cp:lastModifiedBy>marina</cp:lastModifiedBy>
  <cp:revision>2</cp:revision>
  <dcterms:created xsi:type="dcterms:W3CDTF">2022-09-20T14:23:23Z</dcterms:created>
  <dcterms:modified xsi:type="dcterms:W3CDTF">2023-02-20T21:56:48Z</dcterms:modified>
</cp:coreProperties>
</file>