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7353-DA09-4033-8953-09572EACC6B0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3D0-69BE-4FE4-9F6B-B3B163C1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9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7353-DA09-4033-8953-09572EACC6B0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3D0-69BE-4FE4-9F6B-B3B163C1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7353-DA09-4033-8953-09572EACC6B0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3D0-69BE-4FE4-9F6B-B3B163C1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7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7353-DA09-4033-8953-09572EACC6B0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3D0-69BE-4FE4-9F6B-B3B163C1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7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7353-DA09-4033-8953-09572EACC6B0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3D0-69BE-4FE4-9F6B-B3B163C1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7353-DA09-4033-8953-09572EACC6B0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3D0-69BE-4FE4-9F6B-B3B163C1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7353-DA09-4033-8953-09572EACC6B0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3D0-69BE-4FE4-9F6B-B3B163C1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7353-DA09-4033-8953-09572EACC6B0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3D0-69BE-4FE4-9F6B-B3B163C1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8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7353-DA09-4033-8953-09572EACC6B0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3D0-69BE-4FE4-9F6B-B3B163C1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6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7353-DA09-4033-8953-09572EACC6B0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3D0-69BE-4FE4-9F6B-B3B163C1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7353-DA09-4033-8953-09572EACC6B0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3D0-69BE-4FE4-9F6B-B3B163C1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2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7353-DA09-4033-8953-09572EACC6B0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33D0-69BE-4FE4-9F6B-B3B163C1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1" y="1371600"/>
            <a:ext cx="2737413" cy="41061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2493635"/>
            <a:ext cx="64008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Iñaki Rosa</a:t>
            </a:r>
            <a:endParaRPr lang="en-US" sz="115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69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Inaki</dc:creator>
  <cp:lastModifiedBy>Inaki</cp:lastModifiedBy>
  <cp:revision>3</cp:revision>
  <dcterms:created xsi:type="dcterms:W3CDTF">2017-01-29T21:13:46Z</dcterms:created>
  <dcterms:modified xsi:type="dcterms:W3CDTF">2017-01-29T21:29:24Z</dcterms:modified>
</cp:coreProperties>
</file>