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C477-9D75-454E-9E94-2B41300BF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DFC80-858F-4CF7-81AC-4F7388A7D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32689-98AC-4250-B7BD-E745F1C4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909D-E68F-4EF8-8A41-8B7C732F636C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C2BD3-103E-436B-BD4C-10252AF4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ACFCD-9EB7-4467-8AC9-0BD522DC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8BE7-EBBA-45AF-9989-EC5FBE25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8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4461-2FF9-4497-9A59-DC8F3D40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D585B-5409-41B7-9FA5-EA2FDA704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70784-E6BA-4EB9-A6BB-25421EA18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909D-E68F-4EF8-8A41-8B7C732F636C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E2A6E-C134-4581-AB08-F37D51BE2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396BF-87FC-495A-AB6D-FCD38D08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8BE7-EBBA-45AF-9989-EC5FBE25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8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3CBE88-17C1-4CE8-933F-9C5D7283D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F3A88-F601-45E2-9C2D-E3F2862A6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BBCE1-5E88-48B6-8F2E-19FB396F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909D-E68F-4EF8-8A41-8B7C732F636C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41D07-561A-4DD5-AF8A-CDBB8E29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8D37D-D04A-42DC-8A9F-F0D2E200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8BE7-EBBA-45AF-9989-EC5FBE25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5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A639-CE05-4847-974B-DC3916A14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2B187-99A9-47E8-9C31-A719DD042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E9535-BEA4-4579-839E-007A87D0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909D-E68F-4EF8-8A41-8B7C732F636C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D84E9-7E0B-42F9-8AE5-96C87276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490EA-50CD-44BF-8DB8-7DCB8F52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8BE7-EBBA-45AF-9989-EC5FBE25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4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1FFB-1826-4646-B846-EE42FC34F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3C11E-61A9-429C-808E-F7F3CF537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FD540-2D4C-4E18-888D-2FF6AB50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909D-E68F-4EF8-8A41-8B7C732F636C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24F94-6CF5-4DCB-A981-B9F1F454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8D1AE-F132-4DF8-BA60-266CE66E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8BE7-EBBA-45AF-9989-EC5FBE25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9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035E-010C-45AE-BC4A-2D279BC8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2917D-D265-4F9F-9B2F-1C2445A37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8AA61-1633-405B-8D3D-1B9C9D965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CE021-82D0-4354-9A8F-FDA8EEA6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909D-E68F-4EF8-8A41-8B7C732F636C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8D807-44DC-4793-ABA3-49BD4CF3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3DD3F-3CCF-4E81-B07C-05CEB819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8BE7-EBBA-45AF-9989-EC5FBE25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5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43ED-C137-4DA4-998E-3575462B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89B20-A197-420A-AC5F-B4CBD55A4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3E951-208B-4D96-A5F4-180428C0D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1C335-3539-4603-97D0-5ED1817A2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CDB5C1-2C60-45B7-8091-30B51D695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143712-0572-4DA0-BEEB-111C78396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909D-E68F-4EF8-8A41-8B7C732F636C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8508DC-6F95-4E06-9706-7224A36A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61DD2F-3E1E-4E2B-845A-CDEF2453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8BE7-EBBA-45AF-9989-EC5FBE25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8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3D16-052A-48BF-9926-DF492CA8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F6BAC-2315-4B98-B38C-51371E81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909D-E68F-4EF8-8A41-8B7C732F636C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8CEF7-2541-47A1-842F-61749058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AF65C-1372-47D8-944D-D54A5B74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8BE7-EBBA-45AF-9989-EC5FBE25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0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41FD9-6DC4-414C-B7C5-B3815FA8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909D-E68F-4EF8-8A41-8B7C732F636C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CBB39-3FF3-4DFE-B511-8FA9A6573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2C576-7CA5-4ED4-9D12-32512F6C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8BE7-EBBA-45AF-9989-EC5FBE25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8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FD04-C2AA-4EB8-8EE2-269D4A6A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EB54A-4172-4E6E-9BE2-D8A8EEF2D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CB58C-C9F0-4BE7-9FC7-2ECD0EDBB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B3356-F4E5-4BEA-B5A4-18662BC3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909D-E68F-4EF8-8A41-8B7C732F636C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18CC9-10B8-48B4-A577-F0BC6E87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7738D-97BC-4354-8E7A-5263745D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8BE7-EBBA-45AF-9989-EC5FBE25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5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348D-3F0C-45D7-9F37-BDABC5C77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F64450-814E-43BC-9648-BC22D5A06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2D297-A936-40B7-A992-E33C18356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FF189-B4F3-4470-9045-BAF363425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909D-E68F-4EF8-8A41-8B7C732F636C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C3954-C2CF-4D61-9DD4-389A998D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53AD6-8107-475E-B450-62C9D077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8BE7-EBBA-45AF-9989-EC5FBE25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2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6A1FC-29B1-4211-9D91-4A86A7F1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BBF59-4FC6-44B8-A007-E0DBDBD05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56691-2A49-42DC-BA6F-E68C74A0E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4909D-E68F-4EF8-8A41-8B7C732F636C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22F06-0679-43B9-BE2F-DF8202A46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08486-466F-4703-87A0-C8AC22672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08BE7-EBBA-45AF-9989-EC5FBE25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4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7AB72A-918F-4880-B14E-AE423AA8FA89}"/>
              </a:ext>
            </a:extLst>
          </p:cNvPr>
          <p:cNvCxnSpPr/>
          <p:nvPr/>
        </p:nvCxnSpPr>
        <p:spPr>
          <a:xfrm>
            <a:off x="326571" y="52251"/>
            <a:ext cx="1156062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8E7805-4E0F-4132-AE50-B1EAB5AED660}"/>
              </a:ext>
            </a:extLst>
          </p:cNvPr>
          <p:cNvCxnSpPr/>
          <p:nvPr/>
        </p:nvCxnSpPr>
        <p:spPr>
          <a:xfrm>
            <a:off x="326571" y="52251"/>
            <a:ext cx="0" cy="66446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A66A2C-12F0-4570-B368-B5E27D8D069B}"/>
              </a:ext>
            </a:extLst>
          </p:cNvPr>
          <p:cNvCxnSpPr/>
          <p:nvPr/>
        </p:nvCxnSpPr>
        <p:spPr>
          <a:xfrm>
            <a:off x="326571" y="6696890"/>
            <a:ext cx="1156062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EC5847-B7AF-4BF9-A94C-A256ABB80E80}"/>
              </a:ext>
            </a:extLst>
          </p:cNvPr>
          <p:cNvCxnSpPr/>
          <p:nvPr/>
        </p:nvCxnSpPr>
        <p:spPr>
          <a:xfrm flipV="1">
            <a:off x="1053736" y="2712719"/>
            <a:ext cx="10833464" cy="3048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B364C8-1BF7-4819-A8E2-CDA00FCD5961}"/>
              </a:ext>
            </a:extLst>
          </p:cNvPr>
          <p:cNvCxnSpPr/>
          <p:nvPr/>
        </p:nvCxnSpPr>
        <p:spPr>
          <a:xfrm flipV="1">
            <a:off x="1053736" y="4889862"/>
            <a:ext cx="10833464" cy="21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887C2D-DB0F-4CC2-9857-C9F0A85DC834}"/>
              </a:ext>
            </a:extLst>
          </p:cNvPr>
          <p:cNvCxnSpPr/>
          <p:nvPr/>
        </p:nvCxnSpPr>
        <p:spPr>
          <a:xfrm>
            <a:off x="1053736" y="52251"/>
            <a:ext cx="0" cy="66446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F31E81-E040-485C-9392-BD86724E720E}"/>
              </a:ext>
            </a:extLst>
          </p:cNvPr>
          <p:cNvSpPr txBox="1"/>
          <p:nvPr/>
        </p:nvSpPr>
        <p:spPr>
          <a:xfrm>
            <a:off x="332406" y="1345473"/>
            <a:ext cx="800219" cy="425849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PH" sz="4000" b="1" dirty="0">
                <a:solidFill>
                  <a:schemeClr val="accent1"/>
                </a:solidFill>
              </a:rPr>
              <a:t>LSPU STA.CRUZ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0F06C4-4448-40A5-B0A7-2934B454464E}"/>
              </a:ext>
            </a:extLst>
          </p:cNvPr>
          <p:cNvSpPr txBox="1"/>
          <p:nvPr/>
        </p:nvSpPr>
        <p:spPr>
          <a:xfrm>
            <a:off x="926905" y="669892"/>
            <a:ext cx="569387" cy="19389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PH" sz="2500" b="1" dirty="0">
                <a:solidFill>
                  <a:schemeClr val="accent1"/>
                </a:solidFill>
              </a:rPr>
              <a:t>Inquiry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6B1A0-64DC-4D4C-9E7E-F6E8B5C18920}"/>
              </a:ext>
            </a:extLst>
          </p:cNvPr>
          <p:cNvSpPr txBox="1"/>
          <p:nvPr/>
        </p:nvSpPr>
        <p:spPr>
          <a:xfrm>
            <a:off x="962806" y="2828950"/>
            <a:ext cx="569387" cy="19389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PH" sz="2500" b="1" dirty="0">
                <a:solidFill>
                  <a:schemeClr val="accent1"/>
                </a:solidFill>
              </a:rPr>
              <a:t>Passed Exam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F1FC39-C4EB-4393-B6F6-DBD1B2C8D1BF}"/>
              </a:ext>
            </a:extLst>
          </p:cNvPr>
          <p:cNvSpPr txBox="1"/>
          <p:nvPr/>
        </p:nvSpPr>
        <p:spPr>
          <a:xfrm>
            <a:off x="975868" y="4842981"/>
            <a:ext cx="569387" cy="19389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PH" sz="2500" b="1" dirty="0">
                <a:solidFill>
                  <a:schemeClr val="accent1"/>
                </a:solidFill>
              </a:rPr>
              <a:t>College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06C3FA-C716-43D1-A648-C60FE0544756}"/>
              </a:ext>
            </a:extLst>
          </p:cNvPr>
          <p:cNvCxnSpPr/>
          <p:nvPr/>
        </p:nvCxnSpPr>
        <p:spPr>
          <a:xfrm>
            <a:off x="1853955" y="1055967"/>
            <a:ext cx="0" cy="50945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37">
            <a:extLst>
              <a:ext uri="{FF2B5EF4-FFF2-40B4-BE49-F238E27FC236}">
                <a16:creationId xmlns:a16="http://schemas.microsoft.com/office/drawing/2014/main" id="{CAEB8AD1-2E99-4201-9CF9-FC04D5D49B05}"/>
              </a:ext>
            </a:extLst>
          </p:cNvPr>
          <p:cNvSpPr/>
          <p:nvPr/>
        </p:nvSpPr>
        <p:spPr>
          <a:xfrm>
            <a:off x="2554374" y="1095159"/>
            <a:ext cx="1085463" cy="796836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/>
              <a:t>Give application form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453244-A660-4A2A-8E59-DF8FE8972058}"/>
              </a:ext>
            </a:extLst>
          </p:cNvPr>
          <p:cNvCxnSpPr/>
          <p:nvPr/>
        </p:nvCxnSpPr>
        <p:spPr>
          <a:xfrm flipV="1">
            <a:off x="6291239" y="1540715"/>
            <a:ext cx="300448" cy="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6B5AD6E-1BCC-4D36-BBD7-294E7CBA03B2}"/>
              </a:ext>
            </a:extLst>
          </p:cNvPr>
          <p:cNvSpPr/>
          <p:nvPr/>
        </p:nvSpPr>
        <p:spPr>
          <a:xfrm>
            <a:off x="1391886" y="1094528"/>
            <a:ext cx="875211" cy="7968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000" dirty="0"/>
              <a:t>Inquiry</a:t>
            </a:r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B6647426-E56E-4BEB-8B3D-C45DF62595FE}"/>
              </a:ext>
            </a:extLst>
          </p:cNvPr>
          <p:cNvSpPr/>
          <p:nvPr/>
        </p:nvSpPr>
        <p:spPr>
          <a:xfrm>
            <a:off x="8213864" y="1140228"/>
            <a:ext cx="1355518" cy="717879"/>
          </a:xfrm>
          <a:prstGeom prst="flowChartDecis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000" dirty="0"/>
              <a:t>Passed?</a:t>
            </a:r>
          </a:p>
        </p:txBody>
      </p:sp>
      <p:sp>
        <p:nvSpPr>
          <p:cNvPr id="27" name="Rounded Rectangle 99">
            <a:extLst>
              <a:ext uri="{FF2B5EF4-FFF2-40B4-BE49-F238E27FC236}">
                <a16:creationId xmlns:a16="http://schemas.microsoft.com/office/drawing/2014/main" id="{2362063A-B9D1-4F95-8CE9-31AB150421D9}"/>
              </a:ext>
            </a:extLst>
          </p:cNvPr>
          <p:cNvSpPr/>
          <p:nvPr/>
        </p:nvSpPr>
        <p:spPr>
          <a:xfrm>
            <a:off x="6610549" y="1128725"/>
            <a:ext cx="1235485" cy="796836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/>
              <a:t>Examination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12D5A7-64CE-46EE-9AB9-8D1AF852468D}"/>
              </a:ext>
            </a:extLst>
          </p:cNvPr>
          <p:cNvCxnSpPr/>
          <p:nvPr/>
        </p:nvCxnSpPr>
        <p:spPr>
          <a:xfrm flipV="1">
            <a:off x="9587336" y="1509516"/>
            <a:ext cx="300448" cy="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52EBB1EB-D4EA-469D-9551-4FA8041458E3}"/>
              </a:ext>
            </a:extLst>
          </p:cNvPr>
          <p:cNvSpPr/>
          <p:nvPr/>
        </p:nvSpPr>
        <p:spPr>
          <a:xfrm>
            <a:off x="4022600" y="955567"/>
            <a:ext cx="2229657" cy="1191487"/>
          </a:xfrm>
          <a:prstGeom prst="flowChartDecis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/>
              <a:t>Completed requirements?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CA0B566-9962-460F-BE91-DED4D3FCD6AA}"/>
              </a:ext>
            </a:extLst>
          </p:cNvPr>
          <p:cNvCxnSpPr/>
          <p:nvPr/>
        </p:nvCxnSpPr>
        <p:spPr>
          <a:xfrm flipV="1">
            <a:off x="7879725" y="1523485"/>
            <a:ext cx="300448" cy="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2E40AB-6581-4470-BD55-D7E4CF55D960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824521" y="90807"/>
            <a:ext cx="0" cy="100435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096802E-CD0E-4A18-9FC4-5E29094B64A3}"/>
              </a:ext>
            </a:extLst>
          </p:cNvPr>
          <p:cNvCxnSpPr/>
          <p:nvPr/>
        </p:nvCxnSpPr>
        <p:spPr>
          <a:xfrm flipV="1">
            <a:off x="3653312" y="1516047"/>
            <a:ext cx="300448" cy="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93A5B31-0C5E-461E-9232-8A62D65B2424}"/>
              </a:ext>
            </a:extLst>
          </p:cNvPr>
          <p:cNvCxnSpPr/>
          <p:nvPr/>
        </p:nvCxnSpPr>
        <p:spPr>
          <a:xfrm flipV="1">
            <a:off x="2254499" y="1521488"/>
            <a:ext cx="300448" cy="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E156576-8FB2-4F77-9FC8-A16616950335}"/>
              </a:ext>
            </a:extLst>
          </p:cNvPr>
          <p:cNvSpPr txBox="1"/>
          <p:nvPr/>
        </p:nvSpPr>
        <p:spPr>
          <a:xfrm>
            <a:off x="9518512" y="1180199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dirty="0"/>
              <a:t>No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5A46497-B9A3-4152-AB52-1585F871B1AB}"/>
              </a:ext>
            </a:extLst>
          </p:cNvPr>
          <p:cNvSpPr/>
          <p:nvPr/>
        </p:nvSpPr>
        <p:spPr>
          <a:xfrm>
            <a:off x="1386915" y="1095159"/>
            <a:ext cx="875211" cy="7968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000" dirty="0"/>
              <a:t>Inquiry</a:t>
            </a:r>
          </a:p>
        </p:txBody>
      </p:sp>
      <p:cxnSp>
        <p:nvCxnSpPr>
          <p:cNvPr id="99" name="Elbow Connector 213">
            <a:extLst>
              <a:ext uri="{FF2B5EF4-FFF2-40B4-BE49-F238E27FC236}">
                <a16:creationId xmlns:a16="http://schemas.microsoft.com/office/drawing/2014/main" id="{FC638D53-0796-430E-8663-BD4DF1E8145C}"/>
              </a:ext>
            </a:extLst>
          </p:cNvPr>
          <p:cNvCxnSpPr>
            <a:cxnSpLocks/>
          </p:cNvCxnSpPr>
          <p:nvPr/>
        </p:nvCxnSpPr>
        <p:spPr>
          <a:xfrm rot="5400000" flipH="1">
            <a:off x="3360515" y="406650"/>
            <a:ext cx="203994" cy="3276813"/>
          </a:xfrm>
          <a:prstGeom prst="bentConnector3">
            <a:avLst>
              <a:gd name="adj1" fmla="val -112062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ounded Rectangle 142">
            <a:extLst>
              <a:ext uri="{FF2B5EF4-FFF2-40B4-BE49-F238E27FC236}">
                <a16:creationId xmlns:a16="http://schemas.microsoft.com/office/drawing/2014/main" id="{3CB2804C-BBB9-4477-A681-2231031EFB40}"/>
              </a:ext>
            </a:extLst>
          </p:cNvPr>
          <p:cNvSpPr/>
          <p:nvPr/>
        </p:nvSpPr>
        <p:spPr>
          <a:xfrm>
            <a:off x="9901950" y="1160505"/>
            <a:ext cx="1085463" cy="796836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/>
              <a:t>Not qualified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89F7388-CB29-40FC-AA06-577B938353AA}"/>
              </a:ext>
            </a:extLst>
          </p:cNvPr>
          <p:cNvSpPr txBox="1"/>
          <p:nvPr/>
        </p:nvSpPr>
        <p:spPr>
          <a:xfrm>
            <a:off x="8504040" y="1827769"/>
            <a:ext cx="424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dirty="0"/>
              <a:t>Yes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E27B327-F5D0-4135-948B-EF88B1656D38}"/>
              </a:ext>
            </a:extLst>
          </p:cNvPr>
          <p:cNvSpPr/>
          <p:nvPr/>
        </p:nvSpPr>
        <p:spPr>
          <a:xfrm>
            <a:off x="11280911" y="1173246"/>
            <a:ext cx="875211" cy="7968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000" dirty="0"/>
              <a:t>End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8129652-AB3F-42E5-9464-EC8B1505FA57}"/>
              </a:ext>
            </a:extLst>
          </p:cNvPr>
          <p:cNvCxnSpPr/>
          <p:nvPr/>
        </p:nvCxnSpPr>
        <p:spPr>
          <a:xfrm flipV="1">
            <a:off x="10967653" y="1526750"/>
            <a:ext cx="300448" cy="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ounded Rectangle 142">
            <a:extLst>
              <a:ext uri="{FF2B5EF4-FFF2-40B4-BE49-F238E27FC236}">
                <a16:creationId xmlns:a16="http://schemas.microsoft.com/office/drawing/2014/main" id="{3EAA22D3-6ACB-4B68-B82F-B8006A59860F}"/>
              </a:ext>
            </a:extLst>
          </p:cNvPr>
          <p:cNvSpPr/>
          <p:nvPr/>
        </p:nvSpPr>
        <p:spPr>
          <a:xfrm>
            <a:off x="1532193" y="3240678"/>
            <a:ext cx="1085463" cy="796836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/>
              <a:t>Interview</a:t>
            </a:r>
          </a:p>
        </p:txBody>
      </p:sp>
      <p:cxnSp>
        <p:nvCxnSpPr>
          <p:cNvPr id="135" name="Elbow Connector 213">
            <a:extLst>
              <a:ext uri="{FF2B5EF4-FFF2-40B4-BE49-F238E27FC236}">
                <a16:creationId xmlns:a16="http://schemas.microsoft.com/office/drawing/2014/main" id="{CE7A87B4-8B37-4011-9E3B-D5111A9191C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56295" y="2838705"/>
            <a:ext cx="6842443" cy="275639"/>
          </a:xfrm>
          <a:prstGeom prst="bentConnector3">
            <a:avLst>
              <a:gd name="adj1" fmla="val 10020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D214D75-7C6C-41B2-B322-E6BAB97DBF0A}"/>
              </a:ext>
            </a:extLst>
          </p:cNvPr>
          <p:cNvCxnSpPr>
            <a:cxnSpLocks/>
          </p:cNvCxnSpPr>
          <p:nvPr/>
        </p:nvCxnSpPr>
        <p:spPr>
          <a:xfrm>
            <a:off x="8898738" y="1858107"/>
            <a:ext cx="0" cy="9805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Flowchart: Decision 152">
            <a:extLst>
              <a:ext uri="{FF2B5EF4-FFF2-40B4-BE49-F238E27FC236}">
                <a16:creationId xmlns:a16="http://schemas.microsoft.com/office/drawing/2014/main" id="{83CAEC6E-DD4A-4560-9087-0DCC7203F3FB}"/>
              </a:ext>
            </a:extLst>
          </p:cNvPr>
          <p:cNvSpPr/>
          <p:nvPr/>
        </p:nvSpPr>
        <p:spPr>
          <a:xfrm>
            <a:off x="2985808" y="3020371"/>
            <a:ext cx="2229657" cy="1191487"/>
          </a:xfrm>
          <a:prstGeom prst="flowChartDecis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/>
              <a:t>Passed the interview?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8745223-42BC-4ED1-A20B-3E65A6D6561D}"/>
              </a:ext>
            </a:extLst>
          </p:cNvPr>
          <p:cNvCxnSpPr/>
          <p:nvPr/>
        </p:nvCxnSpPr>
        <p:spPr>
          <a:xfrm flipV="1">
            <a:off x="2651508" y="3604627"/>
            <a:ext cx="300448" cy="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2A42E03F-E93F-4D0A-82D1-28DD2E74229F}"/>
              </a:ext>
            </a:extLst>
          </p:cNvPr>
          <p:cNvCxnSpPr>
            <a:cxnSpLocks/>
          </p:cNvCxnSpPr>
          <p:nvPr/>
        </p:nvCxnSpPr>
        <p:spPr>
          <a:xfrm flipV="1">
            <a:off x="5217634" y="1476892"/>
            <a:ext cx="4557437" cy="2139134"/>
          </a:xfrm>
          <a:prstGeom prst="bentConnector3">
            <a:avLst>
              <a:gd name="adj1" fmla="val 9988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Rounded Rectangle 142">
            <a:extLst>
              <a:ext uri="{FF2B5EF4-FFF2-40B4-BE49-F238E27FC236}">
                <a16:creationId xmlns:a16="http://schemas.microsoft.com/office/drawing/2014/main" id="{F3598AC7-1656-4F11-841E-2C47E7D6C8D1}"/>
              </a:ext>
            </a:extLst>
          </p:cNvPr>
          <p:cNvSpPr/>
          <p:nvPr/>
        </p:nvSpPr>
        <p:spPr>
          <a:xfrm>
            <a:off x="5506224" y="3855917"/>
            <a:ext cx="1085463" cy="796836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/>
              <a:t>Proceed to clinic office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F0FAEC0-7B4D-42B8-BF52-69D6839B5749}"/>
              </a:ext>
            </a:extLst>
          </p:cNvPr>
          <p:cNvSpPr txBox="1"/>
          <p:nvPr/>
        </p:nvSpPr>
        <p:spPr>
          <a:xfrm>
            <a:off x="6181602" y="1223890"/>
            <a:ext cx="424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dirty="0"/>
              <a:t>Yes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9BADD61-402A-4BBE-AE62-80147681E8B1}"/>
              </a:ext>
            </a:extLst>
          </p:cNvPr>
          <p:cNvSpPr txBox="1"/>
          <p:nvPr/>
        </p:nvSpPr>
        <p:spPr>
          <a:xfrm>
            <a:off x="4501436" y="2020389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dirty="0"/>
              <a:t>No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10B8FCD-849D-4390-8FEF-1E44088F6B58}"/>
              </a:ext>
            </a:extLst>
          </p:cNvPr>
          <p:cNvSpPr txBox="1"/>
          <p:nvPr/>
        </p:nvSpPr>
        <p:spPr>
          <a:xfrm>
            <a:off x="5285797" y="3279603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dirty="0"/>
              <a:t>No</a:t>
            </a:r>
          </a:p>
        </p:txBody>
      </p: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E4AC00F0-D25C-4653-BB03-A303C1B72D6B}"/>
              </a:ext>
            </a:extLst>
          </p:cNvPr>
          <p:cNvCxnSpPr>
            <a:stCxn id="153" idx="2"/>
          </p:cNvCxnSpPr>
          <p:nvPr/>
        </p:nvCxnSpPr>
        <p:spPr>
          <a:xfrm rot="16200000" flipH="1">
            <a:off x="4707859" y="3604635"/>
            <a:ext cx="162434" cy="13768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0C743713-C017-4A6E-AFE2-B7B4CBD031CD}"/>
              </a:ext>
            </a:extLst>
          </p:cNvPr>
          <p:cNvSpPr txBox="1"/>
          <p:nvPr/>
        </p:nvSpPr>
        <p:spPr>
          <a:xfrm>
            <a:off x="4382402" y="4065422"/>
            <a:ext cx="424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dirty="0"/>
              <a:t>Yes</a:t>
            </a:r>
          </a:p>
        </p:txBody>
      </p:sp>
      <p:sp>
        <p:nvSpPr>
          <p:cNvPr id="168" name="Flowchart: Decision 167">
            <a:extLst>
              <a:ext uri="{FF2B5EF4-FFF2-40B4-BE49-F238E27FC236}">
                <a16:creationId xmlns:a16="http://schemas.microsoft.com/office/drawing/2014/main" id="{01825F08-7FC1-4336-9761-CF048B230EAF}"/>
              </a:ext>
            </a:extLst>
          </p:cNvPr>
          <p:cNvSpPr/>
          <p:nvPr/>
        </p:nvSpPr>
        <p:spPr>
          <a:xfrm>
            <a:off x="7191338" y="3768230"/>
            <a:ext cx="1737690" cy="934640"/>
          </a:xfrm>
          <a:prstGeom prst="flowChartDecis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/>
              <a:t>Approved?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569B3D6-0D33-415A-895A-240525A67CBA}"/>
              </a:ext>
            </a:extLst>
          </p:cNvPr>
          <p:cNvCxnSpPr>
            <a:cxnSpLocks/>
          </p:cNvCxnSpPr>
          <p:nvPr/>
        </p:nvCxnSpPr>
        <p:spPr>
          <a:xfrm flipV="1">
            <a:off x="6586158" y="4223976"/>
            <a:ext cx="5759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2B1B0433-3E86-4732-8286-3F334D62E1A2}"/>
              </a:ext>
            </a:extLst>
          </p:cNvPr>
          <p:cNvCxnSpPr>
            <a:stCxn id="168" idx="3"/>
          </p:cNvCxnSpPr>
          <p:nvPr/>
        </p:nvCxnSpPr>
        <p:spPr>
          <a:xfrm flipV="1">
            <a:off x="8929028" y="3611158"/>
            <a:ext cx="483271" cy="62439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515DC088-CAF5-41C7-B404-546079C8E3BF}"/>
              </a:ext>
            </a:extLst>
          </p:cNvPr>
          <p:cNvSpPr txBox="1"/>
          <p:nvPr/>
        </p:nvSpPr>
        <p:spPr>
          <a:xfrm>
            <a:off x="8926859" y="391213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dirty="0"/>
              <a:t>No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3F136CD6-C20D-4D99-ADFF-95BC0B8776D0}"/>
              </a:ext>
            </a:extLst>
          </p:cNvPr>
          <p:cNvSpPr/>
          <p:nvPr/>
        </p:nvSpPr>
        <p:spPr>
          <a:xfrm>
            <a:off x="1566839" y="5216430"/>
            <a:ext cx="875211" cy="7968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000" dirty="0"/>
              <a:t>Inquiry</a:t>
            </a:r>
          </a:p>
        </p:txBody>
      </p:sp>
      <p:sp>
        <p:nvSpPr>
          <p:cNvPr id="179" name="Rounded Rectangle 37">
            <a:extLst>
              <a:ext uri="{FF2B5EF4-FFF2-40B4-BE49-F238E27FC236}">
                <a16:creationId xmlns:a16="http://schemas.microsoft.com/office/drawing/2014/main" id="{307C784D-9209-49AC-BC76-67151153FC6A}"/>
              </a:ext>
            </a:extLst>
          </p:cNvPr>
          <p:cNvSpPr/>
          <p:nvPr/>
        </p:nvSpPr>
        <p:spPr>
          <a:xfrm>
            <a:off x="2815176" y="5148609"/>
            <a:ext cx="1290273" cy="834673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/>
              <a:t>Present requirements need </a:t>
            </a:r>
          </a:p>
        </p:txBody>
      </p:sp>
      <p:sp>
        <p:nvSpPr>
          <p:cNvPr id="180" name="Flowchart: Decision 179">
            <a:extLst>
              <a:ext uri="{FF2B5EF4-FFF2-40B4-BE49-F238E27FC236}">
                <a16:creationId xmlns:a16="http://schemas.microsoft.com/office/drawing/2014/main" id="{FF2FA2A4-1237-4732-930F-397ACB00BBF1}"/>
              </a:ext>
            </a:extLst>
          </p:cNvPr>
          <p:cNvSpPr/>
          <p:nvPr/>
        </p:nvSpPr>
        <p:spPr>
          <a:xfrm>
            <a:off x="4441406" y="5118878"/>
            <a:ext cx="1740196" cy="875577"/>
          </a:xfrm>
          <a:prstGeom prst="flowChartDecis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/>
              <a:t>Completed</a:t>
            </a:r>
          </a:p>
        </p:txBody>
      </p:sp>
      <p:sp>
        <p:nvSpPr>
          <p:cNvPr id="181" name="Rounded Rectangle 37">
            <a:extLst>
              <a:ext uri="{FF2B5EF4-FFF2-40B4-BE49-F238E27FC236}">
                <a16:creationId xmlns:a16="http://schemas.microsoft.com/office/drawing/2014/main" id="{52C88587-0016-48B7-8E4C-9280C2F5F0A9}"/>
              </a:ext>
            </a:extLst>
          </p:cNvPr>
          <p:cNvSpPr/>
          <p:nvPr/>
        </p:nvSpPr>
        <p:spPr>
          <a:xfrm>
            <a:off x="6584412" y="5190122"/>
            <a:ext cx="1219914" cy="69361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/>
              <a:t>Proceed to accounting office</a:t>
            </a:r>
          </a:p>
        </p:txBody>
      </p:sp>
      <p:sp>
        <p:nvSpPr>
          <p:cNvPr id="182" name="Flowchart: Decision 181">
            <a:extLst>
              <a:ext uri="{FF2B5EF4-FFF2-40B4-BE49-F238E27FC236}">
                <a16:creationId xmlns:a16="http://schemas.microsoft.com/office/drawing/2014/main" id="{F9DB94F6-4C01-4452-BB1F-0CB1FB4F9206}"/>
              </a:ext>
            </a:extLst>
          </p:cNvPr>
          <p:cNvSpPr/>
          <p:nvPr/>
        </p:nvSpPr>
        <p:spPr>
          <a:xfrm>
            <a:off x="8155918" y="5181318"/>
            <a:ext cx="1355518" cy="717879"/>
          </a:xfrm>
          <a:prstGeom prst="flowChartDecis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000" dirty="0"/>
              <a:t>Have fees</a:t>
            </a:r>
          </a:p>
        </p:txBody>
      </p:sp>
      <p:sp>
        <p:nvSpPr>
          <p:cNvPr id="183" name="Rounded Rectangle 142">
            <a:extLst>
              <a:ext uri="{FF2B5EF4-FFF2-40B4-BE49-F238E27FC236}">
                <a16:creationId xmlns:a16="http://schemas.microsoft.com/office/drawing/2014/main" id="{B7ACD039-A5E1-45E8-9261-1C4094DDEB05}"/>
              </a:ext>
            </a:extLst>
          </p:cNvPr>
          <p:cNvSpPr/>
          <p:nvPr/>
        </p:nvSpPr>
        <p:spPr>
          <a:xfrm>
            <a:off x="9869677" y="5190122"/>
            <a:ext cx="1040640" cy="55624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/>
              <a:t>Go to cashier</a:t>
            </a:r>
          </a:p>
        </p:txBody>
      </p:sp>
      <p:sp>
        <p:nvSpPr>
          <p:cNvPr id="184" name="Rounded Rectangle 142">
            <a:extLst>
              <a:ext uri="{FF2B5EF4-FFF2-40B4-BE49-F238E27FC236}">
                <a16:creationId xmlns:a16="http://schemas.microsoft.com/office/drawing/2014/main" id="{7EE286FB-4D5C-4F61-9A4B-80CB2FEBEEC0}"/>
              </a:ext>
            </a:extLst>
          </p:cNvPr>
          <p:cNvSpPr/>
          <p:nvPr/>
        </p:nvSpPr>
        <p:spPr>
          <a:xfrm>
            <a:off x="8056781" y="6055316"/>
            <a:ext cx="1247905" cy="55648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/>
              <a:t>Go back to Registrar office</a:t>
            </a:r>
          </a:p>
          <a:p>
            <a:pPr algn="ctr"/>
            <a:endParaRPr lang="en-PH" sz="1200" dirty="0"/>
          </a:p>
        </p:txBody>
      </p:sp>
      <p:sp>
        <p:nvSpPr>
          <p:cNvPr id="185" name="Rounded Rectangle 142">
            <a:extLst>
              <a:ext uri="{FF2B5EF4-FFF2-40B4-BE49-F238E27FC236}">
                <a16:creationId xmlns:a16="http://schemas.microsoft.com/office/drawing/2014/main" id="{7E19667E-6D5D-496A-B68C-F4F71069E331}"/>
              </a:ext>
            </a:extLst>
          </p:cNvPr>
          <p:cNvSpPr/>
          <p:nvPr/>
        </p:nvSpPr>
        <p:spPr>
          <a:xfrm>
            <a:off x="9624453" y="6147986"/>
            <a:ext cx="911208" cy="465831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/>
              <a:t>Enrolled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C3BF57CB-928F-4F58-A707-7C7D1A64415C}"/>
              </a:ext>
            </a:extLst>
          </p:cNvPr>
          <p:cNvSpPr/>
          <p:nvPr/>
        </p:nvSpPr>
        <p:spPr>
          <a:xfrm>
            <a:off x="10976754" y="6006211"/>
            <a:ext cx="758432" cy="630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000" dirty="0"/>
              <a:t>End</a:t>
            </a:r>
          </a:p>
          <a:p>
            <a:pPr algn="ctr"/>
            <a:endParaRPr lang="en-PH" sz="1000" dirty="0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09140E7-A59E-4F5E-AA4E-7A996B261440}"/>
              </a:ext>
            </a:extLst>
          </p:cNvPr>
          <p:cNvCxnSpPr/>
          <p:nvPr/>
        </p:nvCxnSpPr>
        <p:spPr>
          <a:xfrm flipV="1">
            <a:off x="2433197" y="5558918"/>
            <a:ext cx="300448" cy="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E2107E1F-4D88-4870-B73A-3DCF85CB2A3B}"/>
              </a:ext>
            </a:extLst>
          </p:cNvPr>
          <p:cNvCxnSpPr/>
          <p:nvPr/>
        </p:nvCxnSpPr>
        <p:spPr>
          <a:xfrm flipV="1">
            <a:off x="4088869" y="5546677"/>
            <a:ext cx="300448" cy="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F89C1BD4-E64B-4250-9549-E5036F79CDED}"/>
              </a:ext>
            </a:extLst>
          </p:cNvPr>
          <p:cNvCxnSpPr/>
          <p:nvPr/>
        </p:nvCxnSpPr>
        <p:spPr>
          <a:xfrm flipV="1">
            <a:off x="6228926" y="5536993"/>
            <a:ext cx="300448" cy="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Rounded Rectangle 37">
            <a:extLst>
              <a:ext uri="{FF2B5EF4-FFF2-40B4-BE49-F238E27FC236}">
                <a16:creationId xmlns:a16="http://schemas.microsoft.com/office/drawing/2014/main" id="{454840EB-F237-4A56-8F27-B1E61B305709}"/>
              </a:ext>
            </a:extLst>
          </p:cNvPr>
          <p:cNvSpPr/>
          <p:nvPr/>
        </p:nvSpPr>
        <p:spPr>
          <a:xfrm>
            <a:off x="6470468" y="6068376"/>
            <a:ext cx="1219914" cy="56871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/>
              <a:t>Give application form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4D3E659-BA0A-4C29-BE91-974F7B31905A}"/>
              </a:ext>
            </a:extLst>
          </p:cNvPr>
          <p:cNvCxnSpPr/>
          <p:nvPr/>
        </p:nvCxnSpPr>
        <p:spPr>
          <a:xfrm flipV="1">
            <a:off x="7836955" y="5540258"/>
            <a:ext cx="300448" cy="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4FB8879C-D2A5-4A1E-9598-7620BCFDBEA3}"/>
              </a:ext>
            </a:extLst>
          </p:cNvPr>
          <p:cNvCxnSpPr/>
          <p:nvPr/>
        </p:nvCxnSpPr>
        <p:spPr>
          <a:xfrm flipV="1">
            <a:off x="9560007" y="5522450"/>
            <a:ext cx="300448" cy="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7AA8F37D-C182-4FAB-A4DA-E71C10692D9C}"/>
              </a:ext>
            </a:extLst>
          </p:cNvPr>
          <p:cNvCxnSpPr/>
          <p:nvPr/>
        </p:nvCxnSpPr>
        <p:spPr>
          <a:xfrm flipV="1">
            <a:off x="10609869" y="6339141"/>
            <a:ext cx="300448" cy="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175060BF-79ED-404E-B3D5-03B42B899F8E}"/>
              </a:ext>
            </a:extLst>
          </p:cNvPr>
          <p:cNvCxnSpPr>
            <a:cxnSpLocks/>
            <a:stCxn id="182" idx="2"/>
          </p:cNvCxnSpPr>
          <p:nvPr/>
        </p:nvCxnSpPr>
        <p:spPr>
          <a:xfrm>
            <a:off x="8833677" y="5899197"/>
            <a:ext cx="0" cy="11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57B03B7D-22C4-4E21-91E9-F81CBCE73D30}"/>
              </a:ext>
            </a:extLst>
          </p:cNvPr>
          <p:cNvSpPr txBox="1"/>
          <p:nvPr/>
        </p:nvSpPr>
        <p:spPr>
          <a:xfrm>
            <a:off x="8808406" y="580584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dirty="0"/>
              <a:t>No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8F21B03D-B39F-46D9-A2F2-F0E0380EBF95}"/>
              </a:ext>
            </a:extLst>
          </p:cNvPr>
          <p:cNvCxnSpPr/>
          <p:nvPr/>
        </p:nvCxnSpPr>
        <p:spPr>
          <a:xfrm flipV="1">
            <a:off x="9303619" y="6356072"/>
            <a:ext cx="300448" cy="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D85794F8-5936-42E5-890F-9736E0728F69}"/>
              </a:ext>
            </a:extLst>
          </p:cNvPr>
          <p:cNvCxnSpPr>
            <a:cxnSpLocks/>
            <a:stCxn id="180" idx="2"/>
          </p:cNvCxnSpPr>
          <p:nvPr/>
        </p:nvCxnSpPr>
        <p:spPr>
          <a:xfrm rot="16200000" flipH="1">
            <a:off x="5624873" y="5681086"/>
            <a:ext cx="496990" cy="11237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093EE644-F933-40A7-A653-FACE3402CE62}"/>
              </a:ext>
            </a:extLst>
          </p:cNvPr>
          <p:cNvCxnSpPr>
            <a:cxnSpLocks/>
          </p:cNvCxnSpPr>
          <p:nvPr/>
        </p:nvCxnSpPr>
        <p:spPr>
          <a:xfrm flipH="1" flipV="1">
            <a:off x="5311504" y="6019169"/>
            <a:ext cx="2378878" cy="358281"/>
          </a:xfrm>
          <a:prstGeom prst="bentConnector4">
            <a:avLst>
              <a:gd name="adj1" fmla="val -9610"/>
              <a:gd name="adj2" fmla="val 10348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6EEF0B28-1ABF-4A60-9165-47505E064B04}"/>
              </a:ext>
            </a:extLst>
          </p:cNvPr>
          <p:cNvCxnSpPr>
            <a:cxnSpLocks/>
            <a:stCxn id="183" idx="2"/>
          </p:cNvCxnSpPr>
          <p:nvPr/>
        </p:nvCxnSpPr>
        <p:spPr>
          <a:xfrm rot="5400000">
            <a:off x="9704861" y="5394406"/>
            <a:ext cx="333179" cy="103709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8" name="Connector: Elbow 277">
            <a:extLst>
              <a:ext uri="{FF2B5EF4-FFF2-40B4-BE49-F238E27FC236}">
                <a16:creationId xmlns:a16="http://schemas.microsoft.com/office/drawing/2014/main" id="{C610A94C-00BD-4CF7-97EA-AFCFF41708A1}"/>
              </a:ext>
            </a:extLst>
          </p:cNvPr>
          <p:cNvCxnSpPr>
            <a:cxnSpLocks/>
            <a:endCxn id="178" idx="0"/>
          </p:cNvCxnSpPr>
          <p:nvPr/>
        </p:nvCxnSpPr>
        <p:spPr>
          <a:xfrm rot="10800000" flipV="1">
            <a:off x="2004446" y="5016038"/>
            <a:ext cx="6023375" cy="20039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A1C8D17A-EB07-49F2-B20A-9E55034AA82D}"/>
              </a:ext>
            </a:extLst>
          </p:cNvPr>
          <p:cNvCxnSpPr>
            <a:cxnSpLocks/>
          </p:cNvCxnSpPr>
          <p:nvPr/>
        </p:nvCxnSpPr>
        <p:spPr>
          <a:xfrm flipH="1">
            <a:off x="8027820" y="4708572"/>
            <a:ext cx="1" cy="3046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4138D514-C309-4DF4-B7F6-CBAA4335D023}"/>
              </a:ext>
            </a:extLst>
          </p:cNvPr>
          <p:cNvSpPr txBox="1"/>
          <p:nvPr/>
        </p:nvSpPr>
        <p:spPr>
          <a:xfrm>
            <a:off x="6176179" y="5293531"/>
            <a:ext cx="424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/>
              <a:t>Yes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072AA900-843F-4ACB-A57B-340DFE35268A}"/>
              </a:ext>
            </a:extLst>
          </p:cNvPr>
          <p:cNvSpPr txBox="1"/>
          <p:nvPr/>
        </p:nvSpPr>
        <p:spPr>
          <a:xfrm>
            <a:off x="9477132" y="5251982"/>
            <a:ext cx="424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/>
              <a:t>Yes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CBE1090-2FEA-4F7A-9E60-D12F8B93F886}"/>
              </a:ext>
            </a:extLst>
          </p:cNvPr>
          <p:cNvSpPr txBox="1"/>
          <p:nvPr/>
        </p:nvSpPr>
        <p:spPr>
          <a:xfrm>
            <a:off x="5259922" y="6029407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dirty="0"/>
              <a:t>No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72F488E-DFCE-404B-A4DC-54C0F3E3DC3A}"/>
              </a:ext>
            </a:extLst>
          </p:cNvPr>
          <p:cNvSpPr txBox="1"/>
          <p:nvPr/>
        </p:nvSpPr>
        <p:spPr>
          <a:xfrm>
            <a:off x="7484166" y="4649497"/>
            <a:ext cx="424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217479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69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</cp:revision>
  <dcterms:created xsi:type="dcterms:W3CDTF">2019-02-11T04:19:19Z</dcterms:created>
  <dcterms:modified xsi:type="dcterms:W3CDTF">2019-02-11T05:33:55Z</dcterms:modified>
</cp:coreProperties>
</file>