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715"/>
  </p:normalViewPr>
  <p:slideViewPr>
    <p:cSldViewPr snapToGrid="0" snapToObjects="1">
      <p:cViewPr>
        <p:scale>
          <a:sx n="159" d="100"/>
          <a:sy n="159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F78-6D1C-B648-9DCB-2E40C644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FEB5-EEE3-4B41-926A-37170ABB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FBB9-557F-0F49-8FE6-7064F716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4A51-648B-0F47-9D12-22036A64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CE75-36EC-CE4E-BBAC-98CA56E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BA7-6799-A946-99C3-C00A93C0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3E3F4-C1E4-F24D-B4FD-D6D35F95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F60E-7CDC-5D47-92CE-853FFA9C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9CFF-2B79-0842-91C5-6EF5BDB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67C4-1854-AC4C-8F56-A1696230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E574-A601-0349-9C8F-E5D54D6C4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5D90D-E74D-D74E-B6EF-8E4B7410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F440-ACF2-5941-921D-13B0A8BA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3AF3-43D1-C447-BA95-CB146567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6184-DE70-6F44-B718-1D475557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E67-66A3-C545-9D6D-972F205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E6FE-43CB-C44F-91DC-76FA59A5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A600-534D-2D44-8D4A-806CA255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B9D5-2366-3743-BA48-58315A4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E2F8-60EC-994A-972A-17466B5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1493-2499-8E47-9FFC-1650E77F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DB9A-184F-524D-BE39-FAA0ADE3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CFAC-DB9B-A145-B0C4-923BF04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9561-600E-D948-9978-E532FE6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6A13-98F7-9544-AC95-74D0F435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13E3-E871-3F4D-8D3C-E27370A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8B2C-D060-8E4C-9C6D-915DE90FB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4D452-2857-EF48-9F25-228F2337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060E-8592-7B47-A765-6A9F0EA2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87D-F00F-154C-B33D-FAD22AE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5B26-7FEA-3A4C-9979-04EBBA15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FBC9-DE58-804E-9A51-D168112E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24B1-33A8-B24A-860D-277E11DA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A09F-F6E4-C34D-8766-0579B972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3CD4F-7E80-374B-8522-9DEFB9B8E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DA33C-CD01-1E4F-91A2-68651B95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1696-0405-724A-82DD-40FB0A4C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64CCB-F870-9143-908A-39A5165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889BA-6876-CA4D-B6B5-3B3F86B2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6F4B-20D1-F748-BFCA-C4C684E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97728-91E0-AD4F-A602-6659127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F4C51-7626-744B-AA17-D56D43CC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1AB-62CA-BC41-A4F4-63A44F78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5DBF-F797-4A44-9DB6-2B263483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6EE38-31C0-6C42-BEF8-177CD526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F08D-EB1C-9141-8C2E-364A2366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4876-F0EE-BD4E-A7CD-D4F1F468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6182-C5A8-EA47-AC1F-236AF168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23116-60CE-E847-BAEC-FE83FCA6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7E25-08CB-164A-99B5-9F43CEC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73CE-A7F1-8047-AF6E-551E706E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47F3-BE94-F849-AAEE-F8838164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896D-9A4A-2F42-AD21-30EC924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892EA-5FA0-0642-8A0A-3B46C70F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BCE54-ED3D-0D40-8B89-3EE59950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8D8DB-882E-274F-89AD-6243E039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9B01-337B-8840-A0BC-88470BA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64542-9B0F-FF4F-A75C-38792854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E7894-CC74-1646-A908-046F20C3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61F5-E89B-8845-BBD0-043D8D8C3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AFF-6BF1-8A4E-A23C-A5B07C1C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06DD-7182-4D46-9956-2FF80F26F85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632F-9CF4-C246-BBB7-0C1F5DADC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918E-6380-844C-8A56-3B08E910E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A6F8-9BAA-A245-8D02-0095CDE2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6364182-FC9F-0345-AA2A-0B2E3F8825BE}"/>
              </a:ext>
            </a:extLst>
          </p:cNvPr>
          <p:cNvGrpSpPr/>
          <p:nvPr/>
        </p:nvGrpSpPr>
        <p:grpSpPr>
          <a:xfrm>
            <a:off x="1981200" y="2022819"/>
            <a:ext cx="8229600" cy="2146852"/>
            <a:chOff x="1981200" y="2022819"/>
            <a:chExt cx="8229600" cy="214685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B5F114A-BD1A-0B44-8F28-8756D71F3BE8}"/>
                </a:ext>
              </a:extLst>
            </p:cNvPr>
            <p:cNvSpPr/>
            <p:nvPr/>
          </p:nvSpPr>
          <p:spPr>
            <a:xfrm>
              <a:off x="1981200" y="2022819"/>
              <a:ext cx="8229600" cy="21468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5835FC-ED4A-AF49-812D-FD7E9A930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5704" y="2381300"/>
              <a:ext cx="1422842" cy="14228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9C599C-F82F-DE44-8917-8F86C013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454" y="2381300"/>
              <a:ext cx="1422842" cy="1422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11AE10-403D-5749-BB06-D1BACB6E94F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1055" y="2381300"/>
              <a:ext cx="1446171" cy="14461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6FD28-46FA-6446-AE95-5DFA094EE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4775" y="2307345"/>
              <a:ext cx="1577801" cy="1577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92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Tse</dc:creator>
  <cp:lastModifiedBy>Edwin Tse</cp:lastModifiedBy>
  <cp:revision>1</cp:revision>
  <dcterms:created xsi:type="dcterms:W3CDTF">2021-10-28T10:37:04Z</dcterms:created>
  <dcterms:modified xsi:type="dcterms:W3CDTF">2021-10-28T11:04:40Z</dcterms:modified>
</cp:coreProperties>
</file>