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6" r:id="rId4"/>
    <p:sldId id="257" r:id="rId5"/>
    <p:sldId id="258" r:id="rId6"/>
    <p:sldId id="259" r:id="rId7"/>
    <p:sldId id="273" r:id="rId8"/>
    <p:sldId id="268" r:id="rId9"/>
    <p:sldId id="271" r:id="rId10"/>
    <p:sldId id="272"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047"/>
  </p:normalViewPr>
  <p:slideViewPr>
    <p:cSldViewPr snapToGrid="0" snapToObjects="1">
      <p:cViewPr>
        <p:scale>
          <a:sx n="98" d="100"/>
          <a:sy n="98" d="100"/>
        </p:scale>
        <p:origin x="144"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839-A86F-0B43-B1F2-816BA490780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DB7ECAC1-5872-CC4D-9689-A11E27097245}"/>
              </a:ext>
            </a:extLst>
          </p:cNvPr>
          <p:cNvSpPr>
            <a:spLocks noGrp="1"/>
          </p:cNvSpPr>
          <p:nvPr>
            <p:ph type="subTitle"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AME 520  UNDERSTANDING ACTIVITY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PRESENTATION BY: SHREYA MISHRA </a:t>
            </a:r>
          </a:p>
        </p:txBody>
      </p:sp>
    </p:spTree>
    <p:extLst>
      <p:ext uri="{BB962C8B-B14F-4D97-AF65-F5344CB8AC3E}">
        <p14:creationId xmlns:p14="http://schemas.microsoft.com/office/powerpoint/2010/main" val="319053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B39-910C-9743-B228-1486A56E700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PLANS</a:t>
            </a:r>
          </a:p>
        </p:txBody>
      </p:sp>
      <p:sp>
        <p:nvSpPr>
          <p:cNvPr id="3" name="Content Placeholder 2">
            <a:extLst>
              <a:ext uri="{FF2B5EF4-FFF2-40B4-BE49-F238E27FC236}">
                <a16:creationId xmlns:a16="http://schemas.microsoft.com/office/drawing/2014/main" id="{BE0505A1-FA44-0744-81CE-2858A21B2F6C}"/>
              </a:ext>
            </a:extLst>
          </p:cNvPr>
          <p:cNvSpPr>
            <a:spLocks noGrp="1"/>
          </p:cNvSpPr>
          <p:nvPr>
            <p:ph idx="1"/>
          </p:nvPr>
        </p:nvSpPr>
        <p:spPr/>
        <p:txBody>
          <a:bodyPr/>
          <a:lstStyle/>
          <a:p>
            <a:r>
              <a:rPr lang="en-US" dirty="0"/>
              <a:t>My character is soul of the script that I decided .  </a:t>
            </a:r>
          </a:p>
          <a:p>
            <a:endParaRPr lang="en-US" dirty="0"/>
          </a:p>
          <a:p>
            <a:r>
              <a:rPr lang="en-US" dirty="0"/>
              <a:t>I was able to model the character and retarget mocap into it.</a:t>
            </a:r>
          </a:p>
          <a:p>
            <a:endParaRPr lang="en-US" dirty="0"/>
          </a:p>
          <a:p>
            <a:r>
              <a:rPr lang="en-US" dirty="0"/>
              <a:t>But I still have to work on creating an environment like warehouse , for my character.</a:t>
            </a:r>
          </a:p>
          <a:p>
            <a:endParaRPr lang="en-US" dirty="0"/>
          </a:p>
          <a:p>
            <a:r>
              <a:rPr lang="en-US" dirty="0"/>
              <a:t>Further I can extend the story like on how the character will explore the world.</a:t>
            </a:r>
          </a:p>
        </p:txBody>
      </p:sp>
    </p:spTree>
    <p:extLst>
      <p:ext uri="{BB962C8B-B14F-4D97-AF65-F5344CB8AC3E}">
        <p14:creationId xmlns:p14="http://schemas.microsoft.com/office/powerpoint/2010/main" val="283285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4C8D-3674-AE45-AA11-75EB6F047FB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00F12FB2-ED68-F04E-A459-802BAAB0FB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6045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B2C0-8627-E942-919D-F96A94DDCE1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COOKIE THE GOLDEN SACK</a:t>
            </a:r>
          </a:p>
        </p:txBody>
      </p:sp>
      <p:pic>
        <p:nvPicPr>
          <p:cNvPr id="5" name="Content Placeholder 4">
            <a:extLst>
              <a:ext uri="{FF2B5EF4-FFF2-40B4-BE49-F238E27FC236}">
                <a16:creationId xmlns:a16="http://schemas.microsoft.com/office/drawing/2014/main" id="{A0AD0342-CB6D-7C42-AFCE-9A8ACBE19813}"/>
              </a:ext>
            </a:extLst>
          </p:cNvPr>
          <p:cNvPicPr>
            <a:picLocks noGrp="1" noChangeAspect="1"/>
          </p:cNvPicPr>
          <p:nvPr>
            <p:ph idx="1"/>
          </p:nvPr>
        </p:nvPicPr>
        <p:blipFill>
          <a:blip r:embed="rId2"/>
          <a:stretch>
            <a:fillRect/>
          </a:stretch>
        </p:blipFill>
        <p:spPr>
          <a:xfrm>
            <a:off x="3122022" y="1944189"/>
            <a:ext cx="7227778" cy="4517361"/>
          </a:xfrm>
        </p:spPr>
      </p:pic>
    </p:spTree>
    <p:extLst>
      <p:ext uri="{BB962C8B-B14F-4D97-AF65-F5344CB8AC3E}">
        <p14:creationId xmlns:p14="http://schemas.microsoft.com/office/powerpoint/2010/main" val="323256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E8A5-61E6-8A41-BE98-04F83D50864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ABOUT THE PROJECT</a:t>
            </a:r>
          </a:p>
        </p:txBody>
      </p:sp>
      <p:sp>
        <p:nvSpPr>
          <p:cNvPr id="3" name="Content Placeholder 2">
            <a:extLst>
              <a:ext uri="{FF2B5EF4-FFF2-40B4-BE49-F238E27FC236}">
                <a16:creationId xmlns:a16="http://schemas.microsoft.com/office/drawing/2014/main" id="{D13BB3BF-3CE6-A641-BB93-B90B50AE5FCD}"/>
              </a:ext>
            </a:extLst>
          </p:cNvPr>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My aim was to create a 3D model of any inanimate object and then apply recorded motion capture to that model. So, that the model could imitate the recorded movements.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For the final project I selected a flour sack as an inanimate object.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Main question that I was trying to answer was that how an inanimate object would imitate simple as well as complex human walking movements.</a:t>
            </a:r>
          </a:p>
          <a:p>
            <a:endParaRPr lang="en-US" sz="2000" dirty="0">
              <a:latin typeface="Times New Roman" panose="02020603050405020304" pitchFamily="18" charset="0"/>
              <a:cs typeface="Times New Roman" panose="02020603050405020304" pitchFamily="18" charset="0"/>
            </a:endParaRPr>
          </a:p>
          <a:p>
            <a:endParaRPr lang="en-US" dirty="0"/>
          </a:p>
          <a:p>
            <a:pPr marL="0" indent="0">
              <a:buNone/>
            </a:pPr>
            <a:endParaRPr lang="en-US" dirty="0"/>
          </a:p>
        </p:txBody>
      </p:sp>
    </p:spTree>
    <p:extLst>
      <p:ext uri="{BB962C8B-B14F-4D97-AF65-F5344CB8AC3E}">
        <p14:creationId xmlns:p14="http://schemas.microsoft.com/office/powerpoint/2010/main" val="75599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BD5E-2010-554E-8529-F608A09FBCC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TECHNIQUES AND SOFTWARE</a:t>
            </a:r>
          </a:p>
        </p:txBody>
      </p:sp>
      <p:sp>
        <p:nvSpPr>
          <p:cNvPr id="3" name="Content Placeholder 2">
            <a:extLst>
              <a:ext uri="{FF2B5EF4-FFF2-40B4-BE49-F238E27FC236}">
                <a16:creationId xmlns:a16="http://schemas.microsoft.com/office/drawing/2014/main" id="{EA1C8947-7D8C-7046-97C2-8B07FE0CFB13}"/>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To implement the idea, I recorded a motion capture using motive software in mocap studio.</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And Used Blender for modelling and rigging and retargeting the mocap.</a:t>
            </a:r>
          </a:p>
        </p:txBody>
      </p:sp>
    </p:spTree>
    <p:extLst>
      <p:ext uri="{BB962C8B-B14F-4D97-AF65-F5344CB8AC3E}">
        <p14:creationId xmlns:p14="http://schemas.microsoft.com/office/powerpoint/2010/main" val="59472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9077-2CD7-5F4A-B20B-B0524582FE2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INTENT OF MOCAP</a:t>
            </a:r>
          </a:p>
        </p:txBody>
      </p:sp>
      <p:sp>
        <p:nvSpPr>
          <p:cNvPr id="3" name="Content Placeholder 2">
            <a:extLst>
              <a:ext uri="{FF2B5EF4-FFF2-40B4-BE49-F238E27FC236}">
                <a16:creationId xmlns:a16="http://schemas.microsoft.com/office/drawing/2014/main" id="{1F87CBC1-AC7C-E342-9E81-0C2D1832D2A5}"/>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While I was recording, I imagined walking along the square and tried slow walking, walking across the diagonal of the square and other types of walking movements. I also tried walking with long steps.</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intent was simply to experience different types of walking movements so that I could use them in future.</a:t>
            </a:r>
          </a:p>
        </p:txBody>
      </p:sp>
    </p:spTree>
    <p:extLst>
      <p:ext uri="{BB962C8B-B14F-4D97-AF65-F5344CB8AC3E}">
        <p14:creationId xmlns:p14="http://schemas.microsoft.com/office/powerpoint/2010/main" val="54901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D595-965C-7242-BC59-94FE59CEC7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ORIGINAL SCRIPTING  OF CHARACTER</a:t>
            </a:r>
          </a:p>
        </p:txBody>
      </p:sp>
      <p:sp>
        <p:nvSpPr>
          <p:cNvPr id="3" name="Content Placeholder 2">
            <a:extLst>
              <a:ext uri="{FF2B5EF4-FFF2-40B4-BE49-F238E27FC236}">
                <a16:creationId xmlns:a16="http://schemas.microsoft.com/office/drawing/2014/main" id="{93F70F71-0C85-6740-BCDF-DBA0A4CF3131}"/>
              </a:ext>
            </a:extLst>
          </p:cNvPr>
          <p:cNvSpPr>
            <a:spLocks noGrp="1"/>
          </p:cNvSpPr>
          <p:nvPr>
            <p:ph idx="1"/>
          </p:nvPr>
        </p:nvSpPr>
        <p:spPr>
          <a:xfrm>
            <a:off x="2589212" y="2133600"/>
            <a:ext cx="8915400" cy="4724400"/>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I designed a flour sack who was lying in a warehouse since last few months. He was bored of his routine, so he decided to explore the human world all by himself. Because he doesn’t know anything about the outside world, so he is scared a bit. The name of the sack is cookie because it’s a flour sack and cookies are generally made of flour.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Since he is new to walking, he rarely knows the mechanism of walking and he is trying to practice the movements in the warehouse.</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 one who is practicing these movements is me, because I’m trying to retarget  recorded mocap to the character.</a:t>
            </a:r>
          </a:p>
        </p:txBody>
      </p:sp>
    </p:spTree>
    <p:extLst>
      <p:ext uri="{BB962C8B-B14F-4D97-AF65-F5344CB8AC3E}">
        <p14:creationId xmlns:p14="http://schemas.microsoft.com/office/powerpoint/2010/main" val="157768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CDCA-BF56-7945-808E-A62ACBB0292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STEPS INVOLVED</a:t>
            </a:r>
          </a:p>
        </p:txBody>
      </p:sp>
      <p:sp>
        <p:nvSpPr>
          <p:cNvPr id="3" name="Content Placeholder 2">
            <a:extLst>
              <a:ext uri="{FF2B5EF4-FFF2-40B4-BE49-F238E27FC236}">
                <a16:creationId xmlns:a16="http://schemas.microsoft.com/office/drawing/2014/main" id="{3B5D2392-D0C5-E044-996A-B815A53DC2C2}"/>
              </a:ext>
            </a:extLst>
          </p:cNvPr>
          <p:cNvSpPr>
            <a:spLocks noGrp="1"/>
          </p:cNvSpPr>
          <p:nvPr>
            <p:ph idx="1"/>
          </p:nvPr>
        </p:nvSpPr>
        <p:spPr/>
        <p:txBody>
          <a:bodyPr>
            <a:normAutofit fontScale="92500" lnSpcReduction="20000"/>
          </a:bodyPr>
          <a:lstStyle/>
          <a:p>
            <a:r>
              <a:rPr lang="en-US" dirty="0">
                <a:solidFill>
                  <a:schemeClr val="tx1"/>
                </a:solidFill>
                <a:latin typeface="Times New Roman" panose="02020603050405020304" pitchFamily="18" charset="0"/>
                <a:cs typeface="Times New Roman" panose="02020603050405020304" pitchFamily="18" charset="0"/>
              </a:rPr>
              <a:t>3D Modelling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UV Un Wrapping</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Creating the texture</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Texturing the character</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Rigging the character</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Retargeting Mocap  to the character</a:t>
            </a:r>
          </a:p>
        </p:txBody>
      </p:sp>
    </p:spTree>
    <p:extLst>
      <p:ext uri="{BB962C8B-B14F-4D97-AF65-F5344CB8AC3E}">
        <p14:creationId xmlns:p14="http://schemas.microsoft.com/office/powerpoint/2010/main" val="370591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C498-1C1F-E142-B255-F5CB775C5EA5}"/>
              </a:ext>
            </a:extLst>
          </p:cNvPr>
          <p:cNvSpPr>
            <a:spLocks noGrp="1"/>
          </p:cNvSpPr>
          <p:nvPr>
            <p:ph type="title"/>
          </p:nvPr>
        </p:nvSpPr>
        <p:spPr/>
        <p:txBody>
          <a:bodyPr/>
          <a:lstStyle/>
          <a:p>
            <a:pPr algn="ctr"/>
            <a:r>
              <a:rPr lang="en-US" dirty="0"/>
              <a:t>CHALLENGES</a:t>
            </a:r>
          </a:p>
        </p:txBody>
      </p:sp>
      <p:sp>
        <p:nvSpPr>
          <p:cNvPr id="3" name="Content Placeholder 2">
            <a:extLst>
              <a:ext uri="{FF2B5EF4-FFF2-40B4-BE49-F238E27FC236}">
                <a16:creationId xmlns:a16="http://schemas.microsoft.com/office/drawing/2014/main" id="{9A5EA3F1-F914-E244-9212-BF515191E799}"/>
              </a:ext>
            </a:extLst>
          </p:cNvPr>
          <p:cNvSpPr>
            <a:spLocks noGrp="1"/>
          </p:cNvSpPr>
          <p:nvPr>
            <p:ph idx="1"/>
          </p:nvPr>
        </p:nvSpPr>
        <p:spPr/>
        <p:txBody>
          <a:bodyPr>
            <a:normAutofit lnSpcReduction="10000"/>
          </a:bodyPr>
          <a:lstStyle/>
          <a:p>
            <a:r>
              <a:rPr lang="en-US" dirty="0">
                <a:solidFill>
                  <a:schemeClr val="tx1"/>
                </a:solidFill>
              </a:rPr>
              <a:t>Rigging the the character in such a way so that it copies human movement was tough choice.</a:t>
            </a:r>
          </a:p>
          <a:p>
            <a:endParaRPr lang="en-US" dirty="0">
              <a:solidFill>
                <a:schemeClr val="tx1"/>
              </a:solidFill>
            </a:endParaRPr>
          </a:p>
          <a:p>
            <a:r>
              <a:rPr lang="en-US" dirty="0">
                <a:solidFill>
                  <a:schemeClr val="tx1"/>
                </a:solidFill>
              </a:rPr>
              <a:t>While I was rigging the character, I wasn’t sure that how it will behave after retargeting.</a:t>
            </a:r>
          </a:p>
          <a:p>
            <a:pPr marL="0" indent="0">
              <a:buNone/>
            </a:pPr>
            <a:endParaRPr lang="en-US" dirty="0">
              <a:solidFill>
                <a:schemeClr val="tx1"/>
              </a:solidFill>
            </a:endParaRPr>
          </a:p>
          <a:p>
            <a:r>
              <a:rPr lang="en-US" dirty="0">
                <a:solidFill>
                  <a:schemeClr val="tx1"/>
                </a:solidFill>
              </a:rPr>
              <a:t>The model was rigged but retargeting using </a:t>
            </a:r>
            <a:r>
              <a:rPr lang="en-US" dirty="0" err="1">
                <a:solidFill>
                  <a:schemeClr val="tx1"/>
                </a:solidFill>
              </a:rPr>
              <a:t>rokoko</a:t>
            </a:r>
            <a:r>
              <a:rPr lang="en-US" dirty="0">
                <a:solidFill>
                  <a:schemeClr val="tx1"/>
                </a:solidFill>
              </a:rPr>
              <a:t> tool was quite difficult for this character and copying constraints wasn’t working either.</a:t>
            </a:r>
          </a:p>
          <a:p>
            <a:pPr marL="0" indent="0">
              <a:buNone/>
            </a:pPr>
            <a:endParaRPr lang="en-US" dirty="0">
              <a:solidFill>
                <a:schemeClr val="tx1"/>
              </a:solidFill>
            </a:endParaRPr>
          </a:p>
          <a:p>
            <a:r>
              <a:rPr lang="en-US" dirty="0">
                <a:solidFill>
                  <a:schemeClr val="tx1"/>
                </a:solidFill>
              </a:rPr>
              <a:t>Retargeting using </a:t>
            </a:r>
            <a:r>
              <a:rPr lang="en-US" dirty="0" err="1">
                <a:solidFill>
                  <a:schemeClr val="tx1"/>
                </a:solidFill>
              </a:rPr>
              <a:t>rokoko</a:t>
            </a:r>
            <a:r>
              <a:rPr lang="en-US" dirty="0">
                <a:solidFill>
                  <a:schemeClr val="tx1"/>
                </a:solidFill>
              </a:rPr>
              <a:t> tools is easy when the target object has the same skeleton as the source.</a:t>
            </a:r>
          </a:p>
          <a:p>
            <a:pPr marL="0" indent="0">
              <a:buNone/>
            </a:pPr>
            <a:endParaRPr lang="en-US" dirty="0"/>
          </a:p>
        </p:txBody>
      </p:sp>
    </p:spTree>
    <p:extLst>
      <p:ext uri="{BB962C8B-B14F-4D97-AF65-F5344CB8AC3E}">
        <p14:creationId xmlns:p14="http://schemas.microsoft.com/office/powerpoint/2010/main" val="402568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FCB6-5E0D-7548-BB8D-CF4FFE28082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Was I able to Achieve my target?</a:t>
            </a:r>
          </a:p>
        </p:txBody>
      </p:sp>
      <p:sp>
        <p:nvSpPr>
          <p:cNvPr id="3" name="Content Placeholder 2">
            <a:extLst>
              <a:ext uri="{FF2B5EF4-FFF2-40B4-BE49-F238E27FC236}">
                <a16:creationId xmlns:a16="http://schemas.microsoft.com/office/drawing/2014/main" id="{08774A68-F533-3249-890B-E91C74806D80}"/>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 was able to achieve my target but movements generated are so slow.</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 really need to improve the quality of the movements generated.</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The movements generated are slightly different from what I thought.</a:t>
            </a:r>
          </a:p>
          <a:p>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688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2531</TotalTime>
  <Words>513</Words>
  <Application>Microsoft Macintosh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FINAL PROJECT</vt:lpstr>
      <vt:lpstr>COOKIE THE GOLDEN SACK</vt:lpstr>
      <vt:lpstr>ABOUT THE PROJECT</vt:lpstr>
      <vt:lpstr>TECHNIQUES AND SOFTWARE</vt:lpstr>
      <vt:lpstr>INTENT OF MOCAP</vt:lpstr>
      <vt:lpstr>ORIGINAL SCRIPTING  OF CHARACTER</vt:lpstr>
      <vt:lpstr>STEPS INVOLVED</vt:lpstr>
      <vt:lpstr>CHALLENGES</vt:lpstr>
      <vt:lpstr>Was I able to Achieve my target?</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mishra</dc:creator>
  <cp:lastModifiedBy>shreya mishra</cp:lastModifiedBy>
  <cp:revision>18</cp:revision>
  <dcterms:created xsi:type="dcterms:W3CDTF">2022-11-30T12:24:36Z</dcterms:created>
  <dcterms:modified xsi:type="dcterms:W3CDTF">2022-12-02T06:35:43Z</dcterms:modified>
</cp:coreProperties>
</file>