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3" autoAdjust="0"/>
    <p:restoredTop sz="94660"/>
  </p:normalViewPr>
  <p:slideViewPr>
    <p:cSldViewPr snapToGrid="0">
      <p:cViewPr>
        <p:scale>
          <a:sx n="71" d="100"/>
          <a:sy n="71" d="100"/>
        </p:scale>
        <p:origin x="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18C5E76-764B-466D-89DF-DEA7AAF0B5EB}"/>
              </a:ext>
            </a:extLst>
          </p:cNvPr>
          <p:cNvSpPr/>
          <p:nvPr userDrawn="1"/>
        </p:nvSpPr>
        <p:spPr>
          <a:xfrm>
            <a:off x="0" y="295835"/>
            <a:ext cx="242047" cy="605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A292800-0C60-4B4E-87CD-7BBDE108A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75" y="295275"/>
            <a:ext cx="6508937" cy="606425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F9E8E59-8993-4FD8-B724-916CD05A7E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499" y="1546224"/>
            <a:ext cx="7798547" cy="40746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45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90CF-73E5-401D-8AAB-D9C35FF5D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Midterm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B2287-78AE-4BA0-AFD0-48F70D248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Group members: </a:t>
            </a:r>
          </a:p>
          <a:p>
            <a:r>
              <a:rPr lang="en-US" altLang="zh-CN" dirty="0"/>
              <a:t>Dong Zhanqian, Zhou Xuanxuan, Zhang Zhengdao,</a:t>
            </a:r>
          </a:p>
          <a:p>
            <a:r>
              <a:rPr lang="en-US" altLang="zh-CN" dirty="0"/>
              <a:t>Liu Shiqing, Teng Kimhan, Borey Cheng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6CEC90-C9F7-4E5C-B05E-BD72A7AA3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04009-9A04-45F5-83B8-2CA7B62DC1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3682" y="1546224"/>
            <a:ext cx="9372599" cy="4383929"/>
          </a:xfrm>
        </p:spPr>
        <p:txBody>
          <a:bodyPr/>
          <a:lstStyle/>
          <a:p>
            <a:r>
              <a:rPr lang="en-US" altLang="zh-CN" dirty="0"/>
              <a:t>Requirement implement</a:t>
            </a:r>
          </a:p>
          <a:p>
            <a:pPr lvl="1"/>
            <a:r>
              <a:rPr lang="en-US" altLang="zh-CN" dirty="0"/>
              <a:t>For online customer</a:t>
            </a:r>
          </a:p>
          <a:p>
            <a:pPr lvl="1"/>
            <a:r>
              <a:rPr lang="en-US" altLang="zh-CN" dirty="0"/>
              <a:t>For manager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Database design</a:t>
            </a:r>
          </a:p>
          <a:p>
            <a:pPr lvl="1"/>
            <a:r>
              <a:rPr lang="en-US" altLang="zh-CN" dirty="0"/>
              <a:t>diagram</a:t>
            </a:r>
          </a:p>
          <a:p>
            <a:endParaRPr lang="en-US" altLang="zh-CN" dirty="0"/>
          </a:p>
          <a:p>
            <a:r>
              <a:rPr lang="en-US" altLang="zh-CN" dirty="0"/>
              <a:t>Schedule and labor divide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5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CA2EBC-EE6D-4212-9A90-91B4702A5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Requirement implement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0E1D6-0045-41DC-861B-8AD413058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8593" y="1391676"/>
            <a:ext cx="8968442" cy="4074647"/>
          </a:xfrm>
        </p:spPr>
        <p:txBody>
          <a:bodyPr/>
          <a:lstStyle/>
          <a:p>
            <a:r>
              <a:rPr lang="en-US" altLang="zh-CN" dirty="0"/>
              <a:t>surf the goods page and consult the discount goods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972316-5414-4334-A6E1-D5EB5C49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18" y="2304770"/>
            <a:ext cx="3295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94C681-2062-42EC-9C15-90E2EC4E03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Requirement implement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0FEFD-796F-47A7-B450-71CD70EDA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5486" y="1391676"/>
            <a:ext cx="7798547" cy="4074647"/>
          </a:xfrm>
        </p:spPr>
        <p:txBody>
          <a:bodyPr/>
          <a:lstStyle/>
          <a:p>
            <a:r>
              <a:rPr lang="en-US" altLang="zh-CN" dirty="0"/>
              <a:t>add goods into the virtual track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76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2D5551-DAA2-4B4F-8B13-A46E6C800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Requirement implement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89090-B732-4BA6-B23E-BA11178E6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make an order of the goods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A6F32-ADA5-4B37-8803-80FB6C15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67" y="2339976"/>
            <a:ext cx="3105150" cy="2971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E805C6-30F6-48A6-AABD-D704006B8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25" y="2339976"/>
            <a:ext cx="2543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38E185-F48F-49B2-A9B3-2103B6CE1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Requirement implement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B4F8D-6735-4AA3-9211-EE740B9A0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check the delivery condition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5F97F1-FBCC-4A65-A8C9-08702D8D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68" y="2416176"/>
            <a:ext cx="3181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2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B2BCC9-D39A-45F8-A032-BA6A32B8D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Requirement implement</a:t>
            </a:r>
          </a:p>
        </p:txBody>
      </p:sp>
    </p:spTree>
    <p:extLst>
      <p:ext uri="{BB962C8B-B14F-4D97-AF65-F5344CB8AC3E}">
        <p14:creationId xmlns:p14="http://schemas.microsoft.com/office/powerpoint/2010/main" val="3401943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72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Trebuchet MS</vt:lpstr>
      <vt:lpstr>Wingdings 3</vt:lpstr>
      <vt:lpstr>平面</vt:lpstr>
      <vt:lpstr>Midterm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Qing Liu</dc:creator>
  <cp:lastModifiedBy>Qing Liu</cp:lastModifiedBy>
  <cp:revision>7</cp:revision>
  <dcterms:created xsi:type="dcterms:W3CDTF">2019-04-08T15:37:08Z</dcterms:created>
  <dcterms:modified xsi:type="dcterms:W3CDTF">2019-04-09T01:51:42Z</dcterms:modified>
</cp:coreProperties>
</file>