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5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86A1-3B82-415E-BFBB-ABC9A9648583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93FF-E286-4CF3-ACB1-40CB64A0E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729A-3759-4767-9379-FD099B954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new-retailing chain store management and sales</a:t>
            </a:r>
            <a:br>
              <a:rPr lang="en-US" altLang="zh-CN" dirty="0">
                <a:latin typeface="Palatino Linotype" panose="02040502050505030304" pitchFamily="18" charset="0"/>
              </a:rPr>
            </a:b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C3D15-C5C8-4240-9AEF-EB34B6E7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GROUP 104</a:t>
            </a:r>
          </a:p>
          <a:p>
            <a:r>
              <a:rPr lang="zh-CN" altLang="en-US" dirty="0"/>
              <a:t>董展潜，刘世晴，詹正道，邹萱萱</a:t>
            </a:r>
          </a:p>
        </p:txBody>
      </p:sp>
    </p:spTree>
    <p:extLst>
      <p:ext uri="{BB962C8B-B14F-4D97-AF65-F5344CB8AC3E}">
        <p14:creationId xmlns:p14="http://schemas.microsoft.com/office/powerpoint/2010/main" val="21397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4D7677-1B60-467E-9F5A-47484819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66" y="1233625"/>
            <a:ext cx="7511257" cy="498962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CB7D0DF-D469-47B3-B022-0CE8F4A08E1D}"/>
              </a:ext>
            </a:extLst>
          </p:cNvPr>
          <p:cNvSpPr txBox="1">
            <a:spLocks/>
          </p:cNvSpPr>
          <p:nvPr/>
        </p:nvSpPr>
        <p:spPr>
          <a:xfrm>
            <a:off x="653141" y="281126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Warehouse &amp; its staff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86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B21ED1-5DC0-4942-93C5-DC6B6A1F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07" y="1221575"/>
            <a:ext cx="8453652" cy="537363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D95047-AC68-4E33-AC20-4761C4CA6623}"/>
              </a:ext>
            </a:extLst>
          </p:cNvPr>
          <p:cNvSpPr txBox="1">
            <a:spLocks/>
          </p:cNvSpPr>
          <p:nvPr/>
        </p:nvSpPr>
        <p:spPr>
          <a:xfrm>
            <a:off x="599875" y="352147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Warehouse &amp; goods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1D1F48-AB1B-49A5-9703-614922B4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2" y="1473694"/>
            <a:ext cx="10431296" cy="439583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13CD51E-9222-4C7F-A258-CC226D04771A}"/>
              </a:ext>
            </a:extLst>
          </p:cNvPr>
          <p:cNvSpPr txBox="1">
            <a:spLocks/>
          </p:cNvSpPr>
          <p:nvPr/>
        </p:nvSpPr>
        <p:spPr>
          <a:xfrm>
            <a:off x="741918" y="613024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Shopping &amp; delivering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05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5450-C613-430D-BE28-CDAFC425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TRIgger</a:t>
            </a:r>
            <a:r>
              <a:rPr lang="en-US" altLang="zh-CN" dirty="0"/>
              <a:t> &amp; process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E8CD1-351C-4803-A24A-A7D9554E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36" y="3249227"/>
            <a:ext cx="2130738" cy="2695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021327-05FE-4428-B019-BB9559EB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86" y="3647319"/>
            <a:ext cx="2512538" cy="2278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46E48-AFE1-47E6-BE70-B9EF3ABD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88" y="744984"/>
            <a:ext cx="1701784" cy="284367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A93A3B-A635-4C8E-BCFD-8A68097DDEAC}"/>
              </a:ext>
            </a:extLst>
          </p:cNvPr>
          <p:cNvCxnSpPr>
            <a:cxnSpLocks/>
          </p:cNvCxnSpPr>
          <p:nvPr/>
        </p:nvCxnSpPr>
        <p:spPr>
          <a:xfrm flipV="1">
            <a:off x="5273336" y="4903596"/>
            <a:ext cx="2787588" cy="293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1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AB1BB-45EC-4564-930D-1E1C15EE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C05A9F-5C32-4CF0-A984-76387FFA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47" y="2218926"/>
            <a:ext cx="7042381" cy="28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CED9A6-E3AD-4D84-87BD-4406F7FA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80" y="2041864"/>
            <a:ext cx="7688154" cy="30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B2A2F9-0624-43A1-B049-21B4D5F2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4" y="1216241"/>
            <a:ext cx="5013349" cy="1047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7A075-7E94-4588-855A-B3B0F236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35" y="2735581"/>
            <a:ext cx="6834398" cy="531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464722-B4CE-44BA-AB2A-A0C0D3BD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834" y="3738757"/>
            <a:ext cx="5049043" cy="10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6468-311D-4BEF-89EA-8E683F7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595A44-E462-4D6C-B802-22CE834172EE}"/>
              </a:ext>
            </a:extLst>
          </p:cNvPr>
          <p:cNvSpPr txBox="1"/>
          <p:nvPr/>
        </p:nvSpPr>
        <p:spPr>
          <a:xfrm>
            <a:off x="1699965" y="2278075"/>
            <a:ext cx="9121914" cy="2301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replenish goods in the warehouse,</a:t>
            </a:r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view the left amount of goods in the warehouse,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view the left volume of shelf to estimate the amount to purchase,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make a purchase order,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 record will also be update in the </a:t>
            </a:r>
            <a:r>
              <a:rPr lang="en-US" altLang="zh-CN" sz="1600" dirty="0" err="1"/>
              <a:t>goods_in_warehouse</a:t>
            </a:r>
            <a:r>
              <a:rPr lang="en-US" altLang="zh-CN" sz="1600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37883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A0F483-4818-4C96-A05A-CE0BC097255F}"/>
              </a:ext>
            </a:extLst>
          </p:cNvPr>
          <p:cNvSpPr txBox="1"/>
          <p:nvPr/>
        </p:nvSpPr>
        <p:spPr>
          <a:xfrm>
            <a:off x="1873190" y="1606858"/>
            <a:ext cx="8584706" cy="234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revise the discounts of goods,</a:t>
            </a:r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view the goods close to the expire date,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view the profits of different goods and sold amount of different goods,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make sure which goods to be discounted,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Finally he view and revise the discount rate of certain goods.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394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260E3-3023-4A73-9123-AA944FBB3A7C}"/>
              </a:ext>
            </a:extLst>
          </p:cNvPr>
          <p:cNvSpPr txBox="1"/>
          <p:nvPr/>
        </p:nvSpPr>
        <p:spPr>
          <a:xfrm>
            <a:off x="2272683" y="222829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add or revise another manager or deliverer,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013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FEAF-87CA-4792-8459-C623893D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dirty="0"/>
              <a:t>purpose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1DA42-26E3-46F8-BC9D-37581196646D}"/>
              </a:ext>
            </a:extLst>
          </p:cNvPr>
          <p:cNvSpPr txBox="1"/>
          <p:nvPr/>
        </p:nvSpPr>
        <p:spPr>
          <a:xfrm>
            <a:off x="1473093" y="2876365"/>
            <a:ext cx="895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city-wise new-retailing chain store management system to a company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663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2C8099-3D8F-4D89-B04A-A0CC48243187}"/>
              </a:ext>
            </a:extLst>
          </p:cNvPr>
          <p:cNvSpPr txBox="1"/>
          <p:nvPr/>
        </p:nvSpPr>
        <p:spPr>
          <a:xfrm>
            <a:off x="1615736" y="1669002"/>
            <a:ext cx="8257389" cy="260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If a customer wants to buy goods,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surfs goods according to types or category,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searches certain kinds of goods by key word,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adds goods into the shopping cart,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He buys the goods in shopping cart,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Finally he views the current orders and confirms receipt after receiving the goods.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53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C04E-16EA-4CAB-9F8C-782CB8FA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799-2327-4F94-9325-BE332FF19261}"/>
              </a:ext>
            </a:extLst>
          </p:cNvPr>
          <p:cNvSpPr txBox="1"/>
          <p:nvPr/>
        </p:nvSpPr>
        <p:spPr>
          <a:xfrm>
            <a:off x="1704513" y="2283767"/>
            <a:ext cx="5267789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Data Crawling – Selenium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generating – Faker, Random</a:t>
            </a:r>
          </a:p>
        </p:txBody>
      </p:sp>
    </p:spTree>
    <p:extLst>
      <p:ext uri="{BB962C8B-B14F-4D97-AF65-F5344CB8AC3E}">
        <p14:creationId xmlns:p14="http://schemas.microsoft.com/office/powerpoint/2010/main" val="254443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620179-CC81-4871-B7D9-3CFC275CFC89}"/>
              </a:ext>
            </a:extLst>
          </p:cNvPr>
          <p:cNvSpPr txBox="1"/>
          <p:nvPr/>
        </p:nvSpPr>
        <p:spPr>
          <a:xfrm>
            <a:off x="3977196" y="290578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Thank you &amp; questions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9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200DFC-D6CC-47AE-B291-CE1287D1A370}"/>
              </a:ext>
            </a:extLst>
          </p:cNvPr>
          <p:cNvSpPr txBox="1"/>
          <p:nvPr/>
        </p:nvSpPr>
        <p:spPr>
          <a:xfrm>
            <a:off x="1701553" y="1305017"/>
            <a:ext cx="8788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manager to manage the staff and stored goods, and arrange sales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customer to surf and buy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deliverer and cashier to use in their daily work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40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E2FC-05ED-41BB-8566-5B39167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users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D8174-C7F3-46A8-8DEF-64719EED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80" y="2150046"/>
            <a:ext cx="5384046" cy="33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4F58-8756-467C-A148-84490C4A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9BFFC5-C92B-4C67-84FB-816AACBD3408}"/>
              </a:ext>
            </a:extLst>
          </p:cNvPr>
          <p:cNvSpPr txBox="1"/>
          <p:nvPr/>
        </p:nvSpPr>
        <p:spPr>
          <a:xfrm>
            <a:off x="1580225" y="2352583"/>
            <a:ext cx="8371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Users use application to access to the database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passwords are hashed before being stored into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master database is built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77895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958F48-673E-45FC-B349-8452FDE0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620474"/>
            <a:ext cx="7856901" cy="876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538DD5-11E5-43E3-8E1C-2CED3990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54" y="2031582"/>
            <a:ext cx="8733277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E7A0AB-E616-4F37-8EA7-83509CCA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78" y="4044722"/>
            <a:ext cx="8687553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C431-BDF1-44C8-87C5-C0B4CCC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5FAC73-6C69-4592-8F95-57F75AB7B16F}"/>
              </a:ext>
            </a:extLst>
          </p:cNvPr>
          <p:cNvSpPr txBox="1"/>
          <p:nvPr/>
        </p:nvSpPr>
        <p:spPr>
          <a:xfrm>
            <a:off x="3826277" y="958788"/>
            <a:ext cx="735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using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Asynchronous Replication to backup the database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39450-F6F9-480D-8F8C-445B76B7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55" y="2500258"/>
            <a:ext cx="4724307" cy="3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F5DA-AD3D-4AFD-A5A6-58A5EE6708CA}"/>
              </a:ext>
            </a:extLst>
          </p:cNvPr>
          <p:cNvSpPr txBox="1">
            <a:spLocks/>
          </p:cNvSpPr>
          <p:nvPr/>
        </p:nvSpPr>
        <p:spPr>
          <a:xfrm>
            <a:off x="1143001" y="893685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Brief intro to Database Tables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FEA11-1B21-40CC-BEFC-D1E10E36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7" y="1874334"/>
            <a:ext cx="6995204" cy="43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41F64A-E3DB-4BC2-8FDB-B4CFA3FE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63" y="598095"/>
            <a:ext cx="7376154" cy="544315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67EDFF4-C014-466F-BC8C-7A26818B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7" y="147962"/>
            <a:ext cx="9905998" cy="1905000"/>
          </a:xfrm>
        </p:spPr>
        <p:txBody>
          <a:bodyPr/>
          <a:lstStyle/>
          <a:p>
            <a:r>
              <a:rPr lang="en-US" altLang="zh-CN" dirty="0"/>
              <a:t>different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85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116</TotalTime>
  <Words>341</Words>
  <Application>Microsoft Office PowerPoint</Application>
  <PresentationFormat>宽屏</PresentationFormat>
  <Paragraphs>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Century Gothic</vt:lpstr>
      <vt:lpstr>Palatino Linotype</vt:lpstr>
      <vt:lpstr>网状</vt:lpstr>
      <vt:lpstr>new-retailing chain store management and sales </vt:lpstr>
      <vt:lpstr>explicit purpose</vt:lpstr>
      <vt:lpstr>PowerPoint 演示文稿</vt:lpstr>
      <vt:lpstr>potential users</vt:lpstr>
      <vt:lpstr>security</vt:lpstr>
      <vt:lpstr>PowerPoint 演示文稿</vt:lpstr>
      <vt:lpstr>Reliability</vt:lpstr>
      <vt:lpstr>PowerPoint 演示文稿</vt:lpstr>
      <vt:lpstr>different users</vt:lpstr>
      <vt:lpstr>PowerPoint 演示文稿</vt:lpstr>
      <vt:lpstr>PowerPoint 演示文稿</vt:lpstr>
      <vt:lpstr>PowerPoint 演示文稿</vt:lpstr>
      <vt:lpstr>TRIgger &amp; process</vt:lpstr>
      <vt:lpstr>requirements</vt:lpstr>
      <vt:lpstr>PowerPoint 演示文稿</vt:lpstr>
      <vt:lpstr>PowerPoint 演示文稿</vt:lpstr>
      <vt:lpstr>Example</vt:lpstr>
      <vt:lpstr>PowerPoint 演示文稿</vt:lpstr>
      <vt:lpstr>PowerPoint 演示文稿</vt:lpstr>
      <vt:lpstr>PowerPoint 演示文稿</vt:lpstr>
      <vt:lpstr>TOOLS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new-retailing chain store management and sales</dc:title>
  <dc:creator>void</dc:creator>
  <cp:lastModifiedBy> </cp:lastModifiedBy>
  <cp:revision>14</cp:revision>
  <dcterms:created xsi:type="dcterms:W3CDTF">2019-05-20T01:25:25Z</dcterms:created>
  <dcterms:modified xsi:type="dcterms:W3CDTF">2019-05-21T12:04:57Z</dcterms:modified>
</cp:coreProperties>
</file>