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452" r:id="rId3"/>
    <p:sldId id="453" r:id="rId4"/>
    <p:sldId id="454" r:id="rId5"/>
    <p:sldId id="455" r:id="rId6"/>
    <p:sldId id="456" r:id="rId7"/>
    <p:sldId id="422" r:id="rId8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4F81BD"/>
    <a:srgbClr val="FFC000"/>
    <a:srgbClr val="CC9900"/>
    <a:srgbClr val="663300"/>
    <a:srgbClr val="1F497D"/>
    <a:srgbClr val="101E33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33" d="100"/>
          <a:sy n="133" d="100"/>
        </p:scale>
        <p:origin x="109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 GUI_3.0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E58F-C30D-4E83-A978-BA468227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B3550-20C3-405C-BED1-3D70B69C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 tab select function</a:t>
            </a:r>
          </a:p>
          <a:p>
            <a:r>
              <a:rPr lang="en-US" altLang="zh-CN" dirty="0"/>
              <a:t>Add two new modules, one for parameter estimation and one for SOH/SOC display</a:t>
            </a:r>
          </a:p>
          <a:p>
            <a:r>
              <a:rPr lang="en-US" altLang="zh-CN" dirty="0"/>
              <a:t>Try to use a Pie map to dynamically show the SOH/SOC</a:t>
            </a:r>
          </a:p>
        </p:txBody>
      </p:sp>
    </p:spTree>
    <p:extLst>
      <p:ext uri="{BB962C8B-B14F-4D97-AF65-F5344CB8AC3E}">
        <p14:creationId xmlns:p14="http://schemas.microsoft.com/office/powerpoint/2010/main" val="4533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1FE71-792A-4DFA-83B5-EEEFF0D1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I/V data collection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094838-F678-4225-9DD9-8ECCD790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55" y="771550"/>
            <a:ext cx="5971957" cy="39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1530-64DB-40C9-B66C-7D0DB342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D48C2B-CB18-4238-A089-E7A04D94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98" y="819326"/>
            <a:ext cx="6126188" cy="40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8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B764A-D99C-440C-944A-6882A32A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SOC/</a:t>
            </a:r>
            <a:r>
              <a:rPr lang="en-US" altLang="zh-CN"/>
              <a:t>SOH Display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E0BE91-8DD4-4CDE-95DC-6B9463834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771550"/>
            <a:ext cx="6192688" cy="4100712"/>
          </a:xfrm>
        </p:spPr>
      </p:pic>
    </p:spTree>
    <p:extLst>
      <p:ext uri="{BB962C8B-B14F-4D97-AF65-F5344CB8AC3E}">
        <p14:creationId xmlns:p14="http://schemas.microsoft.com/office/powerpoint/2010/main" val="9406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66372</TotalTime>
  <Words>54</Words>
  <Application>Microsoft Office PowerPoint</Application>
  <PresentationFormat>全屏显示(16:9)</PresentationFormat>
  <Paragraphs>11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Improvements</vt:lpstr>
      <vt:lpstr>I/V data collection</vt:lpstr>
      <vt:lpstr>Parameters</vt:lpstr>
      <vt:lpstr>SOC/SOH Display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魏 子淏</cp:lastModifiedBy>
  <cp:revision>1630</cp:revision>
  <cp:lastPrinted>2018-04-18T08:43:27Z</cp:lastPrinted>
  <dcterms:created xsi:type="dcterms:W3CDTF">2016-11-08T07:17:42Z</dcterms:created>
  <dcterms:modified xsi:type="dcterms:W3CDTF">2021-06-30T06:12:59Z</dcterms:modified>
</cp:coreProperties>
</file>