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handoutMasterIdLst>
    <p:handoutMasterId r:id="rId12"/>
  </p:handoutMasterIdLst>
  <p:sldIdLst>
    <p:sldId id="452" r:id="rId3"/>
    <p:sldId id="453" r:id="rId4"/>
    <p:sldId id="454" r:id="rId5"/>
    <p:sldId id="456" r:id="rId6"/>
    <p:sldId id="455" r:id="rId7"/>
    <p:sldId id="458" r:id="rId8"/>
    <p:sldId id="457" r:id="rId9"/>
    <p:sldId id="422" r:id="rId10"/>
  </p:sldIdLst>
  <p:sldSz cx="9144000" cy="5143500" type="screen16x9"/>
  <p:notesSz cx="9874250" cy="6797675"/>
  <p:defaultTextStyle>
    <a:defPPr>
      <a:defRPr lang="zh-CN"/>
    </a:defPPr>
    <a:lvl1pPr marL="0" algn="l" defTabSz="914353" rtl="0" eaLnBrk="1" latinLnBrk="0" hangingPunct="1">
      <a:defRPr sz="1900" kern="1200">
        <a:solidFill>
          <a:schemeClr val="tx1"/>
        </a:solidFill>
        <a:latin typeface="+mn-lt"/>
        <a:ea typeface="+mn-ea"/>
        <a:cs typeface="+mn-cs"/>
      </a:defRPr>
    </a:lvl1pPr>
    <a:lvl2pPr marL="457176" algn="l" defTabSz="914353" rtl="0" eaLnBrk="1" latinLnBrk="0" hangingPunct="1">
      <a:defRPr sz="1900" kern="1200">
        <a:solidFill>
          <a:schemeClr val="tx1"/>
        </a:solidFill>
        <a:latin typeface="+mn-lt"/>
        <a:ea typeface="+mn-ea"/>
        <a:cs typeface="+mn-cs"/>
      </a:defRPr>
    </a:lvl2pPr>
    <a:lvl3pPr marL="914353" algn="l" defTabSz="914353" rtl="0" eaLnBrk="1" latinLnBrk="0" hangingPunct="1">
      <a:defRPr sz="1900" kern="1200">
        <a:solidFill>
          <a:schemeClr val="tx1"/>
        </a:solidFill>
        <a:latin typeface="+mn-lt"/>
        <a:ea typeface="+mn-ea"/>
        <a:cs typeface="+mn-cs"/>
      </a:defRPr>
    </a:lvl3pPr>
    <a:lvl4pPr marL="1371528" algn="l" defTabSz="914353" rtl="0" eaLnBrk="1" latinLnBrk="0" hangingPunct="1">
      <a:defRPr sz="1900" kern="1200">
        <a:solidFill>
          <a:schemeClr val="tx1"/>
        </a:solidFill>
        <a:latin typeface="+mn-lt"/>
        <a:ea typeface="+mn-ea"/>
        <a:cs typeface="+mn-cs"/>
      </a:defRPr>
    </a:lvl4pPr>
    <a:lvl5pPr marL="1828705" algn="l" defTabSz="914353" rtl="0" eaLnBrk="1" latinLnBrk="0" hangingPunct="1">
      <a:defRPr sz="1900" kern="1200">
        <a:solidFill>
          <a:schemeClr val="tx1"/>
        </a:solidFill>
        <a:latin typeface="+mn-lt"/>
        <a:ea typeface="+mn-ea"/>
        <a:cs typeface="+mn-cs"/>
      </a:defRPr>
    </a:lvl5pPr>
    <a:lvl6pPr marL="2285881" algn="l" defTabSz="914353" rtl="0" eaLnBrk="1" latinLnBrk="0" hangingPunct="1">
      <a:defRPr sz="1900" kern="1200">
        <a:solidFill>
          <a:schemeClr val="tx1"/>
        </a:solidFill>
        <a:latin typeface="+mn-lt"/>
        <a:ea typeface="+mn-ea"/>
        <a:cs typeface="+mn-cs"/>
      </a:defRPr>
    </a:lvl6pPr>
    <a:lvl7pPr marL="2743058" algn="l" defTabSz="914353" rtl="0" eaLnBrk="1" latinLnBrk="0" hangingPunct="1">
      <a:defRPr sz="1900" kern="1200">
        <a:solidFill>
          <a:schemeClr val="tx1"/>
        </a:solidFill>
        <a:latin typeface="+mn-lt"/>
        <a:ea typeface="+mn-ea"/>
        <a:cs typeface="+mn-cs"/>
      </a:defRPr>
    </a:lvl7pPr>
    <a:lvl8pPr marL="3200233" algn="l" defTabSz="914353" rtl="0" eaLnBrk="1" latinLnBrk="0" hangingPunct="1">
      <a:defRPr sz="1900" kern="1200">
        <a:solidFill>
          <a:schemeClr val="tx1"/>
        </a:solidFill>
        <a:latin typeface="+mn-lt"/>
        <a:ea typeface="+mn-ea"/>
        <a:cs typeface="+mn-cs"/>
      </a:defRPr>
    </a:lvl8pPr>
    <a:lvl9pPr marL="3657409" algn="l" defTabSz="914353"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620" userDrawn="1">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385D8A"/>
    <a:srgbClr val="4F81BD"/>
    <a:srgbClr val="FFC000"/>
    <a:srgbClr val="CC9900"/>
    <a:srgbClr val="663300"/>
    <a:srgbClr val="1F497D"/>
    <a:srgbClr val="101E33"/>
    <a:srgbClr val="C0504D"/>
    <a:srgbClr val="95B2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29" autoAdjust="0"/>
    <p:restoredTop sz="91634" autoAdjust="0"/>
  </p:normalViewPr>
  <p:slideViewPr>
    <p:cSldViewPr>
      <p:cViewPr varScale="1">
        <p:scale>
          <a:sx n="133" d="100"/>
          <a:sy n="133" d="100"/>
        </p:scale>
        <p:origin x="1098" y="126"/>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27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9918" cy="34097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592027" y="0"/>
            <a:ext cx="4279918" cy="340977"/>
          </a:xfrm>
          <a:prstGeom prst="rect">
            <a:avLst/>
          </a:prstGeom>
        </p:spPr>
        <p:txBody>
          <a:bodyPr vert="horz" lIns="91440" tIns="45720" rIns="91440" bIns="45720" rtlCol="0"/>
          <a:lstStyle>
            <a:lvl1pPr algn="r">
              <a:defRPr sz="1200"/>
            </a:lvl1pPr>
          </a:lstStyle>
          <a:p>
            <a:fld id="{18304E0D-C731-4293-9B78-15AF47A387D5}" type="datetimeFigureOut">
              <a:rPr lang="zh-CN" altLang="en-US" smtClean="0"/>
              <a:t>2021/7/7</a:t>
            </a:fld>
            <a:endParaRPr lang="zh-CN" altLang="en-US"/>
          </a:p>
        </p:txBody>
      </p:sp>
      <p:sp>
        <p:nvSpPr>
          <p:cNvPr id="4" name="页脚占位符 3"/>
          <p:cNvSpPr>
            <a:spLocks noGrp="1"/>
          </p:cNvSpPr>
          <p:nvPr>
            <p:ph type="ftr" sz="quarter" idx="2"/>
          </p:nvPr>
        </p:nvSpPr>
        <p:spPr>
          <a:xfrm>
            <a:off x="0" y="6456698"/>
            <a:ext cx="4279918" cy="34097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592027" y="6456698"/>
            <a:ext cx="4279918" cy="340977"/>
          </a:xfrm>
          <a:prstGeom prst="rect">
            <a:avLst/>
          </a:prstGeom>
        </p:spPr>
        <p:txBody>
          <a:bodyPr vert="horz" lIns="91440" tIns="45720" rIns="91440" bIns="45720" rtlCol="0" anchor="b"/>
          <a:lstStyle>
            <a:lvl1pPr algn="r">
              <a:defRPr sz="1200"/>
            </a:lvl1pPr>
          </a:lstStyle>
          <a:p>
            <a:fld id="{754AA391-EF7B-4D20-8CDF-74E01FAAEA1A}" type="slidenum">
              <a:rPr lang="zh-CN" altLang="en-US" smtClean="0"/>
              <a:t>‹#›</a:t>
            </a:fld>
            <a:endParaRPr lang="zh-CN" altLang="en-US"/>
          </a:p>
        </p:txBody>
      </p:sp>
    </p:spTree>
    <p:extLst>
      <p:ext uri="{BB962C8B-B14F-4D97-AF65-F5344CB8AC3E}">
        <p14:creationId xmlns:p14="http://schemas.microsoft.com/office/powerpoint/2010/main" val="326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27884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5" y="0"/>
            <a:ext cx="4278841" cy="341064"/>
          </a:xfrm>
          <a:prstGeom prst="rect">
            <a:avLst/>
          </a:prstGeom>
        </p:spPr>
        <p:txBody>
          <a:bodyPr vert="horz" lIns="91440" tIns="45720" rIns="91440" bIns="45720" rtlCol="0"/>
          <a:lstStyle>
            <a:lvl1pPr algn="r">
              <a:defRPr sz="1200"/>
            </a:lvl1pPr>
          </a:lstStyle>
          <a:p>
            <a:fld id="{02A7D7D8-10E9-44B9-84AD-06141B53D128}" type="datetimeFigureOut">
              <a:rPr lang="zh-CN" altLang="en-US" smtClean="0"/>
              <a:t>2021/7/7</a:t>
            </a:fld>
            <a:endParaRPr lang="zh-CN" altLang="en-US"/>
          </a:p>
        </p:txBody>
      </p:sp>
      <p:sp>
        <p:nvSpPr>
          <p:cNvPr id="4" name="幻灯片图像占位符 3"/>
          <p:cNvSpPr>
            <a:spLocks noGrp="1" noRot="1" noChangeAspect="1"/>
          </p:cNvSpPr>
          <p:nvPr>
            <p:ph type="sldImg" idx="2"/>
          </p:nvPr>
        </p:nvSpPr>
        <p:spPr>
          <a:xfrm>
            <a:off x="2897188" y="849313"/>
            <a:ext cx="4079875" cy="2295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6" y="3271381"/>
            <a:ext cx="7899400" cy="267658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6456612"/>
            <a:ext cx="4278841"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5" y="6456612"/>
            <a:ext cx="4278841" cy="341063"/>
          </a:xfrm>
          <a:prstGeom prst="rect">
            <a:avLst/>
          </a:prstGeom>
        </p:spPr>
        <p:txBody>
          <a:bodyPr vert="horz" lIns="91440" tIns="45720" rIns="91440" bIns="45720" rtlCol="0" anchor="b"/>
          <a:lstStyle>
            <a:lvl1pPr algn="r">
              <a:defRPr sz="1200"/>
            </a:lvl1pPr>
          </a:lstStyle>
          <a:p>
            <a:fld id="{3353D0EE-8287-4834-B156-67A71CD74638}" type="slidenum">
              <a:rPr lang="zh-CN" altLang="en-US" smtClean="0"/>
              <a:t>‹#›</a:t>
            </a:fld>
            <a:endParaRPr lang="zh-CN" altLang="en-US"/>
          </a:p>
        </p:txBody>
      </p:sp>
    </p:spTree>
    <p:extLst>
      <p:ext uri="{BB962C8B-B14F-4D97-AF65-F5344CB8AC3E}">
        <p14:creationId xmlns:p14="http://schemas.microsoft.com/office/powerpoint/2010/main" val="744686926"/>
      </p:ext>
    </p:extLst>
  </p:cSld>
  <p:clrMap bg1="lt1" tx1="dk1" bg2="lt2" tx2="dk2" accent1="accent1" accent2="accent2" accent3="accent3" accent4="accent4" accent5="accent5" accent6="accent6" hlink="hlink" folHlink="folHlink"/>
  <p:notesStyle>
    <a:lvl1pPr marL="0" algn="l" defTabSz="914353" rtl="0" eaLnBrk="1" latinLnBrk="0" hangingPunct="1">
      <a:defRPr sz="1200" kern="1200">
        <a:solidFill>
          <a:schemeClr val="tx1"/>
        </a:solidFill>
        <a:latin typeface="+mn-lt"/>
        <a:ea typeface="+mn-ea"/>
        <a:cs typeface="+mn-cs"/>
      </a:defRPr>
    </a:lvl1pPr>
    <a:lvl2pPr marL="457176" algn="l" defTabSz="914353" rtl="0" eaLnBrk="1" latinLnBrk="0" hangingPunct="1">
      <a:defRPr sz="1200" kern="1200">
        <a:solidFill>
          <a:schemeClr val="tx1"/>
        </a:solidFill>
        <a:latin typeface="+mn-lt"/>
        <a:ea typeface="+mn-ea"/>
        <a:cs typeface="+mn-cs"/>
      </a:defRPr>
    </a:lvl2pPr>
    <a:lvl3pPr marL="914353" algn="l" defTabSz="914353" rtl="0" eaLnBrk="1" latinLnBrk="0" hangingPunct="1">
      <a:defRPr sz="1200" kern="1200">
        <a:solidFill>
          <a:schemeClr val="tx1"/>
        </a:solidFill>
        <a:latin typeface="+mn-lt"/>
        <a:ea typeface="+mn-ea"/>
        <a:cs typeface="+mn-cs"/>
      </a:defRPr>
    </a:lvl3pPr>
    <a:lvl4pPr marL="1371528" algn="l" defTabSz="914353" rtl="0" eaLnBrk="1" latinLnBrk="0" hangingPunct="1">
      <a:defRPr sz="1200" kern="1200">
        <a:solidFill>
          <a:schemeClr val="tx1"/>
        </a:solidFill>
        <a:latin typeface="+mn-lt"/>
        <a:ea typeface="+mn-ea"/>
        <a:cs typeface="+mn-cs"/>
      </a:defRPr>
    </a:lvl4pPr>
    <a:lvl5pPr marL="1828705" algn="l" defTabSz="914353" rtl="0" eaLnBrk="1" latinLnBrk="0" hangingPunct="1">
      <a:defRPr sz="1200" kern="1200">
        <a:solidFill>
          <a:schemeClr val="tx1"/>
        </a:solidFill>
        <a:latin typeface="+mn-lt"/>
        <a:ea typeface="+mn-ea"/>
        <a:cs typeface="+mn-cs"/>
      </a:defRPr>
    </a:lvl5pPr>
    <a:lvl6pPr marL="2285881" algn="l" defTabSz="914353" rtl="0" eaLnBrk="1" latinLnBrk="0" hangingPunct="1">
      <a:defRPr sz="1200" kern="1200">
        <a:solidFill>
          <a:schemeClr val="tx1"/>
        </a:solidFill>
        <a:latin typeface="+mn-lt"/>
        <a:ea typeface="+mn-ea"/>
        <a:cs typeface="+mn-cs"/>
      </a:defRPr>
    </a:lvl6pPr>
    <a:lvl7pPr marL="2743058" algn="l" defTabSz="914353" rtl="0" eaLnBrk="1" latinLnBrk="0" hangingPunct="1">
      <a:defRPr sz="1200" kern="1200">
        <a:solidFill>
          <a:schemeClr val="tx1"/>
        </a:solidFill>
        <a:latin typeface="+mn-lt"/>
        <a:ea typeface="+mn-ea"/>
        <a:cs typeface="+mn-cs"/>
      </a:defRPr>
    </a:lvl7pPr>
    <a:lvl8pPr marL="3200233" algn="l" defTabSz="914353" rtl="0" eaLnBrk="1" latinLnBrk="0" hangingPunct="1">
      <a:defRPr sz="1200" kern="1200">
        <a:solidFill>
          <a:schemeClr val="tx1"/>
        </a:solidFill>
        <a:latin typeface="+mn-lt"/>
        <a:ea typeface="+mn-ea"/>
        <a:cs typeface="+mn-cs"/>
      </a:defRPr>
    </a:lvl8pPr>
    <a:lvl9pPr marL="3657409" algn="l" defTabSz="91435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97188" y="849313"/>
            <a:ext cx="4079875" cy="2295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53D0EE-8287-4834-B156-67A71CD74638}" type="slidenum">
              <a:rPr lang="zh-CN" altLang="en-US" smtClean="0"/>
              <a:t>1</a:t>
            </a:fld>
            <a:endParaRPr lang="zh-CN" altLang="en-US"/>
          </a:p>
        </p:txBody>
      </p:sp>
    </p:spTree>
    <p:extLst>
      <p:ext uri="{BB962C8B-B14F-4D97-AF65-F5344CB8AC3E}">
        <p14:creationId xmlns:p14="http://schemas.microsoft.com/office/powerpoint/2010/main" val="335101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53D0EE-8287-4834-B156-67A71CD74638}" type="slidenum">
              <a:rPr lang="zh-CN" altLang="en-US" smtClean="0"/>
              <a:t>7</a:t>
            </a:fld>
            <a:endParaRPr lang="zh-CN" altLang="en-US"/>
          </a:p>
        </p:txBody>
      </p:sp>
    </p:spTree>
    <p:extLst>
      <p:ext uri="{BB962C8B-B14F-4D97-AF65-F5344CB8AC3E}">
        <p14:creationId xmlns:p14="http://schemas.microsoft.com/office/powerpoint/2010/main" val="118762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97188" y="849313"/>
            <a:ext cx="4079875" cy="2295525"/>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6EDE32E-FEFA-9540-AAAC-D24888275D85}" type="slidenum">
              <a:rPr kumimoji="1" lang="zh-CN" altLang="en-US" smtClean="0"/>
              <a:t>8</a:t>
            </a:fld>
            <a:endParaRPr kumimoji="1" lang="zh-CN" altLang="en-US"/>
          </a:p>
        </p:txBody>
      </p:sp>
    </p:spTree>
    <p:extLst>
      <p:ext uri="{BB962C8B-B14F-4D97-AF65-F5344CB8AC3E}">
        <p14:creationId xmlns:p14="http://schemas.microsoft.com/office/powerpoint/2010/main" val="131928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3"/>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76" indent="0" algn="ctr">
              <a:buNone/>
              <a:defRPr>
                <a:solidFill>
                  <a:schemeClr val="tx1">
                    <a:tint val="75000"/>
                  </a:schemeClr>
                </a:solidFill>
              </a:defRPr>
            </a:lvl2pPr>
            <a:lvl3pPr marL="914353" indent="0" algn="ctr">
              <a:buNone/>
              <a:defRPr>
                <a:solidFill>
                  <a:schemeClr val="tx1">
                    <a:tint val="75000"/>
                  </a:schemeClr>
                </a:solidFill>
              </a:defRPr>
            </a:lvl3pPr>
            <a:lvl4pPr marL="1371528" indent="0" algn="ctr">
              <a:buNone/>
              <a:defRPr>
                <a:solidFill>
                  <a:schemeClr val="tx1">
                    <a:tint val="75000"/>
                  </a:schemeClr>
                </a:solidFill>
              </a:defRPr>
            </a:lvl4pPr>
            <a:lvl5pPr marL="1828705" indent="0" algn="ctr">
              <a:buNone/>
              <a:defRPr>
                <a:solidFill>
                  <a:schemeClr val="tx1">
                    <a:tint val="75000"/>
                  </a:schemeClr>
                </a:solidFill>
              </a:defRPr>
            </a:lvl5pPr>
            <a:lvl6pPr marL="2285881" indent="0" algn="ctr">
              <a:buNone/>
              <a:defRPr>
                <a:solidFill>
                  <a:schemeClr val="tx1">
                    <a:tint val="75000"/>
                  </a:schemeClr>
                </a:solidFill>
              </a:defRPr>
            </a:lvl6pPr>
            <a:lvl7pPr marL="2743058" indent="0" algn="ctr">
              <a:buNone/>
              <a:defRPr>
                <a:solidFill>
                  <a:schemeClr val="tx1">
                    <a:tint val="75000"/>
                  </a:schemeClr>
                </a:solidFill>
              </a:defRPr>
            </a:lvl7pPr>
            <a:lvl8pPr marL="3200233" indent="0" algn="ctr">
              <a:buNone/>
              <a:defRPr>
                <a:solidFill>
                  <a:schemeClr val="tx1">
                    <a:tint val="75000"/>
                  </a:schemeClr>
                </a:solidFill>
              </a:defRPr>
            </a:lvl8pPr>
            <a:lvl9pPr marL="365740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1"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5"/>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882" indent="0" algn="ctr">
              <a:buNone/>
              <a:defRPr/>
            </a:lvl2pPr>
            <a:lvl3pPr marL="685764" indent="0" algn="ctr">
              <a:buNone/>
              <a:defRPr/>
            </a:lvl3pPr>
            <a:lvl4pPr marL="1028646" indent="0" algn="ctr">
              <a:buNone/>
              <a:defRPr/>
            </a:lvl4pPr>
            <a:lvl5pPr marL="1371528" indent="0" algn="ctr">
              <a:buNone/>
              <a:defRPr/>
            </a:lvl5pPr>
            <a:lvl6pPr marL="1714410" indent="0" algn="ctr">
              <a:buNone/>
              <a:defRPr/>
            </a:lvl6pPr>
            <a:lvl7pPr marL="2057292" indent="0" algn="ctr">
              <a:buNone/>
              <a:defRPr/>
            </a:lvl7pPr>
            <a:lvl8pPr marL="2400174" indent="0" algn="ctr">
              <a:buNone/>
              <a:defRPr/>
            </a:lvl8pPr>
            <a:lvl9pPr marL="2743058"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D9889847-975B-442D-B112-4D6DCA92C45F}" type="datetime1">
              <a:rPr lang="zh-CN" altLang="en-US">
                <a:solidFill>
                  <a:srgbClr val="000000"/>
                </a:solidFill>
              </a:rPr>
              <a:pPr>
                <a:defRPr/>
              </a:pPr>
              <a:t>2021/7/7</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0D436C8-15F0-4ACB-8A65-F28FC9B96A3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09819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B00BE132-9416-46EE-B140-0CF116C62006}" type="datetime1">
              <a:rPr lang="zh-CN" altLang="en-US">
                <a:solidFill>
                  <a:srgbClr val="000000"/>
                </a:solidFill>
              </a:rPr>
              <a:pPr>
                <a:defRPr/>
              </a:pPr>
              <a:t>2021/7/7</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FA670B0-A261-4B87-B048-B525EE41D657}"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18139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7"/>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882" indent="0">
              <a:buNone/>
              <a:defRPr sz="1400"/>
            </a:lvl2pPr>
            <a:lvl3pPr marL="685764" indent="0">
              <a:buNone/>
              <a:defRPr sz="1200"/>
            </a:lvl3pPr>
            <a:lvl4pPr marL="1028646" indent="0">
              <a:buNone/>
              <a:defRPr sz="1000"/>
            </a:lvl4pPr>
            <a:lvl5pPr marL="1371528" indent="0">
              <a:buNone/>
              <a:defRPr sz="1000"/>
            </a:lvl5pPr>
            <a:lvl6pPr marL="1714410" indent="0">
              <a:buNone/>
              <a:defRPr sz="1000"/>
            </a:lvl6pPr>
            <a:lvl7pPr marL="2057292" indent="0">
              <a:buNone/>
              <a:defRPr sz="1000"/>
            </a:lvl7pPr>
            <a:lvl8pPr marL="2400174" indent="0">
              <a:buNone/>
              <a:defRPr sz="1000"/>
            </a:lvl8pPr>
            <a:lvl9pPr marL="2743058" indent="0">
              <a:buNone/>
              <a:defRPr sz="10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4F1E37F-79A7-49F3-ADE0-04AA6CCFFB03}" type="datetime1">
              <a:rPr lang="zh-CN" altLang="en-US">
                <a:solidFill>
                  <a:srgbClr val="000000"/>
                </a:solidFill>
              </a:rPr>
              <a:pPr>
                <a:defRPr/>
              </a:pPr>
              <a:t>2021/7/7</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31A2EB0-7535-4BD3-BCDE-B6C69D3721B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6587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1" y="1200155"/>
            <a:ext cx="4038600" cy="3394472"/>
          </a:xfrm>
        </p:spPr>
        <p:txBody>
          <a:bodyPr/>
          <a:lstStyle>
            <a:lvl1pPr>
              <a:defRPr sz="2100"/>
            </a:lvl1pPr>
            <a:lvl2pPr>
              <a:defRPr sz="19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200155"/>
            <a:ext cx="4038600" cy="3394472"/>
          </a:xfrm>
        </p:spPr>
        <p:txBody>
          <a:bodyPr/>
          <a:lstStyle>
            <a:lvl1pPr>
              <a:defRPr sz="2100"/>
            </a:lvl1pPr>
            <a:lvl2pPr>
              <a:defRPr sz="19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B9446FD3-0663-4075-8D58-0C0B8BDB0F88}" type="datetime1">
              <a:rPr lang="zh-CN" altLang="en-US">
                <a:solidFill>
                  <a:srgbClr val="000000"/>
                </a:solidFill>
              </a:rPr>
              <a:pPr>
                <a:defRPr/>
              </a:pPr>
              <a:t>2021/7/7</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91CC8C1-5E13-44F2-93C4-65908E4F519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03463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5"/>
            <a:ext cx="4040188" cy="479822"/>
          </a:xfrm>
        </p:spPr>
        <p:txBody>
          <a:bodyPr anchor="b"/>
          <a:lstStyle>
            <a:lvl1pPr marL="0" indent="0">
              <a:buNone/>
              <a:defRPr sz="1900" b="1"/>
            </a:lvl1pPr>
            <a:lvl2pPr marL="342882" indent="0">
              <a:buNone/>
              <a:defRPr sz="1500" b="1"/>
            </a:lvl2pPr>
            <a:lvl3pPr marL="685764" indent="0">
              <a:buNone/>
              <a:defRPr sz="1400" b="1"/>
            </a:lvl3pPr>
            <a:lvl4pPr marL="1028646" indent="0">
              <a:buNone/>
              <a:defRPr sz="1200" b="1"/>
            </a:lvl4pPr>
            <a:lvl5pPr marL="1371528" indent="0">
              <a:buNone/>
              <a:defRPr sz="1200" b="1"/>
            </a:lvl5pPr>
            <a:lvl6pPr marL="1714410" indent="0">
              <a:buNone/>
              <a:defRPr sz="1200" b="1"/>
            </a:lvl6pPr>
            <a:lvl7pPr marL="2057292" indent="0">
              <a:buNone/>
              <a:defRPr sz="1200" b="1"/>
            </a:lvl7pPr>
            <a:lvl8pPr marL="2400174" indent="0">
              <a:buNone/>
              <a:defRPr sz="1200" b="1"/>
            </a:lvl8pPr>
            <a:lvl9pPr marL="2743058"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1" y="1631158"/>
            <a:ext cx="4040188" cy="2963466"/>
          </a:xfrm>
        </p:spPr>
        <p:txBody>
          <a:bodyPr/>
          <a:lstStyle>
            <a:lvl1pPr>
              <a:defRPr sz="19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0" y="1151335"/>
            <a:ext cx="4041774" cy="479822"/>
          </a:xfrm>
        </p:spPr>
        <p:txBody>
          <a:bodyPr anchor="b"/>
          <a:lstStyle>
            <a:lvl1pPr marL="0" indent="0">
              <a:buNone/>
              <a:defRPr sz="1900" b="1"/>
            </a:lvl1pPr>
            <a:lvl2pPr marL="342882" indent="0">
              <a:buNone/>
              <a:defRPr sz="1500" b="1"/>
            </a:lvl2pPr>
            <a:lvl3pPr marL="685764" indent="0">
              <a:buNone/>
              <a:defRPr sz="1400" b="1"/>
            </a:lvl3pPr>
            <a:lvl4pPr marL="1028646" indent="0">
              <a:buNone/>
              <a:defRPr sz="1200" b="1"/>
            </a:lvl4pPr>
            <a:lvl5pPr marL="1371528" indent="0">
              <a:buNone/>
              <a:defRPr sz="1200" b="1"/>
            </a:lvl5pPr>
            <a:lvl6pPr marL="1714410" indent="0">
              <a:buNone/>
              <a:defRPr sz="1200" b="1"/>
            </a:lvl6pPr>
            <a:lvl7pPr marL="2057292" indent="0">
              <a:buNone/>
              <a:defRPr sz="1200" b="1"/>
            </a:lvl7pPr>
            <a:lvl8pPr marL="2400174" indent="0">
              <a:buNone/>
              <a:defRPr sz="1200" b="1"/>
            </a:lvl8pPr>
            <a:lvl9pPr marL="2743058"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30" y="1631158"/>
            <a:ext cx="4041774" cy="2963466"/>
          </a:xfrm>
        </p:spPr>
        <p:txBody>
          <a:bodyPr/>
          <a:lstStyle>
            <a:lvl1pPr>
              <a:defRPr sz="19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78CE3712-B8BE-4E40-B054-B483C5553AE9}" type="datetime1">
              <a:rPr lang="zh-CN" altLang="en-US">
                <a:solidFill>
                  <a:srgbClr val="000000"/>
                </a:solidFill>
              </a:rPr>
              <a:pPr>
                <a:defRPr/>
              </a:pPr>
              <a:t>2021/7/7</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302677EB-E9C0-4697-8631-435A7BAB98F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92883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08AAEA1B-FF1D-4BB1-9D45-DC93002C7889}" type="datetime1">
              <a:rPr lang="zh-CN" altLang="en-US">
                <a:solidFill>
                  <a:srgbClr val="000000"/>
                </a:solidFill>
              </a:rPr>
              <a:pPr>
                <a:defRPr/>
              </a:pPr>
              <a:t>2021/7/7</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66BAE14-48C6-4C02-A25F-935445F27BC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73930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3CED081-179C-4CCC-9471-EED1C697D6F3}" type="datetime1">
              <a:rPr lang="zh-CN" altLang="en-US">
                <a:solidFill>
                  <a:srgbClr val="000000"/>
                </a:solidFill>
              </a:rPr>
              <a:pPr>
                <a:defRPr/>
              </a:pPr>
              <a:t>2021/7/7</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80AA70A-42B4-46EC-AAE9-CCA77CAE3D9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03224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9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31"/>
            <a:ext cx="3008313" cy="3518297"/>
          </a:xfrm>
        </p:spPr>
        <p:txBody>
          <a:bodyPr/>
          <a:lstStyle>
            <a:lvl1pPr marL="0" indent="0">
              <a:buNone/>
              <a:defRPr sz="1000"/>
            </a:lvl1pPr>
            <a:lvl2pPr marL="342882" indent="0">
              <a:buNone/>
              <a:defRPr sz="900"/>
            </a:lvl2pPr>
            <a:lvl3pPr marL="685764" indent="0">
              <a:buNone/>
              <a:defRPr sz="700"/>
            </a:lvl3pPr>
            <a:lvl4pPr marL="1028646" indent="0">
              <a:buNone/>
              <a:defRPr sz="600"/>
            </a:lvl4pPr>
            <a:lvl5pPr marL="1371528" indent="0">
              <a:buNone/>
              <a:defRPr sz="600"/>
            </a:lvl5pPr>
            <a:lvl6pPr marL="1714410" indent="0">
              <a:buNone/>
              <a:defRPr sz="600"/>
            </a:lvl6pPr>
            <a:lvl7pPr marL="2057292" indent="0">
              <a:buNone/>
              <a:defRPr sz="600"/>
            </a:lvl7pPr>
            <a:lvl8pPr marL="2400174" indent="0">
              <a:buNone/>
              <a:defRPr sz="600"/>
            </a:lvl8pPr>
            <a:lvl9pPr marL="2743058" indent="0">
              <a:buNone/>
              <a:defRPr sz="6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39A4CD0-3DAC-4EE3-94C9-463B2665C1BF}" type="datetime1">
              <a:rPr lang="zh-CN" altLang="en-US">
                <a:solidFill>
                  <a:srgbClr val="000000"/>
                </a:solidFill>
              </a:rPr>
              <a:pPr>
                <a:defRPr/>
              </a:pPr>
              <a:t>2021/7/7</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3B1588-1063-4951-8A12-ECC8D46209F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210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160720"/>
            <a:ext cx="6275040" cy="490524"/>
          </a:xfrm>
        </p:spPr>
        <p:txBody>
          <a:bodyPr>
            <a:normAutofit/>
          </a:bodyPr>
          <a:lstStyle>
            <a:lvl1pPr>
              <a:defRPr sz="2400" b="1" baseline="0">
                <a:solidFill>
                  <a:srgbClr val="002D5E"/>
                </a:solidFill>
                <a:latin typeface="Times New Roman" panose="02020603050405020304" pitchFamily="18" charset="0"/>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defRPr sz="2000" baseline="0">
                <a:solidFill>
                  <a:srgbClr val="002D5E"/>
                </a:solidFill>
                <a:latin typeface="Times New Roman" panose="02020603050405020304" pitchFamily="18" charset="0"/>
              </a:defRPr>
            </a:lvl1pPr>
            <a:lvl2pPr>
              <a:defRPr sz="2000" baseline="0">
                <a:solidFill>
                  <a:srgbClr val="002D5E"/>
                </a:solidFill>
                <a:latin typeface="Times New Roman" panose="02020603050405020304" pitchFamily="18" charset="0"/>
              </a:defRPr>
            </a:lvl2pPr>
            <a:lvl3pPr>
              <a:defRPr sz="2000" baseline="0">
                <a:solidFill>
                  <a:srgbClr val="002D5E"/>
                </a:solidFill>
                <a:latin typeface="Times New Roman" panose="02020603050405020304" pitchFamily="18" charset="0"/>
              </a:defRPr>
            </a:lvl3pPr>
            <a:lvl4pPr>
              <a:defRPr sz="2000" baseline="0">
                <a:solidFill>
                  <a:srgbClr val="002D5E"/>
                </a:solidFill>
                <a:latin typeface="Times New Roman" panose="02020603050405020304" pitchFamily="18" charset="0"/>
              </a:defRPr>
            </a:lvl4pPr>
            <a:lvl5pPr>
              <a:defRPr sz="2000" baseline="0">
                <a:solidFill>
                  <a:srgbClr val="002D5E"/>
                </a:solidFill>
                <a:latin typeface="Times New Roman" panose="02020603050405020304" pitchFamily="18" charset="0"/>
              </a:defRPr>
            </a:lvl5pPr>
          </a:lstStyle>
          <a:p>
            <a:pPr lvl="0"/>
            <a:r>
              <a:rPr lang="en-US" altLang="zh-CN" dirty="0"/>
              <a:t>Contents</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0"/>
            <a:ext cx="251520" cy="684710"/>
          </a:xfrm>
          <a:prstGeom prst="rect">
            <a:avLst/>
          </a:prstGeom>
          <a:solidFill>
            <a:srgbClr val="FFC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2"/>
            <a:ext cx="5486400" cy="3086100"/>
          </a:xfrm>
        </p:spPr>
        <p:txBody>
          <a:bodyPr/>
          <a:lstStyle>
            <a:lvl1pPr marL="0" indent="0">
              <a:buNone/>
              <a:defRPr sz="2400"/>
            </a:lvl1pPr>
            <a:lvl2pPr marL="342882" indent="0">
              <a:buNone/>
              <a:defRPr sz="2100"/>
            </a:lvl2pPr>
            <a:lvl3pPr marL="685764" indent="0">
              <a:buNone/>
              <a:defRPr sz="1900"/>
            </a:lvl3pPr>
            <a:lvl4pPr marL="1028646" indent="0">
              <a:buNone/>
              <a:defRPr sz="1500"/>
            </a:lvl4pPr>
            <a:lvl5pPr marL="1371528" indent="0">
              <a:buNone/>
              <a:defRPr sz="1500"/>
            </a:lvl5pPr>
            <a:lvl6pPr marL="1714410" indent="0">
              <a:buNone/>
              <a:defRPr sz="1500"/>
            </a:lvl6pPr>
            <a:lvl7pPr marL="2057292" indent="0">
              <a:buNone/>
              <a:defRPr sz="1500"/>
            </a:lvl7pPr>
            <a:lvl8pPr marL="2400174" indent="0">
              <a:buNone/>
              <a:defRPr sz="1500"/>
            </a:lvl8pPr>
            <a:lvl9pPr marL="2743058" indent="0">
              <a:buNone/>
              <a:defRPr sz="15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00"/>
            </a:lvl1pPr>
            <a:lvl2pPr marL="342882" indent="0">
              <a:buNone/>
              <a:defRPr sz="900"/>
            </a:lvl2pPr>
            <a:lvl3pPr marL="685764" indent="0">
              <a:buNone/>
              <a:defRPr sz="700"/>
            </a:lvl3pPr>
            <a:lvl4pPr marL="1028646" indent="0">
              <a:buNone/>
              <a:defRPr sz="600"/>
            </a:lvl4pPr>
            <a:lvl5pPr marL="1371528" indent="0">
              <a:buNone/>
              <a:defRPr sz="600"/>
            </a:lvl5pPr>
            <a:lvl6pPr marL="1714410" indent="0">
              <a:buNone/>
              <a:defRPr sz="600"/>
            </a:lvl6pPr>
            <a:lvl7pPr marL="2057292" indent="0">
              <a:buNone/>
              <a:defRPr sz="600"/>
            </a:lvl7pPr>
            <a:lvl8pPr marL="2400174" indent="0">
              <a:buNone/>
              <a:defRPr sz="600"/>
            </a:lvl8pPr>
            <a:lvl9pPr marL="2743058" indent="0">
              <a:buNone/>
              <a:defRPr sz="6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159747C-E37E-4765-83E5-F9945B813837}" type="datetime1">
              <a:rPr lang="zh-CN" altLang="en-US">
                <a:solidFill>
                  <a:srgbClr val="000000"/>
                </a:solidFill>
              </a:rPr>
              <a:pPr>
                <a:defRPr/>
              </a:pPr>
              <a:t>2021/7/7</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9D68443-78A5-4C5D-9A53-DDCFA82A198E}"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94588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3A6A9EC0-2795-4D6D-8ADF-8E43A4B3338D}" type="datetime1">
              <a:rPr lang="zh-CN" altLang="en-US">
                <a:solidFill>
                  <a:srgbClr val="000000"/>
                </a:solidFill>
              </a:rPr>
              <a:pPr>
                <a:defRPr/>
              </a:pPr>
              <a:t>2021/7/7</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DC7ACA-DC4A-40AA-9720-770879E1B64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25435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1"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9AEC94AC-8239-4027-91C8-CEE7DC702F02}" type="datetime1">
              <a:rPr lang="zh-CN" altLang="en-US">
                <a:solidFill>
                  <a:srgbClr val="000000"/>
                </a:solidFill>
              </a:rPr>
              <a:pPr>
                <a:defRPr/>
              </a:pPr>
              <a:t>2021/7/7</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1BABE05-530A-46CE-B8B2-95647FF411F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3351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76" indent="0">
              <a:buNone/>
              <a:defRPr sz="1900">
                <a:solidFill>
                  <a:schemeClr val="tx1">
                    <a:tint val="75000"/>
                  </a:schemeClr>
                </a:solidFill>
              </a:defRPr>
            </a:lvl2pPr>
            <a:lvl3pPr marL="914353" indent="0">
              <a:buNone/>
              <a:defRPr sz="1600">
                <a:solidFill>
                  <a:schemeClr val="tx1">
                    <a:tint val="75000"/>
                  </a:schemeClr>
                </a:solidFill>
              </a:defRPr>
            </a:lvl3pPr>
            <a:lvl4pPr marL="1371528" indent="0">
              <a:buNone/>
              <a:defRPr sz="1400">
                <a:solidFill>
                  <a:schemeClr val="tx1">
                    <a:tint val="75000"/>
                  </a:schemeClr>
                </a:solidFill>
              </a:defRPr>
            </a:lvl4pPr>
            <a:lvl5pPr marL="1828705" indent="0">
              <a:buNone/>
              <a:defRPr sz="1400">
                <a:solidFill>
                  <a:schemeClr val="tx1">
                    <a:tint val="75000"/>
                  </a:schemeClr>
                </a:solidFill>
              </a:defRPr>
            </a:lvl5pPr>
            <a:lvl6pPr marL="2285881" indent="0">
              <a:buNone/>
              <a:defRPr sz="1400">
                <a:solidFill>
                  <a:schemeClr val="tx1">
                    <a:tint val="75000"/>
                  </a:schemeClr>
                </a:solidFill>
              </a:defRPr>
            </a:lvl6pPr>
            <a:lvl7pPr marL="2743058" indent="0">
              <a:buNone/>
              <a:defRPr sz="1400">
                <a:solidFill>
                  <a:schemeClr val="tx1">
                    <a:tint val="75000"/>
                  </a:schemeClr>
                </a:solidFill>
              </a:defRPr>
            </a:lvl7pPr>
            <a:lvl8pPr marL="3200233" indent="0">
              <a:buNone/>
              <a:defRPr sz="1400">
                <a:solidFill>
                  <a:schemeClr val="tx1">
                    <a:tint val="75000"/>
                  </a:schemeClr>
                </a:solidFill>
              </a:defRPr>
            </a:lvl8pPr>
            <a:lvl9pPr marL="3657409"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200151"/>
            <a:ext cx="4038600" cy="339447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5"/>
            <a:ext cx="4040188" cy="479822"/>
          </a:xfrm>
        </p:spPr>
        <p:txBody>
          <a:bodyPr anchor="b"/>
          <a:lstStyle>
            <a:lvl1pPr marL="0" indent="0">
              <a:buNone/>
              <a:defRPr sz="2400" b="1"/>
            </a:lvl1pPr>
            <a:lvl2pPr marL="457176" indent="0">
              <a:buNone/>
              <a:defRPr sz="2000" b="1"/>
            </a:lvl2pPr>
            <a:lvl3pPr marL="914353" indent="0">
              <a:buNone/>
              <a:defRPr sz="1900" b="1"/>
            </a:lvl3pPr>
            <a:lvl4pPr marL="1371528" indent="0">
              <a:buNone/>
              <a:defRPr sz="1600" b="1"/>
            </a:lvl4pPr>
            <a:lvl5pPr marL="1828705" indent="0">
              <a:buNone/>
              <a:defRPr sz="1600" b="1"/>
            </a:lvl5pPr>
            <a:lvl6pPr marL="2285881" indent="0">
              <a:buNone/>
              <a:defRPr sz="1600" b="1"/>
            </a:lvl6pPr>
            <a:lvl7pPr marL="2743058" indent="0">
              <a:buNone/>
              <a:defRPr sz="1600" b="1"/>
            </a:lvl7pPr>
            <a:lvl8pPr marL="3200233" indent="0">
              <a:buNone/>
              <a:defRPr sz="1600" b="1"/>
            </a:lvl8pPr>
            <a:lvl9pPr marL="36574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8"/>
            <a:ext cx="4040188" cy="2963466"/>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0" y="1151335"/>
            <a:ext cx="4041774" cy="479822"/>
          </a:xfrm>
        </p:spPr>
        <p:txBody>
          <a:bodyPr anchor="b"/>
          <a:lstStyle>
            <a:lvl1pPr marL="0" indent="0">
              <a:buNone/>
              <a:defRPr sz="2400" b="1"/>
            </a:lvl1pPr>
            <a:lvl2pPr marL="457176" indent="0">
              <a:buNone/>
              <a:defRPr sz="2000" b="1"/>
            </a:lvl2pPr>
            <a:lvl3pPr marL="914353" indent="0">
              <a:buNone/>
              <a:defRPr sz="1900" b="1"/>
            </a:lvl3pPr>
            <a:lvl4pPr marL="1371528" indent="0">
              <a:buNone/>
              <a:defRPr sz="1600" b="1"/>
            </a:lvl4pPr>
            <a:lvl5pPr marL="1828705" indent="0">
              <a:buNone/>
              <a:defRPr sz="1600" b="1"/>
            </a:lvl5pPr>
            <a:lvl6pPr marL="2285881" indent="0">
              <a:buNone/>
              <a:defRPr sz="1600" b="1"/>
            </a:lvl6pPr>
            <a:lvl7pPr marL="2743058" indent="0">
              <a:buNone/>
              <a:defRPr sz="1600" b="1"/>
            </a:lvl7pPr>
            <a:lvl8pPr marL="3200233" indent="0">
              <a:buNone/>
              <a:defRPr sz="1600" b="1"/>
            </a:lvl8pPr>
            <a:lvl9pPr marL="36574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0" y="1631158"/>
            <a:ext cx="4041774" cy="2963466"/>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30"/>
            <a:ext cx="3008313" cy="3518297"/>
          </a:xfrm>
        </p:spPr>
        <p:txBody>
          <a:bodyPr/>
          <a:lstStyle>
            <a:lvl1pPr marL="0" indent="0">
              <a:buNone/>
              <a:defRPr sz="1400"/>
            </a:lvl1pPr>
            <a:lvl2pPr marL="457176" indent="0">
              <a:buNone/>
              <a:defRPr sz="1200"/>
            </a:lvl2pPr>
            <a:lvl3pPr marL="914353" indent="0">
              <a:buNone/>
              <a:defRPr sz="1000"/>
            </a:lvl3pPr>
            <a:lvl4pPr marL="1371528" indent="0">
              <a:buNone/>
              <a:defRPr sz="900"/>
            </a:lvl4pPr>
            <a:lvl5pPr marL="1828705" indent="0">
              <a:buNone/>
              <a:defRPr sz="900"/>
            </a:lvl5pPr>
            <a:lvl6pPr marL="2285881" indent="0">
              <a:buNone/>
              <a:defRPr sz="900"/>
            </a:lvl6pPr>
            <a:lvl7pPr marL="2743058" indent="0">
              <a:buNone/>
              <a:defRPr sz="900"/>
            </a:lvl7pPr>
            <a:lvl8pPr marL="3200233" indent="0">
              <a:buNone/>
              <a:defRPr sz="900"/>
            </a:lvl8pPr>
            <a:lvl9pPr marL="365740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2"/>
            <a:ext cx="5486400" cy="3086100"/>
          </a:xfrm>
        </p:spPr>
        <p:txBody>
          <a:bodyPr/>
          <a:lstStyle>
            <a:lvl1pPr marL="0" indent="0">
              <a:buNone/>
              <a:defRPr sz="3200"/>
            </a:lvl1pPr>
            <a:lvl2pPr marL="457176" indent="0">
              <a:buNone/>
              <a:defRPr sz="2800"/>
            </a:lvl2pPr>
            <a:lvl3pPr marL="914353" indent="0">
              <a:buNone/>
              <a:defRPr sz="2400"/>
            </a:lvl3pPr>
            <a:lvl4pPr marL="1371528" indent="0">
              <a:buNone/>
              <a:defRPr sz="2000"/>
            </a:lvl4pPr>
            <a:lvl5pPr marL="1828705" indent="0">
              <a:buNone/>
              <a:defRPr sz="2000"/>
            </a:lvl5pPr>
            <a:lvl6pPr marL="2285881" indent="0">
              <a:buNone/>
              <a:defRPr sz="2000"/>
            </a:lvl6pPr>
            <a:lvl7pPr marL="2743058" indent="0">
              <a:buNone/>
              <a:defRPr sz="2000"/>
            </a:lvl7pPr>
            <a:lvl8pPr marL="3200233" indent="0">
              <a:buNone/>
              <a:defRPr sz="2000"/>
            </a:lvl8pPr>
            <a:lvl9pPr marL="3657409"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176" indent="0">
              <a:buNone/>
              <a:defRPr sz="1200"/>
            </a:lvl2pPr>
            <a:lvl3pPr marL="914353" indent="0">
              <a:buNone/>
              <a:defRPr sz="1000"/>
            </a:lvl3pPr>
            <a:lvl4pPr marL="1371528" indent="0">
              <a:buNone/>
              <a:defRPr sz="900"/>
            </a:lvl4pPr>
            <a:lvl5pPr marL="1828705" indent="0">
              <a:buNone/>
              <a:defRPr sz="900"/>
            </a:lvl5pPr>
            <a:lvl6pPr marL="2285881" indent="0">
              <a:buNone/>
              <a:defRPr sz="900"/>
            </a:lvl6pPr>
            <a:lvl7pPr marL="2743058" indent="0">
              <a:buNone/>
              <a:defRPr sz="900"/>
            </a:lvl7pPr>
            <a:lvl8pPr marL="3200233" indent="0">
              <a:buNone/>
              <a:defRPr sz="900"/>
            </a:lvl8pPr>
            <a:lvl9pPr marL="365740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07142"/>
            <a:ext cx="8229600" cy="490524"/>
          </a:xfrm>
          <a:prstGeom prst="rect">
            <a:avLst/>
          </a:prstGeom>
        </p:spPr>
        <p:txBody>
          <a:bodyPr vert="horz" lIns="91435" tIns="45717" rIns="91435" bIns="45717"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35" tIns="45717" rIns="91435" bIns="45717" rtlCol="0">
            <a:normAutofit/>
          </a:bodyPr>
          <a:lstStyle/>
          <a:p>
            <a:pPr lvl="0"/>
            <a:r>
              <a:rPr lang="zh-CN" altLang="en-US" dirty="0"/>
              <a:t>单击此处编辑母版文本样式</a:t>
            </a:r>
          </a:p>
          <a:p>
            <a:pPr lvl="1"/>
            <a:r>
              <a:rPr lang="zh-CN" altLang="en-US" dirty="0"/>
              <a:t>第二级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35" tIns="45717" rIns="91435" bIns="45717" rtlCol="0" anchor="ctr"/>
          <a:lstStyle>
            <a:lvl1pPr algn="l">
              <a:defRPr sz="1200">
                <a:solidFill>
                  <a:schemeClr val="tx1">
                    <a:tint val="75000"/>
                  </a:schemeClr>
                </a:solidFill>
              </a:defRPr>
            </a:lvl1pPr>
          </a:lstStyle>
          <a:p>
            <a:fld id="{530820CF-B880-4189-942D-D702A7CBA730}" type="datetimeFigureOut">
              <a:rPr lang="zh-CN" altLang="en-US" smtClean="0"/>
              <a:pPr/>
              <a:t>2021/7/7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35" tIns="45717" rIns="91435" bIns="45717"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35" tIns="45717" rIns="91435" bIns="45717"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9" name="图片 8">
            <a:extLst>
              <a:ext uri="{FF2B5EF4-FFF2-40B4-BE49-F238E27FC236}">
                <a16:creationId xmlns:a16="http://schemas.microsoft.com/office/drawing/2014/main" id="{C4511179-33DE-C245-893F-14CAAD0F5E60}"/>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t="10671" b="79067"/>
          <a:stretch/>
        </p:blipFill>
        <p:spPr>
          <a:xfrm>
            <a:off x="6948264" y="214835"/>
            <a:ext cx="2486291" cy="38016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3" rtl="0" eaLnBrk="1" latinLnBrk="0" hangingPunct="1">
        <a:spcBef>
          <a:spcPct val="0"/>
        </a:spcBef>
        <a:buNone/>
        <a:defRPr sz="2800" b="1" kern="1200">
          <a:solidFill>
            <a:schemeClr val="tx1"/>
          </a:solidFill>
          <a:latin typeface="Times New Roman" panose="02020603050405020304" pitchFamily="18" charset="0"/>
          <a:ea typeface="微软雅黑" pitchFamily="34" charset="-122"/>
          <a:cs typeface="Times New Roman" panose="02020603050405020304" pitchFamily="18" charset="0"/>
        </a:defRPr>
      </a:lvl1pPr>
    </p:titleStyle>
    <p:bodyStyle>
      <a:lvl1pPr marL="342882" indent="-342882" algn="l" defTabSz="914353" rtl="0" eaLnBrk="1" latinLnBrk="0" hangingPunct="1">
        <a:spcBef>
          <a:spcPct val="20000"/>
        </a:spcBef>
        <a:buClr>
          <a:srgbClr val="FFCF00"/>
        </a:buClr>
        <a:buFont typeface="Wingdings" charset="2"/>
        <a:buChar char="§"/>
        <a:defRPr sz="2400" kern="1200">
          <a:solidFill>
            <a:schemeClr val="tx1"/>
          </a:solidFill>
          <a:latin typeface="Times New Roman" panose="02020603050405020304" pitchFamily="18" charset="0"/>
          <a:ea typeface="微软雅黑" pitchFamily="34" charset="-122"/>
          <a:cs typeface="Times New Roman" panose="02020603050405020304" pitchFamily="18" charset="0"/>
        </a:defRPr>
      </a:lvl1pPr>
      <a:lvl2pPr marL="742911" indent="-285735" algn="l" defTabSz="914353" rtl="0" eaLnBrk="1" latinLnBrk="0" hangingPunct="1">
        <a:spcBef>
          <a:spcPct val="20000"/>
        </a:spcBef>
        <a:buClr>
          <a:schemeClr val="accent3"/>
        </a:buClr>
        <a:buFont typeface="Wingdings" charset="2"/>
        <a:buChar char="§"/>
        <a:defRPr sz="2000" kern="1200">
          <a:solidFill>
            <a:schemeClr val="tx1"/>
          </a:solidFill>
          <a:latin typeface="Times New Roman" panose="02020603050405020304" pitchFamily="18" charset="0"/>
          <a:ea typeface="微软雅黑" pitchFamily="34" charset="-122"/>
          <a:cs typeface="Times New Roman" panose="02020603050405020304" pitchFamily="18" charset="0"/>
        </a:defRPr>
      </a:lvl2pPr>
      <a:lvl3pPr marL="1142941" indent="-228588" algn="l" defTabSz="914353" rtl="0" eaLnBrk="1" latinLnBrk="0" hangingPunct="1">
        <a:spcBef>
          <a:spcPct val="20000"/>
        </a:spcBef>
        <a:buFont typeface="Arial" pitchFamily="34" charset="0"/>
        <a:buChar char="•"/>
        <a:defRPr sz="1600" kern="1200">
          <a:solidFill>
            <a:schemeClr val="tx1"/>
          </a:solidFill>
          <a:latin typeface="微软雅黑" pitchFamily="34" charset="-122"/>
          <a:ea typeface="微软雅黑" pitchFamily="34" charset="-122"/>
          <a:cs typeface="+mn-cs"/>
        </a:defRPr>
      </a:lvl3pPr>
      <a:lvl4pPr marL="1600117" indent="-228588" algn="l" defTabSz="914353" rtl="0" eaLnBrk="1" latinLnBrk="0" hangingPunct="1">
        <a:spcBef>
          <a:spcPct val="20000"/>
        </a:spcBef>
        <a:buFont typeface="Arial" pitchFamily="34" charset="0"/>
        <a:buChar char="–"/>
        <a:defRPr sz="1600" kern="1200">
          <a:solidFill>
            <a:schemeClr val="tx1"/>
          </a:solidFill>
          <a:latin typeface="微软雅黑" pitchFamily="34" charset="-122"/>
          <a:ea typeface="微软雅黑" pitchFamily="34" charset="-122"/>
          <a:cs typeface="+mn-cs"/>
        </a:defRPr>
      </a:lvl4pPr>
      <a:lvl5pPr marL="2057292" indent="-228588" algn="l" defTabSz="914353" rtl="0" eaLnBrk="1" latinLnBrk="0" hangingPunct="1">
        <a:spcBef>
          <a:spcPct val="20000"/>
        </a:spcBef>
        <a:buFont typeface="Arial" pitchFamily="34" charset="0"/>
        <a:buChar char="»"/>
        <a:defRPr sz="1600" kern="1200">
          <a:solidFill>
            <a:schemeClr val="tx1"/>
          </a:solidFill>
          <a:latin typeface="微软雅黑" pitchFamily="34" charset="-122"/>
          <a:ea typeface="微软雅黑" pitchFamily="34" charset="-122"/>
          <a:cs typeface="+mn-cs"/>
        </a:defRPr>
      </a:lvl5pPr>
      <a:lvl6pPr marL="2514469"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2"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97"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53" rtl="0" eaLnBrk="1" latinLnBrk="0" hangingPunct="1">
        <a:defRPr sz="1900" kern="1200">
          <a:solidFill>
            <a:schemeClr val="tx1"/>
          </a:solidFill>
          <a:latin typeface="+mn-lt"/>
          <a:ea typeface="+mn-ea"/>
          <a:cs typeface="+mn-cs"/>
        </a:defRPr>
      </a:lvl1pPr>
      <a:lvl2pPr marL="457176" algn="l" defTabSz="914353" rtl="0" eaLnBrk="1" latinLnBrk="0" hangingPunct="1">
        <a:defRPr sz="1900" kern="1200">
          <a:solidFill>
            <a:schemeClr val="tx1"/>
          </a:solidFill>
          <a:latin typeface="+mn-lt"/>
          <a:ea typeface="+mn-ea"/>
          <a:cs typeface="+mn-cs"/>
        </a:defRPr>
      </a:lvl2pPr>
      <a:lvl3pPr marL="914353" algn="l" defTabSz="914353" rtl="0" eaLnBrk="1" latinLnBrk="0" hangingPunct="1">
        <a:defRPr sz="1900" kern="1200">
          <a:solidFill>
            <a:schemeClr val="tx1"/>
          </a:solidFill>
          <a:latin typeface="+mn-lt"/>
          <a:ea typeface="+mn-ea"/>
          <a:cs typeface="+mn-cs"/>
        </a:defRPr>
      </a:lvl3pPr>
      <a:lvl4pPr marL="1371528" algn="l" defTabSz="914353" rtl="0" eaLnBrk="1" latinLnBrk="0" hangingPunct="1">
        <a:defRPr sz="1900" kern="1200">
          <a:solidFill>
            <a:schemeClr val="tx1"/>
          </a:solidFill>
          <a:latin typeface="+mn-lt"/>
          <a:ea typeface="+mn-ea"/>
          <a:cs typeface="+mn-cs"/>
        </a:defRPr>
      </a:lvl4pPr>
      <a:lvl5pPr marL="1828705" algn="l" defTabSz="914353" rtl="0" eaLnBrk="1" latinLnBrk="0" hangingPunct="1">
        <a:defRPr sz="1900" kern="1200">
          <a:solidFill>
            <a:schemeClr val="tx1"/>
          </a:solidFill>
          <a:latin typeface="+mn-lt"/>
          <a:ea typeface="+mn-ea"/>
          <a:cs typeface="+mn-cs"/>
        </a:defRPr>
      </a:lvl5pPr>
      <a:lvl6pPr marL="2285881" algn="l" defTabSz="914353" rtl="0" eaLnBrk="1" latinLnBrk="0" hangingPunct="1">
        <a:defRPr sz="1900" kern="1200">
          <a:solidFill>
            <a:schemeClr val="tx1"/>
          </a:solidFill>
          <a:latin typeface="+mn-lt"/>
          <a:ea typeface="+mn-ea"/>
          <a:cs typeface="+mn-cs"/>
        </a:defRPr>
      </a:lvl6pPr>
      <a:lvl7pPr marL="2743058" algn="l" defTabSz="914353" rtl="0" eaLnBrk="1" latinLnBrk="0" hangingPunct="1">
        <a:defRPr sz="1900" kern="1200">
          <a:solidFill>
            <a:schemeClr val="tx1"/>
          </a:solidFill>
          <a:latin typeface="+mn-lt"/>
          <a:ea typeface="+mn-ea"/>
          <a:cs typeface="+mn-cs"/>
        </a:defRPr>
      </a:lvl7pPr>
      <a:lvl8pPr marL="3200233" algn="l" defTabSz="914353" rtl="0" eaLnBrk="1" latinLnBrk="0" hangingPunct="1">
        <a:defRPr sz="1900" kern="1200">
          <a:solidFill>
            <a:schemeClr val="tx1"/>
          </a:solidFill>
          <a:latin typeface="+mn-lt"/>
          <a:ea typeface="+mn-ea"/>
          <a:cs typeface="+mn-cs"/>
        </a:defRPr>
      </a:lvl8pPr>
      <a:lvl9pPr marL="3657409" algn="l" defTabSz="914353"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0F0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7" rIns="91435" bIns="45717" numCol="1" anchor="ctr" anchorCtr="0" compatLnSpc="1">
            <a:prstTxWarp prst="textNoShape">
              <a:avLst/>
            </a:prstTxWarp>
          </a:bodyPr>
          <a:lstStyle/>
          <a:p>
            <a:pPr lvl="0"/>
            <a:r>
              <a:rPr lang="zh-CN" altLang="zh-CN" dirty="0"/>
              <a:t>单击此处编辑母版标题样式</a:t>
            </a:r>
          </a:p>
        </p:txBody>
      </p:sp>
      <p:sp>
        <p:nvSpPr>
          <p:cNvPr id="1027" name="Rectangle 3"/>
          <p:cNvSpPr>
            <a:spLocks noGrp="1" noChangeArrowheads="1"/>
          </p:cNvSpPr>
          <p:nvPr>
            <p:ph type="body" idx="1"/>
          </p:nvPr>
        </p:nvSpPr>
        <p:spPr bwMode="auto">
          <a:xfrm>
            <a:off x="457200" y="1200155"/>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7" rIns="91435" bIns="45717"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7" rIns="91435" bIns="45717" numCol="1" anchor="t" anchorCtr="0" compatLnSpc="1">
            <a:prstTxWarp prst="textNoShape">
              <a:avLst/>
            </a:prstTxWarp>
          </a:bodyPr>
          <a:lstStyle>
            <a:lvl1pPr eaLnBrk="1" hangingPunct="1">
              <a:buFont typeface="Arial" panose="020B0604020202020204" pitchFamily="34" charset="0"/>
              <a:buNone/>
              <a:defRPr sz="1000">
                <a:latin typeface="Times New Roman" panose="02020603050405020304" pitchFamily="18" charset="0"/>
              </a:defRPr>
            </a:lvl1pPr>
          </a:lstStyle>
          <a:p>
            <a:pPr fontAlgn="base">
              <a:spcBef>
                <a:spcPct val="0"/>
              </a:spcBef>
              <a:spcAft>
                <a:spcPct val="0"/>
              </a:spcAft>
              <a:defRPr/>
            </a:pPr>
            <a:fld id="{6C9BABB1-49C1-48E8-B48F-9CD6E4CF603B}" type="datetime1">
              <a:rPr lang="zh-CN" altLang="en-US" smtClean="0">
                <a:solidFill>
                  <a:srgbClr val="000000"/>
                </a:solidFill>
              </a:rPr>
              <a:pPr fontAlgn="base">
                <a:spcBef>
                  <a:spcPct val="0"/>
                </a:spcBef>
                <a:spcAft>
                  <a:spcPct val="0"/>
                </a:spcAft>
                <a:defRPr/>
              </a:pPr>
              <a:t>2021/7/7</a:t>
            </a:fld>
            <a:endParaRPr lang="en-US" dirty="0">
              <a:solidFill>
                <a:srgbClr val="000000"/>
              </a:solidFill>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7" rIns="91435" bIns="45717" numCol="1" anchor="t" anchorCtr="0" compatLnSpc="1">
            <a:prstTxWarp prst="textNoShape">
              <a:avLst/>
            </a:prstTxWarp>
          </a:bodyPr>
          <a:lstStyle>
            <a:lvl1pPr algn="ctr" eaLnBrk="1" hangingPunct="1">
              <a:buFont typeface="Arial" panose="020B0604020202020204" pitchFamily="34" charset="0"/>
              <a:buNone/>
              <a:defRPr sz="1000">
                <a:latin typeface="Times New Roman" panose="02020603050405020304" pitchFamily="18" charset="0"/>
              </a:defRPr>
            </a:lvl1pPr>
          </a:lstStyle>
          <a:p>
            <a:pPr fontAlgn="base">
              <a:spcBef>
                <a:spcPct val="0"/>
              </a:spcBef>
              <a:spcAft>
                <a:spcPct val="0"/>
              </a:spcAft>
              <a:defRPr/>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7" rIns="91435" bIns="45717" numCol="1" anchor="t" anchorCtr="0" compatLnSpc="1">
            <a:prstTxWarp prst="textNoShape">
              <a:avLst/>
            </a:prstTxWarp>
          </a:bodyPr>
          <a:lstStyle>
            <a:lvl1pPr algn="r" eaLnBrk="1" hangingPunct="1">
              <a:buFont typeface="Arial" pitchFamily="34" charset="0"/>
              <a:buNone/>
              <a:defRPr sz="1000">
                <a:latin typeface="Times New Roman" panose="02020603050405020304" pitchFamily="18" charset="0"/>
              </a:defRPr>
            </a:lvl1pPr>
          </a:lstStyle>
          <a:p>
            <a:pPr fontAlgn="base">
              <a:spcBef>
                <a:spcPct val="0"/>
              </a:spcBef>
              <a:spcAft>
                <a:spcPct val="0"/>
              </a:spcAft>
              <a:defRPr/>
            </a:pPr>
            <a:fld id="{87675DA0-23CA-476E-ACFB-055A1379A9D8}" type="slidenum">
              <a:rPr lang="zh-CN" altLang="en-US" smtClean="0">
                <a:solidFill>
                  <a:srgbClr val="000000"/>
                </a:solidFill>
              </a:rPr>
              <a:pPr fontAlgn="base">
                <a:spcBef>
                  <a:spcPct val="0"/>
                </a:spcBef>
                <a:spcAft>
                  <a:spcPct val="0"/>
                </a:spcAft>
                <a:defRPr/>
              </a:pPr>
              <a:t>‹#›</a:t>
            </a:fld>
            <a:endParaRPr lang="en-US" altLang="zh-CN" dirty="0">
              <a:solidFill>
                <a:srgbClr val="000000"/>
              </a:solidFill>
            </a:endParaRPr>
          </a:p>
        </p:txBody>
      </p:sp>
      <p:pic>
        <p:nvPicPr>
          <p:cNvPr id="1031" name="图片 1"/>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7550152" y="4816078"/>
            <a:ext cx="1506538" cy="32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9570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300">
          <a:solidFill>
            <a:schemeClr val="tx2"/>
          </a:solidFill>
          <a:latin typeface="Times New Roman" panose="02020603050405020304" pitchFamily="18" charset="0"/>
          <a:ea typeface="+mj-ea"/>
          <a:cs typeface="+mj-cs"/>
        </a:defRPr>
      </a:lvl1pPr>
      <a:lvl2pPr algn="ctr" rtl="0" eaLnBrk="0" fontAlgn="base" hangingPunct="0">
        <a:spcBef>
          <a:spcPct val="0"/>
        </a:spcBef>
        <a:spcAft>
          <a:spcPct val="0"/>
        </a:spcAft>
        <a:defRPr sz="3300">
          <a:solidFill>
            <a:schemeClr val="tx2"/>
          </a:solidFill>
          <a:latin typeface="Arial" pitchFamily="34" charset="0"/>
          <a:ea typeface="宋体" pitchFamily="2" charset="-122"/>
        </a:defRPr>
      </a:lvl2pPr>
      <a:lvl3pPr algn="ctr" rtl="0" eaLnBrk="0" fontAlgn="base" hangingPunct="0">
        <a:spcBef>
          <a:spcPct val="0"/>
        </a:spcBef>
        <a:spcAft>
          <a:spcPct val="0"/>
        </a:spcAft>
        <a:defRPr sz="3300">
          <a:solidFill>
            <a:schemeClr val="tx2"/>
          </a:solidFill>
          <a:latin typeface="Arial" pitchFamily="34" charset="0"/>
          <a:ea typeface="宋体" pitchFamily="2" charset="-122"/>
        </a:defRPr>
      </a:lvl3pPr>
      <a:lvl4pPr algn="ctr" rtl="0" eaLnBrk="0" fontAlgn="base" hangingPunct="0">
        <a:spcBef>
          <a:spcPct val="0"/>
        </a:spcBef>
        <a:spcAft>
          <a:spcPct val="0"/>
        </a:spcAft>
        <a:defRPr sz="3300">
          <a:solidFill>
            <a:schemeClr val="tx2"/>
          </a:solidFill>
          <a:latin typeface="Arial" pitchFamily="34" charset="0"/>
          <a:ea typeface="宋体" pitchFamily="2" charset="-122"/>
        </a:defRPr>
      </a:lvl4pPr>
      <a:lvl5pPr algn="ctr" rtl="0" eaLnBrk="0" fontAlgn="base" hangingPunct="0">
        <a:spcBef>
          <a:spcPct val="0"/>
        </a:spcBef>
        <a:spcAft>
          <a:spcPct val="0"/>
        </a:spcAft>
        <a:defRPr sz="3300">
          <a:solidFill>
            <a:schemeClr val="tx2"/>
          </a:solidFill>
          <a:latin typeface="Arial" pitchFamily="34" charset="0"/>
          <a:ea typeface="宋体" pitchFamily="2" charset="-122"/>
        </a:defRPr>
      </a:lvl5pPr>
      <a:lvl6pPr marL="342882" algn="ctr" rtl="0" eaLnBrk="0" fontAlgn="base" hangingPunct="0">
        <a:spcBef>
          <a:spcPct val="0"/>
        </a:spcBef>
        <a:spcAft>
          <a:spcPct val="0"/>
        </a:spcAft>
        <a:defRPr sz="3300">
          <a:solidFill>
            <a:schemeClr val="tx2"/>
          </a:solidFill>
          <a:latin typeface="Arial" pitchFamily="34" charset="0"/>
          <a:ea typeface="宋体" pitchFamily="2" charset="-122"/>
        </a:defRPr>
      </a:lvl6pPr>
      <a:lvl7pPr marL="685764" algn="ctr" rtl="0" eaLnBrk="0" fontAlgn="base" hangingPunct="0">
        <a:spcBef>
          <a:spcPct val="0"/>
        </a:spcBef>
        <a:spcAft>
          <a:spcPct val="0"/>
        </a:spcAft>
        <a:defRPr sz="3300">
          <a:solidFill>
            <a:schemeClr val="tx2"/>
          </a:solidFill>
          <a:latin typeface="Arial" pitchFamily="34" charset="0"/>
          <a:ea typeface="宋体" pitchFamily="2" charset="-122"/>
        </a:defRPr>
      </a:lvl7pPr>
      <a:lvl8pPr marL="1028646" algn="ctr" rtl="0" eaLnBrk="0" fontAlgn="base" hangingPunct="0">
        <a:spcBef>
          <a:spcPct val="0"/>
        </a:spcBef>
        <a:spcAft>
          <a:spcPct val="0"/>
        </a:spcAft>
        <a:defRPr sz="3300">
          <a:solidFill>
            <a:schemeClr val="tx2"/>
          </a:solidFill>
          <a:latin typeface="Arial" pitchFamily="34" charset="0"/>
          <a:ea typeface="宋体" pitchFamily="2" charset="-122"/>
        </a:defRPr>
      </a:lvl8pPr>
      <a:lvl9pPr marL="1371528" algn="ctr" rtl="0" eaLnBrk="0" fontAlgn="base" hangingPunct="0">
        <a:spcBef>
          <a:spcPct val="0"/>
        </a:spcBef>
        <a:spcAft>
          <a:spcPct val="0"/>
        </a:spcAft>
        <a:defRPr sz="3300">
          <a:solidFill>
            <a:schemeClr val="tx2"/>
          </a:solidFill>
          <a:latin typeface="Arial" pitchFamily="34" charset="0"/>
          <a:ea typeface="宋体" pitchFamily="2" charset="-122"/>
        </a:defRPr>
      </a:lvl9pPr>
    </p:titleStyle>
    <p:bodyStyle>
      <a:lvl1pPr marL="257162" indent="-257162" algn="l" rtl="0" eaLnBrk="0" fontAlgn="base" hangingPunct="0">
        <a:spcBef>
          <a:spcPct val="20000"/>
        </a:spcBef>
        <a:spcAft>
          <a:spcPct val="0"/>
        </a:spcAft>
        <a:buChar char="•"/>
        <a:defRPr sz="2400">
          <a:solidFill>
            <a:schemeClr val="tx1"/>
          </a:solidFill>
          <a:latin typeface="Times New Roman" panose="02020603050405020304" pitchFamily="18" charset="0"/>
          <a:ea typeface="+mn-ea"/>
          <a:cs typeface="+mn-cs"/>
        </a:defRPr>
      </a:lvl1pPr>
      <a:lvl2pPr marL="557184" indent="-214302" algn="l" rtl="0" eaLnBrk="0" fontAlgn="base" hangingPunct="0">
        <a:spcBef>
          <a:spcPct val="20000"/>
        </a:spcBef>
        <a:spcAft>
          <a:spcPct val="0"/>
        </a:spcAft>
        <a:buChar char="–"/>
        <a:defRPr sz="2100">
          <a:solidFill>
            <a:schemeClr val="tx1"/>
          </a:solidFill>
          <a:latin typeface="Times New Roman" panose="02020603050405020304" pitchFamily="18" charset="0"/>
          <a:ea typeface="+mn-ea"/>
        </a:defRPr>
      </a:lvl2pPr>
      <a:lvl3pPr marL="857205" indent="-171441" algn="l" rtl="0" eaLnBrk="0" fontAlgn="base" hangingPunct="0">
        <a:spcBef>
          <a:spcPct val="20000"/>
        </a:spcBef>
        <a:spcAft>
          <a:spcPct val="0"/>
        </a:spcAft>
        <a:buChar char="•"/>
        <a:defRPr sz="1900">
          <a:solidFill>
            <a:schemeClr val="tx1"/>
          </a:solidFill>
          <a:latin typeface="Times New Roman" panose="02020603050405020304" pitchFamily="18" charset="0"/>
          <a:ea typeface="+mn-ea"/>
        </a:defRPr>
      </a:lvl3pPr>
      <a:lvl4pPr marL="1200087" indent="-171441" algn="l" rtl="0" eaLnBrk="0" fontAlgn="base" hangingPunct="0">
        <a:spcBef>
          <a:spcPct val="20000"/>
        </a:spcBef>
        <a:spcAft>
          <a:spcPct val="0"/>
        </a:spcAft>
        <a:buChar char="–"/>
        <a:defRPr sz="1500">
          <a:solidFill>
            <a:schemeClr val="tx1"/>
          </a:solidFill>
          <a:latin typeface="Times New Roman" panose="02020603050405020304" pitchFamily="18" charset="0"/>
          <a:ea typeface="+mn-ea"/>
        </a:defRPr>
      </a:lvl4pPr>
      <a:lvl5pPr marL="1542969" indent="-171441" algn="l" rtl="0" eaLnBrk="0" fontAlgn="base" hangingPunct="0">
        <a:spcBef>
          <a:spcPct val="20000"/>
        </a:spcBef>
        <a:spcAft>
          <a:spcPct val="0"/>
        </a:spcAft>
        <a:buChar char="»"/>
        <a:defRPr sz="1500">
          <a:solidFill>
            <a:schemeClr val="tx1"/>
          </a:solidFill>
          <a:latin typeface="Times New Roman" panose="02020603050405020304" pitchFamily="18" charset="0"/>
          <a:ea typeface="+mn-ea"/>
        </a:defRPr>
      </a:lvl5pPr>
      <a:lvl6pPr marL="1885851" indent="-171441" algn="l" rtl="0" eaLnBrk="0" fontAlgn="base" hangingPunct="0">
        <a:spcBef>
          <a:spcPct val="20000"/>
        </a:spcBef>
        <a:spcAft>
          <a:spcPct val="0"/>
        </a:spcAft>
        <a:buChar char="»"/>
        <a:defRPr sz="1500">
          <a:solidFill>
            <a:schemeClr val="tx1"/>
          </a:solidFill>
          <a:latin typeface="+mn-lt"/>
          <a:ea typeface="+mn-ea"/>
        </a:defRPr>
      </a:lvl6pPr>
      <a:lvl7pPr marL="2228733" indent="-171441" algn="l" rtl="0" eaLnBrk="0" fontAlgn="base" hangingPunct="0">
        <a:spcBef>
          <a:spcPct val="20000"/>
        </a:spcBef>
        <a:spcAft>
          <a:spcPct val="0"/>
        </a:spcAft>
        <a:buChar char="»"/>
        <a:defRPr sz="1500">
          <a:solidFill>
            <a:schemeClr val="tx1"/>
          </a:solidFill>
          <a:latin typeface="+mn-lt"/>
          <a:ea typeface="+mn-ea"/>
        </a:defRPr>
      </a:lvl7pPr>
      <a:lvl8pPr marL="2571617" indent="-171441" algn="l" rtl="0" eaLnBrk="0" fontAlgn="base" hangingPunct="0">
        <a:spcBef>
          <a:spcPct val="20000"/>
        </a:spcBef>
        <a:spcAft>
          <a:spcPct val="0"/>
        </a:spcAft>
        <a:buChar char="»"/>
        <a:defRPr sz="1500">
          <a:solidFill>
            <a:schemeClr val="tx1"/>
          </a:solidFill>
          <a:latin typeface="+mn-lt"/>
          <a:ea typeface="+mn-ea"/>
        </a:defRPr>
      </a:lvl8pPr>
      <a:lvl9pPr marL="2914499" indent="-171441" algn="l" rtl="0" eaLnBrk="0" fontAlgn="base" hangingPunct="0">
        <a:spcBef>
          <a:spcPct val="20000"/>
        </a:spcBef>
        <a:spcAft>
          <a:spcPct val="0"/>
        </a:spcAft>
        <a:buChar char="»"/>
        <a:defRPr sz="1500">
          <a:solidFill>
            <a:schemeClr val="tx1"/>
          </a:solidFill>
          <a:latin typeface="+mn-lt"/>
          <a:ea typeface="+mn-ea"/>
        </a:defRPr>
      </a:lvl9pPr>
    </p:bodyStyle>
    <p:otherStyle>
      <a:defPPr>
        <a:defRPr lang="zh-CN"/>
      </a:defPPr>
      <a:lvl1pPr marL="0" algn="l" defTabSz="685764" rtl="0" eaLnBrk="1" latinLnBrk="0" hangingPunct="1">
        <a:defRPr sz="1400" kern="1200">
          <a:solidFill>
            <a:schemeClr val="tx1"/>
          </a:solidFill>
          <a:latin typeface="+mn-lt"/>
          <a:ea typeface="+mn-ea"/>
          <a:cs typeface="+mn-cs"/>
        </a:defRPr>
      </a:lvl1pPr>
      <a:lvl2pPr marL="342882" algn="l" defTabSz="685764" rtl="0" eaLnBrk="1" latinLnBrk="0" hangingPunct="1">
        <a:defRPr sz="1400" kern="1200">
          <a:solidFill>
            <a:schemeClr val="tx1"/>
          </a:solidFill>
          <a:latin typeface="+mn-lt"/>
          <a:ea typeface="+mn-ea"/>
          <a:cs typeface="+mn-cs"/>
        </a:defRPr>
      </a:lvl2pPr>
      <a:lvl3pPr marL="685764" algn="l" defTabSz="685764" rtl="0" eaLnBrk="1" latinLnBrk="0" hangingPunct="1">
        <a:defRPr sz="1400" kern="1200">
          <a:solidFill>
            <a:schemeClr val="tx1"/>
          </a:solidFill>
          <a:latin typeface="+mn-lt"/>
          <a:ea typeface="+mn-ea"/>
          <a:cs typeface="+mn-cs"/>
        </a:defRPr>
      </a:lvl3pPr>
      <a:lvl4pPr marL="1028646" algn="l" defTabSz="685764" rtl="0" eaLnBrk="1" latinLnBrk="0" hangingPunct="1">
        <a:defRPr sz="1400" kern="1200">
          <a:solidFill>
            <a:schemeClr val="tx1"/>
          </a:solidFill>
          <a:latin typeface="+mn-lt"/>
          <a:ea typeface="+mn-ea"/>
          <a:cs typeface="+mn-cs"/>
        </a:defRPr>
      </a:lvl4pPr>
      <a:lvl5pPr marL="1371528" algn="l" defTabSz="685764" rtl="0" eaLnBrk="1" latinLnBrk="0" hangingPunct="1">
        <a:defRPr sz="1400" kern="1200">
          <a:solidFill>
            <a:schemeClr val="tx1"/>
          </a:solidFill>
          <a:latin typeface="+mn-lt"/>
          <a:ea typeface="+mn-ea"/>
          <a:cs typeface="+mn-cs"/>
        </a:defRPr>
      </a:lvl5pPr>
      <a:lvl6pPr marL="1714410" algn="l" defTabSz="685764" rtl="0" eaLnBrk="1" latinLnBrk="0" hangingPunct="1">
        <a:defRPr sz="1400" kern="1200">
          <a:solidFill>
            <a:schemeClr val="tx1"/>
          </a:solidFill>
          <a:latin typeface="+mn-lt"/>
          <a:ea typeface="+mn-ea"/>
          <a:cs typeface="+mn-cs"/>
        </a:defRPr>
      </a:lvl6pPr>
      <a:lvl7pPr marL="2057292" algn="l" defTabSz="685764" rtl="0" eaLnBrk="1" latinLnBrk="0" hangingPunct="1">
        <a:defRPr sz="1400" kern="1200">
          <a:solidFill>
            <a:schemeClr val="tx1"/>
          </a:solidFill>
          <a:latin typeface="+mn-lt"/>
          <a:ea typeface="+mn-ea"/>
          <a:cs typeface="+mn-cs"/>
        </a:defRPr>
      </a:lvl7pPr>
      <a:lvl8pPr marL="2400174" algn="l" defTabSz="685764" rtl="0" eaLnBrk="1" latinLnBrk="0" hangingPunct="1">
        <a:defRPr sz="1400" kern="1200">
          <a:solidFill>
            <a:schemeClr val="tx1"/>
          </a:solidFill>
          <a:latin typeface="+mn-lt"/>
          <a:ea typeface="+mn-ea"/>
          <a:cs typeface="+mn-cs"/>
        </a:defRPr>
      </a:lvl8pPr>
      <a:lvl9pPr marL="2743058" algn="l" defTabSz="6857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206"/>
            <a:ext cx="9144000" cy="5143497"/>
          </a:xfrm>
          <a:prstGeom prst="rect">
            <a:avLst/>
          </a:prstGeom>
          <a:solidFill>
            <a:srgbClr val="111E33"/>
          </a:solidFill>
          <a:ln>
            <a:noFill/>
          </a:ln>
          <a:effectLst/>
        </p:spPr>
        <p:style>
          <a:lnRef idx="1">
            <a:schemeClr val="accent1"/>
          </a:lnRef>
          <a:fillRef idx="3">
            <a:schemeClr val="accent1"/>
          </a:fillRef>
          <a:effectRef idx="2">
            <a:schemeClr val="accent1"/>
          </a:effectRef>
          <a:fontRef idx="minor">
            <a:schemeClr val="lt1"/>
          </a:fontRef>
        </p:style>
        <p:txBody>
          <a:bodyPr lIns="91435" tIns="45717" rIns="91435" bIns="45717" rtlCol="0" anchor="ctr"/>
          <a:lstStyle/>
          <a:p>
            <a:pPr algn="ctr"/>
            <a:r>
              <a:rPr kumimoji="1" lang="en-US" altLang="zh-CN" sz="4800" dirty="0">
                <a:latin typeface="+mj-lt"/>
              </a:rPr>
              <a:t> Knowledge Preserving Remaining Useful Life Prediction based on Convolutional Neural Network </a:t>
            </a:r>
            <a:endParaRPr kumimoji="1" lang="zh-CN" altLang="en-US" sz="4800" dirty="0">
              <a:latin typeface="+mj-lt"/>
            </a:endParaRPr>
          </a:p>
        </p:txBody>
      </p:sp>
      <p:sp>
        <p:nvSpPr>
          <p:cNvPr id="6" name="矩形 5"/>
          <p:cNvSpPr/>
          <p:nvPr/>
        </p:nvSpPr>
        <p:spPr>
          <a:xfrm>
            <a:off x="0" y="5103665"/>
            <a:ext cx="9144000" cy="77929"/>
          </a:xfrm>
          <a:prstGeom prst="rect">
            <a:avLst/>
          </a:prstGeom>
          <a:solidFill>
            <a:srgbClr val="F2BC1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rtlCol="0" anchor="ctr"/>
          <a:lstStyle/>
          <a:p>
            <a:pPr algn="ctr"/>
            <a:endParaRPr lang="zh-CN" altLang="en-US"/>
          </a:p>
        </p:txBody>
      </p:sp>
      <p:pic>
        <p:nvPicPr>
          <p:cNvPr id="7" name="图片 7" descr="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80312" y="51470"/>
            <a:ext cx="1602329" cy="1296144"/>
          </a:xfrm>
          <a:prstGeom prst="rect">
            <a:avLst/>
          </a:prstGeom>
        </p:spPr>
      </p:pic>
      <p:sp>
        <p:nvSpPr>
          <p:cNvPr id="8" name="Title 1"/>
          <p:cNvSpPr txBox="1">
            <a:spLocks/>
          </p:cNvSpPr>
          <p:nvPr/>
        </p:nvSpPr>
        <p:spPr>
          <a:xfrm>
            <a:off x="3275856" y="2067694"/>
            <a:ext cx="6275040" cy="1512168"/>
          </a:xfrm>
          <a:prstGeom prst="rect">
            <a:avLst/>
          </a:prstGeom>
        </p:spPr>
        <p:txBody>
          <a:bodyPr vert="horz" lIns="91435" tIns="45717" rIns="91435" bIns="45717" rtlCol="0" anchor="ctr">
            <a:normAutofit fontScale="97500"/>
          </a:bodyPr>
          <a:lstStyle>
            <a:lvl1pPr algn="l" defTabSz="914400" rtl="0" eaLnBrk="1" latinLnBrk="0" hangingPunct="1">
              <a:spcBef>
                <a:spcPct val="0"/>
              </a:spcBef>
              <a:buNone/>
              <a:defRPr sz="2800" b="1" kern="1200">
                <a:solidFill>
                  <a:schemeClr val="tx1"/>
                </a:solidFill>
                <a:latin typeface="Arial"/>
                <a:ea typeface="微软雅黑" pitchFamily="34" charset="-122"/>
                <a:cs typeface="Arial"/>
              </a:defRPr>
            </a:lvl1pPr>
          </a:lstStyle>
          <a:p>
            <a:endParaRPr lang="en-US" dirty="0">
              <a:solidFill>
                <a:srgbClr val="FFC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0435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01AAC-6ED7-443A-B031-F638915FF2C3}"/>
              </a:ext>
            </a:extLst>
          </p:cNvPr>
          <p:cNvSpPr>
            <a:spLocks noGrp="1"/>
          </p:cNvSpPr>
          <p:nvPr>
            <p:ph type="title"/>
          </p:nvPr>
        </p:nvSpPr>
        <p:spPr/>
        <p:txBody>
          <a:bodyPr/>
          <a:lstStyle/>
          <a:p>
            <a:r>
              <a:rPr lang="en-US" altLang="zh-CN" dirty="0"/>
              <a:t>Purpose</a:t>
            </a:r>
            <a:endParaRPr lang="zh-CN" altLang="en-US" dirty="0"/>
          </a:p>
        </p:txBody>
      </p:sp>
      <p:sp>
        <p:nvSpPr>
          <p:cNvPr id="3" name="内容占位符 2">
            <a:extLst>
              <a:ext uri="{FF2B5EF4-FFF2-40B4-BE49-F238E27FC236}">
                <a16:creationId xmlns:a16="http://schemas.microsoft.com/office/drawing/2014/main" id="{C25A1559-38D9-424C-8889-0E0266B47B66}"/>
              </a:ext>
            </a:extLst>
          </p:cNvPr>
          <p:cNvSpPr>
            <a:spLocks noGrp="1"/>
          </p:cNvSpPr>
          <p:nvPr>
            <p:ph idx="1"/>
          </p:nvPr>
        </p:nvSpPr>
        <p:spPr/>
        <p:txBody>
          <a:bodyPr/>
          <a:lstStyle/>
          <a:p>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Q: What’s your opinion we use CNN for automated feature extraction. I mean we can put raw signals (V, I, T) to CNN and the features will be extracted automatically. And then we use graph method to predict RUL.</a:t>
            </a:r>
          </a:p>
          <a:p>
            <a:r>
              <a:rPr lang="en-US" altLang="zh-CN" sz="1800" kern="100" dirty="0">
                <a:latin typeface="等线" panose="02010600030101010101" pitchFamily="2" charset="-122"/>
                <a:ea typeface="等线" panose="02010600030101010101" pitchFamily="2" charset="-122"/>
                <a:cs typeface="Arial" panose="020B0604020202020204" pitchFamily="34" charset="0"/>
              </a:rPr>
              <a:t>A: I don’t advocate of automated feature extraction methods.</a:t>
            </a:r>
          </a:p>
          <a:p>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Problem</a:t>
            </a:r>
          </a:p>
          <a:p>
            <a:pPr lvl="1"/>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The data is limited, there are only about 124 batteries in the dataset. We will have many questions when using CNN. How to separate data? How many steps we will need to predict the next step? How to deal with the noise? </a:t>
            </a:r>
          </a:p>
          <a:p>
            <a:pPr lvl="1"/>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I have tried </a:t>
            </a:r>
            <a:r>
              <a:rPr lang="en-US" altLang="zh-CN" sz="1800" kern="100" dirty="0">
                <a:latin typeface="等线" panose="02010600030101010101" pitchFamily="2" charset="-122"/>
                <a:ea typeface="等线" panose="02010600030101010101" pitchFamily="2" charset="-122"/>
                <a:cs typeface="Arial" panose="020B0604020202020204" pitchFamily="34" charset="0"/>
              </a:rPr>
              <a:t>some automated encoding methods, such as transformers. The experiment result is awful, the neural network doesn’t converge.</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endParaRPr lang="zh-CN" altLang="en-US" dirty="0"/>
          </a:p>
        </p:txBody>
      </p:sp>
    </p:spTree>
    <p:extLst>
      <p:ext uri="{BB962C8B-B14F-4D97-AF65-F5344CB8AC3E}">
        <p14:creationId xmlns:p14="http://schemas.microsoft.com/office/powerpoint/2010/main" val="4290799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B11F5-6302-41FF-81FB-C6EDDF812C1D}"/>
              </a:ext>
            </a:extLst>
          </p:cNvPr>
          <p:cNvSpPr>
            <a:spLocks noGrp="1"/>
          </p:cNvSpPr>
          <p:nvPr>
            <p:ph type="title"/>
          </p:nvPr>
        </p:nvSpPr>
        <p:spPr/>
        <p:txBody>
          <a:bodyPr/>
          <a:lstStyle/>
          <a:p>
            <a:r>
              <a:rPr lang="en-US" altLang="zh-CN" sz="1800" dirty="0">
                <a:latin typeface="等线" panose="02010600030101010101" pitchFamily="2" charset="-122"/>
                <a:cs typeface="Arial" panose="020B0604020202020204" pitchFamily="34" charset="0"/>
              </a:rPr>
              <a:t>Feature Extraction</a:t>
            </a:r>
            <a:endParaRPr lang="zh-CN" altLang="en-US" dirty="0"/>
          </a:p>
        </p:txBody>
      </p:sp>
      <p:sp>
        <p:nvSpPr>
          <p:cNvPr id="3" name="内容占位符 2">
            <a:extLst>
              <a:ext uri="{FF2B5EF4-FFF2-40B4-BE49-F238E27FC236}">
                <a16:creationId xmlns:a16="http://schemas.microsoft.com/office/drawing/2014/main" id="{0B2E0304-F923-47D5-B720-6A0422037416}"/>
              </a:ext>
            </a:extLst>
          </p:cNvPr>
          <p:cNvSpPr>
            <a:spLocks noGrp="1"/>
          </p:cNvSpPr>
          <p:nvPr>
            <p:ph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Q: Didn’t you use current and voltage to extract the features?</a:t>
            </a:r>
          </a:p>
          <a:p>
            <a:pPr algn="just"/>
            <a:r>
              <a:rPr lang="en-US" altLang="zh-CN" sz="1800" kern="100" dirty="0">
                <a:latin typeface="等线" panose="02010600030101010101" pitchFamily="2" charset="-122"/>
                <a:ea typeface="等线" panose="02010600030101010101" pitchFamily="2" charset="-122"/>
                <a:cs typeface="Arial" panose="020B0604020202020204" pitchFamily="34" charset="0"/>
              </a:rPr>
              <a:t>A: I haven’t use current and voltage till now.</a:t>
            </a:r>
          </a:p>
          <a:p>
            <a:pPr lvl="1" algn="just"/>
            <a:r>
              <a:rPr lang="en-US" altLang="zh-CN" sz="1800" kern="100" dirty="0">
                <a:latin typeface="等线" panose="02010600030101010101" pitchFamily="2" charset="-122"/>
                <a:ea typeface="等线" panose="02010600030101010101" pitchFamily="2" charset="-122"/>
                <a:cs typeface="Arial" panose="020B0604020202020204" pitchFamily="34" charset="0"/>
              </a:rPr>
              <a:t>For current, once I thought as the dataset was generated by using controlled charging method, so the current data doesn’t matter much. </a:t>
            </a:r>
          </a:p>
          <a:p>
            <a:pPr lvl="1"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For</a:t>
            </a:r>
            <a:r>
              <a:rPr lang="en-US" altLang="zh-CN" sz="1800" kern="100" dirty="0">
                <a:latin typeface="等线" panose="02010600030101010101" pitchFamily="2" charset="-122"/>
                <a:ea typeface="等线" panose="02010600030101010101" pitchFamily="2" charset="-122"/>
                <a:cs typeface="Arial" panose="020B0604020202020204" pitchFamily="34" charset="0"/>
              </a:rPr>
              <a:t> voltage, to keep things simple, I use the </a:t>
            </a:r>
            <a:r>
              <a:rPr lang="en-US" altLang="zh-CN" sz="1800" kern="100" dirty="0" err="1">
                <a:latin typeface="等线" panose="02010600030101010101" pitchFamily="2" charset="-122"/>
                <a:ea typeface="等线" panose="02010600030101010101" pitchFamily="2" charset="-122"/>
                <a:cs typeface="Arial" panose="020B0604020202020204" pitchFamily="34" charset="0"/>
              </a:rPr>
              <a:t>Vdlin</a:t>
            </a:r>
            <a:r>
              <a:rPr lang="en-US" altLang="zh-CN" sz="1800" kern="100" dirty="0">
                <a:latin typeface="等线" panose="02010600030101010101" pitchFamily="2" charset="-122"/>
                <a:ea typeface="等线" panose="02010600030101010101" pitchFamily="2" charset="-122"/>
                <a:cs typeface="Arial" panose="020B0604020202020204" pitchFamily="34" charset="0"/>
              </a:rPr>
              <a:t> to derive </a:t>
            </a:r>
            <a:r>
              <a:rPr lang="en-US" altLang="zh-CN" sz="1800" kern="100" dirty="0" err="1">
                <a:latin typeface="等线" panose="02010600030101010101" pitchFamily="2" charset="-122"/>
                <a:ea typeface="等线" panose="02010600030101010101" pitchFamily="2" charset="-122"/>
                <a:cs typeface="Arial" panose="020B0604020202020204" pitchFamily="34" charset="0"/>
              </a:rPr>
              <a:t>dQdV</a:t>
            </a:r>
            <a:r>
              <a:rPr lang="en-US" altLang="zh-CN" sz="1800" kern="100" dirty="0">
                <a:latin typeface="等线" panose="02010600030101010101" pitchFamily="2" charset="-122"/>
                <a:ea typeface="等线" panose="02010600030101010101" pitchFamily="2" charset="-122"/>
                <a:cs typeface="Arial" panose="020B0604020202020204" pitchFamily="34" charset="0"/>
              </a:rPr>
              <a:t> and </a:t>
            </a:r>
            <a:r>
              <a:rPr lang="en-US" altLang="zh-CN" sz="1800" kern="100" dirty="0" err="1">
                <a:latin typeface="等线" panose="02010600030101010101" pitchFamily="2" charset="-122"/>
                <a:ea typeface="等线" panose="02010600030101010101" pitchFamily="2" charset="-122"/>
                <a:cs typeface="Arial" panose="020B0604020202020204" pitchFamily="34" charset="0"/>
              </a:rPr>
              <a:t>dTdV</a:t>
            </a:r>
            <a:r>
              <a:rPr lang="en-US" altLang="zh-CN" sz="1800" kern="100" dirty="0">
                <a:latin typeface="等线" panose="02010600030101010101" pitchFamily="2" charset="-122"/>
                <a:ea typeface="等线" panose="02010600030101010101" pitchFamily="2" charset="-122"/>
                <a:cs typeface="Arial" panose="020B0604020202020204" pitchFamily="34" charset="0"/>
              </a:rPr>
              <a:t>, which means the voltage doesn’t change across cycles.</a:t>
            </a:r>
          </a:p>
          <a:p>
            <a:pPr lvl="1"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But after consideration last night, I think I find too simple. </a:t>
            </a:r>
            <a:r>
              <a:rPr lang="en-US" altLang="zh-CN" sz="1800" kern="100" dirty="0">
                <a:latin typeface="等线" panose="02010600030101010101" pitchFamily="2" charset="-122"/>
                <a:ea typeface="等线" panose="02010600030101010101" pitchFamily="2" charset="-122"/>
                <a:cs typeface="Arial" panose="020B0604020202020204" pitchFamily="34" charset="0"/>
              </a:rPr>
              <a:t>The SOC-OCV curve will have play some roles in the prediction part.</a:t>
            </a:r>
          </a:p>
        </p:txBody>
      </p:sp>
    </p:spTree>
    <p:extLst>
      <p:ext uri="{BB962C8B-B14F-4D97-AF65-F5344CB8AC3E}">
        <p14:creationId xmlns:p14="http://schemas.microsoft.com/office/powerpoint/2010/main" val="105723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F1CA1-8096-4E10-BC5B-28FACAEFC421}"/>
              </a:ext>
            </a:extLst>
          </p:cNvPr>
          <p:cNvSpPr>
            <a:spLocks noGrp="1"/>
          </p:cNvSpPr>
          <p:nvPr>
            <p:ph type="title"/>
          </p:nvPr>
        </p:nvSpPr>
        <p:spPr/>
        <p:txBody>
          <a:bodyPr/>
          <a:lstStyle/>
          <a:p>
            <a:r>
              <a:rPr lang="en-US" altLang="zh-CN" dirty="0"/>
              <a:t>Feature extracted now</a:t>
            </a:r>
            <a:endParaRPr lang="zh-CN" altLang="en-US" dirty="0"/>
          </a:p>
        </p:txBody>
      </p:sp>
      <p:sp>
        <p:nvSpPr>
          <p:cNvPr id="3" name="内容占位符 2">
            <a:extLst>
              <a:ext uri="{FF2B5EF4-FFF2-40B4-BE49-F238E27FC236}">
                <a16:creationId xmlns:a16="http://schemas.microsoft.com/office/drawing/2014/main" id="{6932EC39-482C-4D60-98E1-9E3F4D272761}"/>
              </a:ext>
            </a:extLst>
          </p:cNvPr>
          <p:cNvSpPr>
            <a:spLocks noGrp="1"/>
          </p:cNvSpPr>
          <p:nvPr>
            <p:ph idx="1"/>
          </p:nvPr>
        </p:nvSpPr>
        <p:spPr/>
        <p:txBody>
          <a:bodyPr/>
          <a:lstStyle/>
          <a:p>
            <a:r>
              <a:rPr lang="en-US" altLang="zh-CN" dirty="0"/>
              <a:t>Entire 18 features, 12 from capacity and 6 from temperature.</a:t>
            </a:r>
          </a:p>
          <a:p>
            <a:pPr marL="0" indent="0">
              <a:buNone/>
            </a:pPr>
            <a:endParaRPr lang="zh-CN" altLang="en-US" dirty="0"/>
          </a:p>
        </p:txBody>
      </p:sp>
      <p:pic>
        <p:nvPicPr>
          <p:cNvPr id="9" name="图片 8">
            <a:extLst>
              <a:ext uri="{FF2B5EF4-FFF2-40B4-BE49-F238E27FC236}">
                <a16:creationId xmlns:a16="http://schemas.microsoft.com/office/drawing/2014/main" id="{A19433CA-26BF-4072-BB7C-6C6167ABC48D}"/>
              </a:ext>
            </a:extLst>
          </p:cNvPr>
          <p:cNvPicPr>
            <a:picLocks noChangeAspect="1"/>
          </p:cNvPicPr>
          <p:nvPr/>
        </p:nvPicPr>
        <p:blipFill>
          <a:blip r:embed="rId2"/>
          <a:stretch>
            <a:fillRect/>
          </a:stretch>
        </p:blipFill>
        <p:spPr>
          <a:xfrm>
            <a:off x="1012642" y="1995686"/>
            <a:ext cx="7118716" cy="2775093"/>
          </a:xfrm>
          <a:prstGeom prst="rect">
            <a:avLst/>
          </a:prstGeom>
        </p:spPr>
      </p:pic>
    </p:spTree>
    <p:extLst>
      <p:ext uri="{BB962C8B-B14F-4D97-AF65-F5344CB8AC3E}">
        <p14:creationId xmlns:p14="http://schemas.microsoft.com/office/powerpoint/2010/main" val="1506058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96F29-4384-4F0A-A7F7-151D388F7131}"/>
              </a:ext>
            </a:extLst>
          </p:cNvPr>
          <p:cNvSpPr>
            <a:spLocks noGrp="1"/>
          </p:cNvSpPr>
          <p:nvPr>
            <p:ph type="title"/>
          </p:nvPr>
        </p:nvSpPr>
        <p:spPr/>
        <p:txBody>
          <a:bodyPr/>
          <a:lstStyle/>
          <a:p>
            <a:r>
              <a:rPr lang="en-US" altLang="zh-CN" dirty="0"/>
              <a:t>Feature will be added in the future</a:t>
            </a:r>
            <a:endParaRPr lang="zh-CN" altLang="en-US" dirty="0"/>
          </a:p>
        </p:txBody>
      </p:sp>
      <p:sp>
        <p:nvSpPr>
          <p:cNvPr id="3" name="内容占位符 2">
            <a:extLst>
              <a:ext uri="{FF2B5EF4-FFF2-40B4-BE49-F238E27FC236}">
                <a16:creationId xmlns:a16="http://schemas.microsoft.com/office/drawing/2014/main" id="{42B6A864-616A-4F1A-B456-B5BE662D7023}"/>
              </a:ext>
            </a:extLst>
          </p:cNvPr>
          <p:cNvSpPr>
            <a:spLocks noGrp="1"/>
          </p:cNvSpPr>
          <p:nvPr>
            <p:ph idx="1"/>
          </p:nvPr>
        </p:nvSpPr>
        <p:spPr>
          <a:xfrm>
            <a:off x="457200" y="1200151"/>
            <a:ext cx="3610744" cy="3394472"/>
          </a:xfrm>
        </p:spPr>
        <p:txBody>
          <a:bodyPr/>
          <a:lstStyle/>
          <a:p>
            <a:r>
              <a:rPr lang="en-US" altLang="zh-CN" dirty="0"/>
              <a:t>From SOC-OCV curve, based on polynomial regression.</a:t>
            </a:r>
          </a:p>
          <a:p>
            <a:r>
              <a:rPr lang="en-US" altLang="zh-CN" dirty="0"/>
              <a:t>Inner Resistance</a:t>
            </a:r>
          </a:p>
          <a:p>
            <a:r>
              <a:rPr lang="en-US" altLang="zh-CN" dirty="0"/>
              <a:t>Temperature avg, Temperature min, Temperature max</a:t>
            </a:r>
          </a:p>
          <a:p>
            <a:r>
              <a:rPr lang="en-US" altLang="zh-CN" dirty="0"/>
              <a:t>Entire capacity</a:t>
            </a:r>
          </a:p>
          <a:p>
            <a:r>
              <a:rPr lang="en-US" altLang="zh-CN" dirty="0"/>
              <a:t>Inflection point</a:t>
            </a:r>
          </a:p>
          <a:p>
            <a:endParaRPr lang="en-US" altLang="zh-CN" dirty="0"/>
          </a:p>
        </p:txBody>
      </p:sp>
      <p:pic>
        <p:nvPicPr>
          <p:cNvPr id="5" name="图片 4">
            <a:extLst>
              <a:ext uri="{FF2B5EF4-FFF2-40B4-BE49-F238E27FC236}">
                <a16:creationId xmlns:a16="http://schemas.microsoft.com/office/drawing/2014/main" id="{077F7005-3F22-4473-944F-5293BFDB3DB2}"/>
              </a:ext>
            </a:extLst>
          </p:cNvPr>
          <p:cNvPicPr>
            <a:picLocks noChangeAspect="1"/>
          </p:cNvPicPr>
          <p:nvPr/>
        </p:nvPicPr>
        <p:blipFill>
          <a:blip r:embed="rId2"/>
          <a:stretch>
            <a:fillRect/>
          </a:stretch>
        </p:blipFill>
        <p:spPr>
          <a:xfrm>
            <a:off x="4499992" y="987574"/>
            <a:ext cx="4392488" cy="3271375"/>
          </a:xfrm>
          <a:prstGeom prst="rect">
            <a:avLst/>
          </a:prstGeom>
        </p:spPr>
      </p:pic>
    </p:spTree>
    <p:extLst>
      <p:ext uri="{BB962C8B-B14F-4D97-AF65-F5344CB8AC3E}">
        <p14:creationId xmlns:p14="http://schemas.microsoft.com/office/powerpoint/2010/main" val="77232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412C5-2545-4A7A-B8F3-854947621008}"/>
              </a:ext>
            </a:extLst>
          </p:cNvPr>
          <p:cNvSpPr>
            <a:spLocks noGrp="1"/>
          </p:cNvSpPr>
          <p:nvPr>
            <p:ph type="title"/>
          </p:nvPr>
        </p:nvSpPr>
        <p:spPr/>
        <p:txBody>
          <a:bodyPr/>
          <a:lstStyle/>
          <a:p>
            <a:r>
              <a:rPr lang="en-US" altLang="zh-CN" dirty="0"/>
              <a:t>Delete the abnormal cycles</a:t>
            </a:r>
            <a:endParaRPr lang="zh-CN" altLang="en-US" dirty="0"/>
          </a:p>
        </p:txBody>
      </p:sp>
      <p:sp>
        <p:nvSpPr>
          <p:cNvPr id="8" name="箭头: 右 7">
            <a:extLst>
              <a:ext uri="{FF2B5EF4-FFF2-40B4-BE49-F238E27FC236}">
                <a16:creationId xmlns:a16="http://schemas.microsoft.com/office/drawing/2014/main" id="{EE21F38B-D8C6-4EFF-88AD-8144DBCC154A}"/>
              </a:ext>
            </a:extLst>
          </p:cNvPr>
          <p:cNvSpPr/>
          <p:nvPr/>
        </p:nvSpPr>
        <p:spPr>
          <a:xfrm>
            <a:off x="4139952" y="1707654"/>
            <a:ext cx="648072"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03F3C6EE-A221-486B-A82B-0E8475DA7101}"/>
              </a:ext>
            </a:extLst>
          </p:cNvPr>
          <p:cNvPicPr>
            <a:picLocks noChangeAspect="1"/>
          </p:cNvPicPr>
          <p:nvPr/>
        </p:nvPicPr>
        <p:blipFill>
          <a:blip r:embed="rId2"/>
          <a:stretch>
            <a:fillRect/>
          </a:stretch>
        </p:blipFill>
        <p:spPr>
          <a:xfrm>
            <a:off x="179512" y="726724"/>
            <a:ext cx="3791145" cy="2870348"/>
          </a:xfrm>
          <a:prstGeom prst="rect">
            <a:avLst/>
          </a:prstGeom>
        </p:spPr>
      </p:pic>
      <p:pic>
        <p:nvPicPr>
          <p:cNvPr id="14" name="图片 13">
            <a:extLst>
              <a:ext uri="{FF2B5EF4-FFF2-40B4-BE49-F238E27FC236}">
                <a16:creationId xmlns:a16="http://schemas.microsoft.com/office/drawing/2014/main" id="{23421936-A39F-488B-9F84-25D1823EA71D}"/>
              </a:ext>
            </a:extLst>
          </p:cNvPr>
          <p:cNvPicPr>
            <a:picLocks noChangeAspect="1"/>
          </p:cNvPicPr>
          <p:nvPr/>
        </p:nvPicPr>
        <p:blipFill>
          <a:blip r:embed="rId3"/>
          <a:stretch>
            <a:fillRect/>
          </a:stretch>
        </p:blipFill>
        <p:spPr>
          <a:xfrm>
            <a:off x="4788024" y="749658"/>
            <a:ext cx="3822896" cy="2895749"/>
          </a:xfrm>
          <a:prstGeom prst="rect">
            <a:avLst/>
          </a:prstGeom>
        </p:spPr>
      </p:pic>
    </p:spTree>
    <p:extLst>
      <p:ext uri="{BB962C8B-B14F-4D97-AF65-F5344CB8AC3E}">
        <p14:creationId xmlns:p14="http://schemas.microsoft.com/office/powerpoint/2010/main" val="49236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60EC2-FA19-4AF4-BF15-52FB8CF8718D}"/>
              </a:ext>
            </a:extLst>
          </p:cNvPr>
          <p:cNvSpPr>
            <a:spLocks noGrp="1"/>
          </p:cNvSpPr>
          <p:nvPr>
            <p:ph type="title"/>
          </p:nvPr>
        </p:nvSpPr>
        <p:spPr/>
        <p:txBody>
          <a:bodyPr/>
          <a:lstStyle/>
          <a:p>
            <a:r>
              <a:rPr lang="en-US" altLang="zh-CN" dirty="0"/>
              <a:t>Some changes in training</a:t>
            </a:r>
            <a:endParaRPr lang="zh-CN" altLang="en-US" dirty="0"/>
          </a:p>
        </p:txBody>
      </p:sp>
      <p:pic>
        <p:nvPicPr>
          <p:cNvPr id="5" name="内容占位符 4">
            <a:extLst>
              <a:ext uri="{FF2B5EF4-FFF2-40B4-BE49-F238E27FC236}">
                <a16:creationId xmlns:a16="http://schemas.microsoft.com/office/drawing/2014/main" id="{89B14E44-C0CF-436C-8168-F35A0B345E0A}"/>
              </a:ext>
            </a:extLst>
          </p:cNvPr>
          <p:cNvPicPr>
            <a:picLocks noGrp="1" noChangeAspect="1"/>
          </p:cNvPicPr>
          <p:nvPr>
            <p:ph idx="1"/>
          </p:nvPr>
        </p:nvPicPr>
        <p:blipFill>
          <a:blip r:embed="rId3"/>
          <a:stretch>
            <a:fillRect/>
          </a:stretch>
        </p:blipFill>
        <p:spPr>
          <a:xfrm>
            <a:off x="1187624" y="651244"/>
            <a:ext cx="5904656" cy="4414161"/>
          </a:xfrm>
        </p:spPr>
      </p:pic>
      <p:sp>
        <p:nvSpPr>
          <p:cNvPr id="6" name="矩形: 圆角 5">
            <a:extLst>
              <a:ext uri="{FF2B5EF4-FFF2-40B4-BE49-F238E27FC236}">
                <a16:creationId xmlns:a16="http://schemas.microsoft.com/office/drawing/2014/main" id="{B6C99D8D-4819-4A8F-8A3A-01CBB9FC613F}"/>
              </a:ext>
            </a:extLst>
          </p:cNvPr>
          <p:cNvSpPr/>
          <p:nvPr/>
        </p:nvSpPr>
        <p:spPr>
          <a:xfrm>
            <a:off x="2483768" y="987574"/>
            <a:ext cx="1800200" cy="3744416"/>
          </a:xfrm>
          <a:prstGeom prst="roundRect">
            <a:avLst/>
          </a:prstGeom>
          <a:solidFill>
            <a:srgbClr val="4BACC6">
              <a:alpha val="20000"/>
            </a:srgb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C768897E-228D-4B8B-B139-BE415D37C958}"/>
              </a:ext>
            </a:extLst>
          </p:cNvPr>
          <p:cNvSpPr/>
          <p:nvPr/>
        </p:nvSpPr>
        <p:spPr>
          <a:xfrm>
            <a:off x="3214192" y="986116"/>
            <a:ext cx="1800200" cy="3744416"/>
          </a:xfrm>
          <a:prstGeom prst="roundRect">
            <a:avLst/>
          </a:prstGeom>
          <a:solidFill>
            <a:srgbClr val="92D050">
              <a:alpha val="20000"/>
            </a:srgb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E1A5F04-5C28-4AE0-93A3-7D0EE0F07ADA}"/>
              </a:ext>
            </a:extLst>
          </p:cNvPr>
          <p:cNvSpPr txBox="1"/>
          <p:nvPr/>
        </p:nvSpPr>
        <p:spPr>
          <a:xfrm>
            <a:off x="710253" y="966033"/>
            <a:ext cx="2138727" cy="677108"/>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dirty="0"/>
              <a:t>Input:0 to 250</a:t>
            </a:r>
          </a:p>
          <a:p>
            <a:r>
              <a:rPr lang="en-US" altLang="zh-CN" dirty="0"/>
              <a:t>Label: 539-250=289</a:t>
            </a:r>
            <a:endParaRPr lang="zh-CN" altLang="en-US" dirty="0"/>
          </a:p>
        </p:txBody>
      </p:sp>
      <p:sp>
        <p:nvSpPr>
          <p:cNvPr id="11" name="文本框 10">
            <a:extLst>
              <a:ext uri="{FF2B5EF4-FFF2-40B4-BE49-F238E27FC236}">
                <a16:creationId xmlns:a16="http://schemas.microsoft.com/office/drawing/2014/main" id="{C0E355B9-CCD4-4662-9832-73B22648CFF5}"/>
              </a:ext>
            </a:extLst>
          </p:cNvPr>
          <p:cNvSpPr txBox="1"/>
          <p:nvPr/>
        </p:nvSpPr>
        <p:spPr>
          <a:xfrm>
            <a:off x="4831765" y="3579862"/>
            <a:ext cx="2138727" cy="677108"/>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Input:100 to 350</a:t>
            </a:r>
          </a:p>
          <a:p>
            <a:r>
              <a:rPr lang="en-US" altLang="zh-CN" dirty="0"/>
              <a:t>Label: 539-350=189</a:t>
            </a:r>
            <a:endParaRPr lang="zh-CN" altLang="en-US" dirty="0"/>
          </a:p>
        </p:txBody>
      </p:sp>
    </p:spTree>
    <p:extLst>
      <p:ext uri="{BB962C8B-B14F-4D97-AF65-F5344CB8AC3E}">
        <p14:creationId xmlns:p14="http://schemas.microsoft.com/office/powerpoint/2010/main" val="277854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
            <a:ext cx="9144000" cy="5164035"/>
          </a:xfrm>
          <a:prstGeom prst="rect">
            <a:avLst/>
          </a:prstGeom>
          <a:solidFill>
            <a:srgbClr val="001B36"/>
          </a:solidFill>
          <a:ln>
            <a:noFill/>
          </a:ln>
          <a:effectLst/>
        </p:spPr>
        <p:style>
          <a:lnRef idx="1">
            <a:schemeClr val="accent1"/>
          </a:lnRef>
          <a:fillRef idx="3">
            <a:schemeClr val="accent1"/>
          </a:fillRef>
          <a:effectRef idx="2">
            <a:schemeClr val="accent1"/>
          </a:effectRef>
          <a:fontRef idx="minor">
            <a:schemeClr val="lt1"/>
          </a:fontRef>
        </p:style>
        <p:txBody>
          <a:bodyPr lIns="91435" tIns="45717" rIns="91435" bIns="45717" rtlCol="0" anchor="ctr"/>
          <a:lstStyle/>
          <a:p>
            <a:pPr algn="ctr"/>
            <a:endParaRPr kumimoji="1" lang="zh-CN" altLang="en-US"/>
          </a:p>
        </p:txBody>
      </p:sp>
      <p:sp>
        <p:nvSpPr>
          <p:cNvPr id="8" name="文本框 7"/>
          <p:cNvSpPr txBox="1"/>
          <p:nvPr/>
        </p:nvSpPr>
        <p:spPr>
          <a:xfrm>
            <a:off x="44958" y="1746427"/>
            <a:ext cx="9054084" cy="1323439"/>
          </a:xfrm>
          <a:prstGeom prst="rect">
            <a:avLst/>
          </a:prstGeom>
          <a:noFill/>
        </p:spPr>
        <p:txBody>
          <a:bodyPr wrap="square" lIns="91435" tIns="45717" rIns="91435" bIns="45717" rtlCol="0">
            <a:spAutoFit/>
          </a:bodyPr>
          <a:lstStyle/>
          <a:p>
            <a:pPr algn="ctr"/>
            <a:endParaRPr lang="zh-CN" altLang="en-US" sz="8000" b="1" dirty="0">
              <a:solidFill>
                <a:srgbClr val="FFC000"/>
              </a:solidFill>
            </a:endParaRPr>
          </a:p>
        </p:txBody>
      </p:sp>
      <p:sp>
        <p:nvSpPr>
          <p:cNvPr id="12" name="矩形 11"/>
          <p:cNvSpPr/>
          <p:nvPr/>
        </p:nvSpPr>
        <p:spPr>
          <a:xfrm>
            <a:off x="0" y="5074228"/>
            <a:ext cx="9144000" cy="89809"/>
          </a:xfrm>
          <a:prstGeom prst="rect">
            <a:avLst/>
          </a:prstGeom>
          <a:solidFill>
            <a:srgbClr val="F2BC1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rtlCol="0" anchor="ctr"/>
          <a:lstStyle/>
          <a:p>
            <a:pPr algn="ctr"/>
            <a:endParaRPr lang="zh-CN" altLang="en-US"/>
          </a:p>
        </p:txBody>
      </p:sp>
      <p:pic>
        <p:nvPicPr>
          <p:cNvPr id="13" name="图片 12" descr="JI Official Logo_2014－1.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91880" y="4227934"/>
            <a:ext cx="2448272" cy="424181"/>
          </a:xfrm>
          <a:prstGeom prst="rect">
            <a:avLst/>
          </a:prstGeom>
        </p:spPr>
      </p:pic>
      <p:sp>
        <p:nvSpPr>
          <p:cNvPr id="2" name="文本框 1">
            <a:extLst>
              <a:ext uri="{FF2B5EF4-FFF2-40B4-BE49-F238E27FC236}">
                <a16:creationId xmlns:a16="http://schemas.microsoft.com/office/drawing/2014/main" id="{8E3D866A-46B9-48CA-833B-8F90CFC7B059}"/>
              </a:ext>
            </a:extLst>
          </p:cNvPr>
          <p:cNvSpPr txBox="1"/>
          <p:nvPr/>
        </p:nvSpPr>
        <p:spPr>
          <a:xfrm>
            <a:off x="2411760" y="1851670"/>
            <a:ext cx="4320480" cy="646331"/>
          </a:xfrm>
          <a:prstGeom prst="rect">
            <a:avLst/>
          </a:prstGeom>
          <a:noFill/>
        </p:spPr>
        <p:txBody>
          <a:bodyPr wrap="square" rtlCol="0">
            <a:spAutoFit/>
          </a:bodyPr>
          <a:lstStyle/>
          <a:p>
            <a:pPr algn="ctr"/>
            <a:r>
              <a:rPr lang="en-US" altLang="zh-CN" sz="3600" dirty="0">
                <a:solidFill>
                  <a:schemeClr val="bg1"/>
                </a:solidFill>
                <a:latin typeface="Times New Roman" panose="02020603050405020304" pitchFamily="18" charset="0"/>
                <a:cs typeface="Times New Roman" panose="02020603050405020304" pitchFamily="18" charset="0"/>
              </a:rPr>
              <a:t>Thank you! </a:t>
            </a:r>
            <a:endParaRPr lang="zh-CN" altLang="en-US"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88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66385</TotalTime>
  <Words>323</Words>
  <Application>Microsoft Office PowerPoint</Application>
  <PresentationFormat>全屏显示(16:9)</PresentationFormat>
  <Paragraphs>31</Paragraphs>
  <Slides>8</Slides>
  <Notes>3</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8</vt:i4>
      </vt:variant>
    </vt:vector>
  </HeadingPairs>
  <TitlesOfParts>
    <vt:vector size="16" baseType="lpstr">
      <vt:lpstr>等线</vt:lpstr>
      <vt:lpstr>微软雅黑</vt:lpstr>
      <vt:lpstr>Arial</vt:lpstr>
      <vt:lpstr>Calibri</vt:lpstr>
      <vt:lpstr>Times New Roman</vt:lpstr>
      <vt:lpstr>Wingdings</vt:lpstr>
      <vt:lpstr>Office 主题</vt:lpstr>
      <vt:lpstr>默认设计模板</vt:lpstr>
      <vt:lpstr>PowerPoint 演示文稿</vt:lpstr>
      <vt:lpstr>Purpose</vt:lpstr>
      <vt:lpstr>Feature Extraction</vt:lpstr>
      <vt:lpstr>Feature extracted now</vt:lpstr>
      <vt:lpstr>Feature will be added in the future</vt:lpstr>
      <vt:lpstr>Delete the abnormal cycles</vt:lpstr>
      <vt:lpstr>Some changes in training</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vic</dc:creator>
  <cp:lastModifiedBy>魏 子淏</cp:lastModifiedBy>
  <cp:revision>1615</cp:revision>
  <cp:lastPrinted>2018-04-18T08:43:27Z</cp:lastPrinted>
  <dcterms:created xsi:type="dcterms:W3CDTF">2016-11-08T07:17:42Z</dcterms:created>
  <dcterms:modified xsi:type="dcterms:W3CDTF">2021-07-07T07:12:58Z</dcterms:modified>
</cp:coreProperties>
</file>