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452" r:id="rId3"/>
    <p:sldId id="453" r:id="rId4"/>
    <p:sldId id="422" r:id="rId5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FFC000"/>
    <a:srgbClr val="CC9900"/>
    <a:srgbClr val="663300"/>
    <a:srgbClr val="1F497D"/>
    <a:srgbClr val="101E33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38" d="100"/>
          <a:sy n="138" d="100"/>
        </p:scale>
        <p:origin x="94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2021/7/28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 GUI_4.0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E58F-C30D-4E83-A978-BA468227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B3550-20C3-405C-BED1-3D70B69C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Design  </a:t>
            </a:r>
          </a:p>
          <a:p>
            <a:r>
              <a:rPr lang="en-US" altLang="zh-CN" dirty="0"/>
              <a:t>Revise the Parameter Estimation Algorithms to fit the interaction between GUI and Parameter Estimation.</a:t>
            </a:r>
          </a:p>
          <a:p>
            <a:r>
              <a:rPr lang="en-US" altLang="zh-CN" dirty="0"/>
              <a:t>Find a way to deliver data from one Tab Block and another Tab Block. </a:t>
            </a:r>
          </a:p>
        </p:txBody>
      </p:sp>
    </p:spTree>
    <p:extLst>
      <p:ext uri="{BB962C8B-B14F-4D97-AF65-F5344CB8AC3E}">
        <p14:creationId xmlns:p14="http://schemas.microsoft.com/office/powerpoint/2010/main" val="4533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66374</TotalTime>
  <Words>42</Words>
  <Application>Microsoft Office PowerPoint</Application>
  <PresentationFormat>全屏显示(16:9)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Improvements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魏 子淏</cp:lastModifiedBy>
  <cp:revision>1633</cp:revision>
  <cp:lastPrinted>2018-04-18T08:43:27Z</cp:lastPrinted>
  <dcterms:created xsi:type="dcterms:W3CDTF">2016-11-08T07:17:42Z</dcterms:created>
  <dcterms:modified xsi:type="dcterms:W3CDTF">2021-07-28T02:24:01Z</dcterms:modified>
</cp:coreProperties>
</file>