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452" r:id="rId3"/>
    <p:sldId id="453" r:id="rId4"/>
    <p:sldId id="454" r:id="rId5"/>
    <p:sldId id="457" r:id="rId6"/>
    <p:sldId id="456" r:id="rId7"/>
    <p:sldId id="458" r:id="rId8"/>
    <p:sldId id="459" r:id="rId9"/>
    <p:sldId id="422" r:id="rId10"/>
    <p:sldId id="460" r:id="rId11"/>
    <p:sldId id="461" r:id="rId12"/>
  </p:sldIdLst>
  <p:sldSz cx="9144000" cy="5143500" type="screen16x9"/>
  <p:notesSz cx="9874250" cy="6797675"/>
  <p:defaultTextStyle>
    <a:defPPr>
      <a:defRPr lang="zh-CN"/>
    </a:defPPr>
    <a:lvl1pPr marL="0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20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C000"/>
    <a:srgbClr val="CC9900"/>
    <a:srgbClr val="663300"/>
    <a:srgbClr val="1F497D"/>
    <a:srgbClr val="101E33"/>
    <a:srgbClr val="C0504D"/>
    <a:srgbClr val="95B256"/>
    <a:srgbClr val="8165A3"/>
    <a:srgbClr val="87A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9" autoAdjust="0"/>
    <p:restoredTop sz="91634" autoAdjust="0"/>
  </p:normalViewPr>
  <p:slideViewPr>
    <p:cSldViewPr>
      <p:cViewPr varScale="1">
        <p:scale>
          <a:sx n="223" d="100"/>
          <a:sy n="223" d="100"/>
        </p:scale>
        <p:origin x="3726" y="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4E0D-C731-4293-9B78-15AF47A387D5}" type="datetimeFigureOut">
              <a:rPr lang="zh-CN" altLang="en-US" smtClean="0"/>
              <a:t>2021/8/19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AA391-EF7B-4D20-8CDF-74E01FAAE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7D7D8-10E9-44B9-84AD-06141B53D128}" type="datetimeFigureOut">
              <a:rPr lang="zh-CN" altLang="en-US" smtClean="0"/>
              <a:t>2021/8/17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6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D0EE-8287-4834-B156-67A71CD74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8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1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DE32E-FEFA-9540-AAAC-D24888275D8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28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82" indent="0" algn="ctr">
              <a:buNone/>
              <a:defRPr/>
            </a:lvl2pPr>
            <a:lvl3pPr marL="685764" indent="0" algn="ctr">
              <a:buNone/>
              <a:defRPr/>
            </a:lvl3pPr>
            <a:lvl4pPr marL="1028646" indent="0" algn="ctr">
              <a:buNone/>
              <a:defRPr/>
            </a:lvl4pPr>
            <a:lvl5pPr marL="1371528" indent="0" algn="ctr">
              <a:buNone/>
              <a:defRPr/>
            </a:lvl5pPr>
            <a:lvl6pPr marL="1714410" indent="0" algn="ctr">
              <a:buNone/>
              <a:defRPr/>
            </a:lvl6pPr>
            <a:lvl7pPr marL="2057292" indent="0" algn="ctr">
              <a:buNone/>
              <a:defRPr/>
            </a:lvl7pPr>
            <a:lvl8pPr marL="2400174" indent="0" algn="ctr">
              <a:buNone/>
              <a:defRPr/>
            </a:lvl8pPr>
            <a:lvl9pPr marL="274305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89847-975B-442D-B112-4D6DCA92C45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2021/8/17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436C8-15F0-4ACB-8A65-F28FC9B96A3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1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BE132-9416-46EE-B140-0CF116C620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2021/8/17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670B0-A261-4B87-B048-B525EE41D65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2" indent="0">
              <a:buNone/>
              <a:defRPr sz="1400"/>
            </a:lvl2pPr>
            <a:lvl3pPr marL="685764" indent="0">
              <a:buNone/>
              <a:defRPr sz="1200"/>
            </a:lvl3pPr>
            <a:lvl4pPr marL="1028646" indent="0">
              <a:buNone/>
              <a:defRPr sz="1000"/>
            </a:lvl4pPr>
            <a:lvl5pPr marL="1371528" indent="0">
              <a:buNone/>
              <a:defRPr sz="1000"/>
            </a:lvl5pPr>
            <a:lvl6pPr marL="1714410" indent="0">
              <a:buNone/>
              <a:defRPr sz="1000"/>
            </a:lvl6pPr>
            <a:lvl7pPr marL="2057292" indent="0">
              <a:buNone/>
              <a:defRPr sz="1000"/>
            </a:lvl7pPr>
            <a:lvl8pPr marL="2400174" indent="0">
              <a:buNone/>
              <a:defRPr sz="1000"/>
            </a:lvl8pPr>
            <a:lvl9pPr marL="274305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1E37F-79A7-49F3-ADE0-04AA6CCFFB0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2021/8/17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A2EB0-7535-4BD3-BCDE-B6C69D3721B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7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46FD3-0663-4075-8D58-0C0B8BDB0F8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2021/8/17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C8C1-5E13-44F2-93C4-65908E4F5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6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3712-B8BE-4E40-B054-B483C5553AE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2021/8/17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77EB-E9C0-4697-8631-435A7BAB98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8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AEA1B-FF1D-4BB1-9D45-DC93002C788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2021/8/17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BAE14-48C6-4C02-A25F-935445F27BC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30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ED081-179C-4CCC-9471-EED1C697D6F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2021/8/17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AA70A-42B4-46EC-AAE9-CCA77CAE3D9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24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1"/>
            <a:ext cx="3008313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A4CD0-3DAC-4EE3-94C9-463B2665C1B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2021/8/17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B1588-1063-4951-8A12-ECC8D46209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60720"/>
            <a:ext cx="6275040" cy="490524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  <a:lvl2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2pPr>
            <a:lvl3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3pPr>
            <a:lvl4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4pPr>
            <a:lvl5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251520" cy="68471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4" indent="0">
              <a:buNone/>
              <a:defRPr sz="1900"/>
            </a:lvl3pPr>
            <a:lvl4pPr marL="1028646" indent="0">
              <a:buNone/>
              <a:defRPr sz="1500"/>
            </a:lvl4pPr>
            <a:lvl5pPr marL="1371528" indent="0">
              <a:buNone/>
              <a:defRPr sz="1500"/>
            </a:lvl5pPr>
            <a:lvl6pPr marL="1714410" indent="0">
              <a:buNone/>
              <a:defRPr sz="1500"/>
            </a:lvl6pPr>
            <a:lvl7pPr marL="2057292" indent="0">
              <a:buNone/>
              <a:defRPr sz="1500"/>
            </a:lvl7pPr>
            <a:lvl8pPr marL="2400174" indent="0">
              <a:buNone/>
              <a:defRPr sz="1500"/>
            </a:lvl8pPr>
            <a:lvl9pPr marL="2743058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9747C-E37E-4765-83E5-F9945B81383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2021/8/17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68443-78A5-4C5D-9A53-DDCFA82A198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88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A9EC0-2795-4D6D-8ADF-8E43A4B3338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2021/8/17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C7ACA-DC4A-40AA-9720-770879E1B64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3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C94AC-8239-4027-91C8-CEE7DC702F0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2021/8/17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ABE05-530A-46CE-B8B2-95647FF411F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0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6" indent="0">
              <a:buNone/>
              <a:defRPr sz="2800"/>
            </a:lvl2pPr>
            <a:lvl3pPr marL="914353" indent="0">
              <a:buNone/>
              <a:defRPr sz="2400"/>
            </a:lvl3pPr>
            <a:lvl4pPr marL="1371528" indent="0">
              <a:buNone/>
              <a:defRPr sz="2000"/>
            </a:lvl4pPr>
            <a:lvl5pPr marL="1828705" indent="0">
              <a:buNone/>
              <a:defRPr sz="2000"/>
            </a:lvl5pPr>
            <a:lvl6pPr marL="2285881" indent="0">
              <a:buNone/>
              <a:defRPr sz="2000"/>
            </a:lvl6pPr>
            <a:lvl7pPr marL="2743058" indent="0">
              <a:buNone/>
              <a:defRPr sz="2000"/>
            </a:lvl7pPr>
            <a:lvl8pPr marL="3200233" indent="0">
              <a:buNone/>
              <a:defRPr sz="2000"/>
            </a:lvl8pPr>
            <a:lvl9pPr marL="36574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07142"/>
            <a:ext cx="8229600" cy="490524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511179-33DE-C245-893F-14CAAD0F5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1" b="79067"/>
          <a:stretch/>
        </p:blipFill>
        <p:spPr>
          <a:xfrm>
            <a:off x="6948264" y="214835"/>
            <a:ext cx="2486291" cy="380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Clr>
          <a:srgbClr val="FFCF00"/>
        </a:buClr>
        <a:buFont typeface="Wingdings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  <a:lvl2pPr marL="742911" indent="-285735" algn="l" defTabSz="914353" rtl="0" eaLnBrk="1" latinLnBrk="0" hangingPunct="1">
        <a:spcBef>
          <a:spcPct val="20000"/>
        </a:spcBef>
        <a:buClr>
          <a:schemeClr val="accent3"/>
        </a:buClr>
        <a:buFont typeface="Wingdings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2pPr>
      <a:lvl3pPr marL="114294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117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292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469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7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5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1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9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9BABB1-49C1-48E8-B48F-9CD6E4CF603B}" type="datetime1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2021/8/17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75DA0-23CA-476E-ACFB-055A1379A9D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31" name="图片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0152" y="4816078"/>
            <a:ext cx="1506538" cy="3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57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882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764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646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528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557184" indent="-214302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857205" indent="-171441" algn="l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200087" indent="-171441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54296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885851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733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617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49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6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5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26206"/>
            <a:ext cx="9144000" cy="5143497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kumimoji="1" lang="en-US" altLang="zh-CN" sz="4800" dirty="0">
                <a:latin typeface="+mj-lt"/>
              </a:rPr>
              <a:t>Denoising Algorithms</a:t>
            </a:r>
            <a:endParaRPr kumimoji="1" lang="zh-CN" altLang="en-US" sz="480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103665"/>
            <a:ext cx="9144000" cy="7792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7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51470"/>
            <a:ext cx="1602329" cy="12961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5856" y="2067694"/>
            <a:ext cx="6275040" cy="1512168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defRPr>
            </a:lvl1pPr>
          </a:lstStyle>
          <a:p>
            <a:endParaRPr lang="en-US" dirty="0">
              <a:solidFill>
                <a:srgbClr val="FFC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C6D8E-8BDE-48DA-86FF-BD8A5E56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5D4776D3-2603-4585-9C21-5591823A8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45122"/>
            <a:ext cx="1315530" cy="1368152"/>
          </a:xfr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9B024F22-BD0F-4EA7-ABB8-ED594F84AEFF}"/>
              </a:ext>
            </a:extLst>
          </p:cNvPr>
          <p:cNvSpPr/>
          <p:nvPr/>
        </p:nvSpPr>
        <p:spPr>
          <a:xfrm>
            <a:off x="1115968" y="837307"/>
            <a:ext cx="935869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Original Data</a:t>
            </a:r>
            <a:endParaRPr lang="zh-CN" altLang="en-US" sz="10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F93361-185D-4820-A8F4-CB974B74FD40}"/>
              </a:ext>
            </a:extLst>
          </p:cNvPr>
          <p:cNvSpPr/>
          <p:nvPr/>
        </p:nvSpPr>
        <p:spPr>
          <a:xfrm>
            <a:off x="2555776" y="832853"/>
            <a:ext cx="1256433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Denoising Process</a:t>
            </a:r>
            <a:endParaRPr lang="zh-CN" altLang="en-US" sz="10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C8648FB-CC88-410C-8F00-5BB3D41E4F86}"/>
              </a:ext>
            </a:extLst>
          </p:cNvPr>
          <p:cNvSpPr/>
          <p:nvPr/>
        </p:nvSpPr>
        <p:spPr>
          <a:xfrm>
            <a:off x="4283968" y="832853"/>
            <a:ext cx="1256433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Feature Extraction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0273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5E049-3134-4E77-9924-6DF05824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90931-EDBC-4480-8F42-736EC69B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502"/>
            <a:ext cx="8229600" cy="3394472"/>
          </a:xfrm>
        </p:spPr>
        <p:txBody>
          <a:bodyPr/>
          <a:lstStyle/>
          <a:p>
            <a:r>
              <a:rPr lang="en-US" altLang="zh-CN" dirty="0"/>
              <a:t>Measurement will always introduce noise.</a:t>
            </a:r>
          </a:p>
          <a:p>
            <a:r>
              <a:rPr lang="en-US" altLang="zh-CN" dirty="0"/>
              <a:t>Noise will effect the precision of algorithms and alter the process of training.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18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3A5C3-F270-4A81-8958-67CCFF5F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Traditional Algorithms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914371-2D50-44FC-8D4E-50C6A6BCA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1" y="3177462"/>
            <a:ext cx="2752244" cy="180531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E2526F-6049-4CCF-BBB5-12CC27189F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43" y="3318619"/>
            <a:ext cx="2383798" cy="15636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DAE37B-143C-407A-B8D9-97144820A3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24" y="3318619"/>
            <a:ext cx="2383800" cy="1563639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EA39F2A-154D-4039-AB83-9844CE64BFC8}"/>
              </a:ext>
            </a:extLst>
          </p:cNvPr>
          <p:cNvSpPr txBox="1">
            <a:spLocks/>
          </p:cNvSpPr>
          <p:nvPr/>
        </p:nvSpPr>
        <p:spPr>
          <a:xfrm>
            <a:off x="457200" y="987574"/>
            <a:ext cx="8229600" cy="339447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342882" indent="-342882" algn="l" defTabSz="914353" rtl="0" eaLnBrk="1" latinLnBrk="0" hangingPunct="1">
              <a:spcBef>
                <a:spcPct val="20000"/>
              </a:spcBef>
              <a:buClr>
                <a:srgbClr val="FFCF00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42911" indent="-285735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4pPr>
            <a:lvl5pPr marL="205729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Rolling Window Average</a:t>
            </a:r>
          </a:p>
          <a:p>
            <a:r>
              <a:rPr lang="en-US" altLang="zh-CN" dirty="0" err="1"/>
              <a:t>Savitzky</a:t>
            </a:r>
            <a:r>
              <a:rPr lang="en-US" altLang="zh-CN" dirty="0"/>
              <a:t> </a:t>
            </a:r>
            <a:r>
              <a:rPr lang="en-US" altLang="zh-CN" dirty="0" err="1"/>
              <a:t>Golay</a:t>
            </a:r>
            <a:r>
              <a:rPr lang="en-US" altLang="zh-CN" dirty="0"/>
              <a:t> Filter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49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083F0-C36A-4CD9-8430-C9C8177B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677A3-F04C-4FF4-8472-AF09E0C4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199" y="874514"/>
            <a:ext cx="8229600" cy="3394472"/>
          </a:xfrm>
        </p:spPr>
        <p:txBody>
          <a:bodyPr/>
          <a:lstStyle/>
          <a:p>
            <a:r>
              <a:rPr lang="en-US" altLang="zh-CN" dirty="0"/>
              <a:t>Abnormal data.</a:t>
            </a:r>
          </a:p>
          <a:p>
            <a:r>
              <a:rPr lang="en-US" altLang="zh-CN" dirty="0"/>
              <a:t>Some extreme data will change a whole area of data.</a:t>
            </a:r>
          </a:p>
          <a:p>
            <a:r>
              <a:rPr lang="en-US" altLang="zh-CN" dirty="0"/>
              <a:t>Directly delete the data will cause null value.</a:t>
            </a:r>
          </a:p>
          <a:p>
            <a:r>
              <a:rPr lang="en-US" altLang="zh-CN" dirty="0"/>
              <a:t>Some time the denoising process will eliminate the feature we want.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81523A-841E-4A55-AD5A-314C421BCF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1" b="5191"/>
          <a:stretch/>
        </p:blipFill>
        <p:spPr>
          <a:xfrm>
            <a:off x="179512" y="2787774"/>
            <a:ext cx="3024336" cy="19477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822B52-A3AB-49B9-A399-CA69D5A5D1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" t="9689" r="7686" b="6345"/>
          <a:stretch/>
        </p:blipFill>
        <p:spPr>
          <a:xfrm>
            <a:off x="3131840" y="2781275"/>
            <a:ext cx="2730309" cy="1947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D53D80-C14F-4378-BCB4-5FB99F5E2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913" y="2715766"/>
            <a:ext cx="2980671" cy="21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2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65652-CDE3-423D-86E3-D1BB566E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Gauss-Process and Look back update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F1778C-AABF-468B-A14A-5ECEEB0B0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6530" y="955173"/>
            <a:ext cx="2093228" cy="3394075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26D0DAF-B39D-4C57-ABA7-058509567B7B}"/>
              </a:ext>
            </a:extLst>
          </p:cNvPr>
          <p:cNvSpPr txBox="1"/>
          <p:nvPr/>
        </p:nvSpPr>
        <p:spPr>
          <a:xfrm>
            <a:off x="539552" y="4513928"/>
            <a:ext cx="83884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[1] Zhang, S. J. ,  R. Kang , and  Y. H. Lin . "Remaining useful life prediction for degradation with recovery phenomenon based on uncertain process - ScienceDirect." Reliability Engineering &amp; System Safety (2021).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7AF2D4A-4EC2-4582-8568-4077CB329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825272"/>
            <a:ext cx="2894675" cy="349295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C687245-5589-4AF3-9DD2-A0C59644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391" y="1707654"/>
            <a:ext cx="2127359" cy="6350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F473B96-1D2A-49D6-B0F1-3140959E7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259" y="2147843"/>
            <a:ext cx="2832246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BAE4C-3E8B-45B5-A665-4D4F3E82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 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03C03-1184-45A6-9599-F695E6D40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01" y="987574"/>
            <a:ext cx="8229600" cy="3394472"/>
          </a:xfrm>
        </p:spPr>
        <p:txBody>
          <a:bodyPr/>
          <a:lstStyle/>
          <a:p>
            <a:r>
              <a:rPr lang="en-US" altLang="zh-CN" dirty="0"/>
              <a:t>Denote the true data at time t as x(t) and the measured data at t as X(t)</a:t>
            </a:r>
          </a:p>
          <a:p>
            <a:r>
              <a:rPr lang="en-US" altLang="zh-CN" dirty="0"/>
              <a:t>x(t)=f(x(0),x(1),x(2), … , x(t-1))</a:t>
            </a:r>
          </a:p>
          <a:p>
            <a:r>
              <a:rPr lang="en-US" altLang="zh-CN" dirty="0"/>
              <a:t>Simplify the process a Markov Chain, then x(t) only depends on x(t-1)</a:t>
            </a:r>
          </a:p>
          <a:p>
            <a:r>
              <a:rPr lang="en-US" altLang="zh-CN" dirty="0"/>
              <a:t>x(t)=g(x(t-1))  and X(t)=x(t)+e(x(t)), where e(x(t)) follows a N (x(t) , s)</a:t>
            </a:r>
          </a:p>
          <a:p>
            <a:r>
              <a:rPr lang="en-US" altLang="zh-CN" dirty="0"/>
              <a:t>Determine the most common interval X(t) can be in, if X(t) is outer the interval. Substitute X(t) with the bound of the interval.</a:t>
            </a:r>
          </a:p>
          <a:p>
            <a:r>
              <a:rPr lang="en-US" altLang="zh-CN" dirty="0"/>
              <a:t>The determination of the interval is hyperparameters that can be self-adapt according to historical data in the same procedure and parallel processes.</a:t>
            </a:r>
          </a:p>
          <a:p>
            <a:r>
              <a:rPr lang="en-US" altLang="zh-CN" dirty="0"/>
              <a:t>This is used to settle abnormal data.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40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990FF-0653-497B-ADF5-0A1699A5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Look back principle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545C3-9719-47F5-829D-EB493918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abnormal data appears in the very early stage, it will be hard to detect and solve.</a:t>
            </a:r>
          </a:p>
          <a:p>
            <a:r>
              <a:rPr lang="en-US" altLang="zh-CN" dirty="0"/>
              <a:t>We can use linear or non-linear regression to find the trade of the data and update backwards.</a:t>
            </a:r>
          </a:p>
          <a:p>
            <a:r>
              <a:rPr lang="en-US" altLang="zh-CN" dirty="0"/>
              <a:t>The parameter of the regression also comes both from similar process and itself.</a:t>
            </a:r>
          </a:p>
        </p:txBody>
      </p:sp>
    </p:spTree>
    <p:extLst>
      <p:ext uri="{BB962C8B-B14F-4D97-AF65-F5344CB8AC3E}">
        <p14:creationId xmlns:p14="http://schemas.microsoft.com/office/powerpoint/2010/main" val="220385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"/>
            <a:ext cx="9144000" cy="5164035"/>
          </a:xfrm>
          <a:prstGeom prst="rect">
            <a:avLst/>
          </a:prstGeom>
          <a:solidFill>
            <a:srgbClr val="001B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58" y="1746427"/>
            <a:ext cx="9054084" cy="1323439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endParaRPr lang="zh-CN" altLang="en-US" sz="8000" b="1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074228"/>
            <a:ext cx="9144000" cy="8980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JI Official Logo_2014－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4227934"/>
            <a:ext cx="2448272" cy="4241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3D866A-46B9-48CA-833B-8F90CFC7B059}"/>
              </a:ext>
            </a:extLst>
          </p:cNvPr>
          <p:cNvSpPr txBox="1"/>
          <p:nvPr/>
        </p:nvSpPr>
        <p:spPr>
          <a:xfrm>
            <a:off x="2411760" y="185167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64C72D-C6E4-4DE7-92F2-D70E51D45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1470"/>
            <a:ext cx="4777453" cy="4968552"/>
          </a:xfr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60EC24-4139-414C-B78D-2EF63476FFB4}"/>
              </a:ext>
            </a:extLst>
          </p:cNvPr>
          <p:cNvCxnSpPr>
            <a:cxnSpLocks/>
          </p:cNvCxnSpPr>
          <p:nvPr/>
        </p:nvCxnSpPr>
        <p:spPr>
          <a:xfrm flipV="1">
            <a:off x="2267744" y="555526"/>
            <a:ext cx="576064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BB8219E-C016-4FC5-B8DE-E8556C266B01}"/>
              </a:ext>
            </a:extLst>
          </p:cNvPr>
          <p:cNvCxnSpPr>
            <a:cxnSpLocks/>
          </p:cNvCxnSpPr>
          <p:nvPr/>
        </p:nvCxnSpPr>
        <p:spPr>
          <a:xfrm flipH="1">
            <a:off x="2267744" y="2063518"/>
            <a:ext cx="576064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947E710-A552-4D14-9604-053506DD85D4}"/>
              </a:ext>
            </a:extLst>
          </p:cNvPr>
          <p:cNvCxnSpPr>
            <a:cxnSpLocks/>
          </p:cNvCxnSpPr>
          <p:nvPr/>
        </p:nvCxnSpPr>
        <p:spPr>
          <a:xfrm flipH="1">
            <a:off x="4427984" y="2063518"/>
            <a:ext cx="576064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7CE237-9034-4FB8-BD08-2F3354728352}"/>
              </a:ext>
            </a:extLst>
          </p:cNvPr>
          <p:cNvCxnSpPr>
            <a:cxnSpLocks/>
          </p:cNvCxnSpPr>
          <p:nvPr/>
        </p:nvCxnSpPr>
        <p:spPr>
          <a:xfrm flipV="1">
            <a:off x="4427984" y="627534"/>
            <a:ext cx="576064" cy="5040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B7D1C4B-A46F-4D99-899F-DBB26D2F1290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3723878"/>
            <a:ext cx="272607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8065E2D-EAE7-470B-80CD-052EC7C9503A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3723878"/>
            <a:ext cx="272607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D05B203-706F-42E3-894C-54D9A57FBB90}"/>
              </a:ext>
            </a:extLst>
          </p:cNvPr>
          <p:cNvSpPr txBox="1"/>
          <p:nvPr/>
        </p:nvSpPr>
        <p:spPr>
          <a:xfrm>
            <a:off x="1935357" y="1059582"/>
            <a:ext cx="129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Cycle Increase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71F3B0-18D3-4254-B532-9BCCCD0063D6}"/>
              </a:ext>
            </a:extLst>
          </p:cNvPr>
          <p:cNvSpPr txBox="1"/>
          <p:nvPr/>
        </p:nvSpPr>
        <p:spPr>
          <a:xfrm>
            <a:off x="4216893" y="1059582"/>
            <a:ext cx="129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Cycle Increase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61A5F5A-7EC5-4F68-AFB4-14E682B84B04}"/>
              </a:ext>
            </a:extLst>
          </p:cNvPr>
          <p:cNvSpPr txBox="1"/>
          <p:nvPr/>
        </p:nvSpPr>
        <p:spPr>
          <a:xfrm>
            <a:off x="4067122" y="2719395"/>
            <a:ext cx="129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Cycle Increase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C10914-519B-461A-948A-0BDCCE27A20D}"/>
              </a:ext>
            </a:extLst>
          </p:cNvPr>
          <p:cNvSpPr txBox="1"/>
          <p:nvPr/>
        </p:nvSpPr>
        <p:spPr>
          <a:xfrm>
            <a:off x="2089653" y="2728327"/>
            <a:ext cx="129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Cycle Increase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B8A467-60C1-4A1E-BB15-8F5D0F86501F}"/>
              </a:ext>
            </a:extLst>
          </p:cNvPr>
          <p:cNvSpPr txBox="1"/>
          <p:nvPr/>
        </p:nvSpPr>
        <p:spPr>
          <a:xfrm>
            <a:off x="1962644" y="3926453"/>
            <a:ext cx="129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Cycle Increase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2C64D83-9B15-429E-AD07-0FB57FB9E509}"/>
              </a:ext>
            </a:extLst>
          </p:cNvPr>
          <p:cNvSpPr txBox="1"/>
          <p:nvPr/>
        </p:nvSpPr>
        <p:spPr>
          <a:xfrm>
            <a:off x="4098780" y="3939465"/>
            <a:ext cx="1297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Cycle Increase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3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68988</TotalTime>
  <Words>374</Words>
  <Application>Microsoft Office PowerPoint</Application>
  <PresentationFormat>全屏显示(16:9)</PresentationFormat>
  <Paragraphs>38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微软雅黑</vt:lpstr>
      <vt:lpstr>Arial</vt:lpstr>
      <vt:lpstr>Calibri</vt:lpstr>
      <vt:lpstr>Times New Roman</vt:lpstr>
      <vt:lpstr>Wingdings</vt:lpstr>
      <vt:lpstr>Office 主题</vt:lpstr>
      <vt:lpstr>默认设计模板</vt:lpstr>
      <vt:lpstr>PowerPoint 演示文稿</vt:lpstr>
      <vt:lpstr>Problem</vt:lpstr>
      <vt:lpstr>Traditional Algorithms</vt:lpstr>
      <vt:lpstr>Restrict</vt:lpstr>
      <vt:lpstr>Gauss-Process and Look back update</vt:lpstr>
      <vt:lpstr>Gauss process</vt:lpstr>
      <vt:lpstr>Look back principle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vic</dc:creator>
  <cp:lastModifiedBy>子淏</cp:lastModifiedBy>
  <cp:revision>1785</cp:revision>
  <cp:lastPrinted>2018-04-18T08:43:27Z</cp:lastPrinted>
  <dcterms:created xsi:type="dcterms:W3CDTF">2016-11-08T07:17:42Z</dcterms:created>
  <dcterms:modified xsi:type="dcterms:W3CDTF">2021-08-19T03:09:41Z</dcterms:modified>
</cp:coreProperties>
</file>