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annaxX07/ANUSHREE_SCIFOR/blob/main/Mini-project/CNN_Miniproject.ipyn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HANDWRITTEN DIGIT RECOGNITION USING </a:t>
            </a:r>
            <a:r>
              <a:rPr lang="en-US" sz="6600" dirty="0" smtClean="0"/>
              <a:t>CNN AND RELU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18620"/>
          </a:xfrm>
        </p:spPr>
        <p:txBody>
          <a:bodyPr/>
          <a:lstStyle/>
          <a:p>
            <a:r>
              <a:rPr lang="en-US" dirty="0" smtClean="0"/>
              <a:t>Presented </a:t>
            </a:r>
            <a:r>
              <a:rPr lang="en-US" dirty="0" smtClean="0"/>
              <a:t>by-</a:t>
            </a:r>
            <a:r>
              <a:rPr lang="en-US" dirty="0" smtClean="0"/>
              <a:t>ANUSHREE Asthana </a:t>
            </a:r>
          </a:p>
          <a:p>
            <a:r>
              <a:rPr lang="en-US" dirty="0" smtClean="0"/>
              <a:t>Intern id-MST03-0046</a:t>
            </a:r>
            <a:endParaRPr lang="en-US" dirty="0" smtClean="0"/>
          </a:p>
          <a:p>
            <a:r>
              <a:rPr lang="en-US" dirty="0" smtClean="0"/>
              <a:t>Guided by-</a:t>
            </a:r>
            <a:r>
              <a:rPr lang="en-US" dirty="0" err="1" smtClean="0"/>
              <a:t>urooj</a:t>
            </a:r>
            <a:r>
              <a:rPr lang="en-US" dirty="0" smtClean="0"/>
              <a:t> khan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77" y="0"/>
            <a:ext cx="2360023" cy="24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Evaluation</a:t>
            </a:r>
            <a:endParaRPr lang="en-IN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2886188"/>
            <a:ext cx="614623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on test set</a:t>
            </a:r>
            <a:r>
              <a:rPr lang="en-US" altLang="en-US" sz="2400" dirty="0">
                <a:latin typeface="Arial" panose="020B0604020202020204" pitchFamily="34" charset="0"/>
              </a:rPr>
              <a:t>:  </a:t>
            </a:r>
            <a:r>
              <a:rPr lang="en-US" altLang="en-US" sz="2400" dirty="0" smtClean="0">
                <a:latin typeface="Arial" panose="020B0604020202020204" pitchFamily="34" charset="0"/>
              </a:rPr>
              <a:t>0.982400000095367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Epochs: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aseline="0" dirty="0" smtClean="0">
                <a:latin typeface="Arial" panose="020B0604020202020204" pitchFamily="34" charset="0"/>
              </a:rPr>
              <a:t>Total</a:t>
            </a:r>
            <a:r>
              <a:rPr lang="en-US" altLang="en-US" sz="2400" dirty="0">
                <a:latin typeface="Arial" panose="020B0604020202020204" pitchFamily="34" charset="0"/>
              </a:rPr>
              <a:t> loss</a:t>
            </a:r>
            <a:r>
              <a:rPr lang="en-US" altLang="en-US" sz="2400" dirty="0" smtClean="0">
                <a:latin typeface="Arial" panose="020B0604020202020204" pitchFamily="34" charset="0"/>
              </a:rPr>
              <a:t>: 0.06418716162443161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784" y="1681765"/>
            <a:ext cx="4784233" cy="47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2" y="437882"/>
            <a:ext cx="9994004" cy="613034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Epoch </a:t>
            </a:r>
            <a:r>
              <a:rPr lang="en-IN" dirty="0" smtClean="0"/>
              <a:t>1/10 : 600/600 </a:t>
            </a:r>
            <a:r>
              <a:rPr lang="en-IN" dirty="0"/>
              <a:t>- 6s - loss: 0.2453 - accuracy: 0.9285 - </a:t>
            </a:r>
            <a:r>
              <a:rPr lang="en-IN" dirty="0" err="1"/>
              <a:t>val_loss</a:t>
            </a:r>
            <a:r>
              <a:rPr lang="en-IN" dirty="0"/>
              <a:t>: 0.1283 - </a:t>
            </a:r>
            <a:r>
              <a:rPr lang="en-IN" dirty="0" err="1"/>
              <a:t>val_accuracy</a:t>
            </a:r>
            <a:r>
              <a:rPr lang="en-IN" dirty="0"/>
              <a:t>: 0.9634 - 6s/epoch - 11ms/step</a:t>
            </a:r>
          </a:p>
          <a:p>
            <a:r>
              <a:rPr lang="en-IN" dirty="0"/>
              <a:t>Epoch </a:t>
            </a:r>
            <a:r>
              <a:rPr lang="en-IN" dirty="0" smtClean="0"/>
              <a:t>2/10 : 600/600 </a:t>
            </a:r>
            <a:r>
              <a:rPr lang="en-IN" dirty="0"/>
              <a:t>- 5s - loss: 0.0982 - accuracy: 0.9710 - </a:t>
            </a:r>
            <a:r>
              <a:rPr lang="en-IN" dirty="0" err="1"/>
              <a:t>val_loss</a:t>
            </a:r>
            <a:r>
              <a:rPr lang="en-IN" dirty="0"/>
              <a:t>: 0.0845 - </a:t>
            </a:r>
            <a:r>
              <a:rPr lang="en-IN" dirty="0" err="1"/>
              <a:t>val_accuracy</a:t>
            </a:r>
            <a:r>
              <a:rPr lang="en-IN" dirty="0"/>
              <a:t>: 0.9736 - 5s/epoch - 9ms/step</a:t>
            </a:r>
          </a:p>
          <a:p>
            <a:r>
              <a:rPr lang="en-IN" dirty="0"/>
              <a:t>Epoch </a:t>
            </a:r>
            <a:r>
              <a:rPr lang="en-IN" dirty="0" smtClean="0"/>
              <a:t>3/10 : 600/600 </a:t>
            </a:r>
            <a:r>
              <a:rPr lang="en-IN" dirty="0"/>
              <a:t>- 6s - loss: 0.0655 - accuracy: 0.9798 - </a:t>
            </a:r>
            <a:r>
              <a:rPr lang="en-IN" dirty="0" err="1"/>
              <a:t>val_loss</a:t>
            </a:r>
            <a:r>
              <a:rPr lang="en-IN" dirty="0"/>
              <a:t>: 0.0736 - </a:t>
            </a:r>
            <a:r>
              <a:rPr lang="en-IN" dirty="0" err="1"/>
              <a:t>val_accuracy</a:t>
            </a:r>
            <a:r>
              <a:rPr lang="en-IN" dirty="0"/>
              <a:t>: 0.9764 - 6s/epoch - 10ms/step</a:t>
            </a:r>
          </a:p>
          <a:p>
            <a:r>
              <a:rPr lang="en-IN" dirty="0"/>
              <a:t>Epoch </a:t>
            </a:r>
            <a:r>
              <a:rPr lang="en-IN" dirty="0" smtClean="0"/>
              <a:t>4/10 : 600/600 </a:t>
            </a:r>
            <a:r>
              <a:rPr lang="en-IN" dirty="0"/>
              <a:t>- 5s - loss: 0.0474 - accuracy: 0.9859 - </a:t>
            </a:r>
            <a:r>
              <a:rPr lang="en-IN" dirty="0" err="1"/>
              <a:t>val_loss</a:t>
            </a:r>
            <a:r>
              <a:rPr lang="en-IN" dirty="0"/>
              <a:t>: 0.0707 - </a:t>
            </a:r>
            <a:r>
              <a:rPr lang="en-IN" dirty="0" err="1"/>
              <a:t>val_accuracy</a:t>
            </a:r>
            <a:r>
              <a:rPr lang="en-IN" dirty="0"/>
              <a:t>: 0.9789 - 5s/epoch - 9ms/step</a:t>
            </a:r>
          </a:p>
          <a:p>
            <a:r>
              <a:rPr lang="en-IN" dirty="0"/>
              <a:t>Epoch </a:t>
            </a:r>
            <a:r>
              <a:rPr lang="en-IN" dirty="0" smtClean="0"/>
              <a:t>5/10: 600/600 </a:t>
            </a:r>
            <a:r>
              <a:rPr lang="en-IN" dirty="0"/>
              <a:t>- 6s - loss: 0.0350 - accuracy: 0.9891 - </a:t>
            </a:r>
            <a:r>
              <a:rPr lang="en-IN" dirty="0" err="1"/>
              <a:t>val_loss</a:t>
            </a:r>
            <a:r>
              <a:rPr lang="en-IN" dirty="0"/>
              <a:t>: 0.0632 - </a:t>
            </a:r>
            <a:r>
              <a:rPr lang="en-IN" dirty="0" err="1"/>
              <a:t>val_accuracy</a:t>
            </a:r>
            <a:r>
              <a:rPr lang="en-IN" dirty="0"/>
              <a:t>: 0.9807 - 6s/epoch - 9ms/step</a:t>
            </a:r>
          </a:p>
          <a:p>
            <a:r>
              <a:rPr lang="en-IN" dirty="0"/>
              <a:t>Epoch </a:t>
            </a:r>
            <a:r>
              <a:rPr lang="en-IN" dirty="0" smtClean="0"/>
              <a:t>6/10: 600/600 </a:t>
            </a:r>
            <a:r>
              <a:rPr lang="en-IN" dirty="0"/>
              <a:t>- 5s - loss: 0.0272 - accuracy: 0.9922 - </a:t>
            </a:r>
            <a:r>
              <a:rPr lang="en-IN" dirty="0" err="1"/>
              <a:t>val_loss</a:t>
            </a:r>
            <a:r>
              <a:rPr lang="en-IN" dirty="0"/>
              <a:t>: 0.0692 - </a:t>
            </a:r>
            <a:r>
              <a:rPr lang="en-IN" dirty="0" err="1"/>
              <a:t>val_accuracy</a:t>
            </a:r>
            <a:r>
              <a:rPr lang="en-IN" dirty="0"/>
              <a:t>: 0.9795 - 5s/epoch - 8ms/step</a:t>
            </a:r>
          </a:p>
          <a:p>
            <a:r>
              <a:rPr lang="en-IN" dirty="0"/>
              <a:t>Epoch </a:t>
            </a:r>
            <a:r>
              <a:rPr lang="en-IN" dirty="0" smtClean="0"/>
              <a:t>7/10: 600/600 </a:t>
            </a:r>
            <a:r>
              <a:rPr lang="en-IN" dirty="0"/>
              <a:t>- 5s - loss: 0.0196 - accuracy: 0.9940 - </a:t>
            </a:r>
            <a:r>
              <a:rPr lang="en-IN" dirty="0" err="1"/>
              <a:t>val_loss</a:t>
            </a:r>
            <a:r>
              <a:rPr lang="en-IN" dirty="0"/>
              <a:t>: 0.0612 - </a:t>
            </a:r>
            <a:r>
              <a:rPr lang="en-IN" dirty="0" err="1"/>
              <a:t>val_accuracy</a:t>
            </a:r>
            <a:r>
              <a:rPr lang="en-IN" dirty="0"/>
              <a:t>: 0.9808 - 5s/epoch - 9ms/step</a:t>
            </a:r>
          </a:p>
          <a:p>
            <a:r>
              <a:rPr lang="en-IN" dirty="0"/>
              <a:t>Epoch </a:t>
            </a:r>
            <a:r>
              <a:rPr lang="en-IN" dirty="0" smtClean="0"/>
              <a:t>8/10: 600/600 </a:t>
            </a:r>
            <a:r>
              <a:rPr lang="en-IN" dirty="0"/>
              <a:t>- 6s - loss: 0.0155 - accuracy: 0.9958 - </a:t>
            </a:r>
            <a:r>
              <a:rPr lang="en-IN" dirty="0" err="1"/>
              <a:t>val_loss</a:t>
            </a:r>
            <a:r>
              <a:rPr lang="en-IN" dirty="0"/>
              <a:t>: 0.0636 - </a:t>
            </a:r>
            <a:r>
              <a:rPr lang="en-IN" dirty="0" err="1"/>
              <a:t>val_accuracy</a:t>
            </a:r>
            <a:r>
              <a:rPr lang="en-IN" dirty="0"/>
              <a:t>: 0.9816 - 6s/epoch - 10ms/step</a:t>
            </a:r>
          </a:p>
          <a:p>
            <a:r>
              <a:rPr lang="en-IN" dirty="0"/>
              <a:t>Epoch </a:t>
            </a:r>
            <a:r>
              <a:rPr lang="en-IN" dirty="0" smtClean="0"/>
              <a:t>9/10: 600/600 </a:t>
            </a:r>
            <a:r>
              <a:rPr lang="en-IN" dirty="0"/>
              <a:t>- 5s - loss: 0.0109 - accuracy: 0.9972 - </a:t>
            </a:r>
            <a:r>
              <a:rPr lang="en-IN" dirty="0" err="1"/>
              <a:t>val_loss</a:t>
            </a:r>
            <a:r>
              <a:rPr lang="en-IN" dirty="0"/>
              <a:t>: 0.0613 - </a:t>
            </a:r>
            <a:r>
              <a:rPr lang="en-IN" dirty="0" err="1"/>
              <a:t>val_accuracy</a:t>
            </a:r>
            <a:r>
              <a:rPr lang="en-IN" dirty="0"/>
              <a:t>: 0.9825 - 5s/epoch - 8ms/step</a:t>
            </a:r>
          </a:p>
          <a:p>
            <a:r>
              <a:rPr lang="en-IN" dirty="0"/>
              <a:t>Epoch </a:t>
            </a:r>
            <a:r>
              <a:rPr lang="en-IN" dirty="0" smtClean="0"/>
              <a:t>10/10: 600/600 </a:t>
            </a:r>
            <a:r>
              <a:rPr lang="en-IN" dirty="0"/>
              <a:t>- 6s - loss: 0.0078 - accuracy: 0.9980 - </a:t>
            </a:r>
            <a:r>
              <a:rPr lang="en-IN" dirty="0" err="1"/>
              <a:t>val_loss</a:t>
            </a:r>
            <a:r>
              <a:rPr lang="en-IN" dirty="0"/>
              <a:t>: 0.0642 - </a:t>
            </a:r>
            <a:r>
              <a:rPr lang="en-IN" dirty="0" err="1"/>
              <a:t>val_accuracy</a:t>
            </a:r>
            <a:r>
              <a:rPr lang="en-IN" dirty="0"/>
              <a:t>: 0.9824 - 6s/epoch - 11ms/step</a:t>
            </a:r>
          </a:p>
        </p:txBody>
      </p:sp>
    </p:spTree>
    <p:extLst>
      <p:ext uri="{BB962C8B-B14F-4D97-AF65-F5344CB8AC3E}">
        <p14:creationId xmlns:p14="http://schemas.microsoft.com/office/powerpoint/2010/main" val="141616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Future Work</a:t>
            </a:r>
            <a:endParaRPr lang="en-IN" u="sng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3838" y="1957510"/>
            <a:ext cx="962882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Variations in handwriting styles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to digit recognition (0-9)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to alphanumeric characters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recognition from camera input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 learning for other image classification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8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0462" y="4816698"/>
            <a:ext cx="8860151" cy="822101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github.com/InannaxX07/ANUSHREE_SCIFOR/blob/main/Mini-project/CNN_Miniproject.ipynb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8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Agenda:</a:t>
            </a:r>
            <a:endParaRPr lang="en-IN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2800" y="1521233"/>
            <a:ext cx="647324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Handwritten Digit Recognition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MNIST Database Overview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 Neural Networks (CNNs)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Architecture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Steps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and Evaluation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and Future Work </a:t>
            </a:r>
          </a:p>
        </p:txBody>
      </p:sp>
    </p:spTree>
    <p:extLst>
      <p:ext uri="{BB962C8B-B14F-4D97-AF65-F5344CB8AC3E}">
        <p14:creationId xmlns:p14="http://schemas.microsoft.com/office/powerpoint/2010/main" val="3081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Handwritten Digit Recognition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76225" y="2691450"/>
            <a:ext cx="699543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 Automatic interpretation of handwritten numeric digits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Postal code reading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 check processing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digitization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WHAT IS MNIST DATASET?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763" y="2332396"/>
            <a:ext cx="779053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Modified National Institute of Standards and Technology database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60,000 training images, 10,000 testing images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28x28 pixel grayscale images of handwritten digits (0-9)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 used benchmark in machine learning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578" y="2034862"/>
            <a:ext cx="4198512" cy="45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Convolutional </a:t>
            </a:r>
            <a:r>
              <a:rPr lang="en-IN" dirty="0"/>
              <a:t>Neural Networks (CNNs)</a:t>
            </a:r>
            <a:endParaRPr lang="en-IN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9784" y="1923314"/>
            <a:ext cx="503903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architecture inspired by the visual cortex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 layers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Pooling layers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connected layers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 for image processing tasks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161" y="2257019"/>
            <a:ext cx="6002349" cy="35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Architecture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3" y="2187934"/>
            <a:ext cx="682911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layer: 28x28 grayscale images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 layers: Feature extraction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 pooling layers: Dimensionality reduction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Flatten layer: Prepare for fully connected layers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 layers: Classification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layer: 10 neurons (digits 0-9) </a:t>
            </a:r>
          </a:p>
        </p:txBody>
      </p:sp>
    </p:spTree>
    <p:extLst>
      <p:ext uri="{BB962C8B-B14F-4D97-AF65-F5344CB8AC3E}">
        <p14:creationId xmlns:p14="http://schemas.microsoft.com/office/powerpoint/2010/main" val="2819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Steps</a:t>
            </a:r>
            <a:r>
              <a:rPr lang="en-US" u="sng" dirty="0"/>
              <a:t/>
            </a:r>
            <a:br>
              <a:rPr lang="en-US" u="sng" dirty="0"/>
            </a:br>
            <a:endParaRPr lang="en-IN" u="sng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1300" y="2388475"/>
            <a:ext cx="806663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preprocessing: Normalization and reshaping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construction: Defining CNN architecture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compilation: Choosing optimizer and loss function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Training: Fitting the model to training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Evaluation: Testing on separate test set </a:t>
            </a:r>
          </a:p>
        </p:txBody>
      </p:sp>
    </p:spTree>
    <p:extLst>
      <p:ext uri="{BB962C8B-B14F-4D97-AF65-F5344CB8AC3E}">
        <p14:creationId xmlns:p14="http://schemas.microsoft.com/office/powerpoint/2010/main" val="781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Snippet: Model Architecture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692" y="1692275"/>
            <a:ext cx="10442685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0" y="417883"/>
            <a:ext cx="9404723" cy="1400530"/>
          </a:xfrm>
        </p:spPr>
        <p:txBody>
          <a:bodyPr/>
          <a:lstStyle/>
          <a:p>
            <a:r>
              <a:rPr lang="en-IN" dirty="0"/>
              <a:t>Training Process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9937" y="1910957"/>
            <a:ext cx="85292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Epochs: Number of times the model sees the entire dataset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size: Number of samples processed before the model is updated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split: Portion of training data used for validation </a:t>
            </a:r>
          </a:p>
        </p:txBody>
      </p:sp>
    </p:spTree>
    <p:extLst>
      <p:ext uri="{BB962C8B-B14F-4D97-AF65-F5344CB8AC3E}">
        <p14:creationId xmlns:p14="http://schemas.microsoft.com/office/powerpoint/2010/main" val="16406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564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HANDWRITTEN DIGIT RECOGNITION USING CNN AND RELU</vt:lpstr>
      <vt:lpstr>Agenda:</vt:lpstr>
      <vt:lpstr>Introduction to Handwritten Digit Recognition  </vt:lpstr>
      <vt:lpstr>WHAT IS MNIST DATASET?    </vt:lpstr>
      <vt:lpstr>Convolutional Neural Networks (CNNs)</vt:lpstr>
      <vt:lpstr>Project Architecture  </vt:lpstr>
      <vt:lpstr>Implementation Steps </vt:lpstr>
      <vt:lpstr>Code Snippet: Model Architecture </vt:lpstr>
      <vt:lpstr>Training Process </vt:lpstr>
      <vt:lpstr>Results and Evaluation</vt:lpstr>
      <vt:lpstr>PowerPoint Presentation</vt:lpstr>
      <vt:lpstr>Challenges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 USING CNN</dc:title>
  <cp:lastModifiedBy>Anushree Asthana</cp:lastModifiedBy>
  <cp:revision>6</cp:revision>
  <dcterms:modified xsi:type="dcterms:W3CDTF">2024-07-30T16:49:25Z</dcterms:modified>
</cp:coreProperties>
</file>