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0"/>
  </p:notesMasterIdLst>
  <p:sldIdLst>
    <p:sldId id="256" r:id="rId2"/>
    <p:sldId id="258" r:id="rId3"/>
    <p:sldId id="260" r:id="rId4"/>
    <p:sldId id="259" r:id="rId5"/>
    <p:sldId id="261" r:id="rId6"/>
    <p:sldId id="262" r:id="rId7"/>
    <p:sldId id="263" r:id="rId8"/>
    <p:sldId id="264" r:id="rId9"/>
    <p:sldId id="267" r:id="rId10"/>
    <p:sldId id="266" r:id="rId11"/>
    <p:sldId id="265" r:id="rId12"/>
    <p:sldId id="268" r:id="rId13"/>
    <p:sldId id="269" r:id="rId14"/>
    <p:sldId id="276" r:id="rId15"/>
    <p:sldId id="277" r:id="rId16"/>
    <p:sldId id="278" r:id="rId17"/>
    <p:sldId id="279" r:id="rId18"/>
    <p:sldId id="275" r:id="rId19"/>
  </p:sldIdLst>
  <p:sldSz cx="9144000" cy="5143500" type="screen16x9"/>
  <p:notesSz cx="6858000" cy="9144000"/>
  <p:embeddedFontLst>
    <p:embeddedFont>
      <p:font typeface="Titillium Web" panose="020B0604020202020204" charset="0"/>
      <p:regular r:id="rId21"/>
      <p:bold r:id="rId22"/>
      <p:italic r:id="rId23"/>
      <p:boldItalic r:id="rId24"/>
    </p:embeddedFont>
    <p:embeddedFont>
      <p:font typeface="DM Sans" panose="020B0604020202020204" charset="0"/>
      <p:regular r:id="rId25"/>
      <p:bold r:id="rId26"/>
      <p:italic r:id="rId27"/>
      <p:boldItalic r:id="rId28"/>
    </p:embeddedFont>
    <p:embeddedFont>
      <p:font typeface="Asap"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215122-34A1-4F69-A87A-25A534165315}">
  <a:tblStyle styleId="{7F215122-34A1-4F69-A87A-25A5341653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9AB719-8BA4-4F6B-BEB4-83A83EA11DA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593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103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645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576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33975" y="1113750"/>
            <a:ext cx="3796800" cy="2251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076975" y="3365250"/>
            <a:ext cx="2353800" cy="66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92494" y="-1456321"/>
            <a:ext cx="6852244" cy="835998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3"/>
        <p:cNvGrpSpPr/>
        <p:nvPr/>
      </p:nvGrpSpPr>
      <p:grpSpPr>
        <a:xfrm>
          <a:off x="0" y="0"/>
          <a:ext cx="0" cy="0"/>
          <a:chOff x="0" y="0"/>
          <a:chExt cx="0" cy="0"/>
        </a:xfrm>
      </p:grpSpPr>
      <p:grpSp>
        <p:nvGrpSpPr>
          <p:cNvPr id="94" name="Google Shape;94;p13"/>
          <p:cNvGrpSpPr/>
          <p:nvPr/>
        </p:nvGrpSpPr>
        <p:grpSpPr>
          <a:xfrm>
            <a:off x="-1194131" y="-559931"/>
            <a:ext cx="10595334" cy="5978443"/>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13"/>
          <p:cNvGrpSpPr/>
          <p:nvPr/>
        </p:nvGrpSpPr>
        <p:grpSpPr>
          <a:xfrm>
            <a:off x="8" y="-1779122"/>
            <a:ext cx="8032720" cy="9488760"/>
            <a:chOff x="8" y="-1779122"/>
            <a:chExt cx="8032720" cy="9488760"/>
          </a:xfrm>
        </p:grpSpPr>
        <p:sp>
          <p:nvSpPr>
            <p:cNvPr id="108" name="Google Shape;108;p13"/>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3"/>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0" name="Google Shape;11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1"/>
        <p:cNvGrpSpPr/>
        <p:nvPr/>
      </p:nvGrpSpPr>
      <p:grpSpPr>
        <a:xfrm>
          <a:off x="0" y="0"/>
          <a:ext cx="0" cy="0"/>
          <a:chOff x="0" y="0"/>
          <a:chExt cx="0" cy="0"/>
        </a:xfrm>
      </p:grpSpPr>
      <p:grpSp>
        <p:nvGrpSpPr>
          <p:cNvPr id="162" name="Google Shape;162;p17"/>
          <p:cNvGrpSpPr/>
          <p:nvPr/>
        </p:nvGrpSpPr>
        <p:grpSpPr>
          <a:xfrm>
            <a:off x="-1194131" y="-559931"/>
            <a:ext cx="10595334" cy="5978443"/>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 name="Google Shape;175;p17"/>
          <p:cNvGrpSpPr/>
          <p:nvPr/>
        </p:nvGrpSpPr>
        <p:grpSpPr>
          <a:xfrm>
            <a:off x="8" y="-1779122"/>
            <a:ext cx="8032720" cy="948876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1521525" y="1567024"/>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1521525" y="2382084"/>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1521525" y="3199583"/>
            <a:ext cx="6784500" cy="320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1521525" y="4017085"/>
            <a:ext cx="6784500" cy="321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7"/>
          <p:cNvSpPr txBox="1">
            <a:spLocks noGrp="1"/>
          </p:cNvSpPr>
          <p:nvPr>
            <p:ph type="title" idx="5" hasCustomPrompt="1"/>
          </p:nvPr>
        </p:nvSpPr>
        <p:spPr>
          <a:xfrm>
            <a:off x="837975" y="1338325"/>
            <a:ext cx="694500" cy="427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7"/>
          <p:cNvSpPr txBox="1">
            <a:spLocks noGrp="1"/>
          </p:cNvSpPr>
          <p:nvPr>
            <p:ph type="title" idx="6" hasCustomPrompt="1"/>
          </p:nvPr>
        </p:nvSpPr>
        <p:spPr>
          <a:xfrm>
            <a:off x="837975" y="29725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7"/>
          <p:cNvSpPr txBox="1">
            <a:spLocks noGrp="1"/>
          </p:cNvSpPr>
          <p:nvPr>
            <p:ph type="title" idx="7" hasCustomPrompt="1"/>
          </p:nvPr>
        </p:nvSpPr>
        <p:spPr>
          <a:xfrm>
            <a:off x="837975" y="21542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7"/>
          <p:cNvSpPr txBox="1">
            <a:spLocks noGrp="1"/>
          </p:cNvSpPr>
          <p:nvPr>
            <p:ph type="title" idx="8" hasCustomPrompt="1"/>
          </p:nvPr>
        </p:nvSpPr>
        <p:spPr>
          <a:xfrm>
            <a:off x="837975" y="3790825"/>
            <a:ext cx="694500" cy="429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7"/>
          <p:cNvSpPr txBox="1">
            <a:spLocks noGrp="1"/>
          </p:cNvSpPr>
          <p:nvPr>
            <p:ph type="subTitle" idx="9"/>
          </p:nvPr>
        </p:nvSpPr>
        <p:spPr>
          <a:xfrm>
            <a:off x="1521525" y="1338325"/>
            <a:ext cx="6784500" cy="344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8" name="Google Shape;188;p17"/>
          <p:cNvSpPr txBox="1">
            <a:spLocks noGrp="1"/>
          </p:cNvSpPr>
          <p:nvPr>
            <p:ph type="subTitle" idx="13"/>
          </p:nvPr>
        </p:nvSpPr>
        <p:spPr>
          <a:xfrm>
            <a:off x="1521525" y="2155824"/>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9" name="Google Shape;189;p17"/>
          <p:cNvSpPr txBox="1">
            <a:spLocks noGrp="1"/>
          </p:cNvSpPr>
          <p:nvPr>
            <p:ph type="subTitle" idx="14"/>
          </p:nvPr>
        </p:nvSpPr>
        <p:spPr>
          <a:xfrm>
            <a:off x="1521525" y="2973323"/>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0" name="Google Shape;190;p17"/>
          <p:cNvSpPr txBox="1">
            <a:spLocks noGrp="1"/>
          </p:cNvSpPr>
          <p:nvPr>
            <p:ph type="subTitle" idx="15"/>
          </p:nvPr>
        </p:nvSpPr>
        <p:spPr>
          <a:xfrm>
            <a:off x="1521525" y="3790822"/>
            <a:ext cx="6784500" cy="347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1"/>
        <p:cNvGrpSpPr/>
        <p:nvPr/>
      </p:nvGrpSpPr>
      <p:grpSpPr>
        <a:xfrm>
          <a:off x="0" y="0"/>
          <a:ext cx="0" cy="0"/>
          <a:chOff x="0" y="0"/>
          <a:chExt cx="0" cy="0"/>
        </a:xfrm>
      </p:grpSpPr>
      <p:grpSp>
        <p:nvGrpSpPr>
          <p:cNvPr id="192" name="Google Shape;192;p18"/>
          <p:cNvGrpSpPr/>
          <p:nvPr/>
        </p:nvGrpSpPr>
        <p:grpSpPr>
          <a:xfrm>
            <a:off x="8" y="-1779122"/>
            <a:ext cx="8032720" cy="9488760"/>
            <a:chOff x="8" y="-1779122"/>
            <a:chExt cx="8032720" cy="9488760"/>
          </a:xfrm>
        </p:grpSpPr>
        <p:sp>
          <p:nvSpPr>
            <p:cNvPr id="193" name="Google Shape;193;p18"/>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8"/>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 name="Google Shape;195;p18"/>
          <p:cNvGrpSpPr/>
          <p:nvPr/>
        </p:nvGrpSpPr>
        <p:grpSpPr>
          <a:xfrm>
            <a:off x="-1194131" y="-559931"/>
            <a:ext cx="10595334" cy="5978443"/>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 name="Google Shape;20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18"/>
          <p:cNvSpPr txBox="1">
            <a:spLocks noGrp="1"/>
          </p:cNvSpPr>
          <p:nvPr>
            <p:ph type="subTitle" idx="1"/>
          </p:nvPr>
        </p:nvSpPr>
        <p:spPr>
          <a:xfrm>
            <a:off x="713225"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2"/>
          </p:nvPr>
        </p:nvSpPr>
        <p:spPr>
          <a:xfrm>
            <a:off x="3308250"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8"/>
          <p:cNvSpPr txBox="1">
            <a:spLocks noGrp="1"/>
          </p:cNvSpPr>
          <p:nvPr>
            <p:ph type="subTitle" idx="3"/>
          </p:nvPr>
        </p:nvSpPr>
        <p:spPr>
          <a:xfrm>
            <a:off x="713225"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4"/>
          </p:nvPr>
        </p:nvSpPr>
        <p:spPr>
          <a:xfrm>
            <a:off x="3308250"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18"/>
          <p:cNvSpPr txBox="1">
            <a:spLocks noGrp="1"/>
          </p:cNvSpPr>
          <p:nvPr>
            <p:ph type="subTitle" idx="5"/>
          </p:nvPr>
        </p:nvSpPr>
        <p:spPr>
          <a:xfrm>
            <a:off x="5903851" y="1913462"/>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6"/>
          </p:nvPr>
        </p:nvSpPr>
        <p:spPr>
          <a:xfrm>
            <a:off x="5903851" y="3717800"/>
            <a:ext cx="25275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8"/>
          <p:cNvSpPr txBox="1">
            <a:spLocks noGrp="1"/>
          </p:cNvSpPr>
          <p:nvPr>
            <p:ph type="subTitle" idx="7"/>
          </p:nvPr>
        </p:nvSpPr>
        <p:spPr>
          <a:xfrm>
            <a:off x="714363"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6" name="Google Shape;216;p18"/>
          <p:cNvSpPr txBox="1">
            <a:spLocks noGrp="1"/>
          </p:cNvSpPr>
          <p:nvPr>
            <p:ph type="subTitle" idx="8"/>
          </p:nvPr>
        </p:nvSpPr>
        <p:spPr>
          <a:xfrm>
            <a:off x="3309388"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7" name="Google Shape;217;p18"/>
          <p:cNvSpPr txBox="1">
            <a:spLocks noGrp="1"/>
          </p:cNvSpPr>
          <p:nvPr>
            <p:ph type="subTitle" idx="9"/>
          </p:nvPr>
        </p:nvSpPr>
        <p:spPr>
          <a:xfrm>
            <a:off x="5904989" y="1536109"/>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8" name="Google Shape;218;p18"/>
          <p:cNvSpPr txBox="1">
            <a:spLocks noGrp="1"/>
          </p:cNvSpPr>
          <p:nvPr>
            <p:ph type="subTitle" idx="13"/>
          </p:nvPr>
        </p:nvSpPr>
        <p:spPr>
          <a:xfrm>
            <a:off x="714363"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9" name="Google Shape;219;p18"/>
          <p:cNvSpPr txBox="1">
            <a:spLocks noGrp="1"/>
          </p:cNvSpPr>
          <p:nvPr>
            <p:ph type="subTitle" idx="14"/>
          </p:nvPr>
        </p:nvSpPr>
        <p:spPr>
          <a:xfrm>
            <a:off x="3309388"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0" name="Google Shape;220;p18"/>
          <p:cNvSpPr txBox="1">
            <a:spLocks noGrp="1"/>
          </p:cNvSpPr>
          <p:nvPr>
            <p:ph type="subTitle" idx="15"/>
          </p:nvPr>
        </p:nvSpPr>
        <p:spPr>
          <a:xfrm>
            <a:off x="5904989" y="3340437"/>
            <a:ext cx="2525100" cy="44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1"/>
        <p:cNvGrpSpPr/>
        <p:nvPr/>
      </p:nvGrpSpPr>
      <p:grpSpPr>
        <a:xfrm>
          <a:off x="0" y="0"/>
          <a:ext cx="0" cy="0"/>
          <a:chOff x="0" y="0"/>
          <a:chExt cx="0" cy="0"/>
        </a:xfrm>
      </p:grpSpPr>
      <p:grpSp>
        <p:nvGrpSpPr>
          <p:cNvPr id="222" name="Google Shape;222;p19"/>
          <p:cNvGrpSpPr/>
          <p:nvPr/>
        </p:nvGrpSpPr>
        <p:grpSpPr>
          <a:xfrm flipH="1">
            <a:off x="1031919" y="-1456321"/>
            <a:ext cx="4702719" cy="835998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713225" y="714481"/>
            <a:ext cx="3190800" cy="869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9"/>
          <p:cNvSpPr txBox="1">
            <a:spLocks noGrp="1"/>
          </p:cNvSpPr>
          <p:nvPr>
            <p:ph type="subTitle" idx="1"/>
          </p:nvPr>
        </p:nvSpPr>
        <p:spPr>
          <a:xfrm>
            <a:off x="713225" y="1421206"/>
            <a:ext cx="31908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p:nvPr/>
        </p:nvSpPr>
        <p:spPr>
          <a:xfrm>
            <a:off x="713225" y="3319044"/>
            <a:ext cx="3187800" cy="75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100" b="1">
                <a:solidFill>
                  <a:schemeClr val="dk1"/>
                </a:solidFill>
                <a:latin typeface="Asap"/>
                <a:ea typeface="Asap"/>
                <a:cs typeface="Asap"/>
                <a:sym typeface="Asap"/>
              </a:rPr>
              <a:t>CREDITS:</a:t>
            </a:r>
            <a:r>
              <a:rPr lang="en" sz="1100">
                <a:solidFill>
                  <a:schemeClr val="dk1"/>
                </a:solidFill>
                <a:latin typeface="Asap"/>
                <a:ea typeface="Asap"/>
                <a:cs typeface="Asap"/>
                <a:sym typeface="Asap"/>
              </a:rPr>
              <a:t> This presentation template was created by </a:t>
            </a:r>
            <a:r>
              <a:rPr lang="en" sz="1100" b="1" u="sng">
                <a:solidFill>
                  <a:schemeClr val="dk1"/>
                </a:solidFill>
                <a:latin typeface="Asap"/>
                <a:ea typeface="Asap"/>
                <a:cs typeface="Asap"/>
                <a:sym typeface="Asap"/>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1"/>
                </a:solidFill>
                <a:latin typeface="Asap"/>
                <a:ea typeface="Asap"/>
                <a:cs typeface="Asap"/>
                <a:sym typeface="Asap"/>
              </a:rPr>
              <a:t>, and includes icons by </a:t>
            </a:r>
            <a:r>
              <a:rPr lang="en" sz="1100" b="1" u="sng">
                <a:solidFill>
                  <a:schemeClr val="dk1"/>
                </a:solidFill>
                <a:latin typeface="Asap"/>
                <a:ea typeface="Asap"/>
                <a:cs typeface="Asap"/>
                <a:sym typeface="Asap"/>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1"/>
                </a:solidFill>
                <a:latin typeface="Asap"/>
                <a:ea typeface="Asap"/>
                <a:cs typeface="Asap"/>
                <a:sym typeface="Asap"/>
              </a:rPr>
              <a:t>, and infographics &amp; images by </a:t>
            </a:r>
            <a:r>
              <a:rPr lang="en" sz="1100" b="1" u="sng">
                <a:solidFill>
                  <a:schemeClr val="dk1"/>
                </a:solidFill>
                <a:latin typeface="Asap"/>
                <a:ea typeface="Asap"/>
                <a:cs typeface="Asap"/>
                <a:sym typeface="Asap"/>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b="1" u="sng">
                <a:solidFill>
                  <a:schemeClr val="dk1"/>
                </a:solidFill>
                <a:latin typeface="Asap"/>
                <a:ea typeface="Asap"/>
                <a:cs typeface="Asap"/>
                <a:sym typeface="Asap"/>
              </a:rPr>
              <a:t> </a:t>
            </a:r>
            <a:endParaRPr sz="1100" b="1" u="sng">
              <a:solidFill>
                <a:schemeClr val="dk1"/>
              </a:solidFill>
              <a:latin typeface="Asap"/>
              <a:ea typeface="Asap"/>
              <a:cs typeface="Asap"/>
              <a:sym typeface="As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grpSp>
        <p:nvGrpSpPr>
          <p:cNvPr id="229" name="Google Shape;229;p20"/>
          <p:cNvGrpSpPr/>
          <p:nvPr/>
        </p:nvGrpSpPr>
        <p:grpSpPr>
          <a:xfrm>
            <a:off x="-1889882" y="-2665463"/>
            <a:ext cx="11164449" cy="9216288"/>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2" name="Google Shape;232;p20"/>
          <p:cNvGrpSpPr/>
          <p:nvPr/>
        </p:nvGrpSpPr>
        <p:grpSpPr>
          <a:xfrm>
            <a:off x="-129830" y="-482918"/>
            <a:ext cx="9450022" cy="4350376"/>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9"/>
        <p:cNvGrpSpPr/>
        <p:nvPr/>
      </p:nvGrpSpPr>
      <p:grpSpPr>
        <a:xfrm>
          <a:off x="0" y="0"/>
          <a:ext cx="0" cy="0"/>
          <a:chOff x="0" y="0"/>
          <a:chExt cx="0" cy="0"/>
        </a:xfrm>
      </p:grpSpPr>
      <p:grpSp>
        <p:nvGrpSpPr>
          <p:cNvPr id="240" name="Google Shape;240;p21"/>
          <p:cNvGrpSpPr/>
          <p:nvPr/>
        </p:nvGrpSpPr>
        <p:grpSpPr>
          <a:xfrm>
            <a:off x="2092494" y="-1456321"/>
            <a:ext cx="6852244" cy="835998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1"/>
          <p:cNvGrpSpPr/>
          <p:nvPr/>
        </p:nvGrpSpPr>
        <p:grpSpPr>
          <a:xfrm>
            <a:off x="-1194131" y="-559931"/>
            <a:ext cx="10595334" cy="5978443"/>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flipH="1">
            <a:off x="1031919" y="-1456321"/>
            <a:ext cx="4702719" cy="835998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927475" y="1782628"/>
            <a:ext cx="26301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927475" y="1046541"/>
            <a:ext cx="1058400" cy="760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1771625" y="3368578"/>
            <a:ext cx="19620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grpSp>
        <p:nvGrpSpPr>
          <p:cNvPr id="47" name="Google Shape;47;p6"/>
          <p:cNvGrpSpPr/>
          <p:nvPr/>
        </p:nvGrpSpPr>
        <p:grpSpPr>
          <a:xfrm>
            <a:off x="-1889882" y="-2665463"/>
            <a:ext cx="11164449" cy="9216288"/>
            <a:chOff x="-1889882" y="-2665463"/>
            <a:chExt cx="11164449" cy="9216288"/>
          </a:xfrm>
        </p:grpSpPr>
        <p:sp>
          <p:nvSpPr>
            <p:cNvPr id="48" name="Google Shape;48;p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6"/>
          <p:cNvGrpSpPr/>
          <p:nvPr/>
        </p:nvGrpSpPr>
        <p:grpSpPr>
          <a:xfrm>
            <a:off x="-129830" y="-482918"/>
            <a:ext cx="9450022" cy="4350376"/>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grpSp>
        <p:nvGrpSpPr>
          <p:cNvPr id="59" name="Google Shape;59;p7"/>
          <p:cNvGrpSpPr/>
          <p:nvPr/>
        </p:nvGrpSpPr>
        <p:grpSpPr>
          <a:xfrm>
            <a:off x="-1889882" y="-2665463"/>
            <a:ext cx="11164449" cy="9216288"/>
            <a:chOff x="-1889882" y="-2665463"/>
            <a:chExt cx="11164449" cy="9216288"/>
          </a:xfrm>
        </p:grpSpPr>
        <p:sp>
          <p:nvSpPr>
            <p:cNvPr id="60" name="Google Shape;60;p7"/>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7"/>
          <p:cNvGrpSpPr/>
          <p:nvPr/>
        </p:nvGrpSpPr>
        <p:grpSpPr>
          <a:xfrm>
            <a:off x="-129830" y="3013234"/>
            <a:ext cx="646623" cy="854224"/>
            <a:chOff x="-129830" y="3390059"/>
            <a:chExt cx="646623" cy="854224"/>
          </a:xfrm>
        </p:grpSpPr>
        <p:sp>
          <p:nvSpPr>
            <p:cNvPr id="63" name="Google Shape;63;p7"/>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 name="Google Shape;65;p7"/>
          <p:cNvSpPr txBox="1">
            <a:spLocks noGrp="1"/>
          </p:cNvSpPr>
          <p:nvPr>
            <p:ph type="title"/>
          </p:nvPr>
        </p:nvSpPr>
        <p:spPr>
          <a:xfrm>
            <a:off x="4494325" y="907044"/>
            <a:ext cx="37428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4494325" y="1526519"/>
            <a:ext cx="3742800" cy="2682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a:spLocks noGrp="1"/>
          </p:cNvSpPr>
          <p:nvPr>
            <p:ph type="pic" idx="2"/>
          </p:nvPr>
        </p:nvSpPr>
        <p:spPr>
          <a:xfrm>
            <a:off x="906875" y="678300"/>
            <a:ext cx="3253500" cy="3786900"/>
          </a:xfrm>
          <a:prstGeom prst="snip2DiagRect">
            <a:avLst>
              <a:gd name="adj1" fmla="val 0"/>
              <a:gd name="adj2"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5418800" y="1551000"/>
            <a:ext cx="2766300" cy="20415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0" name="Google Shape;70;p8"/>
          <p:cNvGrpSpPr/>
          <p:nvPr/>
        </p:nvGrpSpPr>
        <p:grpSpPr>
          <a:xfrm>
            <a:off x="3255119" y="-1456321"/>
            <a:ext cx="5521519" cy="835998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grpSp>
        <p:nvGrpSpPr>
          <p:cNvPr id="74" name="Google Shape;74;p9"/>
          <p:cNvGrpSpPr/>
          <p:nvPr/>
        </p:nvGrpSpPr>
        <p:grpSpPr>
          <a:xfrm>
            <a:off x="-1889882" y="-2665463"/>
            <a:ext cx="11164449" cy="9216288"/>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 name="Google Shape;77;p9"/>
          <p:cNvGrpSpPr/>
          <p:nvPr/>
        </p:nvGrpSpPr>
        <p:grpSpPr>
          <a:xfrm>
            <a:off x="-129830" y="3013234"/>
            <a:ext cx="646623" cy="854224"/>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4613788" y="1408725"/>
            <a:ext cx="3699300" cy="271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9"/>
          <p:cNvSpPr txBox="1">
            <a:spLocks noGrp="1"/>
          </p:cNvSpPr>
          <p:nvPr>
            <p:ph type="subTitle" idx="2"/>
          </p:nvPr>
        </p:nvSpPr>
        <p:spPr>
          <a:xfrm>
            <a:off x="830912" y="1408725"/>
            <a:ext cx="3699300" cy="271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25" y="-13725"/>
            <a:ext cx="9144000" cy="5157300"/>
          </a:xfrm>
          <a:prstGeom prst="rect">
            <a:avLst/>
          </a:prstGeom>
          <a:noFill/>
          <a:ln>
            <a:noFill/>
          </a:ln>
        </p:spPr>
      </p:sp>
      <p:sp>
        <p:nvSpPr>
          <p:cNvPr id="85" name="Google Shape;85;p10"/>
          <p:cNvSpPr txBox="1">
            <a:spLocks noGrp="1"/>
          </p:cNvSpPr>
          <p:nvPr>
            <p:ph type="title"/>
          </p:nvPr>
        </p:nvSpPr>
        <p:spPr>
          <a:xfrm>
            <a:off x="720000" y="3715800"/>
            <a:ext cx="7214100" cy="871500"/>
          </a:xfrm>
          <a:prstGeom prst="rect">
            <a:avLst/>
          </a:prstGeom>
          <a:solidFill>
            <a:schemeClr val="lt1"/>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713225" y="1670300"/>
            <a:ext cx="3373800" cy="11034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1731825" y="2774100"/>
            <a:ext cx="2355300" cy="984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9" name="Google Shape;89;p11"/>
          <p:cNvGrpSpPr/>
          <p:nvPr/>
        </p:nvGrpSpPr>
        <p:grpSpPr>
          <a:xfrm flipH="1">
            <a:off x="1031919" y="-1456321"/>
            <a:ext cx="4702719" cy="8359981"/>
            <a:chOff x="4242019" y="-1456321"/>
            <a:chExt cx="4702719" cy="8359981"/>
          </a:xfrm>
        </p:grpSpPr>
        <p:sp>
          <p:nvSpPr>
            <p:cNvPr id="90" name="Google Shape;90;p1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3" r:id="rId11"/>
    <p:sldLayoutId id="2147483664" r:id="rId12"/>
    <p:sldLayoutId id="2147483665" r:id="rId13"/>
    <p:sldLayoutId id="2147483666" r:id="rId14"/>
    <p:sldLayoutId id="214748366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4633975" y="1113750"/>
            <a:ext cx="3796800" cy="225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Machine </a:t>
            </a:r>
            <a:r>
              <a:rPr lang="en" sz="3200" dirty="0" smtClean="0"/>
              <a:t>Learning –Understanding logistic regression </a:t>
            </a:r>
            <a:endParaRPr sz="3200" dirty="0"/>
          </a:p>
        </p:txBody>
      </p:sp>
      <p:sp>
        <p:nvSpPr>
          <p:cNvPr id="267" name="Google Shape;267;p25"/>
          <p:cNvSpPr txBox="1">
            <a:spLocks noGrp="1"/>
          </p:cNvSpPr>
          <p:nvPr>
            <p:ph type="subTitle" idx="1"/>
          </p:nvPr>
        </p:nvSpPr>
        <p:spPr>
          <a:xfrm>
            <a:off x="6076975" y="3365250"/>
            <a:ext cx="2353800" cy="66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Made by – Anushree Asthana </a:t>
            </a:r>
            <a:endParaRPr sz="1200" dirty="0"/>
          </a:p>
        </p:txBody>
      </p:sp>
      <p:cxnSp>
        <p:nvCxnSpPr>
          <p:cNvPr id="268" name="Google Shape;268;p25"/>
          <p:cNvCxnSpPr/>
          <p:nvPr/>
        </p:nvCxnSpPr>
        <p:spPr>
          <a:xfrm rot="10800000">
            <a:off x="4778250" y="3526600"/>
            <a:ext cx="11178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587976" y="828700"/>
            <a:ext cx="3619298" cy="3486308"/>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3"/>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5"/>
            <p:cNvSpPr/>
            <p:nvPr/>
          </p:nvSpPr>
          <p:spPr>
            <a:xfrm>
              <a:off x="5058120" y="3802495"/>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grpSp>
        <p:nvGrpSpPr>
          <p:cNvPr id="773" name="Google Shape;773;p35"/>
          <p:cNvGrpSpPr/>
          <p:nvPr/>
        </p:nvGrpSpPr>
        <p:grpSpPr>
          <a:xfrm>
            <a:off x="3817845" y="1605536"/>
            <a:ext cx="4606164" cy="2549609"/>
            <a:chOff x="2654821" y="2311071"/>
            <a:chExt cx="2279715" cy="1262120"/>
          </a:xfrm>
        </p:grpSpPr>
        <p:grpSp>
          <p:nvGrpSpPr>
            <p:cNvPr id="774" name="Google Shape;774;p35"/>
            <p:cNvGrpSpPr/>
            <p:nvPr/>
          </p:nvGrpSpPr>
          <p:grpSpPr>
            <a:xfrm>
              <a:off x="4034269" y="2840745"/>
              <a:ext cx="40212" cy="36437"/>
              <a:chOff x="4293400" y="2574725"/>
              <a:chExt cx="84425" cy="80100"/>
            </a:xfrm>
          </p:grpSpPr>
          <p:sp>
            <p:nvSpPr>
              <p:cNvPr id="775" name="Google Shape;775;p35"/>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chemeClr val="accent1"/>
              </a:solidFill>
              <a:ln>
                <a:noFill/>
              </a:ln>
            </p:spPr>
          </p:sp>
          <p:sp>
            <p:nvSpPr>
              <p:cNvPr id="776" name="Google Shape;776;p35"/>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5"/>
            <p:cNvGrpSpPr/>
            <p:nvPr/>
          </p:nvGrpSpPr>
          <p:grpSpPr>
            <a:xfrm>
              <a:off x="3894606" y="2334874"/>
              <a:ext cx="913198" cy="518984"/>
              <a:chOff x="4000175" y="1462675"/>
              <a:chExt cx="1917275" cy="1140875"/>
            </a:xfrm>
          </p:grpSpPr>
          <p:sp>
            <p:nvSpPr>
              <p:cNvPr id="778" name="Google Shape;778;p35"/>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chemeClr val="accent1"/>
              </a:solidFill>
              <a:ln>
                <a:noFill/>
              </a:ln>
            </p:spPr>
          </p:sp>
          <p:grpSp>
            <p:nvGrpSpPr>
              <p:cNvPr id="779" name="Google Shape;779;p35"/>
              <p:cNvGrpSpPr/>
              <p:nvPr/>
            </p:nvGrpSpPr>
            <p:grpSpPr>
              <a:xfrm>
                <a:off x="4000175" y="1462675"/>
                <a:ext cx="1917275" cy="1140875"/>
                <a:chOff x="4000175" y="1462675"/>
                <a:chExt cx="1917275" cy="1140875"/>
              </a:xfrm>
            </p:grpSpPr>
            <p:sp>
              <p:nvSpPr>
                <p:cNvPr id="780" name="Google Shape;780;p35"/>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accent1"/>
                </a:solidFill>
                <a:ln>
                  <a:noFill/>
                </a:ln>
              </p:spPr>
            </p:sp>
            <p:sp>
              <p:nvSpPr>
                <p:cNvPr id="781" name="Google Shape;781;p35"/>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785" name="Google Shape;785;p35"/>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6" name="Google Shape;786;p35"/>
            <p:cNvGrpSpPr/>
            <p:nvPr/>
          </p:nvGrpSpPr>
          <p:grpSpPr>
            <a:xfrm>
              <a:off x="3875768" y="2846704"/>
              <a:ext cx="44796" cy="47366"/>
              <a:chOff x="3960625" y="2587825"/>
              <a:chExt cx="94050" cy="104125"/>
            </a:xfrm>
          </p:grpSpPr>
          <p:sp>
            <p:nvSpPr>
              <p:cNvPr id="787" name="Google Shape;787;p35"/>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chemeClr val="accent1"/>
              </a:solidFill>
              <a:ln>
                <a:noFill/>
              </a:ln>
            </p:spPr>
          </p:sp>
          <p:sp>
            <p:nvSpPr>
              <p:cNvPr id="788" name="Google Shape;788;p35"/>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5"/>
            <p:cNvGrpSpPr/>
            <p:nvPr/>
          </p:nvGrpSpPr>
          <p:grpSpPr>
            <a:xfrm>
              <a:off x="3782759" y="2807162"/>
              <a:ext cx="82686" cy="85487"/>
              <a:chOff x="3765350" y="2500900"/>
              <a:chExt cx="173600" cy="187925"/>
            </a:xfrm>
          </p:grpSpPr>
          <p:sp>
            <p:nvSpPr>
              <p:cNvPr id="790" name="Google Shape;790;p35"/>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accent1"/>
              </a:solidFill>
              <a:ln>
                <a:noFill/>
              </a:ln>
            </p:spPr>
          </p:sp>
          <p:sp>
            <p:nvSpPr>
              <p:cNvPr id="791" name="Google Shape;791;p35"/>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35"/>
            <p:cNvGrpSpPr/>
            <p:nvPr/>
          </p:nvGrpSpPr>
          <p:grpSpPr>
            <a:xfrm>
              <a:off x="3775674" y="2798496"/>
              <a:ext cx="40545" cy="23564"/>
              <a:chOff x="3750475" y="2481850"/>
              <a:chExt cx="85125" cy="51800"/>
            </a:xfrm>
          </p:grpSpPr>
          <p:sp>
            <p:nvSpPr>
              <p:cNvPr id="797" name="Google Shape;797;p35"/>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chemeClr val="accent1"/>
              </a:solidFill>
              <a:ln>
                <a:noFill/>
              </a:ln>
            </p:spPr>
          </p:sp>
        </p:grpSp>
        <p:grpSp>
          <p:nvGrpSpPr>
            <p:cNvPr id="799" name="Google Shape;799;p35"/>
            <p:cNvGrpSpPr/>
            <p:nvPr/>
          </p:nvGrpSpPr>
          <p:grpSpPr>
            <a:xfrm>
              <a:off x="3716946" y="2776024"/>
              <a:ext cx="81971" cy="76912"/>
              <a:chOff x="3627175" y="2432450"/>
              <a:chExt cx="172100" cy="169075"/>
            </a:xfrm>
          </p:grpSpPr>
          <p:sp>
            <p:nvSpPr>
              <p:cNvPr id="800" name="Google Shape;800;p35"/>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chemeClr val="accent1"/>
              </a:solidFill>
              <a:ln>
                <a:noFill/>
              </a:ln>
            </p:spPr>
          </p:sp>
          <p:sp>
            <p:nvSpPr>
              <p:cNvPr id="802" name="Google Shape;802;p35"/>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chemeClr val="accent1"/>
              </a:solidFill>
              <a:ln>
                <a:noFill/>
              </a:ln>
            </p:spPr>
          </p:sp>
        </p:grpSp>
        <p:grpSp>
          <p:nvGrpSpPr>
            <p:cNvPr id="803" name="Google Shape;803;p35"/>
            <p:cNvGrpSpPr/>
            <p:nvPr/>
          </p:nvGrpSpPr>
          <p:grpSpPr>
            <a:xfrm>
              <a:off x="3685682" y="2845624"/>
              <a:ext cx="29311" cy="45055"/>
              <a:chOff x="3561536" y="2585450"/>
              <a:chExt cx="61539" cy="99045"/>
            </a:xfrm>
          </p:grpSpPr>
          <p:sp>
            <p:nvSpPr>
              <p:cNvPr id="804" name="Google Shape;804;p35"/>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chemeClr val="accent1"/>
              </a:solidFill>
              <a:ln>
                <a:noFill/>
              </a:ln>
            </p:spPr>
          </p:sp>
        </p:grpSp>
        <p:grpSp>
          <p:nvGrpSpPr>
            <p:cNvPr id="806" name="Google Shape;806;p35"/>
            <p:cNvGrpSpPr/>
            <p:nvPr/>
          </p:nvGrpSpPr>
          <p:grpSpPr>
            <a:xfrm>
              <a:off x="3849905" y="2572252"/>
              <a:ext cx="74339" cy="119559"/>
              <a:chOff x="3906325" y="1984500"/>
              <a:chExt cx="156075" cy="262825"/>
            </a:xfrm>
          </p:grpSpPr>
          <p:sp>
            <p:nvSpPr>
              <p:cNvPr id="807" name="Google Shape;807;p35"/>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chemeClr val="accent1"/>
              </a:solidFill>
              <a:ln>
                <a:noFill/>
              </a:ln>
            </p:spPr>
          </p:sp>
          <p:sp>
            <p:nvSpPr>
              <p:cNvPr id="808" name="Google Shape;808;p35"/>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5"/>
            <p:cNvGrpSpPr/>
            <p:nvPr/>
          </p:nvGrpSpPr>
          <p:grpSpPr>
            <a:xfrm>
              <a:off x="2654821" y="2414345"/>
              <a:ext cx="667570" cy="558731"/>
              <a:chOff x="1397225" y="1637375"/>
              <a:chExt cx="1401575" cy="1228250"/>
            </a:xfrm>
          </p:grpSpPr>
          <p:sp>
            <p:nvSpPr>
              <p:cNvPr id="810" name="Google Shape;810;p35"/>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1"/>
              </a:solidFill>
              <a:ln>
                <a:noFill/>
              </a:ln>
            </p:spPr>
          </p:sp>
          <p:grpSp>
            <p:nvGrpSpPr>
              <p:cNvPr id="811" name="Google Shape;811;p35"/>
              <p:cNvGrpSpPr/>
              <p:nvPr/>
            </p:nvGrpSpPr>
            <p:grpSpPr>
              <a:xfrm>
                <a:off x="1397225" y="1637375"/>
                <a:ext cx="1398775" cy="1228250"/>
                <a:chOff x="1397225" y="1637375"/>
                <a:chExt cx="1398775" cy="1228250"/>
              </a:xfrm>
            </p:grpSpPr>
            <p:sp>
              <p:nvSpPr>
                <p:cNvPr id="812" name="Google Shape;812;p35"/>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4" name="Google Shape;814;p35"/>
            <p:cNvGrpSpPr/>
            <p:nvPr/>
          </p:nvGrpSpPr>
          <p:grpSpPr>
            <a:xfrm>
              <a:off x="3230417" y="3103734"/>
              <a:ext cx="282982" cy="280332"/>
              <a:chOff x="2605700" y="3152850"/>
              <a:chExt cx="594125" cy="616250"/>
            </a:xfrm>
          </p:grpSpPr>
          <p:sp>
            <p:nvSpPr>
              <p:cNvPr id="815" name="Google Shape;815;p35"/>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1"/>
              </a:solidFill>
              <a:ln>
                <a:noFill/>
              </a:ln>
            </p:spPr>
          </p:sp>
          <p:sp>
            <p:nvSpPr>
              <p:cNvPr id="816" name="Google Shape;816;p35"/>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817" name="Google Shape;817;p35"/>
            <p:cNvGrpSpPr/>
            <p:nvPr/>
          </p:nvGrpSpPr>
          <p:grpSpPr>
            <a:xfrm>
              <a:off x="3265985" y="3226989"/>
              <a:ext cx="87151" cy="346202"/>
              <a:chOff x="2680375" y="3423800"/>
              <a:chExt cx="182975" cy="761050"/>
            </a:xfrm>
          </p:grpSpPr>
          <p:sp>
            <p:nvSpPr>
              <p:cNvPr id="818" name="Google Shape;818;p35"/>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1"/>
              </a:solidFill>
              <a:ln>
                <a:noFill/>
              </a:ln>
            </p:spPr>
          </p:sp>
          <p:sp>
            <p:nvSpPr>
              <p:cNvPr id="819" name="Google Shape;819;p35"/>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5"/>
            <p:cNvGrpSpPr/>
            <p:nvPr/>
          </p:nvGrpSpPr>
          <p:grpSpPr>
            <a:xfrm>
              <a:off x="3855466" y="3289811"/>
              <a:ext cx="112514" cy="94210"/>
              <a:chOff x="3918000" y="3561900"/>
              <a:chExt cx="236225" cy="207100"/>
            </a:xfrm>
          </p:grpSpPr>
          <p:sp>
            <p:nvSpPr>
              <p:cNvPr id="821" name="Google Shape;821;p35"/>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chemeClr val="accent1"/>
              </a:solidFill>
              <a:ln>
                <a:noFill/>
              </a:ln>
            </p:spPr>
          </p:sp>
          <p:sp>
            <p:nvSpPr>
              <p:cNvPr id="822" name="Google Shape;822;p35"/>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5"/>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826" name="Google Shape;826;p35"/>
            <p:cNvGrpSpPr/>
            <p:nvPr/>
          </p:nvGrpSpPr>
          <p:grpSpPr>
            <a:xfrm>
              <a:off x="2905224" y="2311071"/>
              <a:ext cx="596721" cy="528992"/>
              <a:chOff x="1922950" y="1410350"/>
              <a:chExt cx="1252825" cy="1162875"/>
            </a:xfrm>
          </p:grpSpPr>
          <p:sp>
            <p:nvSpPr>
              <p:cNvPr id="827" name="Google Shape;827;p35"/>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843" name="Google Shape;843;p35"/>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863" name="Google Shape;863;p35"/>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864" name="Google Shape;864;p35"/>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35"/>
            <p:cNvGrpSpPr/>
            <p:nvPr/>
          </p:nvGrpSpPr>
          <p:grpSpPr>
            <a:xfrm>
              <a:off x="3280929" y="3294542"/>
              <a:ext cx="109894" cy="272224"/>
              <a:chOff x="2711750" y="3572300"/>
              <a:chExt cx="230725" cy="598425"/>
            </a:xfrm>
          </p:grpSpPr>
          <p:sp>
            <p:nvSpPr>
              <p:cNvPr id="866" name="Google Shape;866;p35"/>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35"/>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9" name="Google Shape;869;p35"/>
            <p:cNvGrpSpPr/>
            <p:nvPr/>
          </p:nvGrpSpPr>
          <p:grpSpPr>
            <a:xfrm>
              <a:off x="3790439" y="2408636"/>
              <a:ext cx="73017" cy="75684"/>
              <a:chOff x="3781475" y="1624825"/>
              <a:chExt cx="153300" cy="166375"/>
            </a:xfrm>
          </p:grpSpPr>
          <p:sp>
            <p:nvSpPr>
              <p:cNvPr id="870" name="Google Shape;870;p35"/>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35"/>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35"/>
            <p:cNvGrpSpPr/>
            <p:nvPr/>
          </p:nvGrpSpPr>
          <p:grpSpPr>
            <a:xfrm>
              <a:off x="4403342" y="3107749"/>
              <a:ext cx="316680" cy="101374"/>
              <a:chOff x="5068275" y="3161675"/>
              <a:chExt cx="664875" cy="222850"/>
            </a:xfrm>
          </p:grpSpPr>
          <p:sp>
            <p:nvSpPr>
              <p:cNvPr id="882" name="Google Shape;882;p35"/>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5"/>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35"/>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5"/>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5"/>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5"/>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5"/>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5"/>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5"/>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5"/>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5"/>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5"/>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5"/>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5"/>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5"/>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5"/>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5"/>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5"/>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5"/>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5"/>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5"/>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5"/>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5"/>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5"/>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5"/>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5"/>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5"/>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5"/>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5"/>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35"/>
            <p:cNvGrpSpPr/>
            <p:nvPr/>
          </p:nvGrpSpPr>
          <p:grpSpPr>
            <a:xfrm>
              <a:off x="3697513" y="2707266"/>
              <a:ext cx="59549" cy="79733"/>
              <a:chOff x="3586375" y="2281300"/>
              <a:chExt cx="125025" cy="175275"/>
            </a:xfrm>
          </p:grpSpPr>
          <p:sp>
            <p:nvSpPr>
              <p:cNvPr id="916" name="Google Shape;916;p35"/>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5"/>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35"/>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35"/>
            <p:cNvGrpSpPr/>
            <p:nvPr/>
          </p:nvGrpSpPr>
          <p:grpSpPr>
            <a:xfrm>
              <a:off x="4513224" y="3221724"/>
              <a:ext cx="274563" cy="280321"/>
              <a:chOff x="5298975" y="3412225"/>
              <a:chExt cx="576450" cy="616225"/>
            </a:xfrm>
          </p:grpSpPr>
          <p:sp>
            <p:nvSpPr>
              <p:cNvPr id="920" name="Google Shape;920;p35"/>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921" name="Google Shape;921;p35"/>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5"/>
            <p:cNvGrpSpPr/>
            <p:nvPr/>
          </p:nvGrpSpPr>
          <p:grpSpPr>
            <a:xfrm>
              <a:off x="4824403" y="3421846"/>
              <a:ext cx="110132" cy="130647"/>
              <a:chOff x="5952300" y="3852150"/>
              <a:chExt cx="231225" cy="287200"/>
            </a:xfrm>
          </p:grpSpPr>
          <p:sp>
            <p:nvSpPr>
              <p:cNvPr id="923" name="Google Shape;923;p35"/>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35"/>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35"/>
            <p:cNvGrpSpPr/>
            <p:nvPr/>
          </p:nvGrpSpPr>
          <p:grpSpPr>
            <a:xfrm>
              <a:off x="4295710" y="3079670"/>
              <a:ext cx="14968" cy="27135"/>
              <a:chOff x="4842300" y="3099950"/>
              <a:chExt cx="31425" cy="59650"/>
            </a:xfrm>
          </p:grpSpPr>
          <p:sp>
            <p:nvSpPr>
              <p:cNvPr id="934" name="Google Shape;934;p35"/>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5"/>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5"/>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35"/>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5"/>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5"/>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5"/>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 name="Google Shape;946;p35"/>
            <p:cNvGrpSpPr/>
            <p:nvPr/>
          </p:nvGrpSpPr>
          <p:grpSpPr>
            <a:xfrm>
              <a:off x="3831056" y="2816010"/>
              <a:ext cx="37378" cy="27612"/>
              <a:chOff x="3866750" y="2520350"/>
              <a:chExt cx="78475" cy="60700"/>
            </a:xfrm>
          </p:grpSpPr>
          <p:sp>
            <p:nvSpPr>
              <p:cNvPr id="947" name="Google Shape;947;p35"/>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5"/>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5"/>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5"/>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5"/>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5"/>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5"/>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5"/>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5"/>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5"/>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5"/>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5"/>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5"/>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5"/>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5"/>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5"/>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5"/>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5"/>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5"/>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5"/>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968" name="Google Shape;968;p35"/>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5"/>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5"/>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5"/>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5"/>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5"/>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5"/>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5"/>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5"/>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5"/>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5"/>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5"/>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980" name="Google Shape;980;p35"/>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5"/>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5"/>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5"/>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5"/>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5"/>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5"/>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5"/>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5"/>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5"/>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5"/>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3" name="Google Shape;993;p35"/>
            <p:cNvGrpSpPr/>
            <p:nvPr/>
          </p:nvGrpSpPr>
          <p:grpSpPr>
            <a:xfrm>
              <a:off x="3632736" y="3051591"/>
              <a:ext cx="63288" cy="45217"/>
              <a:chOff x="3450375" y="3038225"/>
              <a:chExt cx="132875" cy="99400"/>
            </a:xfrm>
          </p:grpSpPr>
          <p:sp>
            <p:nvSpPr>
              <p:cNvPr id="994" name="Google Shape;994;p35"/>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35"/>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005" name="Google Shape;1005;p35"/>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015" name="Google Shape;1015;p35"/>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021" name="Google Shape;1021;p35"/>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4036853" y="2853608"/>
              <a:ext cx="1250" cy="1205"/>
            </a:xfrm>
            <a:custGeom>
              <a:avLst/>
              <a:gdLst/>
              <a:ahLst/>
              <a:cxnLst/>
              <a:rect l="l" t="t" r="r" b="b"/>
              <a:pathLst>
                <a:path w="105" h="106" fill="none" extrusionOk="0">
                  <a:moveTo>
                    <a:pt x="105" y="105"/>
                  </a:moveTo>
                  <a:lnTo>
                    <a:pt x="0" y="1"/>
                  </a:lnTo>
                </a:path>
              </a:pathLst>
            </a:custGeom>
            <a:solidFill>
              <a:schemeClr val="accent1"/>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title"/>
          </p:nvPr>
        </p:nvSpPr>
        <p:spPr/>
        <p:txBody>
          <a:bodyPr/>
          <a:lstStyle/>
          <a:p>
            <a:r>
              <a:rPr lang="en-US" dirty="0" smtClean="0"/>
              <a:t>Here’s how logistic regression is classification:</a:t>
            </a:r>
            <a:endParaRPr lang="en-IN" dirty="0"/>
          </a:p>
        </p:txBody>
      </p:sp>
      <p:sp>
        <p:nvSpPr>
          <p:cNvPr id="3" name="TextBox 2"/>
          <p:cNvSpPr txBox="1"/>
          <p:nvPr/>
        </p:nvSpPr>
        <p:spPr>
          <a:xfrm>
            <a:off x="826851" y="1017725"/>
            <a:ext cx="2990994" cy="2677656"/>
          </a:xfrm>
          <a:prstGeom prst="rect">
            <a:avLst/>
          </a:prstGeom>
          <a:noFill/>
        </p:spPr>
        <p:txBody>
          <a:bodyPr wrap="square" rtlCol="0">
            <a:spAutoFit/>
          </a:bodyPr>
          <a:lstStyle/>
          <a:p>
            <a:r>
              <a:rPr lang="en-US" dirty="0"/>
              <a:t>Logistic regression falls under the umbrella of </a:t>
            </a:r>
            <a:r>
              <a:rPr lang="en-US" b="1" dirty="0"/>
              <a:t>classification</a:t>
            </a:r>
            <a:r>
              <a:rPr lang="en-US" dirty="0"/>
              <a:t>. It excels at tasks where the target variable has </a:t>
            </a:r>
            <a:r>
              <a:rPr lang="en-US" b="1" dirty="0"/>
              <a:t>discrete categories</a:t>
            </a:r>
            <a:r>
              <a:rPr lang="en-US" dirty="0"/>
              <a:t> (like spam/not spam) instead of continuous values (like house price). Logistic regression uses a mathematical model to analyze the features (independent variables) and estimate the probability of an instance belonging to a particular class.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4"/>
          <p:cNvSpPr txBox="1">
            <a:spLocks noGrp="1"/>
          </p:cNvSpPr>
          <p:nvPr>
            <p:ph type="title"/>
          </p:nvPr>
        </p:nvSpPr>
        <p:spPr>
          <a:xfrm>
            <a:off x="713225" y="1670300"/>
            <a:ext cx="3373800" cy="11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Understanding the sigmoid function</a:t>
            </a:r>
            <a:endParaRPr sz="3200" dirty="0"/>
          </a:p>
        </p:txBody>
      </p:sp>
      <p:sp>
        <p:nvSpPr>
          <p:cNvPr id="661" name="Google Shape;661;p34"/>
          <p:cNvSpPr txBox="1">
            <a:spLocks noGrp="1"/>
          </p:cNvSpPr>
          <p:nvPr>
            <p:ph type="subTitle" idx="1"/>
          </p:nvPr>
        </p:nvSpPr>
        <p:spPr>
          <a:xfrm>
            <a:off x="1731825" y="2774100"/>
            <a:ext cx="2355300" cy="9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basis of logistic regression.</a:t>
            </a:r>
            <a:endParaRPr dirty="0"/>
          </a:p>
        </p:txBody>
      </p:sp>
      <p:cxnSp>
        <p:nvCxnSpPr>
          <p:cNvPr id="662" name="Google Shape;662;p34"/>
          <p:cNvCxnSpPr/>
          <p:nvPr/>
        </p:nvCxnSpPr>
        <p:spPr>
          <a:xfrm rot="10800000">
            <a:off x="850925" y="2917300"/>
            <a:ext cx="739200" cy="0"/>
          </a:xfrm>
          <a:prstGeom prst="straightConnector1">
            <a:avLst/>
          </a:prstGeom>
          <a:noFill/>
          <a:ln w="9525" cap="flat" cmpd="sng">
            <a:solidFill>
              <a:schemeClr val="dk1"/>
            </a:solidFill>
            <a:prstDash val="solid"/>
            <a:round/>
            <a:headEnd type="none" w="med" len="med"/>
            <a:tailEnd type="none" w="med" len="med"/>
          </a:ln>
        </p:spPr>
      </p:cxnSp>
      <p:grpSp>
        <p:nvGrpSpPr>
          <p:cNvPr id="663" name="Google Shape;663;p34"/>
          <p:cNvGrpSpPr/>
          <p:nvPr/>
        </p:nvGrpSpPr>
        <p:grpSpPr>
          <a:xfrm>
            <a:off x="5076427" y="619133"/>
            <a:ext cx="3213540" cy="3905111"/>
            <a:chOff x="5049713" y="702517"/>
            <a:chExt cx="3076630" cy="3738737"/>
          </a:xfrm>
        </p:grpSpPr>
        <p:sp>
          <p:nvSpPr>
            <p:cNvPr id="664" name="Google Shape;664;p34"/>
            <p:cNvSpPr/>
            <p:nvPr/>
          </p:nvSpPr>
          <p:spPr>
            <a:xfrm>
              <a:off x="5183152" y="702517"/>
              <a:ext cx="2777715" cy="3078182"/>
            </a:xfrm>
            <a:custGeom>
              <a:avLst/>
              <a:gdLst/>
              <a:ahLst/>
              <a:cxnLst/>
              <a:rect l="l" t="t" r="r" b="b"/>
              <a:pathLst>
                <a:path w="4648895" h="5151769" extrusionOk="0">
                  <a:moveTo>
                    <a:pt x="4072210" y="560559"/>
                  </a:moveTo>
                  <a:cubicBezTo>
                    <a:pt x="3325544" y="24316"/>
                    <a:pt x="2050901" y="-114354"/>
                    <a:pt x="1385987" y="109835"/>
                  </a:cubicBezTo>
                  <a:cubicBezTo>
                    <a:pt x="186867" y="514441"/>
                    <a:pt x="-5429" y="1300672"/>
                    <a:pt x="7547" y="2003572"/>
                  </a:cubicBezTo>
                  <a:cubicBezTo>
                    <a:pt x="20522" y="2706473"/>
                    <a:pt x="921504" y="3310104"/>
                    <a:pt x="1161328" y="3924510"/>
                  </a:cubicBezTo>
                  <a:cubicBezTo>
                    <a:pt x="1401151" y="4538917"/>
                    <a:pt x="1840937" y="5364864"/>
                    <a:pt x="2690310" y="5111905"/>
                  </a:cubicBezTo>
                  <a:cubicBezTo>
                    <a:pt x="3539683" y="4858947"/>
                    <a:pt x="3503290" y="3944375"/>
                    <a:pt x="3760622" y="3326825"/>
                  </a:cubicBezTo>
                  <a:cubicBezTo>
                    <a:pt x="4017953" y="2709276"/>
                    <a:pt x="4690997" y="2076112"/>
                    <a:pt x="4654416" y="1509238"/>
                  </a:cubicBezTo>
                  <a:cubicBezTo>
                    <a:pt x="4628933" y="1113377"/>
                    <a:pt x="4402085" y="798354"/>
                    <a:pt x="4072210" y="5605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34"/>
            <p:cNvSpPr/>
            <p:nvPr/>
          </p:nvSpPr>
          <p:spPr>
            <a:xfrm>
              <a:off x="5089393" y="1347867"/>
              <a:ext cx="1391423" cy="1045291"/>
            </a:xfrm>
            <a:custGeom>
              <a:avLst/>
              <a:gdLst/>
              <a:ahLst/>
              <a:cxnLst/>
              <a:rect l="l" t="t" r="r" b="b"/>
              <a:pathLst>
                <a:path w="2328741" h="1749441" extrusionOk="0">
                  <a:moveTo>
                    <a:pt x="2201593" y="6952"/>
                  </a:moveTo>
                  <a:lnTo>
                    <a:pt x="141059" y="6952"/>
                  </a:lnTo>
                  <a:cubicBezTo>
                    <a:pt x="66999" y="6952"/>
                    <a:pt x="6955" y="66786"/>
                    <a:pt x="6955" y="140625"/>
                  </a:cubicBezTo>
                  <a:lnTo>
                    <a:pt x="6955" y="1622719"/>
                  </a:lnTo>
                  <a:cubicBezTo>
                    <a:pt x="6955" y="1696558"/>
                    <a:pt x="66999" y="1756393"/>
                    <a:pt x="141059" y="1756393"/>
                  </a:cubicBezTo>
                  <a:lnTo>
                    <a:pt x="2201593" y="1756393"/>
                  </a:lnTo>
                  <a:cubicBezTo>
                    <a:pt x="2275657" y="1756393"/>
                    <a:pt x="2335697" y="1696558"/>
                    <a:pt x="2335697" y="1622723"/>
                  </a:cubicBezTo>
                  <a:lnTo>
                    <a:pt x="2335697" y="140625"/>
                  </a:lnTo>
                  <a:cubicBezTo>
                    <a:pt x="2335697" y="66799"/>
                    <a:pt x="2275657" y="6952"/>
                    <a:pt x="2201593" y="69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4"/>
            <p:cNvSpPr/>
            <p:nvPr/>
          </p:nvSpPr>
          <p:spPr>
            <a:xfrm>
              <a:off x="5055737" y="1292877"/>
              <a:ext cx="1384185" cy="1045286"/>
            </a:xfrm>
            <a:custGeom>
              <a:avLst/>
              <a:gdLst/>
              <a:ahLst/>
              <a:cxnLst/>
              <a:rect l="l" t="t" r="r" b="b"/>
              <a:pathLst>
                <a:path w="2316627" h="1749433" extrusionOk="0">
                  <a:moveTo>
                    <a:pt x="2190175" y="6952"/>
                  </a:moveTo>
                  <a:lnTo>
                    <a:pt x="140362" y="6952"/>
                  </a:lnTo>
                  <a:cubicBezTo>
                    <a:pt x="66683" y="6952"/>
                    <a:pt x="6955" y="66786"/>
                    <a:pt x="6955" y="140621"/>
                  </a:cubicBezTo>
                  <a:lnTo>
                    <a:pt x="6955" y="1622715"/>
                  </a:lnTo>
                  <a:cubicBezTo>
                    <a:pt x="6955" y="1696537"/>
                    <a:pt x="66683" y="1756385"/>
                    <a:pt x="140362" y="1756385"/>
                  </a:cubicBezTo>
                  <a:lnTo>
                    <a:pt x="2190175" y="1756385"/>
                  </a:lnTo>
                  <a:cubicBezTo>
                    <a:pt x="2263854" y="1756385"/>
                    <a:pt x="2323582" y="1696550"/>
                    <a:pt x="2323582" y="1622715"/>
                  </a:cubicBezTo>
                  <a:lnTo>
                    <a:pt x="2323582" y="140621"/>
                  </a:lnTo>
                  <a:cubicBezTo>
                    <a:pt x="2323582" y="66795"/>
                    <a:pt x="2263854" y="6952"/>
                    <a:pt x="2190175" y="69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34"/>
            <p:cNvSpPr/>
            <p:nvPr/>
          </p:nvSpPr>
          <p:spPr>
            <a:xfrm>
              <a:off x="5049713" y="1288209"/>
              <a:ext cx="1396240" cy="1054623"/>
            </a:xfrm>
            <a:custGeom>
              <a:avLst/>
              <a:gdLst/>
              <a:ahLst/>
              <a:cxnLst/>
              <a:rect l="l" t="t" r="r" b="b"/>
              <a:pathLst>
                <a:path w="2336803" h="1765059" extrusionOk="0">
                  <a:moveTo>
                    <a:pt x="2202265" y="1772012"/>
                  </a:moveTo>
                  <a:lnTo>
                    <a:pt x="148436" y="1772012"/>
                  </a:lnTo>
                  <a:cubicBezTo>
                    <a:pt x="70421" y="1772012"/>
                    <a:pt x="6955" y="1708546"/>
                    <a:pt x="6955" y="1630527"/>
                  </a:cubicBezTo>
                  <a:lnTo>
                    <a:pt x="6955" y="148436"/>
                  </a:lnTo>
                  <a:cubicBezTo>
                    <a:pt x="6955" y="70418"/>
                    <a:pt x="70421" y="6952"/>
                    <a:pt x="148436" y="6952"/>
                  </a:cubicBezTo>
                  <a:lnTo>
                    <a:pt x="2202265" y="6952"/>
                  </a:lnTo>
                  <a:cubicBezTo>
                    <a:pt x="2280284" y="6952"/>
                    <a:pt x="2343758" y="70418"/>
                    <a:pt x="2343758" y="148436"/>
                  </a:cubicBezTo>
                  <a:lnTo>
                    <a:pt x="2343758" y="1630527"/>
                  </a:lnTo>
                  <a:cubicBezTo>
                    <a:pt x="2343758" y="1708546"/>
                    <a:pt x="2280284" y="1772012"/>
                    <a:pt x="2202265" y="1772012"/>
                  </a:cubicBezTo>
                  <a:close/>
                  <a:moveTo>
                    <a:pt x="148436" y="22587"/>
                  </a:moveTo>
                  <a:cubicBezTo>
                    <a:pt x="79048" y="22587"/>
                    <a:pt x="22586" y="79044"/>
                    <a:pt x="22586" y="148436"/>
                  </a:cubicBezTo>
                  <a:lnTo>
                    <a:pt x="22586" y="1630527"/>
                  </a:lnTo>
                  <a:cubicBezTo>
                    <a:pt x="22586" y="1699919"/>
                    <a:pt x="79048" y="1756377"/>
                    <a:pt x="148436" y="1756377"/>
                  </a:cubicBezTo>
                  <a:lnTo>
                    <a:pt x="2202265" y="1756377"/>
                  </a:lnTo>
                  <a:cubicBezTo>
                    <a:pt x="2271665" y="1756377"/>
                    <a:pt x="2328123" y="1699919"/>
                    <a:pt x="2328123" y="1630527"/>
                  </a:cubicBezTo>
                  <a:lnTo>
                    <a:pt x="2328123" y="148436"/>
                  </a:lnTo>
                  <a:cubicBezTo>
                    <a:pt x="2328123" y="79044"/>
                    <a:pt x="2271665" y="22587"/>
                    <a:pt x="2202265" y="22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4"/>
            <p:cNvSpPr/>
            <p:nvPr/>
          </p:nvSpPr>
          <p:spPr>
            <a:xfrm>
              <a:off x="5165992" y="1458691"/>
              <a:ext cx="311832" cy="408406"/>
            </a:xfrm>
            <a:custGeom>
              <a:avLst/>
              <a:gdLst/>
              <a:ahLst/>
              <a:cxnLst/>
              <a:rect l="l" t="t" r="r" b="b"/>
              <a:pathLst>
                <a:path w="521894" h="683524" extrusionOk="0">
                  <a:moveTo>
                    <a:pt x="528849" y="529446"/>
                  </a:moveTo>
                  <a:lnTo>
                    <a:pt x="32629" y="690476"/>
                  </a:lnTo>
                  <a:cubicBezTo>
                    <a:pt x="-56427" y="416256"/>
                    <a:pt x="93624" y="121749"/>
                    <a:pt x="367819" y="32604"/>
                  </a:cubicBezTo>
                  <a:cubicBezTo>
                    <a:pt x="419711" y="15227"/>
                    <a:pt x="474124" y="6563"/>
                    <a:pt x="528849" y="69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34"/>
            <p:cNvSpPr/>
            <p:nvPr/>
          </p:nvSpPr>
          <p:spPr>
            <a:xfrm>
              <a:off x="5206194" y="1770725"/>
              <a:ext cx="479859" cy="311756"/>
            </a:xfrm>
            <a:custGeom>
              <a:avLst/>
              <a:gdLst/>
              <a:ahLst/>
              <a:cxnLst/>
              <a:rect l="l" t="t" r="r" b="b"/>
              <a:pathLst>
                <a:path w="803111" h="521767" extrusionOk="0">
                  <a:moveTo>
                    <a:pt x="503175" y="6952"/>
                  </a:moveTo>
                  <a:lnTo>
                    <a:pt x="810066" y="429074"/>
                  </a:lnTo>
                  <a:cubicBezTo>
                    <a:pt x="576841" y="598424"/>
                    <a:pt x="250495" y="546695"/>
                    <a:pt x="81060" y="313540"/>
                  </a:cubicBezTo>
                  <a:cubicBezTo>
                    <a:pt x="48491" y="269446"/>
                    <a:pt x="23450" y="220263"/>
                    <a:pt x="6955" y="16798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4"/>
            <p:cNvSpPr/>
            <p:nvPr/>
          </p:nvSpPr>
          <p:spPr>
            <a:xfrm>
              <a:off x="5477667" y="1674368"/>
              <a:ext cx="312852" cy="348617"/>
            </a:xfrm>
            <a:custGeom>
              <a:avLst/>
              <a:gdLst/>
              <a:ahLst/>
              <a:cxnLst/>
              <a:rect l="l" t="t" r="r" b="b"/>
              <a:pathLst>
                <a:path w="523602" h="583459" extrusionOk="0">
                  <a:moveTo>
                    <a:pt x="6955" y="168301"/>
                  </a:moveTo>
                  <a:lnTo>
                    <a:pt x="503490" y="6952"/>
                  </a:lnTo>
                  <a:cubicBezTo>
                    <a:pt x="576103" y="221906"/>
                    <a:pt x="499158" y="459045"/>
                    <a:pt x="314150" y="5904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34"/>
            <p:cNvSpPr/>
            <p:nvPr/>
          </p:nvSpPr>
          <p:spPr>
            <a:xfrm>
              <a:off x="5477667" y="1458860"/>
              <a:ext cx="296677" cy="312021"/>
            </a:xfrm>
            <a:custGeom>
              <a:avLst/>
              <a:gdLst/>
              <a:ahLst/>
              <a:cxnLst/>
              <a:rect l="l" t="t" r="r" b="b"/>
              <a:pathLst>
                <a:path w="496531" h="522211" extrusionOk="0">
                  <a:moveTo>
                    <a:pt x="6955" y="529163"/>
                  </a:moveTo>
                  <a:lnTo>
                    <a:pt x="6955" y="6985"/>
                  </a:lnTo>
                  <a:cubicBezTo>
                    <a:pt x="234000" y="4403"/>
                    <a:pt x="435827" y="151081"/>
                    <a:pt x="503486" y="3678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34"/>
            <p:cNvSpPr/>
            <p:nvPr/>
          </p:nvSpPr>
          <p:spPr>
            <a:xfrm>
              <a:off x="5161381" y="1454023"/>
              <a:ext cx="634230" cy="633135"/>
            </a:xfrm>
            <a:custGeom>
              <a:avLst/>
              <a:gdLst/>
              <a:ahLst/>
              <a:cxnLst/>
              <a:rect l="l" t="t" r="r" b="b"/>
              <a:pathLst>
                <a:path w="1061473" h="1059641" extrusionOk="0">
                  <a:moveTo>
                    <a:pt x="1040556" y="373574"/>
                  </a:moveTo>
                  <a:lnTo>
                    <a:pt x="1040556" y="373574"/>
                  </a:lnTo>
                  <a:lnTo>
                    <a:pt x="1040556" y="373541"/>
                  </a:lnTo>
                  <a:cubicBezTo>
                    <a:pt x="1040556" y="373496"/>
                    <a:pt x="1040527" y="373451"/>
                    <a:pt x="1040515" y="373406"/>
                  </a:cubicBezTo>
                  <a:lnTo>
                    <a:pt x="1040515" y="373406"/>
                  </a:lnTo>
                  <a:cubicBezTo>
                    <a:pt x="971860" y="153717"/>
                    <a:pt x="772303" y="7241"/>
                    <a:pt x="542643" y="7241"/>
                  </a:cubicBezTo>
                  <a:cubicBezTo>
                    <a:pt x="541143" y="7241"/>
                    <a:pt x="539619" y="7241"/>
                    <a:pt x="538102" y="7269"/>
                  </a:cubicBezTo>
                  <a:cubicBezTo>
                    <a:pt x="537627" y="7122"/>
                    <a:pt x="537139" y="7019"/>
                    <a:pt x="536643" y="6966"/>
                  </a:cubicBezTo>
                  <a:cubicBezTo>
                    <a:pt x="481070" y="6544"/>
                    <a:pt x="425818" y="15335"/>
                    <a:pt x="373122" y="32990"/>
                  </a:cubicBezTo>
                  <a:cubicBezTo>
                    <a:pt x="95324" y="123308"/>
                    <a:pt x="-57292" y="422794"/>
                    <a:pt x="32883" y="700621"/>
                  </a:cubicBezTo>
                  <a:cubicBezTo>
                    <a:pt x="32883" y="700621"/>
                    <a:pt x="32883" y="700621"/>
                    <a:pt x="32883" y="700645"/>
                  </a:cubicBezTo>
                  <a:cubicBezTo>
                    <a:pt x="49612" y="753734"/>
                    <a:pt x="75037" y="803676"/>
                    <a:pt x="108123" y="848437"/>
                  </a:cubicBezTo>
                  <a:cubicBezTo>
                    <a:pt x="211662" y="990914"/>
                    <a:pt x="373466" y="1066593"/>
                    <a:pt x="537446" y="1066593"/>
                  </a:cubicBezTo>
                  <a:cubicBezTo>
                    <a:pt x="645231" y="1066593"/>
                    <a:pt x="753975" y="1033864"/>
                    <a:pt x="847686" y="965931"/>
                  </a:cubicBezTo>
                  <a:cubicBezTo>
                    <a:pt x="847875" y="965820"/>
                    <a:pt x="848096" y="965869"/>
                    <a:pt x="848289" y="965738"/>
                  </a:cubicBezTo>
                  <a:cubicBezTo>
                    <a:pt x="1037507" y="831389"/>
                    <a:pt x="1114751" y="593438"/>
                    <a:pt x="1040556" y="373574"/>
                  </a:cubicBezTo>
                  <a:close/>
                  <a:moveTo>
                    <a:pt x="1023269" y="370873"/>
                  </a:moveTo>
                  <a:lnTo>
                    <a:pt x="754041" y="458355"/>
                  </a:lnTo>
                  <a:lnTo>
                    <a:pt x="544373" y="526485"/>
                  </a:lnTo>
                  <a:lnTo>
                    <a:pt x="544373" y="22871"/>
                  </a:lnTo>
                  <a:cubicBezTo>
                    <a:pt x="763877" y="23617"/>
                    <a:pt x="954783" y="162344"/>
                    <a:pt x="1023269" y="370873"/>
                  </a:cubicBezTo>
                  <a:close/>
                  <a:moveTo>
                    <a:pt x="378011" y="47818"/>
                  </a:moveTo>
                  <a:cubicBezTo>
                    <a:pt x="426613" y="31527"/>
                    <a:pt x="477484" y="23011"/>
                    <a:pt x="528742" y="22589"/>
                  </a:cubicBezTo>
                  <a:lnTo>
                    <a:pt x="528742" y="531567"/>
                  </a:lnTo>
                  <a:lnTo>
                    <a:pt x="45419" y="688416"/>
                  </a:lnTo>
                  <a:cubicBezTo>
                    <a:pt x="-37055" y="420872"/>
                    <a:pt x="110807" y="134697"/>
                    <a:pt x="378023" y="47826"/>
                  </a:cubicBezTo>
                  <a:close/>
                  <a:moveTo>
                    <a:pt x="120729" y="839196"/>
                  </a:moveTo>
                  <a:cubicBezTo>
                    <a:pt x="90201" y="797897"/>
                    <a:pt x="66390" y="752034"/>
                    <a:pt x="50181" y="703301"/>
                  </a:cubicBezTo>
                  <a:lnTo>
                    <a:pt x="54456" y="701912"/>
                  </a:lnTo>
                  <a:lnTo>
                    <a:pt x="533574" y="546443"/>
                  </a:lnTo>
                  <a:lnTo>
                    <a:pt x="832498" y="957595"/>
                  </a:lnTo>
                  <a:cubicBezTo>
                    <a:pt x="603605" y="1118612"/>
                    <a:pt x="285849" y="1066425"/>
                    <a:pt x="120741" y="839200"/>
                  </a:cubicBezTo>
                  <a:close/>
                  <a:moveTo>
                    <a:pt x="845502" y="948480"/>
                  </a:moveTo>
                  <a:lnTo>
                    <a:pt x="549196" y="541357"/>
                  </a:lnTo>
                  <a:lnTo>
                    <a:pt x="605904" y="522915"/>
                  </a:lnTo>
                  <a:lnTo>
                    <a:pt x="1028089" y="385725"/>
                  </a:lnTo>
                  <a:cubicBezTo>
                    <a:pt x="1095227" y="594557"/>
                    <a:pt x="1022449" y="818881"/>
                    <a:pt x="845514" y="948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34"/>
            <p:cNvSpPr/>
            <p:nvPr/>
          </p:nvSpPr>
          <p:spPr>
            <a:xfrm>
              <a:off x="5292585" y="1584984"/>
              <a:ext cx="379625" cy="379625"/>
            </a:xfrm>
            <a:custGeom>
              <a:avLst/>
              <a:gdLst/>
              <a:ahLst/>
              <a:cxnLst/>
              <a:rect l="l" t="t" r="r" b="b"/>
              <a:pathLst>
                <a:path w="635356" h="635356" extrusionOk="0">
                  <a:moveTo>
                    <a:pt x="635357" y="317678"/>
                  </a:moveTo>
                  <a:cubicBezTo>
                    <a:pt x="635357" y="493127"/>
                    <a:pt x="493127" y="635357"/>
                    <a:pt x="317678" y="635357"/>
                  </a:cubicBezTo>
                  <a:cubicBezTo>
                    <a:pt x="142229" y="635357"/>
                    <a:pt x="0" y="493127"/>
                    <a:pt x="0" y="317678"/>
                  </a:cubicBezTo>
                  <a:cubicBezTo>
                    <a:pt x="0" y="142229"/>
                    <a:pt x="142229" y="0"/>
                    <a:pt x="317678" y="0"/>
                  </a:cubicBezTo>
                  <a:cubicBezTo>
                    <a:pt x="493127" y="0"/>
                    <a:pt x="635357" y="142229"/>
                    <a:pt x="635357" y="3176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4"/>
            <p:cNvSpPr/>
            <p:nvPr/>
          </p:nvSpPr>
          <p:spPr>
            <a:xfrm>
              <a:off x="5279077" y="1571480"/>
              <a:ext cx="398314" cy="398309"/>
            </a:xfrm>
            <a:custGeom>
              <a:avLst/>
              <a:gdLst/>
              <a:ahLst/>
              <a:cxnLst/>
              <a:rect l="l" t="t" r="r" b="b"/>
              <a:pathLst>
                <a:path w="666634" h="666626" extrusionOk="0">
                  <a:moveTo>
                    <a:pt x="340268" y="673578"/>
                  </a:moveTo>
                  <a:cubicBezTo>
                    <a:pt x="156477" y="673578"/>
                    <a:pt x="6955" y="524060"/>
                    <a:pt x="6955" y="340273"/>
                  </a:cubicBezTo>
                  <a:cubicBezTo>
                    <a:pt x="6955" y="156486"/>
                    <a:pt x="156477" y="6952"/>
                    <a:pt x="340268" y="6952"/>
                  </a:cubicBezTo>
                  <a:cubicBezTo>
                    <a:pt x="524060" y="6952"/>
                    <a:pt x="673589" y="156481"/>
                    <a:pt x="673589" y="340273"/>
                  </a:cubicBezTo>
                  <a:cubicBezTo>
                    <a:pt x="673589" y="524064"/>
                    <a:pt x="524060" y="673578"/>
                    <a:pt x="340268" y="673578"/>
                  </a:cubicBezTo>
                  <a:close/>
                  <a:moveTo>
                    <a:pt x="340268" y="22587"/>
                  </a:moveTo>
                  <a:cubicBezTo>
                    <a:pt x="165095" y="22587"/>
                    <a:pt x="22590" y="165092"/>
                    <a:pt x="22590" y="340273"/>
                  </a:cubicBezTo>
                  <a:cubicBezTo>
                    <a:pt x="22590" y="515454"/>
                    <a:pt x="165095" y="657943"/>
                    <a:pt x="340268" y="657943"/>
                  </a:cubicBezTo>
                  <a:cubicBezTo>
                    <a:pt x="515441" y="657943"/>
                    <a:pt x="657955" y="515438"/>
                    <a:pt x="657955" y="340273"/>
                  </a:cubicBezTo>
                  <a:cubicBezTo>
                    <a:pt x="657955" y="165108"/>
                    <a:pt x="515441" y="22587"/>
                    <a:pt x="340268" y="22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4"/>
            <p:cNvSpPr/>
            <p:nvPr/>
          </p:nvSpPr>
          <p:spPr>
            <a:xfrm>
              <a:off x="5902141" y="1439824"/>
              <a:ext cx="427363" cy="490041"/>
            </a:xfrm>
            <a:custGeom>
              <a:avLst/>
              <a:gdLst/>
              <a:ahLst/>
              <a:cxnLst/>
              <a:rect l="l" t="t" r="r" b="b"/>
              <a:pathLst>
                <a:path w="715252" h="820152" extrusionOk="0">
                  <a:moveTo>
                    <a:pt x="6955" y="6952"/>
                  </a:moveTo>
                  <a:lnTo>
                    <a:pt x="722207" y="6952"/>
                  </a:lnTo>
                  <a:lnTo>
                    <a:pt x="722207" y="66204"/>
                  </a:lnTo>
                  <a:lnTo>
                    <a:pt x="6955" y="66204"/>
                  </a:lnTo>
                  <a:close/>
                  <a:moveTo>
                    <a:pt x="6955" y="446574"/>
                  </a:moveTo>
                  <a:lnTo>
                    <a:pt x="593226" y="446574"/>
                  </a:lnTo>
                  <a:lnTo>
                    <a:pt x="593226" y="387325"/>
                  </a:lnTo>
                  <a:lnTo>
                    <a:pt x="6955" y="387325"/>
                  </a:lnTo>
                  <a:close/>
                  <a:moveTo>
                    <a:pt x="6955" y="827104"/>
                  </a:moveTo>
                  <a:lnTo>
                    <a:pt x="533662" y="827104"/>
                  </a:lnTo>
                  <a:lnTo>
                    <a:pt x="533662" y="767855"/>
                  </a:lnTo>
                  <a:lnTo>
                    <a:pt x="6955" y="7678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34"/>
            <p:cNvSpPr/>
            <p:nvPr/>
          </p:nvSpPr>
          <p:spPr>
            <a:xfrm>
              <a:off x="5902141" y="1515552"/>
              <a:ext cx="335441" cy="490043"/>
            </a:xfrm>
            <a:custGeom>
              <a:avLst/>
              <a:gdLst/>
              <a:ahLst/>
              <a:cxnLst/>
              <a:rect l="l" t="t" r="r" b="b"/>
              <a:pathLst>
                <a:path w="561407" h="820156" extrusionOk="0">
                  <a:moveTo>
                    <a:pt x="6955" y="6952"/>
                  </a:moveTo>
                  <a:lnTo>
                    <a:pt x="568362" y="6952"/>
                  </a:lnTo>
                  <a:lnTo>
                    <a:pt x="568362" y="66209"/>
                  </a:lnTo>
                  <a:lnTo>
                    <a:pt x="6955" y="66209"/>
                  </a:lnTo>
                  <a:close/>
                  <a:moveTo>
                    <a:pt x="6955" y="446578"/>
                  </a:moveTo>
                  <a:lnTo>
                    <a:pt x="285552" y="446578"/>
                  </a:lnTo>
                  <a:lnTo>
                    <a:pt x="285552" y="387325"/>
                  </a:lnTo>
                  <a:lnTo>
                    <a:pt x="6955" y="387325"/>
                  </a:lnTo>
                  <a:close/>
                  <a:moveTo>
                    <a:pt x="6955" y="827108"/>
                  </a:moveTo>
                  <a:lnTo>
                    <a:pt x="467216" y="827108"/>
                  </a:lnTo>
                  <a:lnTo>
                    <a:pt x="467216" y="767855"/>
                  </a:lnTo>
                  <a:lnTo>
                    <a:pt x="6955" y="7678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4"/>
            <p:cNvSpPr/>
            <p:nvPr/>
          </p:nvSpPr>
          <p:spPr>
            <a:xfrm>
              <a:off x="5902141" y="1591273"/>
              <a:ext cx="427363" cy="490043"/>
            </a:xfrm>
            <a:custGeom>
              <a:avLst/>
              <a:gdLst/>
              <a:ahLst/>
              <a:cxnLst/>
              <a:rect l="l" t="t" r="r" b="b"/>
              <a:pathLst>
                <a:path w="715252" h="820156" extrusionOk="0">
                  <a:moveTo>
                    <a:pt x="6955" y="6952"/>
                  </a:moveTo>
                  <a:lnTo>
                    <a:pt x="419533" y="6952"/>
                  </a:lnTo>
                  <a:lnTo>
                    <a:pt x="419533" y="66204"/>
                  </a:lnTo>
                  <a:lnTo>
                    <a:pt x="6955" y="66204"/>
                  </a:lnTo>
                  <a:close/>
                  <a:moveTo>
                    <a:pt x="6955" y="446734"/>
                  </a:moveTo>
                  <a:lnTo>
                    <a:pt x="722207" y="446734"/>
                  </a:lnTo>
                  <a:lnTo>
                    <a:pt x="722207" y="387481"/>
                  </a:lnTo>
                  <a:lnTo>
                    <a:pt x="6955" y="387481"/>
                  </a:lnTo>
                  <a:close/>
                  <a:moveTo>
                    <a:pt x="6955" y="827108"/>
                  </a:moveTo>
                  <a:lnTo>
                    <a:pt x="722207" y="827108"/>
                  </a:lnTo>
                  <a:lnTo>
                    <a:pt x="722207" y="767855"/>
                  </a:lnTo>
                  <a:lnTo>
                    <a:pt x="6955" y="7678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4"/>
            <p:cNvSpPr/>
            <p:nvPr/>
          </p:nvSpPr>
          <p:spPr>
            <a:xfrm>
              <a:off x="5897467" y="1435154"/>
              <a:ext cx="436710" cy="650922"/>
            </a:xfrm>
            <a:custGeom>
              <a:avLst/>
              <a:gdLst/>
              <a:ahLst/>
              <a:cxnLst/>
              <a:rect l="l" t="t" r="r" b="b"/>
              <a:pathLst>
                <a:path w="730895" h="1089409" extrusionOk="0">
                  <a:moveTo>
                    <a:pt x="730031" y="81856"/>
                  </a:moveTo>
                  <a:lnTo>
                    <a:pt x="14778" y="81856"/>
                  </a:lnTo>
                  <a:cubicBezTo>
                    <a:pt x="10463" y="81860"/>
                    <a:pt x="6967" y="78364"/>
                    <a:pt x="6963" y="74049"/>
                  </a:cubicBezTo>
                  <a:cubicBezTo>
                    <a:pt x="6963" y="74044"/>
                    <a:pt x="6963" y="74044"/>
                    <a:pt x="6963" y="74040"/>
                  </a:cubicBezTo>
                  <a:lnTo>
                    <a:pt x="6963" y="14771"/>
                  </a:lnTo>
                  <a:cubicBezTo>
                    <a:pt x="6959" y="10456"/>
                    <a:pt x="10451" y="6956"/>
                    <a:pt x="14766" y="6952"/>
                  </a:cubicBezTo>
                  <a:cubicBezTo>
                    <a:pt x="14770" y="6952"/>
                    <a:pt x="14774" y="6952"/>
                    <a:pt x="14778" y="6952"/>
                  </a:cubicBezTo>
                  <a:lnTo>
                    <a:pt x="730031" y="6952"/>
                  </a:lnTo>
                  <a:cubicBezTo>
                    <a:pt x="734346" y="6947"/>
                    <a:pt x="737846" y="10447"/>
                    <a:pt x="737850" y="14763"/>
                  </a:cubicBezTo>
                  <a:cubicBezTo>
                    <a:pt x="737850" y="14767"/>
                    <a:pt x="737850" y="14767"/>
                    <a:pt x="737850" y="14771"/>
                  </a:cubicBezTo>
                  <a:lnTo>
                    <a:pt x="737850" y="74024"/>
                  </a:lnTo>
                  <a:cubicBezTo>
                    <a:pt x="737859" y="78340"/>
                    <a:pt x="734367" y="81848"/>
                    <a:pt x="730051" y="81856"/>
                  </a:cubicBezTo>
                  <a:cubicBezTo>
                    <a:pt x="730043" y="81856"/>
                    <a:pt x="730039" y="81856"/>
                    <a:pt x="730031" y="81856"/>
                  </a:cubicBezTo>
                  <a:close/>
                  <a:moveTo>
                    <a:pt x="22598" y="66221"/>
                  </a:moveTo>
                  <a:lnTo>
                    <a:pt x="722216" y="66221"/>
                  </a:lnTo>
                  <a:lnTo>
                    <a:pt x="722216" y="22603"/>
                  </a:lnTo>
                  <a:lnTo>
                    <a:pt x="22598" y="22603"/>
                  </a:lnTo>
                  <a:close/>
                  <a:moveTo>
                    <a:pt x="576190" y="208644"/>
                  </a:moveTo>
                  <a:lnTo>
                    <a:pt x="14778" y="208644"/>
                  </a:lnTo>
                  <a:cubicBezTo>
                    <a:pt x="10463" y="208648"/>
                    <a:pt x="6967" y="205153"/>
                    <a:pt x="6963" y="200837"/>
                  </a:cubicBezTo>
                  <a:cubicBezTo>
                    <a:pt x="6963" y="200833"/>
                    <a:pt x="6963" y="200833"/>
                    <a:pt x="6963" y="200829"/>
                  </a:cubicBezTo>
                  <a:lnTo>
                    <a:pt x="6963" y="141576"/>
                  </a:lnTo>
                  <a:cubicBezTo>
                    <a:pt x="6959" y="137260"/>
                    <a:pt x="10459" y="133761"/>
                    <a:pt x="14774" y="133756"/>
                  </a:cubicBezTo>
                  <a:cubicBezTo>
                    <a:pt x="14774" y="133756"/>
                    <a:pt x="14778" y="133756"/>
                    <a:pt x="14778" y="133756"/>
                  </a:cubicBezTo>
                  <a:lnTo>
                    <a:pt x="576190" y="133756"/>
                  </a:lnTo>
                  <a:cubicBezTo>
                    <a:pt x="580505" y="133756"/>
                    <a:pt x="584005" y="137256"/>
                    <a:pt x="584005" y="141572"/>
                  </a:cubicBezTo>
                  <a:cubicBezTo>
                    <a:pt x="584005" y="141572"/>
                    <a:pt x="584005" y="141576"/>
                    <a:pt x="584005" y="141576"/>
                  </a:cubicBezTo>
                  <a:lnTo>
                    <a:pt x="584005" y="200833"/>
                  </a:lnTo>
                  <a:cubicBezTo>
                    <a:pt x="584005" y="205149"/>
                    <a:pt x="580509" y="208644"/>
                    <a:pt x="576194" y="208644"/>
                  </a:cubicBezTo>
                  <a:cubicBezTo>
                    <a:pt x="576194" y="208644"/>
                    <a:pt x="576190" y="208644"/>
                    <a:pt x="576190" y="208644"/>
                  </a:cubicBezTo>
                  <a:close/>
                  <a:moveTo>
                    <a:pt x="22590" y="193009"/>
                  </a:moveTo>
                  <a:lnTo>
                    <a:pt x="568370" y="193009"/>
                  </a:lnTo>
                  <a:lnTo>
                    <a:pt x="568370" y="149391"/>
                  </a:lnTo>
                  <a:lnTo>
                    <a:pt x="22598" y="149391"/>
                  </a:lnTo>
                  <a:close/>
                  <a:moveTo>
                    <a:pt x="427352" y="335441"/>
                  </a:moveTo>
                  <a:lnTo>
                    <a:pt x="14778" y="335441"/>
                  </a:lnTo>
                  <a:cubicBezTo>
                    <a:pt x="10463" y="335445"/>
                    <a:pt x="6967" y="331949"/>
                    <a:pt x="6963" y="327634"/>
                  </a:cubicBezTo>
                  <a:cubicBezTo>
                    <a:pt x="6963" y="327630"/>
                    <a:pt x="6963" y="327630"/>
                    <a:pt x="6963" y="327626"/>
                  </a:cubicBezTo>
                  <a:lnTo>
                    <a:pt x="6963" y="268373"/>
                  </a:lnTo>
                  <a:cubicBezTo>
                    <a:pt x="6959" y="264057"/>
                    <a:pt x="10459" y="260557"/>
                    <a:pt x="14774" y="260553"/>
                  </a:cubicBezTo>
                  <a:cubicBezTo>
                    <a:pt x="14774" y="260553"/>
                    <a:pt x="14778" y="260553"/>
                    <a:pt x="14778" y="260553"/>
                  </a:cubicBezTo>
                  <a:lnTo>
                    <a:pt x="427361" y="260553"/>
                  </a:lnTo>
                  <a:cubicBezTo>
                    <a:pt x="431680" y="260553"/>
                    <a:pt x="435180" y="264053"/>
                    <a:pt x="435180" y="268373"/>
                  </a:cubicBezTo>
                  <a:lnTo>
                    <a:pt x="435180" y="327626"/>
                  </a:lnTo>
                  <a:cubicBezTo>
                    <a:pt x="435180" y="331941"/>
                    <a:pt x="431680" y="335441"/>
                    <a:pt x="427365" y="335441"/>
                  </a:cubicBezTo>
                  <a:cubicBezTo>
                    <a:pt x="427365" y="335441"/>
                    <a:pt x="427361" y="335441"/>
                    <a:pt x="427361" y="335441"/>
                  </a:cubicBezTo>
                  <a:close/>
                  <a:moveTo>
                    <a:pt x="22590" y="319806"/>
                  </a:moveTo>
                  <a:lnTo>
                    <a:pt x="419537" y="319806"/>
                  </a:lnTo>
                  <a:lnTo>
                    <a:pt x="419537" y="276188"/>
                  </a:lnTo>
                  <a:lnTo>
                    <a:pt x="22590" y="276188"/>
                  </a:lnTo>
                  <a:close/>
                  <a:moveTo>
                    <a:pt x="601042" y="462221"/>
                  </a:moveTo>
                  <a:lnTo>
                    <a:pt x="14778" y="462221"/>
                  </a:lnTo>
                  <a:cubicBezTo>
                    <a:pt x="10463" y="462225"/>
                    <a:pt x="6967" y="458730"/>
                    <a:pt x="6963" y="454414"/>
                  </a:cubicBezTo>
                  <a:cubicBezTo>
                    <a:pt x="6963" y="454410"/>
                    <a:pt x="6963" y="454410"/>
                    <a:pt x="6963" y="454406"/>
                  </a:cubicBezTo>
                  <a:lnTo>
                    <a:pt x="6963" y="395153"/>
                  </a:lnTo>
                  <a:cubicBezTo>
                    <a:pt x="6959" y="390838"/>
                    <a:pt x="10455" y="387342"/>
                    <a:pt x="14770" y="387338"/>
                  </a:cubicBezTo>
                  <a:cubicBezTo>
                    <a:pt x="14774" y="387338"/>
                    <a:pt x="14774" y="387338"/>
                    <a:pt x="14778" y="387338"/>
                  </a:cubicBezTo>
                  <a:lnTo>
                    <a:pt x="601050" y="387338"/>
                  </a:lnTo>
                  <a:cubicBezTo>
                    <a:pt x="605365" y="387334"/>
                    <a:pt x="608865" y="390825"/>
                    <a:pt x="608869" y="395141"/>
                  </a:cubicBezTo>
                  <a:cubicBezTo>
                    <a:pt x="608869" y="395145"/>
                    <a:pt x="608869" y="395149"/>
                    <a:pt x="608869" y="395153"/>
                  </a:cubicBezTo>
                  <a:lnTo>
                    <a:pt x="608869" y="454406"/>
                  </a:lnTo>
                  <a:cubicBezTo>
                    <a:pt x="608873" y="458721"/>
                    <a:pt x="605378" y="462217"/>
                    <a:pt x="601062" y="462221"/>
                  </a:cubicBezTo>
                  <a:cubicBezTo>
                    <a:pt x="601058" y="462221"/>
                    <a:pt x="601054" y="462221"/>
                    <a:pt x="601050" y="462221"/>
                  </a:cubicBezTo>
                  <a:close/>
                  <a:moveTo>
                    <a:pt x="22590" y="446590"/>
                  </a:moveTo>
                  <a:lnTo>
                    <a:pt x="593226" y="446590"/>
                  </a:lnTo>
                  <a:lnTo>
                    <a:pt x="593226" y="402968"/>
                  </a:lnTo>
                  <a:lnTo>
                    <a:pt x="22598" y="402968"/>
                  </a:lnTo>
                  <a:close/>
                  <a:moveTo>
                    <a:pt x="293371" y="589018"/>
                  </a:moveTo>
                  <a:lnTo>
                    <a:pt x="14770" y="589018"/>
                  </a:lnTo>
                  <a:cubicBezTo>
                    <a:pt x="10455" y="589022"/>
                    <a:pt x="6959" y="585526"/>
                    <a:pt x="6955" y="581211"/>
                  </a:cubicBezTo>
                  <a:cubicBezTo>
                    <a:pt x="6955" y="581207"/>
                    <a:pt x="6955" y="581207"/>
                    <a:pt x="6955" y="581203"/>
                  </a:cubicBezTo>
                  <a:lnTo>
                    <a:pt x="6955" y="521950"/>
                  </a:lnTo>
                  <a:cubicBezTo>
                    <a:pt x="6951" y="517634"/>
                    <a:pt x="10446" y="514138"/>
                    <a:pt x="14762" y="514134"/>
                  </a:cubicBezTo>
                  <a:cubicBezTo>
                    <a:pt x="14766" y="514134"/>
                    <a:pt x="14766" y="514134"/>
                    <a:pt x="14770" y="514134"/>
                  </a:cubicBezTo>
                  <a:lnTo>
                    <a:pt x="293371" y="514134"/>
                  </a:lnTo>
                  <a:cubicBezTo>
                    <a:pt x="297687" y="514130"/>
                    <a:pt x="301187" y="517622"/>
                    <a:pt x="301191" y="521937"/>
                  </a:cubicBezTo>
                  <a:cubicBezTo>
                    <a:pt x="301191" y="521942"/>
                    <a:pt x="301191" y="521946"/>
                    <a:pt x="301191" y="521950"/>
                  </a:cubicBezTo>
                  <a:lnTo>
                    <a:pt x="301191" y="581203"/>
                  </a:lnTo>
                  <a:cubicBezTo>
                    <a:pt x="301195" y="585518"/>
                    <a:pt x="297699" y="589014"/>
                    <a:pt x="293384" y="589018"/>
                  </a:cubicBezTo>
                  <a:cubicBezTo>
                    <a:pt x="293384" y="589018"/>
                    <a:pt x="293379" y="589018"/>
                    <a:pt x="293379" y="589018"/>
                  </a:cubicBezTo>
                  <a:close/>
                  <a:moveTo>
                    <a:pt x="22590" y="573387"/>
                  </a:moveTo>
                  <a:lnTo>
                    <a:pt x="285556" y="573387"/>
                  </a:lnTo>
                  <a:lnTo>
                    <a:pt x="285556" y="529765"/>
                  </a:lnTo>
                  <a:lnTo>
                    <a:pt x="22590" y="529765"/>
                  </a:lnTo>
                  <a:close/>
                  <a:moveTo>
                    <a:pt x="730031" y="715987"/>
                  </a:moveTo>
                  <a:lnTo>
                    <a:pt x="14778" y="715987"/>
                  </a:lnTo>
                  <a:cubicBezTo>
                    <a:pt x="10463" y="715987"/>
                    <a:pt x="6963" y="712487"/>
                    <a:pt x="6963" y="708171"/>
                  </a:cubicBezTo>
                  <a:cubicBezTo>
                    <a:pt x="6963" y="708171"/>
                    <a:pt x="6963" y="708167"/>
                    <a:pt x="6963" y="708167"/>
                  </a:cubicBezTo>
                  <a:lnTo>
                    <a:pt x="6963" y="648898"/>
                  </a:lnTo>
                  <a:cubicBezTo>
                    <a:pt x="6959" y="644583"/>
                    <a:pt x="10455" y="641087"/>
                    <a:pt x="14770" y="641083"/>
                  </a:cubicBezTo>
                  <a:cubicBezTo>
                    <a:pt x="14774" y="641083"/>
                    <a:pt x="14774" y="641083"/>
                    <a:pt x="14778" y="641083"/>
                  </a:cubicBezTo>
                  <a:lnTo>
                    <a:pt x="730031" y="641083"/>
                  </a:lnTo>
                  <a:cubicBezTo>
                    <a:pt x="734346" y="641079"/>
                    <a:pt x="737846" y="644578"/>
                    <a:pt x="737850" y="648894"/>
                  </a:cubicBezTo>
                  <a:cubicBezTo>
                    <a:pt x="737850" y="648894"/>
                    <a:pt x="737850" y="648898"/>
                    <a:pt x="737850" y="648898"/>
                  </a:cubicBezTo>
                  <a:lnTo>
                    <a:pt x="737850" y="708151"/>
                  </a:lnTo>
                  <a:cubicBezTo>
                    <a:pt x="737859" y="712471"/>
                    <a:pt x="734367" y="715979"/>
                    <a:pt x="730047" y="715987"/>
                  </a:cubicBezTo>
                  <a:cubicBezTo>
                    <a:pt x="730043" y="715987"/>
                    <a:pt x="730035" y="715987"/>
                    <a:pt x="730031" y="715987"/>
                  </a:cubicBezTo>
                  <a:close/>
                  <a:moveTo>
                    <a:pt x="22598" y="700352"/>
                  </a:moveTo>
                  <a:lnTo>
                    <a:pt x="722216" y="700352"/>
                  </a:lnTo>
                  <a:lnTo>
                    <a:pt x="722216" y="656734"/>
                  </a:lnTo>
                  <a:lnTo>
                    <a:pt x="22598" y="656734"/>
                  </a:lnTo>
                  <a:close/>
                  <a:moveTo>
                    <a:pt x="541494" y="842784"/>
                  </a:moveTo>
                  <a:lnTo>
                    <a:pt x="14778" y="842784"/>
                  </a:lnTo>
                  <a:cubicBezTo>
                    <a:pt x="10463" y="842784"/>
                    <a:pt x="6963" y="839284"/>
                    <a:pt x="6963" y="834968"/>
                  </a:cubicBezTo>
                  <a:cubicBezTo>
                    <a:pt x="6963" y="834968"/>
                    <a:pt x="6963" y="834964"/>
                    <a:pt x="6963" y="834964"/>
                  </a:cubicBezTo>
                  <a:lnTo>
                    <a:pt x="6963" y="775711"/>
                  </a:lnTo>
                  <a:cubicBezTo>
                    <a:pt x="6959" y="771396"/>
                    <a:pt x="10455" y="767900"/>
                    <a:pt x="14770" y="767896"/>
                  </a:cubicBezTo>
                  <a:cubicBezTo>
                    <a:pt x="14774" y="767896"/>
                    <a:pt x="14774" y="767896"/>
                    <a:pt x="14778" y="767896"/>
                  </a:cubicBezTo>
                  <a:lnTo>
                    <a:pt x="541494" y="767896"/>
                  </a:lnTo>
                  <a:cubicBezTo>
                    <a:pt x="545809" y="767892"/>
                    <a:pt x="549305" y="771387"/>
                    <a:pt x="549309" y="775703"/>
                  </a:cubicBezTo>
                  <a:cubicBezTo>
                    <a:pt x="549309" y="775707"/>
                    <a:pt x="549309" y="775707"/>
                    <a:pt x="549309" y="775711"/>
                  </a:cubicBezTo>
                  <a:lnTo>
                    <a:pt x="549309" y="834964"/>
                  </a:lnTo>
                  <a:cubicBezTo>
                    <a:pt x="549301" y="839276"/>
                    <a:pt x="545805" y="842767"/>
                    <a:pt x="541494" y="842767"/>
                  </a:cubicBezTo>
                  <a:close/>
                  <a:moveTo>
                    <a:pt x="22598" y="827149"/>
                  </a:moveTo>
                  <a:lnTo>
                    <a:pt x="533678" y="827149"/>
                  </a:lnTo>
                  <a:lnTo>
                    <a:pt x="533678" y="783527"/>
                  </a:lnTo>
                  <a:lnTo>
                    <a:pt x="22598" y="783527"/>
                  </a:lnTo>
                  <a:close/>
                  <a:moveTo>
                    <a:pt x="475048" y="969564"/>
                  </a:moveTo>
                  <a:lnTo>
                    <a:pt x="14778" y="969564"/>
                  </a:lnTo>
                  <a:cubicBezTo>
                    <a:pt x="10463" y="969568"/>
                    <a:pt x="6967" y="966072"/>
                    <a:pt x="6963" y="961757"/>
                  </a:cubicBezTo>
                  <a:cubicBezTo>
                    <a:pt x="6963" y="961753"/>
                    <a:pt x="6963" y="961749"/>
                    <a:pt x="6963" y="961744"/>
                  </a:cubicBezTo>
                  <a:lnTo>
                    <a:pt x="6963" y="902459"/>
                  </a:lnTo>
                  <a:cubicBezTo>
                    <a:pt x="6959" y="898143"/>
                    <a:pt x="10455" y="894647"/>
                    <a:pt x="14770" y="894643"/>
                  </a:cubicBezTo>
                  <a:cubicBezTo>
                    <a:pt x="14774" y="894643"/>
                    <a:pt x="14774" y="894643"/>
                    <a:pt x="14778" y="894643"/>
                  </a:cubicBezTo>
                  <a:lnTo>
                    <a:pt x="475048" y="894643"/>
                  </a:lnTo>
                  <a:cubicBezTo>
                    <a:pt x="479364" y="894639"/>
                    <a:pt x="482864" y="898131"/>
                    <a:pt x="482868" y="902446"/>
                  </a:cubicBezTo>
                  <a:cubicBezTo>
                    <a:pt x="482868" y="902451"/>
                    <a:pt x="482868" y="902455"/>
                    <a:pt x="482868" y="902459"/>
                  </a:cubicBezTo>
                  <a:lnTo>
                    <a:pt x="482868" y="961712"/>
                  </a:lnTo>
                  <a:cubicBezTo>
                    <a:pt x="482880" y="966027"/>
                    <a:pt x="479396" y="969535"/>
                    <a:pt x="475081" y="969548"/>
                  </a:cubicBezTo>
                  <a:cubicBezTo>
                    <a:pt x="475069" y="969548"/>
                    <a:pt x="475060" y="969548"/>
                    <a:pt x="475048" y="969548"/>
                  </a:cubicBezTo>
                  <a:close/>
                  <a:moveTo>
                    <a:pt x="22598" y="953929"/>
                  </a:moveTo>
                  <a:lnTo>
                    <a:pt x="467233" y="953929"/>
                  </a:lnTo>
                  <a:lnTo>
                    <a:pt x="467233" y="910311"/>
                  </a:lnTo>
                  <a:lnTo>
                    <a:pt x="22598" y="910311"/>
                  </a:lnTo>
                  <a:close/>
                  <a:moveTo>
                    <a:pt x="730031" y="1096361"/>
                  </a:moveTo>
                  <a:lnTo>
                    <a:pt x="14778" y="1096361"/>
                  </a:lnTo>
                  <a:cubicBezTo>
                    <a:pt x="10463" y="1096365"/>
                    <a:pt x="6967" y="1092869"/>
                    <a:pt x="6963" y="1088553"/>
                  </a:cubicBezTo>
                  <a:cubicBezTo>
                    <a:pt x="6963" y="1088549"/>
                    <a:pt x="6963" y="1088545"/>
                    <a:pt x="6963" y="1088541"/>
                  </a:cubicBezTo>
                  <a:lnTo>
                    <a:pt x="6963" y="1029288"/>
                  </a:lnTo>
                  <a:cubicBezTo>
                    <a:pt x="6959" y="1024973"/>
                    <a:pt x="10455" y="1021477"/>
                    <a:pt x="14770" y="1021473"/>
                  </a:cubicBezTo>
                  <a:cubicBezTo>
                    <a:pt x="14774" y="1021473"/>
                    <a:pt x="14774" y="1021473"/>
                    <a:pt x="14778" y="1021473"/>
                  </a:cubicBezTo>
                  <a:lnTo>
                    <a:pt x="730031" y="1021473"/>
                  </a:lnTo>
                  <a:cubicBezTo>
                    <a:pt x="734346" y="1021469"/>
                    <a:pt x="737846" y="1024969"/>
                    <a:pt x="737850" y="1029284"/>
                  </a:cubicBezTo>
                  <a:cubicBezTo>
                    <a:pt x="737850" y="1029284"/>
                    <a:pt x="737850" y="1029288"/>
                    <a:pt x="737850" y="1029288"/>
                  </a:cubicBezTo>
                  <a:lnTo>
                    <a:pt x="737850" y="1088521"/>
                  </a:lnTo>
                  <a:cubicBezTo>
                    <a:pt x="737855" y="1092836"/>
                    <a:pt x="734359" y="1096340"/>
                    <a:pt x="730043" y="1096344"/>
                  </a:cubicBezTo>
                  <a:cubicBezTo>
                    <a:pt x="730039" y="1096344"/>
                    <a:pt x="730035" y="1096344"/>
                    <a:pt x="730031" y="1096344"/>
                  </a:cubicBezTo>
                  <a:close/>
                  <a:moveTo>
                    <a:pt x="22598" y="1080726"/>
                  </a:moveTo>
                  <a:lnTo>
                    <a:pt x="722216" y="1080726"/>
                  </a:lnTo>
                  <a:lnTo>
                    <a:pt x="722216" y="1037108"/>
                  </a:lnTo>
                  <a:lnTo>
                    <a:pt x="22598" y="10371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4"/>
            <p:cNvSpPr/>
            <p:nvPr/>
          </p:nvSpPr>
          <p:spPr>
            <a:xfrm>
              <a:off x="5260133" y="2202967"/>
              <a:ext cx="1004194" cy="56056"/>
            </a:xfrm>
            <a:custGeom>
              <a:avLst/>
              <a:gdLst/>
              <a:ahLst/>
              <a:cxnLst/>
              <a:rect l="l" t="t" r="r" b="b"/>
              <a:pathLst>
                <a:path w="1680660" h="93817" extrusionOk="0">
                  <a:moveTo>
                    <a:pt x="647631" y="22586"/>
                  </a:moveTo>
                  <a:lnTo>
                    <a:pt x="93256" y="22586"/>
                  </a:lnTo>
                  <a:cubicBezTo>
                    <a:pt x="88941" y="22591"/>
                    <a:pt x="85441" y="19099"/>
                    <a:pt x="85437" y="14783"/>
                  </a:cubicBezTo>
                  <a:cubicBezTo>
                    <a:pt x="85437" y="14779"/>
                    <a:pt x="85437" y="14775"/>
                    <a:pt x="85437" y="14771"/>
                  </a:cubicBezTo>
                  <a:cubicBezTo>
                    <a:pt x="85433" y="10456"/>
                    <a:pt x="88925" y="6956"/>
                    <a:pt x="93240" y="6952"/>
                  </a:cubicBezTo>
                  <a:cubicBezTo>
                    <a:pt x="93244" y="6952"/>
                    <a:pt x="93252" y="6952"/>
                    <a:pt x="93256" y="6952"/>
                  </a:cubicBezTo>
                  <a:lnTo>
                    <a:pt x="647631" y="6952"/>
                  </a:lnTo>
                  <a:cubicBezTo>
                    <a:pt x="651946" y="6947"/>
                    <a:pt x="655446" y="10439"/>
                    <a:pt x="655451" y="14755"/>
                  </a:cubicBezTo>
                  <a:cubicBezTo>
                    <a:pt x="655451" y="14759"/>
                    <a:pt x="655451" y="14767"/>
                    <a:pt x="655451" y="14771"/>
                  </a:cubicBezTo>
                  <a:cubicBezTo>
                    <a:pt x="655455" y="19087"/>
                    <a:pt x="651959" y="22582"/>
                    <a:pt x="647643" y="22586"/>
                  </a:cubicBezTo>
                  <a:cubicBezTo>
                    <a:pt x="647639" y="22586"/>
                    <a:pt x="647635" y="22586"/>
                    <a:pt x="647631" y="22586"/>
                  </a:cubicBezTo>
                  <a:close/>
                  <a:moveTo>
                    <a:pt x="733945" y="92950"/>
                  </a:moveTo>
                  <a:cubicBezTo>
                    <a:pt x="733949" y="88636"/>
                    <a:pt x="730453" y="85137"/>
                    <a:pt x="726138" y="85134"/>
                  </a:cubicBezTo>
                  <a:cubicBezTo>
                    <a:pt x="726133" y="85134"/>
                    <a:pt x="726129" y="85134"/>
                    <a:pt x="726125" y="85134"/>
                  </a:cubicBezTo>
                  <a:lnTo>
                    <a:pt x="14770" y="85134"/>
                  </a:lnTo>
                  <a:cubicBezTo>
                    <a:pt x="10455" y="85132"/>
                    <a:pt x="6959" y="88627"/>
                    <a:pt x="6955" y="92942"/>
                  </a:cubicBezTo>
                  <a:cubicBezTo>
                    <a:pt x="6955" y="92945"/>
                    <a:pt x="6955" y="92947"/>
                    <a:pt x="6955" y="92950"/>
                  </a:cubicBezTo>
                  <a:cubicBezTo>
                    <a:pt x="6951" y="97264"/>
                    <a:pt x="10442" y="100765"/>
                    <a:pt x="14758" y="100769"/>
                  </a:cubicBezTo>
                  <a:cubicBezTo>
                    <a:pt x="14762" y="100769"/>
                    <a:pt x="14766" y="100769"/>
                    <a:pt x="14770" y="100769"/>
                  </a:cubicBezTo>
                  <a:lnTo>
                    <a:pt x="726113" y="100769"/>
                  </a:lnTo>
                  <a:cubicBezTo>
                    <a:pt x="730428" y="100781"/>
                    <a:pt x="733933" y="97293"/>
                    <a:pt x="733945" y="92979"/>
                  </a:cubicBezTo>
                  <a:cubicBezTo>
                    <a:pt x="733945" y="92969"/>
                    <a:pt x="733945" y="92959"/>
                    <a:pt x="733945" y="92950"/>
                  </a:cubicBezTo>
                  <a:close/>
                  <a:moveTo>
                    <a:pt x="1609116" y="14800"/>
                  </a:moveTo>
                  <a:cubicBezTo>
                    <a:pt x="1609121" y="10484"/>
                    <a:pt x="1605629" y="6984"/>
                    <a:pt x="1601313" y="6980"/>
                  </a:cubicBezTo>
                  <a:cubicBezTo>
                    <a:pt x="1601309" y="6980"/>
                    <a:pt x="1601305" y="6980"/>
                    <a:pt x="1601301" y="6980"/>
                  </a:cubicBezTo>
                  <a:lnTo>
                    <a:pt x="1046922" y="6980"/>
                  </a:lnTo>
                  <a:cubicBezTo>
                    <a:pt x="1042607" y="6976"/>
                    <a:pt x="1039111" y="10472"/>
                    <a:pt x="1039107" y="14787"/>
                  </a:cubicBezTo>
                  <a:cubicBezTo>
                    <a:pt x="1039107" y="14792"/>
                    <a:pt x="1039107" y="14796"/>
                    <a:pt x="1039107" y="14800"/>
                  </a:cubicBezTo>
                  <a:cubicBezTo>
                    <a:pt x="1039103" y="19115"/>
                    <a:pt x="1042599" y="22611"/>
                    <a:pt x="1046914" y="22615"/>
                  </a:cubicBezTo>
                  <a:cubicBezTo>
                    <a:pt x="1046918" y="22615"/>
                    <a:pt x="1046918" y="22615"/>
                    <a:pt x="1046922" y="22615"/>
                  </a:cubicBezTo>
                  <a:lnTo>
                    <a:pt x="1601301" y="22615"/>
                  </a:lnTo>
                  <a:cubicBezTo>
                    <a:pt x="1605616" y="22619"/>
                    <a:pt x="1609112" y="19123"/>
                    <a:pt x="1609116" y="14808"/>
                  </a:cubicBezTo>
                  <a:cubicBezTo>
                    <a:pt x="1609116" y="14804"/>
                    <a:pt x="1609116" y="14804"/>
                    <a:pt x="1609116" y="14800"/>
                  </a:cubicBezTo>
                  <a:close/>
                  <a:moveTo>
                    <a:pt x="1687615" y="92950"/>
                  </a:moveTo>
                  <a:cubicBezTo>
                    <a:pt x="1687615" y="88634"/>
                    <a:pt x="1684115" y="85134"/>
                    <a:pt x="1679800" y="85134"/>
                  </a:cubicBezTo>
                  <a:cubicBezTo>
                    <a:pt x="1679800" y="85134"/>
                    <a:pt x="1679795" y="85134"/>
                    <a:pt x="1679795" y="85134"/>
                  </a:cubicBezTo>
                  <a:lnTo>
                    <a:pt x="968440" y="85134"/>
                  </a:lnTo>
                  <a:cubicBezTo>
                    <a:pt x="964125" y="85132"/>
                    <a:pt x="960629" y="88627"/>
                    <a:pt x="960625" y="92942"/>
                  </a:cubicBezTo>
                  <a:cubicBezTo>
                    <a:pt x="960625" y="92945"/>
                    <a:pt x="960625" y="92947"/>
                    <a:pt x="960625" y="92950"/>
                  </a:cubicBezTo>
                  <a:cubicBezTo>
                    <a:pt x="960621" y="97264"/>
                    <a:pt x="964113" y="100765"/>
                    <a:pt x="968428" y="100769"/>
                  </a:cubicBezTo>
                  <a:cubicBezTo>
                    <a:pt x="968432" y="100769"/>
                    <a:pt x="968436" y="100769"/>
                    <a:pt x="968440" y="100769"/>
                  </a:cubicBezTo>
                  <a:lnTo>
                    <a:pt x="1679783" y="100769"/>
                  </a:lnTo>
                  <a:cubicBezTo>
                    <a:pt x="1684099" y="100778"/>
                    <a:pt x="1687607" y="97287"/>
                    <a:pt x="1687615" y="92970"/>
                  </a:cubicBezTo>
                  <a:cubicBezTo>
                    <a:pt x="1687615" y="92963"/>
                    <a:pt x="1687615" y="92957"/>
                    <a:pt x="1687615" y="929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4"/>
            <p:cNvSpPr/>
            <p:nvPr/>
          </p:nvSpPr>
          <p:spPr>
            <a:xfrm>
              <a:off x="5258592" y="2828368"/>
              <a:ext cx="1223779" cy="914698"/>
            </a:xfrm>
            <a:custGeom>
              <a:avLst/>
              <a:gdLst/>
              <a:ahLst/>
              <a:cxnLst/>
              <a:rect l="l" t="t" r="r" b="b"/>
              <a:pathLst>
                <a:path w="2048165" h="1530876" extrusionOk="0">
                  <a:moveTo>
                    <a:pt x="1920327" y="6952"/>
                  </a:moveTo>
                  <a:lnTo>
                    <a:pt x="141747" y="6952"/>
                  </a:lnTo>
                  <a:cubicBezTo>
                    <a:pt x="67302" y="6952"/>
                    <a:pt x="6955" y="66786"/>
                    <a:pt x="6955" y="140621"/>
                  </a:cubicBezTo>
                  <a:lnTo>
                    <a:pt x="6955" y="1404154"/>
                  </a:lnTo>
                  <a:cubicBezTo>
                    <a:pt x="6955" y="1477980"/>
                    <a:pt x="67302" y="1537828"/>
                    <a:pt x="141747" y="1537828"/>
                  </a:cubicBezTo>
                  <a:lnTo>
                    <a:pt x="1920327" y="1537828"/>
                  </a:lnTo>
                  <a:cubicBezTo>
                    <a:pt x="1994769" y="1537828"/>
                    <a:pt x="2055120" y="1477993"/>
                    <a:pt x="2055120" y="1404154"/>
                  </a:cubicBezTo>
                  <a:lnTo>
                    <a:pt x="2055120" y="140621"/>
                  </a:lnTo>
                  <a:cubicBezTo>
                    <a:pt x="2055120" y="66799"/>
                    <a:pt x="1994769" y="6952"/>
                    <a:pt x="1920327" y="69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4"/>
            <p:cNvSpPr/>
            <p:nvPr/>
          </p:nvSpPr>
          <p:spPr>
            <a:xfrm>
              <a:off x="5222825" y="2780380"/>
              <a:ext cx="1218286" cy="914695"/>
            </a:xfrm>
            <a:custGeom>
              <a:avLst/>
              <a:gdLst/>
              <a:ahLst/>
              <a:cxnLst/>
              <a:rect l="l" t="t" r="r" b="b"/>
              <a:pathLst>
                <a:path w="2038972" h="1530871" extrusionOk="0">
                  <a:moveTo>
                    <a:pt x="1911725" y="6952"/>
                  </a:moveTo>
                  <a:lnTo>
                    <a:pt x="141141" y="6952"/>
                  </a:lnTo>
                  <a:cubicBezTo>
                    <a:pt x="67031" y="6952"/>
                    <a:pt x="6955" y="66786"/>
                    <a:pt x="6955" y="140617"/>
                  </a:cubicBezTo>
                  <a:lnTo>
                    <a:pt x="6955" y="1404150"/>
                  </a:lnTo>
                  <a:cubicBezTo>
                    <a:pt x="6955" y="1477976"/>
                    <a:pt x="67031" y="1537823"/>
                    <a:pt x="141141" y="1537823"/>
                  </a:cubicBezTo>
                  <a:lnTo>
                    <a:pt x="1911746" y="1537823"/>
                  </a:lnTo>
                  <a:cubicBezTo>
                    <a:pt x="1985855" y="1537823"/>
                    <a:pt x="2045928" y="1477989"/>
                    <a:pt x="2045928" y="1404150"/>
                  </a:cubicBezTo>
                  <a:lnTo>
                    <a:pt x="2045928" y="140617"/>
                  </a:lnTo>
                  <a:cubicBezTo>
                    <a:pt x="2045907" y="66795"/>
                    <a:pt x="1985834" y="6952"/>
                    <a:pt x="1911725" y="69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4"/>
            <p:cNvSpPr/>
            <p:nvPr/>
          </p:nvSpPr>
          <p:spPr>
            <a:xfrm>
              <a:off x="5222812" y="2775717"/>
              <a:ext cx="1222958" cy="924035"/>
            </a:xfrm>
            <a:custGeom>
              <a:avLst/>
              <a:gdLst/>
              <a:ahLst/>
              <a:cxnLst/>
              <a:rect l="l" t="t" r="r" b="b"/>
              <a:pathLst>
                <a:path w="2046792" h="1546502" extrusionOk="0">
                  <a:moveTo>
                    <a:pt x="1912262" y="1553454"/>
                  </a:moveTo>
                  <a:lnTo>
                    <a:pt x="148440" y="1553454"/>
                  </a:lnTo>
                  <a:cubicBezTo>
                    <a:pt x="70421" y="1553454"/>
                    <a:pt x="6955" y="1489972"/>
                    <a:pt x="6955" y="1411953"/>
                  </a:cubicBezTo>
                  <a:lnTo>
                    <a:pt x="6955" y="148453"/>
                  </a:lnTo>
                  <a:cubicBezTo>
                    <a:pt x="6955" y="70434"/>
                    <a:pt x="70421" y="6952"/>
                    <a:pt x="148440" y="6952"/>
                  </a:cubicBezTo>
                  <a:lnTo>
                    <a:pt x="1912262" y="6952"/>
                  </a:lnTo>
                  <a:cubicBezTo>
                    <a:pt x="1990281" y="6952"/>
                    <a:pt x="2053747" y="70434"/>
                    <a:pt x="2053747" y="148453"/>
                  </a:cubicBezTo>
                  <a:lnTo>
                    <a:pt x="2053747" y="1411953"/>
                  </a:lnTo>
                  <a:cubicBezTo>
                    <a:pt x="2053747" y="1489972"/>
                    <a:pt x="1990281" y="1553454"/>
                    <a:pt x="1912262" y="1553454"/>
                  </a:cubicBezTo>
                  <a:close/>
                  <a:moveTo>
                    <a:pt x="148440" y="22566"/>
                  </a:moveTo>
                  <a:cubicBezTo>
                    <a:pt x="79048" y="22566"/>
                    <a:pt x="22590" y="79024"/>
                    <a:pt x="22590" y="148432"/>
                  </a:cubicBezTo>
                  <a:lnTo>
                    <a:pt x="22590" y="1411932"/>
                  </a:lnTo>
                  <a:cubicBezTo>
                    <a:pt x="22590" y="1481341"/>
                    <a:pt x="79048" y="1537799"/>
                    <a:pt x="148440" y="1537799"/>
                  </a:cubicBezTo>
                  <a:lnTo>
                    <a:pt x="1912262" y="1537799"/>
                  </a:lnTo>
                  <a:cubicBezTo>
                    <a:pt x="1981654" y="1537799"/>
                    <a:pt x="2038112" y="1481341"/>
                    <a:pt x="2038112" y="1411932"/>
                  </a:cubicBezTo>
                  <a:lnTo>
                    <a:pt x="2038112" y="148432"/>
                  </a:lnTo>
                  <a:cubicBezTo>
                    <a:pt x="2038112" y="79024"/>
                    <a:pt x="1981654" y="22566"/>
                    <a:pt x="1912262" y="225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4"/>
            <p:cNvSpPr/>
            <p:nvPr/>
          </p:nvSpPr>
          <p:spPr>
            <a:xfrm>
              <a:off x="5300213" y="3086623"/>
              <a:ext cx="1138333" cy="326468"/>
            </a:xfrm>
            <a:custGeom>
              <a:avLst/>
              <a:gdLst/>
              <a:ahLst/>
              <a:cxnLst/>
              <a:rect l="l" t="t" r="r" b="b"/>
              <a:pathLst>
                <a:path w="1905159" h="546390" extrusionOk="0">
                  <a:moveTo>
                    <a:pt x="295244" y="229734"/>
                  </a:moveTo>
                  <a:lnTo>
                    <a:pt x="24307" y="229734"/>
                  </a:lnTo>
                  <a:cubicBezTo>
                    <a:pt x="19991" y="229746"/>
                    <a:pt x="16487" y="226259"/>
                    <a:pt x="16475" y="221943"/>
                  </a:cubicBezTo>
                  <a:cubicBezTo>
                    <a:pt x="16475" y="221931"/>
                    <a:pt x="16475" y="221915"/>
                    <a:pt x="16475" y="221902"/>
                  </a:cubicBezTo>
                  <a:cubicBezTo>
                    <a:pt x="16471" y="217587"/>
                    <a:pt x="19967" y="214091"/>
                    <a:pt x="24282" y="214087"/>
                  </a:cubicBezTo>
                  <a:cubicBezTo>
                    <a:pt x="24286" y="214087"/>
                    <a:pt x="24286" y="214087"/>
                    <a:pt x="24290" y="214087"/>
                  </a:cubicBezTo>
                  <a:lnTo>
                    <a:pt x="295228" y="214087"/>
                  </a:lnTo>
                  <a:cubicBezTo>
                    <a:pt x="299543" y="214083"/>
                    <a:pt x="303043" y="217574"/>
                    <a:pt x="303047" y="221890"/>
                  </a:cubicBezTo>
                  <a:cubicBezTo>
                    <a:pt x="303047" y="221894"/>
                    <a:pt x="303047" y="221898"/>
                    <a:pt x="303047" y="221902"/>
                  </a:cubicBezTo>
                  <a:cubicBezTo>
                    <a:pt x="303060" y="226218"/>
                    <a:pt x="299572" y="229722"/>
                    <a:pt x="295257" y="229734"/>
                  </a:cubicBezTo>
                  <a:cubicBezTo>
                    <a:pt x="295252" y="229734"/>
                    <a:pt x="295248" y="229734"/>
                    <a:pt x="295244" y="229734"/>
                  </a:cubicBezTo>
                  <a:close/>
                  <a:moveTo>
                    <a:pt x="460655" y="283200"/>
                  </a:moveTo>
                  <a:cubicBezTo>
                    <a:pt x="460659" y="278885"/>
                    <a:pt x="457159" y="275385"/>
                    <a:pt x="452844" y="275381"/>
                  </a:cubicBezTo>
                  <a:cubicBezTo>
                    <a:pt x="452840" y="275381"/>
                    <a:pt x="452840" y="275381"/>
                    <a:pt x="452836" y="275381"/>
                  </a:cubicBezTo>
                  <a:lnTo>
                    <a:pt x="24307" y="275381"/>
                  </a:lnTo>
                  <a:cubicBezTo>
                    <a:pt x="19991" y="275381"/>
                    <a:pt x="16491" y="278881"/>
                    <a:pt x="16491" y="283196"/>
                  </a:cubicBezTo>
                  <a:cubicBezTo>
                    <a:pt x="16491" y="283196"/>
                    <a:pt x="16491" y="283200"/>
                    <a:pt x="16491" y="283200"/>
                  </a:cubicBezTo>
                  <a:cubicBezTo>
                    <a:pt x="16487" y="287516"/>
                    <a:pt x="19983" y="291012"/>
                    <a:pt x="24299" y="291016"/>
                  </a:cubicBezTo>
                  <a:cubicBezTo>
                    <a:pt x="24303" y="291016"/>
                    <a:pt x="24303" y="291016"/>
                    <a:pt x="24307" y="291016"/>
                  </a:cubicBezTo>
                  <a:lnTo>
                    <a:pt x="452836" y="291016"/>
                  </a:lnTo>
                  <a:cubicBezTo>
                    <a:pt x="457151" y="291020"/>
                    <a:pt x="460651" y="287528"/>
                    <a:pt x="460655" y="283213"/>
                  </a:cubicBezTo>
                  <a:cubicBezTo>
                    <a:pt x="460655" y="283208"/>
                    <a:pt x="460655" y="283204"/>
                    <a:pt x="460655" y="283200"/>
                  </a:cubicBezTo>
                  <a:close/>
                  <a:moveTo>
                    <a:pt x="303064" y="344330"/>
                  </a:moveTo>
                  <a:cubicBezTo>
                    <a:pt x="303068" y="340015"/>
                    <a:pt x="299572" y="336519"/>
                    <a:pt x="295257" y="336515"/>
                  </a:cubicBezTo>
                  <a:cubicBezTo>
                    <a:pt x="295252" y="336515"/>
                    <a:pt x="295248" y="336515"/>
                    <a:pt x="295244" y="336515"/>
                  </a:cubicBezTo>
                  <a:lnTo>
                    <a:pt x="24307" y="336515"/>
                  </a:lnTo>
                  <a:cubicBezTo>
                    <a:pt x="19991" y="336511"/>
                    <a:pt x="16495" y="340006"/>
                    <a:pt x="16491" y="344322"/>
                  </a:cubicBezTo>
                  <a:cubicBezTo>
                    <a:pt x="16491" y="344326"/>
                    <a:pt x="16491" y="344326"/>
                    <a:pt x="16491" y="344330"/>
                  </a:cubicBezTo>
                  <a:cubicBezTo>
                    <a:pt x="16487" y="348646"/>
                    <a:pt x="19987" y="352146"/>
                    <a:pt x="24303" y="352150"/>
                  </a:cubicBezTo>
                  <a:cubicBezTo>
                    <a:pt x="24303" y="352150"/>
                    <a:pt x="24307" y="352150"/>
                    <a:pt x="24307" y="352150"/>
                  </a:cubicBezTo>
                  <a:lnTo>
                    <a:pt x="295244" y="352150"/>
                  </a:lnTo>
                  <a:cubicBezTo>
                    <a:pt x="299560" y="352154"/>
                    <a:pt x="303060" y="348654"/>
                    <a:pt x="303064" y="344338"/>
                  </a:cubicBezTo>
                  <a:cubicBezTo>
                    <a:pt x="303064" y="344334"/>
                    <a:pt x="303064" y="344334"/>
                    <a:pt x="303064" y="344330"/>
                  </a:cubicBezTo>
                  <a:close/>
                  <a:moveTo>
                    <a:pt x="422975" y="405448"/>
                  </a:moveTo>
                  <a:cubicBezTo>
                    <a:pt x="422980" y="401132"/>
                    <a:pt x="419480" y="397632"/>
                    <a:pt x="415164" y="397628"/>
                  </a:cubicBezTo>
                  <a:cubicBezTo>
                    <a:pt x="415160" y="397628"/>
                    <a:pt x="415160" y="397628"/>
                    <a:pt x="415156" y="397628"/>
                  </a:cubicBezTo>
                  <a:lnTo>
                    <a:pt x="24307" y="397628"/>
                  </a:lnTo>
                  <a:cubicBezTo>
                    <a:pt x="19991" y="397624"/>
                    <a:pt x="16495" y="401120"/>
                    <a:pt x="16491" y="405436"/>
                  </a:cubicBezTo>
                  <a:cubicBezTo>
                    <a:pt x="16491" y="405440"/>
                    <a:pt x="16491" y="405444"/>
                    <a:pt x="16491" y="405448"/>
                  </a:cubicBezTo>
                  <a:cubicBezTo>
                    <a:pt x="16487" y="409763"/>
                    <a:pt x="19983" y="413259"/>
                    <a:pt x="24299" y="413263"/>
                  </a:cubicBezTo>
                  <a:cubicBezTo>
                    <a:pt x="24303" y="413263"/>
                    <a:pt x="24303" y="413263"/>
                    <a:pt x="24307" y="413263"/>
                  </a:cubicBezTo>
                  <a:lnTo>
                    <a:pt x="415156" y="413263"/>
                  </a:lnTo>
                  <a:cubicBezTo>
                    <a:pt x="419471" y="413267"/>
                    <a:pt x="422971" y="409767"/>
                    <a:pt x="422975" y="405452"/>
                  </a:cubicBezTo>
                  <a:cubicBezTo>
                    <a:pt x="422975" y="405452"/>
                    <a:pt x="422975" y="405448"/>
                    <a:pt x="422975" y="405448"/>
                  </a:cubicBezTo>
                  <a:close/>
                  <a:moveTo>
                    <a:pt x="303064" y="466729"/>
                  </a:moveTo>
                  <a:cubicBezTo>
                    <a:pt x="303068" y="462414"/>
                    <a:pt x="299572" y="458918"/>
                    <a:pt x="295257" y="458914"/>
                  </a:cubicBezTo>
                  <a:cubicBezTo>
                    <a:pt x="295252" y="458914"/>
                    <a:pt x="295248" y="458914"/>
                    <a:pt x="295244" y="458914"/>
                  </a:cubicBezTo>
                  <a:lnTo>
                    <a:pt x="24307" y="458914"/>
                  </a:lnTo>
                  <a:cubicBezTo>
                    <a:pt x="19991" y="458910"/>
                    <a:pt x="16495" y="462406"/>
                    <a:pt x="16491" y="466721"/>
                  </a:cubicBezTo>
                  <a:cubicBezTo>
                    <a:pt x="16491" y="466725"/>
                    <a:pt x="16491" y="466725"/>
                    <a:pt x="16491" y="466729"/>
                  </a:cubicBezTo>
                  <a:cubicBezTo>
                    <a:pt x="16487" y="471045"/>
                    <a:pt x="19987" y="474545"/>
                    <a:pt x="24303" y="474549"/>
                  </a:cubicBezTo>
                  <a:cubicBezTo>
                    <a:pt x="24303" y="474549"/>
                    <a:pt x="24307" y="474549"/>
                    <a:pt x="24307" y="474549"/>
                  </a:cubicBezTo>
                  <a:lnTo>
                    <a:pt x="295244" y="474549"/>
                  </a:lnTo>
                  <a:cubicBezTo>
                    <a:pt x="299560" y="474553"/>
                    <a:pt x="303060" y="471053"/>
                    <a:pt x="303064" y="466738"/>
                  </a:cubicBezTo>
                  <a:cubicBezTo>
                    <a:pt x="303064" y="466734"/>
                    <a:pt x="303064" y="466734"/>
                    <a:pt x="303064" y="466729"/>
                  </a:cubicBezTo>
                  <a:close/>
                  <a:moveTo>
                    <a:pt x="510847" y="527859"/>
                  </a:moveTo>
                  <a:cubicBezTo>
                    <a:pt x="510851" y="523544"/>
                    <a:pt x="507355" y="520048"/>
                    <a:pt x="503039" y="520044"/>
                  </a:cubicBezTo>
                  <a:cubicBezTo>
                    <a:pt x="503035" y="520044"/>
                    <a:pt x="503031" y="520044"/>
                    <a:pt x="503027" y="520044"/>
                  </a:cubicBezTo>
                  <a:lnTo>
                    <a:pt x="24307" y="520044"/>
                  </a:lnTo>
                  <a:cubicBezTo>
                    <a:pt x="19991" y="520040"/>
                    <a:pt x="16495" y="523536"/>
                    <a:pt x="16491" y="527851"/>
                  </a:cubicBezTo>
                  <a:cubicBezTo>
                    <a:pt x="16491" y="527855"/>
                    <a:pt x="16491" y="527855"/>
                    <a:pt x="16491" y="527859"/>
                  </a:cubicBezTo>
                  <a:cubicBezTo>
                    <a:pt x="16487" y="532175"/>
                    <a:pt x="19979" y="535675"/>
                    <a:pt x="24295" y="535679"/>
                  </a:cubicBezTo>
                  <a:cubicBezTo>
                    <a:pt x="24299" y="535679"/>
                    <a:pt x="24303" y="535679"/>
                    <a:pt x="24307" y="535679"/>
                  </a:cubicBezTo>
                  <a:lnTo>
                    <a:pt x="503019" y="535679"/>
                  </a:lnTo>
                  <a:cubicBezTo>
                    <a:pt x="507334" y="535683"/>
                    <a:pt x="510834" y="532191"/>
                    <a:pt x="510838" y="527876"/>
                  </a:cubicBezTo>
                  <a:cubicBezTo>
                    <a:pt x="510838" y="527872"/>
                    <a:pt x="510838" y="527864"/>
                    <a:pt x="510838" y="527859"/>
                  </a:cubicBezTo>
                  <a:close/>
                  <a:moveTo>
                    <a:pt x="981571" y="221902"/>
                  </a:moveTo>
                  <a:cubicBezTo>
                    <a:pt x="981575" y="217587"/>
                    <a:pt x="978079" y="214091"/>
                    <a:pt x="973764" y="214087"/>
                  </a:cubicBezTo>
                  <a:cubicBezTo>
                    <a:pt x="973760" y="214087"/>
                    <a:pt x="973760" y="214087"/>
                    <a:pt x="973756" y="214087"/>
                  </a:cubicBezTo>
                  <a:lnTo>
                    <a:pt x="702818" y="214087"/>
                  </a:lnTo>
                  <a:cubicBezTo>
                    <a:pt x="698503" y="214083"/>
                    <a:pt x="695007" y="217579"/>
                    <a:pt x="695003" y="221894"/>
                  </a:cubicBezTo>
                  <a:cubicBezTo>
                    <a:pt x="695003" y="221898"/>
                    <a:pt x="695003" y="221898"/>
                    <a:pt x="695003" y="221902"/>
                  </a:cubicBezTo>
                  <a:cubicBezTo>
                    <a:pt x="694999" y="226218"/>
                    <a:pt x="698491" y="229718"/>
                    <a:pt x="702806" y="229722"/>
                  </a:cubicBezTo>
                  <a:cubicBezTo>
                    <a:pt x="702810" y="229722"/>
                    <a:pt x="702814" y="229722"/>
                    <a:pt x="702818" y="229722"/>
                  </a:cubicBezTo>
                  <a:lnTo>
                    <a:pt x="973756" y="229722"/>
                  </a:lnTo>
                  <a:cubicBezTo>
                    <a:pt x="978071" y="229726"/>
                    <a:pt x="981567" y="226230"/>
                    <a:pt x="981571" y="221915"/>
                  </a:cubicBezTo>
                  <a:cubicBezTo>
                    <a:pt x="981571" y="221910"/>
                    <a:pt x="981571" y="221906"/>
                    <a:pt x="981571" y="221902"/>
                  </a:cubicBezTo>
                  <a:close/>
                  <a:moveTo>
                    <a:pt x="1139162" y="283188"/>
                  </a:moveTo>
                  <a:cubicBezTo>
                    <a:pt x="1139166" y="278872"/>
                    <a:pt x="1135666" y="275373"/>
                    <a:pt x="1131351" y="275368"/>
                  </a:cubicBezTo>
                  <a:cubicBezTo>
                    <a:pt x="1131351" y="275368"/>
                    <a:pt x="1131347" y="275368"/>
                    <a:pt x="1131347" y="275368"/>
                  </a:cubicBezTo>
                  <a:lnTo>
                    <a:pt x="702818" y="275368"/>
                  </a:lnTo>
                  <a:cubicBezTo>
                    <a:pt x="698503" y="275368"/>
                    <a:pt x="695003" y="278868"/>
                    <a:pt x="695003" y="283184"/>
                  </a:cubicBezTo>
                  <a:cubicBezTo>
                    <a:pt x="695003" y="283184"/>
                    <a:pt x="695003" y="283188"/>
                    <a:pt x="695003" y="283188"/>
                  </a:cubicBezTo>
                  <a:cubicBezTo>
                    <a:pt x="694999" y="287503"/>
                    <a:pt x="698495" y="290999"/>
                    <a:pt x="702810" y="291003"/>
                  </a:cubicBezTo>
                  <a:cubicBezTo>
                    <a:pt x="702814" y="291003"/>
                    <a:pt x="702814" y="291003"/>
                    <a:pt x="702818" y="291003"/>
                  </a:cubicBezTo>
                  <a:lnTo>
                    <a:pt x="1131347" y="291003"/>
                  </a:lnTo>
                  <a:cubicBezTo>
                    <a:pt x="1135658" y="291008"/>
                    <a:pt x="1139158" y="287512"/>
                    <a:pt x="1139162" y="283200"/>
                  </a:cubicBezTo>
                  <a:close/>
                  <a:moveTo>
                    <a:pt x="981571" y="344318"/>
                  </a:moveTo>
                  <a:cubicBezTo>
                    <a:pt x="981575" y="340002"/>
                    <a:pt x="978079" y="336507"/>
                    <a:pt x="973764" y="336502"/>
                  </a:cubicBezTo>
                  <a:cubicBezTo>
                    <a:pt x="973760" y="336502"/>
                    <a:pt x="973760" y="336502"/>
                    <a:pt x="973756" y="336502"/>
                  </a:cubicBezTo>
                  <a:lnTo>
                    <a:pt x="702818" y="336502"/>
                  </a:lnTo>
                  <a:cubicBezTo>
                    <a:pt x="698503" y="336498"/>
                    <a:pt x="695007" y="339994"/>
                    <a:pt x="695003" y="344310"/>
                  </a:cubicBezTo>
                  <a:cubicBezTo>
                    <a:pt x="695003" y="344314"/>
                    <a:pt x="695003" y="344314"/>
                    <a:pt x="695003" y="344318"/>
                  </a:cubicBezTo>
                  <a:cubicBezTo>
                    <a:pt x="694999" y="348633"/>
                    <a:pt x="698499" y="352133"/>
                    <a:pt x="702814" y="352137"/>
                  </a:cubicBezTo>
                  <a:cubicBezTo>
                    <a:pt x="702814" y="352137"/>
                    <a:pt x="702818" y="352137"/>
                    <a:pt x="702818" y="352137"/>
                  </a:cubicBezTo>
                  <a:lnTo>
                    <a:pt x="973756" y="352137"/>
                  </a:lnTo>
                  <a:cubicBezTo>
                    <a:pt x="978067" y="352137"/>
                    <a:pt x="981567" y="348642"/>
                    <a:pt x="981571" y="344330"/>
                  </a:cubicBezTo>
                  <a:close/>
                  <a:moveTo>
                    <a:pt x="1101483" y="405436"/>
                  </a:moveTo>
                  <a:cubicBezTo>
                    <a:pt x="1101487" y="401120"/>
                    <a:pt x="1097995" y="397620"/>
                    <a:pt x="1093680" y="397616"/>
                  </a:cubicBezTo>
                  <a:cubicBezTo>
                    <a:pt x="1093676" y="397616"/>
                    <a:pt x="1093671" y="397616"/>
                    <a:pt x="1093667" y="397616"/>
                  </a:cubicBezTo>
                  <a:lnTo>
                    <a:pt x="702818" y="397616"/>
                  </a:lnTo>
                  <a:cubicBezTo>
                    <a:pt x="698503" y="397612"/>
                    <a:pt x="695007" y="401108"/>
                    <a:pt x="695003" y="405423"/>
                  </a:cubicBezTo>
                  <a:cubicBezTo>
                    <a:pt x="695003" y="405427"/>
                    <a:pt x="695003" y="405431"/>
                    <a:pt x="695003" y="405436"/>
                  </a:cubicBezTo>
                  <a:cubicBezTo>
                    <a:pt x="694999" y="409751"/>
                    <a:pt x="698495" y="413247"/>
                    <a:pt x="702810" y="413251"/>
                  </a:cubicBezTo>
                  <a:cubicBezTo>
                    <a:pt x="702814" y="413251"/>
                    <a:pt x="702814" y="413251"/>
                    <a:pt x="702818" y="413251"/>
                  </a:cubicBezTo>
                  <a:lnTo>
                    <a:pt x="1093667" y="413251"/>
                  </a:lnTo>
                  <a:cubicBezTo>
                    <a:pt x="1097979" y="413255"/>
                    <a:pt x="1101479" y="409759"/>
                    <a:pt x="1101483" y="405448"/>
                  </a:cubicBezTo>
                  <a:close/>
                  <a:moveTo>
                    <a:pt x="981571" y="466717"/>
                  </a:moveTo>
                  <a:cubicBezTo>
                    <a:pt x="981575" y="462402"/>
                    <a:pt x="978079" y="458906"/>
                    <a:pt x="973764" y="458902"/>
                  </a:cubicBezTo>
                  <a:cubicBezTo>
                    <a:pt x="973760" y="458902"/>
                    <a:pt x="973760" y="458902"/>
                    <a:pt x="973756" y="458902"/>
                  </a:cubicBezTo>
                  <a:lnTo>
                    <a:pt x="702818" y="458902"/>
                  </a:lnTo>
                  <a:cubicBezTo>
                    <a:pt x="698503" y="458898"/>
                    <a:pt x="695007" y="462393"/>
                    <a:pt x="695003" y="466709"/>
                  </a:cubicBezTo>
                  <a:cubicBezTo>
                    <a:pt x="695003" y="466713"/>
                    <a:pt x="695003" y="466713"/>
                    <a:pt x="695003" y="466717"/>
                  </a:cubicBezTo>
                  <a:cubicBezTo>
                    <a:pt x="694999" y="471033"/>
                    <a:pt x="698499" y="474533"/>
                    <a:pt x="702814" y="474537"/>
                  </a:cubicBezTo>
                  <a:cubicBezTo>
                    <a:pt x="702814" y="474537"/>
                    <a:pt x="702818" y="474537"/>
                    <a:pt x="702818" y="474537"/>
                  </a:cubicBezTo>
                  <a:lnTo>
                    <a:pt x="973756" y="474537"/>
                  </a:lnTo>
                  <a:cubicBezTo>
                    <a:pt x="978067" y="474537"/>
                    <a:pt x="981567" y="471041"/>
                    <a:pt x="981571" y="466729"/>
                  </a:cubicBezTo>
                  <a:close/>
                  <a:moveTo>
                    <a:pt x="1189354" y="527847"/>
                  </a:moveTo>
                  <a:cubicBezTo>
                    <a:pt x="1189354" y="523532"/>
                    <a:pt x="1185854" y="520032"/>
                    <a:pt x="1181539" y="520032"/>
                  </a:cubicBezTo>
                  <a:cubicBezTo>
                    <a:pt x="1181539" y="520032"/>
                    <a:pt x="1181535" y="520032"/>
                    <a:pt x="1181535" y="520032"/>
                  </a:cubicBezTo>
                  <a:lnTo>
                    <a:pt x="702818" y="520032"/>
                  </a:lnTo>
                  <a:cubicBezTo>
                    <a:pt x="698503" y="520028"/>
                    <a:pt x="695007" y="523523"/>
                    <a:pt x="695003" y="527839"/>
                  </a:cubicBezTo>
                  <a:cubicBezTo>
                    <a:pt x="695003" y="527843"/>
                    <a:pt x="695003" y="527843"/>
                    <a:pt x="695003" y="527847"/>
                  </a:cubicBezTo>
                  <a:cubicBezTo>
                    <a:pt x="694999" y="532163"/>
                    <a:pt x="698491" y="535663"/>
                    <a:pt x="702806" y="535667"/>
                  </a:cubicBezTo>
                  <a:cubicBezTo>
                    <a:pt x="702810" y="535667"/>
                    <a:pt x="702814" y="535667"/>
                    <a:pt x="702818" y="535667"/>
                  </a:cubicBezTo>
                  <a:lnTo>
                    <a:pt x="1181530" y="535667"/>
                  </a:lnTo>
                  <a:cubicBezTo>
                    <a:pt x="1185846" y="535671"/>
                    <a:pt x="1189346" y="532175"/>
                    <a:pt x="1189350" y="527859"/>
                  </a:cubicBezTo>
                  <a:close/>
                  <a:moveTo>
                    <a:pt x="1660083" y="221902"/>
                  </a:moveTo>
                  <a:cubicBezTo>
                    <a:pt x="1660087" y="217587"/>
                    <a:pt x="1656591" y="214091"/>
                    <a:pt x="1652275" y="214087"/>
                  </a:cubicBezTo>
                  <a:cubicBezTo>
                    <a:pt x="1652271" y="214087"/>
                    <a:pt x="1652271" y="214087"/>
                    <a:pt x="1652267" y="214087"/>
                  </a:cubicBezTo>
                  <a:lnTo>
                    <a:pt x="1381338" y="214087"/>
                  </a:lnTo>
                  <a:cubicBezTo>
                    <a:pt x="1377023" y="214083"/>
                    <a:pt x="1373523" y="217574"/>
                    <a:pt x="1373518" y="221890"/>
                  </a:cubicBezTo>
                  <a:cubicBezTo>
                    <a:pt x="1373518" y="221894"/>
                    <a:pt x="1373518" y="221898"/>
                    <a:pt x="1373518" y="221902"/>
                  </a:cubicBezTo>
                  <a:cubicBezTo>
                    <a:pt x="1373514" y="226218"/>
                    <a:pt x="1377006" y="229718"/>
                    <a:pt x="1381322" y="229722"/>
                  </a:cubicBezTo>
                  <a:cubicBezTo>
                    <a:pt x="1381326" y="229722"/>
                    <a:pt x="1381334" y="229722"/>
                    <a:pt x="1381338" y="229722"/>
                  </a:cubicBezTo>
                  <a:lnTo>
                    <a:pt x="1652267" y="229722"/>
                  </a:lnTo>
                  <a:cubicBezTo>
                    <a:pt x="1656583" y="229726"/>
                    <a:pt x="1660079" y="226230"/>
                    <a:pt x="1660083" y="221915"/>
                  </a:cubicBezTo>
                  <a:cubicBezTo>
                    <a:pt x="1660083" y="221910"/>
                    <a:pt x="1660083" y="221906"/>
                    <a:pt x="1660083" y="221902"/>
                  </a:cubicBezTo>
                  <a:close/>
                  <a:moveTo>
                    <a:pt x="1817522" y="283188"/>
                  </a:moveTo>
                  <a:cubicBezTo>
                    <a:pt x="1817526" y="278872"/>
                    <a:pt x="1814026" y="275373"/>
                    <a:pt x="1809711" y="275368"/>
                  </a:cubicBezTo>
                  <a:cubicBezTo>
                    <a:pt x="1809707" y="275368"/>
                    <a:pt x="1809707" y="275368"/>
                    <a:pt x="1809703" y="275368"/>
                  </a:cubicBezTo>
                  <a:lnTo>
                    <a:pt x="1381338" y="275368"/>
                  </a:lnTo>
                  <a:cubicBezTo>
                    <a:pt x="1377023" y="275364"/>
                    <a:pt x="1373523" y="278864"/>
                    <a:pt x="1373518" y="283180"/>
                  </a:cubicBezTo>
                  <a:cubicBezTo>
                    <a:pt x="1373518" y="283184"/>
                    <a:pt x="1373518" y="283184"/>
                    <a:pt x="1373518" y="283188"/>
                  </a:cubicBezTo>
                  <a:cubicBezTo>
                    <a:pt x="1373514" y="287503"/>
                    <a:pt x="1377010" y="290999"/>
                    <a:pt x="1381326" y="291003"/>
                  </a:cubicBezTo>
                  <a:cubicBezTo>
                    <a:pt x="1381330" y="291003"/>
                    <a:pt x="1381334" y="291003"/>
                    <a:pt x="1381338" y="291003"/>
                  </a:cubicBezTo>
                  <a:lnTo>
                    <a:pt x="1809703" y="291003"/>
                  </a:lnTo>
                  <a:cubicBezTo>
                    <a:pt x="1814018" y="291008"/>
                    <a:pt x="1817518" y="287516"/>
                    <a:pt x="1817522" y="283200"/>
                  </a:cubicBezTo>
                  <a:close/>
                  <a:moveTo>
                    <a:pt x="1660083" y="344318"/>
                  </a:moveTo>
                  <a:cubicBezTo>
                    <a:pt x="1660087" y="340002"/>
                    <a:pt x="1656591" y="336507"/>
                    <a:pt x="1652275" y="336502"/>
                  </a:cubicBezTo>
                  <a:cubicBezTo>
                    <a:pt x="1652271" y="336502"/>
                    <a:pt x="1652271" y="336502"/>
                    <a:pt x="1652267" y="336502"/>
                  </a:cubicBezTo>
                  <a:lnTo>
                    <a:pt x="1381338" y="336502"/>
                  </a:lnTo>
                  <a:cubicBezTo>
                    <a:pt x="1377023" y="336498"/>
                    <a:pt x="1373523" y="339990"/>
                    <a:pt x="1373518" y="344306"/>
                  </a:cubicBezTo>
                  <a:cubicBezTo>
                    <a:pt x="1373518" y="344310"/>
                    <a:pt x="1373518" y="344314"/>
                    <a:pt x="1373518" y="344318"/>
                  </a:cubicBezTo>
                  <a:cubicBezTo>
                    <a:pt x="1373514" y="348633"/>
                    <a:pt x="1377014" y="352133"/>
                    <a:pt x="1381330" y="352137"/>
                  </a:cubicBezTo>
                  <a:cubicBezTo>
                    <a:pt x="1381334" y="352137"/>
                    <a:pt x="1381334" y="352137"/>
                    <a:pt x="1381338" y="352137"/>
                  </a:cubicBezTo>
                  <a:lnTo>
                    <a:pt x="1652267" y="352137"/>
                  </a:lnTo>
                  <a:cubicBezTo>
                    <a:pt x="1656579" y="352137"/>
                    <a:pt x="1660079" y="348642"/>
                    <a:pt x="1660083" y="344330"/>
                  </a:cubicBezTo>
                  <a:close/>
                  <a:moveTo>
                    <a:pt x="1779843" y="405436"/>
                  </a:moveTo>
                  <a:cubicBezTo>
                    <a:pt x="1779847" y="401120"/>
                    <a:pt x="1776355" y="397620"/>
                    <a:pt x="1772039" y="397616"/>
                  </a:cubicBezTo>
                  <a:cubicBezTo>
                    <a:pt x="1772035" y="397616"/>
                    <a:pt x="1772027" y="397616"/>
                    <a:pt x="1772023" y="397616"/>
                  </a:cubicBezTo>
                  <a:lnTo>
                    <a:pt x="1381338" y="397616"/>
                  </a:lnTo>
                  <a:cubicBezTo>
                    <a:pt x="1377023" y="397612"/>
                    <a:pt x="1373523" y="401104"/>
                    <a:pt x="1373518" y="405419"/>
                  </a:cubicBezTo>
                  <a:cubicBezTo>
                    <a:pt x="1373518" y="405423"/>
                    <a:pt x="1373518" y="405431"/>
                    <a:pt x="1373518" y="405436"/>
                  </a:cubicBezTo>
                  <a:cubicBezTo>
                    <a:pt x="1373514" y="409751"/>
                    <a:pt x="1377010" y="413247"/>
                    <a:pt x="1381326" y="413251"/>
                  </a:cubicBezTo>
                  <a:cubicBezTo>
                    <a:pt x="1381330" y="413251"/>
                    <a:pt x="1381334" y="413251"/>
                    <a:pt x="1381338" y="413251"/>
                  </a:cubicBezTo>
                  <a:lnTo>
                    <a:pt x="1772023" y="413251"/>
                  </a:lnTo>
                  <a:cubicBezTo>
                    <a:pt x="1776339" y="413255"/>
                    <a:pt x="1779838" y="409763"/>
                    <a:pt x="1779843" y="405448"/>
                  </a:cubicBezTo>
                  <a:close/>
                  <a:moveTo>
                    <a:pt x="1660083" y="466717"/>
                  </a:moveTo>
                  <a:cubicBezTo>
                    <a:pt x="1660087" y="462402"/>
                    <a:pt x="1656591" y="458906"/>
                    <a:pt x="1652275" y="458902"/>
                  </a:cubicBezTo>
                  <a:cubicBezTo>
                    <a:pt x="1652271" y="458902"/>
                    <a:pt x="1652271" y="458902"/>
                    <a:pt x="1652267" y="458902"/>
                  </a:cubicBezTo>
                  <a:lnTo>
                    <a:pt x="1381338" y="458902"/>
                  </a:lnTo>
                  <a:cubicBezTo>
                    <a:pt x="1377023" y="458898"/>
                    <a:pt x="1373523" y="462389"/>
                    <a:pt x="1373518" y="466705"/>
                  </a:cubicBezTo>
                  <a:cubicBezTo>
                    <a:pt x="1373518" y="466709"/>
                    <a:pt x="1373518" y="466713"/>
                    <a:pt x="1373518" y="466717"/>
                  </a:cubicBezTo>
                  <a:cubicBezTo>
                    <a:pt x="1373514" y="471033"/>
                    <a:pt x="1377014" y="474533"/>
                    <a:pt x="1381330" y="474537"/>
                  </a:cubicBezTo>
                  <a:cubicBezTo>
                    <a:pt x="1381334" y="474537"/>
                    <a:pt x="1381334" y="474537"/>
                    <a:pt x="1381338" y="474537"/>
                  </a:cubicBezTo>
                  <a:lnTo>
                    <a:pt x="1652267" y="474537"/>
                  </a:lnTo>
                  <a:cubicBezTo>
                    <a:pt x="1656579" y="474537"/>
                    <a:pt x="1660079" y="471041"/>
                    <a:pt x="1660083" y="466729"/>
                  </a:cubicBezTo>
                  <a:close/>
                  <a:moveTo>
                    <a:pt x="1867865" y="527847"/>
                  </a:moveTo>
                  <a:cubicBezTo>
                    <a:pt x="1867870" y="523532"/>
                    <a:pt x="1864374" y="520036"/>
                    <a:pt x="1860058" y="520032"/>
                  </a:cubicBezTo>
                  <a:cubicBezTo>
                    <a:pt x="1860054" y="520032"/>
                    <a:pt x="1860054" y="520032"/>
                    <a:pt x="1860050" y="520032"/>
                  </a:cubicBezTo>
                  <a:lnTo>
                    <a:pt x="1381338" y="520032"/>
                  </a:lnTo>
                  <a:cubicBezTo>
                    <a:pt x="1377023" y="520028"/>
                    <a:pt x="1373523" y="523519"/>
                    <a:pt x="1373518" y="527835"/>
                  </a:cubicBezTo>
                  <a:cubicBezTo>
                    <a:pt x="1373518" y="527839"/>
                    <a:pt x="1373518" y="527843"/>
                    <a:pt x="1373518" y="527847"/>
                  </a:cubicBezTo>
                  <a:cubicBezTo>
                    <a:pt x="1373514" y="532163"/>
                    <a:pt x="1377006" y="535663"/>
                    <a:pt x="1381322" y="535667"/>
                  </a:cubicBezTo>
                  <a:cubicBezTo>
                    <a:pt x="1381326" y="535667"/>
                    <a:pt x="1381334" y="535667"/>
                    <a:pt x="1381338" y="535667"/>
                  </a:cubicBezTo>
                  <a:lnTo>
                    <a:pt x="1860042" y="535667"/>
                  </a:lnTo>
                  <a:cubicBezTo>
                    <a:pt x="1864357" y="535671"/>
                    <a:pt x="1867853" y="532175"/>
                    <a:pt x="1867857" y="527859"/>
                  </a:cubicBezTo>
                  <a:close/>
                  <a:moveTo>
                    <a:pt x="6963" y="125748"/>
                  </a:moveTo>
                  <a:lnTo>
                    <a:pt x="531326" y="125748"/>
                  </a:lnTo>
                  <a:lnTo>
                    <a:pt x="531326" y="20832"/>
                  </a:lnTo>
                  <a:lnTo>
                    <a:pt x="6955" y="20832"/>
                  </a:lnTo>
                  <a:close/>
                  <a:moveTo>
                    <a:pt x="697359" y="125748"/>
                  </a:moveTo>
                  <a:lnTo>
                    <a:pt x="1221718" y="125748"/>
                  </a:lnTo>
                  <a:lnTo>
                    <a:pt x="1221718" y="20832"/>
                  </a:lnTo>
                  <a:lnTo>
                    <a:pt x="697351" y="20832"/>
                  </a:lnTo>
                  <a:close/>
                  <a:moveTo>
                    <a:pt x="1387752" y="125748"/>
                  </a:moveTo>
                  <a:lnTo>
                    <a:pt x="1912115" y="125748"/>
                  </a:lnTo>
                  <a:lnTo>
                    <a:pt x="1912115" y="20832"/>
                  </a:lnTo>
                  <a:lnTo>
                    <a:pt x="1387760" y="20832"/>
                  </a:lnTo>
                  <a:close/>
                  <a:moveTo>
                    <a:pt x="620902" y="545527"/>
                  </a:moveTo>
                  <a:lnTo>
                    <a:pt x="620902" y="14767"/>
                  </a:lnTo>
                  <a:cubicBezTo>
                    <a:pt x="620906" y="10451"/>
                    <a:pt x="617410" y="6956"/>
                    <a:pt x="613095" y="6952"/>
                  </a:cubicBezTo>
                  <a:cubicBezTo>
                    <a:pt x="613091" y="6952"/>
                    <a:pt x="613086" y="6952"/>
                    <a:pt x="613082" y="6952"/>
                  </a:cubicBezTo>
                  <a:cubicBezTo>
                    <a:pt x="608767" y="6947"/>
                    <a:pt x="605271" y="10443"/>
                    <a:pt x="605267" y="14759"/>
                  </a:cubicBezTo>
                  <a:cubicBezTo>
                    <a:pt x="605267" y="14763"/>
                    <a:pt x="605267" y="14763"/>
                    <a:pt x="605267" y="14767"/>
                  </a:cubicBezTo>
                  <a:lnTo>
                    <a:pt x="605267" y="545527"/>
                  </a:lnTo>
                  <a:cubicBezTo>
                    <a:pt x="605263" y="549843"/>
                    <a:pt x="608759" y="553339"/>
                    <a:pt x="613074" y="553343"/>
                  </a:cubicBezTo>
                  <a:cubicBezTo>
                    <a:pt x="613078" y="553343"/>
                    <a:pt x="613078" y="553343"/>
                    <a:pt x="613082" y="553343"/>
                  </a:cubicBezTo>
                  <a:cubicBezTo>
                    <a:pt x="617398" y="553347"/>
                    <a:pt x="620898" y="549855"/>
                    <a:pt x="620902" y="545539"/>
                  </a:cubicBezTo>
                  <a:cubicBezTo>
                    <a:pt x="620902" y="545535"/>
                    <a:pt x="620902" y="545531"/>
                    <a:pt x="620902" y="545527"/>
                  </a:cubicBezTo>
                  <a:close/>
                  <a:moveTo>
                    <a:pt x="1305663" y="545527"/>
                  </a:moveTo>
                  <a:lnTo>
                    <a:pt x="1305663" y="14767"/>
                  </a:lnTo>
                  <a:cubicBezTo>
                    <a:pt x="1305667" y="10451"/>
                    <a:pt x="1302171" y="6956"/>
                    <a:pt x="1297856" y="6952"/>
                  </a:cubicBezTo>
                  <a:cubicBezTo>
                    <a:pt x="1297852" y="6952"/>
                    <a:pt x="1297852" y="6952"/>
                    <a:pt x="1297848" y="6952"/>
                  </a:cubicBezTo>
                  <a:cubicBezTo>
                    <a:pt x="1293532" y="6947"/>
                    <a:pt x="1290032" y="10439"/>
                    <a:pt x="1290028" y="14755"/>
                  </a:cubicBezTo>
                  <a:cubicBezTo>
                    <a:pt x="1290028" y="14759"/>
                    <a:pt x="1290028" y="14763"/>
                    <a:pt x="1290028" y="14767"/>
                  </a:cubicBezTo>
                  <a:lnTo>
                    <a:pt x="1290028" y="545527"/>
                  </a:lnTo>
                  <a:cubicBezTo>
                    <a:pt x="1290024" y="549843"/>
                    <a:pt x="1293520" y="553339"/>
                    <a:pt x="1297836" y="553343"/>
                  </a:cubicBezTo>
                  <a:cubicBezTo>
                    <a:pt x="1297840" y="553343"/>
                    <a:pt x="1297844" y="553343"/>
                    <a:pt x="1297848" y="553343"/>
                  </a:cubicBezTo>
                  <a:cubicBezTo>
                    <a:pt x="1302163" y="553347"/>
                    <a:pt x="1305659" y="549851"/>
                    <a:pt x="1305663" y="545535"/>
                  </a:cubicBezTo>
                  <a:cubicBezTo>
                    <a:pt x="1305663" y="545531"/>
                    <a:pt x="1305663" y="545531"/>
                    <a:pt x="1305663" y="5455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4"/>
            <p:cNvSpPr/>
            <p:nvPr/>
          </p:nvSpPr>
          <p:spPr>
            <a:xfrm>
              <a:off x="5356612" y="2875244"/>
              <a:ext cx="142586" cy="142520"/>
            </a:xfrm>
            <a:custGeom>
              <a:avLst/>
              <a:gdLst/>
              <a:ahLst/>
              <a:cxnLst/>
              <a:rect l="l" t="t" r="r" b="b"/>
              <a:pathLst>
                <a:path w="238637" h="238528" extrusionOk="0">
                  <a:moveTo>
                    <a:pt x="126233" y="126229"/>
                  </a:moveTo>
                  <a:lnTo>
                    <a:pt x="239735" y="89344"/>
                  </a:lnTo>
                  <a:cubicBezTo>
                    <a:pt x="260070" y="152007"/>
                    <a:pt x="225755" y="219292"/>
                    <a:pt x="163097" y="239624"/>
                  </a:cubicBezTo>
                  <a:cubicBezTo>
                    <a:pt x="100438" y="259955"/>
                    <a:pt x="33153" y="225645"/>
                    <a:pt x="12817" y="162986"/>
                  </a:cubicBezTo>
                  <a:cubicBezTo>
                    <a:pt x="-7519" y="100327"/>
                    <a:pt x="26751" y="33128"/>
                    <a:pt x="89344" y="12743"/>
                  </a:cubicBezTo>
                  <a:cubicBezTo>
                    <a:pt x="101237" y="8796"/>
                    <a:pt x="113700" y="6842"/>
                    <a:pt x="126229" y="69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4"/>
            <p:cNvSpPr/>
            <p:nvPr/>
          </p:nvSpPr>
          <p:spPr>
            <a:xfrm>
              <a:off x="5427844" y="2875232"/>
              <a:ext cx="67817" cy="71280"/>
            </a:xfrm>
            <a:custGeom>
              <a:avLst/>
              <a:gdLst/>
              <a:ahLst/>
              <a:cxnLst/>
              <a:rect l="l" t="t" r="r" b="b"/>
              <a:pathLst>
                <a:path w="113501" h="119297" extrusionOk="0">
                  <a:moveTo>
                    <a:pt x="6955" y="126249"/>
                  </a:moveTo>
                  <a:lnTo>
                    <a:pt x="6955" y="6960"/>
                  </a:lnTo>
                  <a:cubicBezTo>
                    <a:pt x="58835" y="6325"/>
                    <a:pt x="104977" y="39816"/>
                    <a:pt x="120457" y="893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4"/>
            <p:cNvSpPr/>
            <p:nvPr/>
          </p:nvSpPr>
          <p:spPr>
            <a:xfrm>
              <a:off x="5354301" y="2872907"/>
              <a:ext cx="147197" cy="147180"/>
            </a:xfrm>
            <a:custGeom>
              <a:avLst/>
              <a:gdLst/>
              <a:ahLst/>
              <a:cxnLst/>
              <a:rect l="l" t="t" r="r" b="b"/>
              <a:pathLst>
                <a:path w="246354" h="246327" extrusionOk="0">
                  <a:moveTo>
                    <a:pt x="248341" y="95814"/>
                  </a:moveTo>
                  <a:lnTo>
                    <a:pt x="248484" y="95765"/>
                  </a:lnTo>
                  <a:lnTo>
                    <a:pt x="247333" y="92077"/>
                  </a:lnTo>
                  <a:lnTo>
                    <a:pt x="247333" y="92052"/>
                  </a:lnTo>
                  <a:lnTo>
                    <a:pt x="246128" y="88327"/>
                  </a:lnTo>
                  <a:lnTo>
                    <a:pt x="245858" y="88413"/>
                  </a:lnTo>
                  <a:cubicBezTo>
                    <a:pt x="229263" y="40955"/>
                    <a:pt x="184297" y="8218"/>
                    <a:pt x="134023" y="7140"/>
                  </a:cubicBezTo>
                  <a:lnTo>
                    <a:pt x="134023" y="6980"/>
                  </a:lnTo>
                  <a:lnTo>
                    <a:pt x="131851" y="6980"/>
                  </a:lnTo>
                  <a:cubicBezTo>
                    <a:pt x="131733" y="6980"/>
                    <a:pt x="131626" y="6952"/>
                    <a:pt x="131507" y="6952"/>
                  </a:cubicBezTo>
                  <a:lnTo>
                    <a:pt x="130073" y="6952"/>
                  </a:lnTo>
                  <a:lnTo>
                    <a:pt x="126208" y="7001"/>
                  </a:lnTo>
                  <a:lnTo>
                    <a:pt x="126208" y="7111"/>
                  </a:lnTo>
                  <a:cubicBezTo>
                    <a:pt x="114733" y="7501"/>
                    <a:pt x="103057" y="9279"/>
                    <a:pt x="92008" y="12939"/>
                  </a:cubicBezTo>
                  <a:cubicBezTo>
                    <a:pt x="27489" y="33947"/>
                    <a:pt x="-7970" y="103552"/>
                    <a:pt x="12977" y="168104"/>
                  </a:cubicBezTo>
                  <a:cubicBezTo>
                    <a:pt x="29866" y="220132"/>
                    <a:pt x="78283" y="253279"/>
                    <a:pt x="130237" y="253279"/>
                  </a:cubicBezTo>
                  <a:cubicBezTo>
                    <a:pt x="143122" y="253275"/>
                    <a:pt x="155925" y="251242"/>
                    <a:pt x="168179" y="247262"/>
                  </a:cubicBezTo>
                  <a:cubicBezTo>
                    <a:pt x="199301" y="237250"/>
                    <a:pt x="225124" y="215206"/>
                    <a:pt x="239899" y="186042"/>
                  </a:cubicBezTo>
                  <a:cubicBezTo>
                    <a:pt x="254238" y="157883"/>
                    <a:pt x="257120" y="126015"/>
                    <a:pt x="248341" y="95814"/>
                  </a:cubicBezTo>
                  <a:close/>
                  <a:moveTo>
                    <a:pt x="238653" y="90741"/>
                  </a:moveTo>
                  <a:lnTo>
                    <a:pt x="134007" y="124757"/>
                  </a:lnTo>
                  <a:lnTo>
                    <a:pt x="134007" y="14775"/>
                  </a:lnTo>
                  <a:cubicBezTo>
                    <a:pt x="180949" y="15841"/>
                    <a:pt x="223116" y="46451"/>
                    <a:pt x="238653" y="90741"/>
                  </a:cubicBezTo>
                  <a:close/>
                  <a:moveTo>
                    <a:pt x="232915" y="182485"/>
                  </a:moveTo>
                  <a:cubicBezTo>
                    <a:pt x="219075" y="209796"/>
                    <a:pt x="194891" y="230439"/>
                    <a:pt x="165744" y="239816"/>
                  </a:cubicBezTo>
                  <a:cubicBezTo>
                    <a:pt x="136651" y="249348"/>
                    <a:pt x="104950" y="246840"/>
                    <a:pt x="77717" y="232849"/>
                  </a:cubicBezTo>
                  <a:cubicBezTo>
                    <a:pt x="50402" y="219017"/>
                    <a:pt x="29759" y="194833"/>
                    <a:pt x="20390" y="165686"/>
                  </a:cubicBezTo>
                  <a:cubicBezTo>
                    <a:pt x="768" y="105228"/>
                    <a:pt x="33976" y="40033"/>
                    <a:pt x="94430" y="20353"/>
                  </a:cubicBezTo>
                  <a:cubicBezTo>
                    <a:pt x="104684" y="16955"/>
                    <a:pt x="115384" y="15082"/>
                    <a:pt x="126184" y="14796"/>
                  </a:cubicBezTo>
                  <a:lnTo>
                    <a:pt x="126184" y="135510"/>
                  </a:lnTo>
                  <a:lnTo>
                    <a:pt x="241017" y="98196"/>
                  </a:lnTo>
                  <a:cubicBezTo>
                    <a:pt x="249185" y="126293"/>
                    <a:pt x="246288" y="156453"/>
                    <a:pt x="232923" y="182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4"/>
            <p:cNvSpPr/>
            <p:nvPr/>
          </p:nvSpPr>
          <p:spPr>
            <a:xfrm>
              <a:off x="6042856" y="2875254"/>
              <a:ext cx="142587" cy="142539"/>
            </a:xfrm>
            <a:custGeom>
              <a:avLst/>
              <a:gdLst/>
              <a:ahLst/>
              <a:cxnLst/>
              <a:rect l="l" t="t" r="r" b="b"/>
              <a:pathLst>
                <a:path w="238639" h="238559" extrusionOk="0">
                  <a:moveTo>
                    <a:pt x="126221" y="126212"/>
                  </a:moveTo>
                  <a:lnTo>
                    <a:pt x="239723" y="89328"/>
                  </a:lnTo>
                  <a:cubicBezTo>
                    <a:pt x="260083" y="151982"/>
                    <a:pt x="225789" y="219280"/>
                    <a:pt x="163138" y="239640"/>
                  </a:cubicBezTo>
                  <a:cubicBezTo>
                    <a:pt x="100488" y="260001"/>
                    <a:pt x="33186" y="225706"/>
                    <a:pt x="12826" y="163056"/>
                  </a:cubicBezTo>
                  <a:cubicBezTo>
                    <a:pt x="-7534" y="100405"/>
                    <a:pt x="26760" y="33103"/>
                    <a:pt x="89410" y="12743"/>
                  </a:cubicBezTo>
                  <a:lnTo>
                    <a:pt x="89480" y="12743"/>
                  </a:lnTo>
                  <a:cubicBezTo>
                    <a:pt x="101324" y="8796"/>
                    <a:pt x="113738" y="6842"/>
                    <a:pt x="126221" y="69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4"/>
            <p:cNvSpPr/>
            <p:nvPr/>
          </p:nvSpPr>
          <p:spPr>
            <a:xfrm>
              <a:off x="6114082" y="2875231"/>
              <a:ext cx="67817" cy="71281"/>
            </a:xfrm>
            <a:custGeom>
              <a:avLst/>
              <a:gdLst/>
              <a:ahLst/>
              <a:cxnLst/>
              <a:rect l="l" t="t" r="r" b="b"/>
              <a:pathLst>
                <a:path w="113501" h="119298" extrusionOk="0">
                  <a:moveTo>
                    <a:pt x="6955" y="126250"/>
                  </a:moveTo>
                  <a:lnTo>
                    <a:pt x="6955" y="6962"/>
                  </a:lnTo>
                  <a:cubicBezTo>
                    <a:pt x="58851" y="6277"/>
                    <a:pt x="105022" y="39785"/>
                    <a:pt x="120457" y="893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4"/>
            <p:cNvSpPr/>
            <p:nvPr/>
          </p:nvSpPr>
          <p:spPr>
            <a:xfrm>
              <a:off x="6040500" y="2872905"/>
              <a:ext cx="147188" cy="147241"/>
            </a:xfrm>
            <a:custGeom>
              <a:avLst/>
              <a:gdLst/>
              <a:ahLst/>
              <a:cxnLst/>
              <a:rect l="l" t="t" r="r" b="b"/>
              <a:pathLst>
                <a:path w="246340" h="246429" extrusionOk="0">
                  <a:moveTo>
                    <a:pt x="248399" y="95819"/>
                  </a:moveTo>
                  <a:lnTo>
                    <a:pt x="248542" y="95769"/>
                  </a:lnTo>
                  <a:lnTo>
                    <a:pt x="247398" y="92081"/>
                  </a:lnTo>
                  <a:lnTo>
                    <a:pt x="247398" y="92052"/>
                  </a:lnTo>
                  <a:lnTo>
                    <a:pt x="247398" y="92052"/>
                  </a:lnTo>
                  <a:lnTo>
                    <a:pt x="246169" y="88327"/>
                  </a:lnTo>
                  <a:lnTo>
                    <a:pt x="245903" y="88413"/>
                  </a:lnTo>
                  <a:cubicBezTo>
                    <a:pt x="229337" y="40873"/>
                    <a:pt x="184371" y="8148"/>
                    <a:pt x="134069" y="7132"/>
                  </a:cubicBezTo>
                  <a:lnTo>
                    <a:pt x="134069" y="6980"/>
                  </a:lnTo>
                  <a:lnTo>
                    <a:pt x="132048" y="6980"/>
                  </a:lnTo>
                  <a:cubicBezTo>
                    <a:pt x="131921" y="6980"/>
                    <a:pt x="131807" y="6952"/>
                    <a:pt x="131688" y="6952"/>
                  </a:cubicBezTo>
                  <a:cubicBezTo>
                    <a:pt x="131159" y="6952"/>
                    <a:pt x="130634" y="6952"/>
                    <a:pt x="130106" y="6952"/>
                  </a:cubicBezTo>
                  <a:lnTo>
                    <a:pt x="126249" y="7001"/>
                  </a:lnTo>
                  <a:lnTo>
                    <a:pt x="126249" y="7255"/>
                  </a:lnTo>
                  <a:cubicBezTo>
                    <a:pt x="114622" y="7624"/>
                    <a:pt x="103209" y="9279"/>
                    <a:pt x="92180" y="12939"/>
                  </a:cubicBezTo>
                  <a:lnTo>
                    <a:pt x="91668" y="13123"/>
                  </a:lnTo>
                  <a:cubicBezTo>
                    <a:pt x="60759" y="23205"/>
                    <a:pt x="35132" y="45176"/>
                    <a:pt x="20448" y="74188"/>
                  </a:cubicBezTo>
                  <a:cubicBezTo>
                    <a:pt x="5526" y="103278"/>
                    <a:pt x="2862" y="137125"/>
                    <a:pt x="13046" y="168190"/>
                  </a:cubicBezTo>
                  <a:cubicBezTo>
                    <a:pt x="23063" y="199312"/>
                    <a:pt x="45116" y="225128"/>
                    <a:pt x="74287" y="239885"/>
                  </a:cubicBezTo>
                  <a:cubicBezTo>
                    <a:pt x="91553" y="248738"/>
                    <a:pt x="110676" y="253361"/>
                    <a:pt x="130077" y="253381"/>
                  </a:cubicBezTo>
                  <a:cubicBezTo>
                    <a:pt x="143052" y="253369"/>
                    <a:pt x="155945" y="251307"/>
                    <a:pt x="168281" y="247275"/>
                  </a:cubicBezTo>
                  <a:cubicBezTo>
                    <a:pt x="231649" y="226685"/>
                    <a:pt x="266849" y="159334"/>
                    <a:pt x="248399" y="95819"/>
                  </a:cubicBezTo>
                  <a:close/>
                  <a:moveTo>
                    <a:pt x="238722" y="90745"/>
                  </a:moveTo>
                  <a:lnTo>
                    <a:pt x="134077" y="124761"/>
                  </a:lnTo>
                  <a:lnTo>
                    <a:pt x="134077" y="14779"/>
                  </a:lnTo>
                  <a:cubicBezTo>
                    <a:pt x="181043" y="15787"/>
                    <a:pt x="223210" y="46393"/>
                    <a:pt x="238735" y="90745"/>
                  </a:cubicBezTo>
                  <a:close/>
                  <a:moveTo>
                    <a:pt x="165880" y="239853"/>
                  </a:moveTo>
                  <a:cubicBezTo>
                    <a:pt x="136786" y="249389"/>
                    <a:pt x="105086" y="246894"/>
                    <a:pt x="77844" y="232918"/>
                  </a:cubicBezTo>
                  <a:cubicBezTo>
                    <a:pt x="50525" y="219095"/>
                    <a:pt x="29874" y="194915"/>
                    <a:pt x="20493" y="165772"/>
                  </a:cubicBezTo>
                  <a:cubicBezTo>
                    <a:pt x="10948" y="136683"/>
                    <a:pt x="13440" y="104982"/>
                    <a:pt x="27415" y="77741"/>
                  </a:cubicBezTo>
                  <a:cubicBezTo>
                    <a:pt x="41234" y="50418"/>
                    <a:pt x="65414" y="29754"/>
                    <a:pt x="94561" y="20365"/>
                  </a:cubicBezTo>
                  <a:lnTo>
                    <a:pt x="95106" y="20181"/>
                  </a:lnTo>
                  <a:cubicBezTo>
                    <a:pt x="105172" y="16886"/>
                    <a:pt x="115663" y="15066"/>
                    <a:pt x="126253" y="14775"/>
                  </a:cubicBezTo>
                  <a:lnTo>
                    <a:pt x="126253" y="135515"/>
                  </a:lnTo>
                  <a:lnTo>
                    <a:pt x="241087" y="98200"/>
                  </a:lnTo>
                  <a:cubicBezTo>
                    <a:pt x="258230" y="157621"/>
                    <a:pt x="225141" y="220583"/>
                    <a:pt x="165880" y="2398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4"/>
            <p:cNvSpPr/>
            <p:nvPr/>
          </p:nvSpPr>
          <p:spPr>
            <a:xfrm>
              <a:off x="5585539" y="2875247"/>
              <a:ext cx="71275" cy="142547"/>
            </a:xfrm>
            <a:custGeom>
              <a:avLst/>
              <a:gdLst/>
              <a:ahLst/>
              <a:cxnLst/>
              <a:rect l="l" t="t" r="r" b="b"/>
              <a:pathLst>
                <a:path w="119288" h="238573" extrusionOk="0">
                  <a:moveTo>
                    <a:pt x="126243" y="126224"/>
                  </a:moveTo>
                  <a:lnTo>
                    <a:pt x="126243" y="245525"/>
                  </a:lnTo>
                  <a:cubicBezTo>
                    <a:pt x="60359" y="245525"/>
                    <a:pt x="6955" y="192120"/>
                    <a:pt x="6955" y="126240"/>
                  </a:cubicBezTo>
                  <a:cubicBezTo>
                    <a:pt x="6955" y="60360"/>
                    <a:pt x="60359" y="6952"/>
                    <a:pt x="126243" y="6952"/>
                  </a:cubicBezTo>
                  <a:lnTo>
                    <a:pt x="126243" y="69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4"/>
            <p:cNvSpPr/>
            <p:nvPr/>
          </p:nvSpPr>
          <p:spPr>
            <a:xfrm>
              <a:off x="5656778" y="2875238"/>
              <a:ext cx="71272" cy="142557"/>
            </a:xfrm>
            <a:custGeom>
              <a:avLst/>
              <a:gdLst/>
              <a:ahLst/>
              <a:cxnLst/>
              <a:rect l="l" t="t" r="r" b="b"/>
              <a:pathLst>
                <a:path w="119284" h="238589" extrusionOk="0">
                  <a:moveTo>
                    <a:pt x="6955" y="126240"/>
                  </a:moveTo>
                  <a:lnTo>
                    <a:pt x="6955" y="6952"/>
                  </a:lnTo>
                  <a:cubicBezTo>
                    <a:pt x="72835" y="6952"/>
                    <a:pt x="126239" y="60360"/>
                    <a:pt x="126239" y="126240"/>
                  </a:cubicBezTo>
                  <a:cubicBezTo>
                    <a:pt x="126239" y="192120"/>
                    <a:pt x="72835" y="245541"/>
                    <a:pt x="6955" y="245541"/>
                  </a:cubicBezTo>
                  <a:lnTo>
                    <a:pt x="6955" y="24554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4"/>
            <p:cNvSpPr/>
            <p:nvPr/>
          </p:nvSpPr>
          <p:spPr>
            <a:xfrm>
              <a:off x="5583204" y="2872900"/>
              <a:ext cx="147217" cy="147227"/>
            </a:xfrm>
            <a:custGeom>
              <a:avLst/>
              <a:gdLst/>
              <a:ahLst/>
              <a:cxnLst/>
              <a:rect l="l" t="t" r="r" b="b"/>
              <a:pathLst>
                <a:path w="246388" h="246405" extrusionOk="0">
                  <a:moveTo>
                    <a:pt x="253343" y="130146"/>
                  </a:moveTo>
                  <a:cubicBezTo>
                    <a:pt x="253343" y="63541"/>
                    <a:pt x="200172" y="9247"/>
                    <a:pt x="134059" y="7152"/>
                  </a:cubicBezTo>
                  <a:lnTo>
                    <a:pt x="134059" y="6952"/>
                  </a:lnTo>
                  <a:lnTo>
                    <a:pt x="126243" y="6952"/>
                  </a:lnTo>
                  <a:lnTo>
                    <a:pt x="126243" y="7152"/>
                  </a:lnTo>
                  <a:cubicBezTo>
                    <a:pt x="60126" y="9242"/>
                    <a:pt x="6955" y="63541"/>
                    <a:pt x="6955" y="130146"/>
                  </a:cubicBezTo>
                  <a:cubicBezTo>
                    <a:pt x="6955" y="196751"/>
                    <a:pt x="60126" y="251045"/>
                    <a:pt x="126243" y="253156"/>
                  </a:cubicBezTo>
                  <a:lnTo>
                    <a:pt x="126243" y="253357"/>
                  </a:lnTo>
                  <a:lnTo>
                    <a:pt x="134059" y="253357"/>
                  </a:lnTo>
                  <a:lnTo>
                    <a:pt x="134059" y="253143"/>
                  </a:lnTo>
                  <a:cubicBezTo>
                    <a:pt x="200172" y="251070"/>
                    <a:pt x="253343" y="196767"/>
                    <a:pt x="253343" y="130146"/>
                  </a:cubicBezTo>
                  <a:close/>
                  <a:moveTo>
                    <a:pt x="14778" y="130146"/>
                  </a:moveTo>
                  <a:cubicBezTo>
                    <a:pt x="14778" y="67852"/>
                    <a:pt x="64429" y="16906"/>
                    <a:pt x="126252" y="14832"/>
                  </a:cubicBezTo>
                  <a:lnTo>
                    <a:pt x="126252" y="245476"/>
                  </a:lnTo>
                  <a:cubicBezTo>
                    <a:pt x="64429" y="243402"/>
                    <a:pt x="14778" y="192489"/>
                    <a:pt x="14778" y="130146"/>
                  </a:cubicBezTo>
                  <a:close/>
                  <a:moveTo>
                    <a:pt x="134059" y="245476"/>
                  </a:moveTo>
                  <a:lnTo>
                    <a:pt x="134059" y="14832"/>
                  </a:lnTo>
                  <a:cubicBezTo>
                    <a:pt x="195877" y="16906"/>
                    <a:pt x="245532" y="67840"/>
                    <a:pt x="245532" y="130146"/>
                  </a:cubicBezTo>
                  <a:cubicBezTo>
                    <a:pt x="245532" y="192452"/>
                    <a:pt x="195877" y="243402"/>
                    <a:pt x="134059" y="2454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4"/>
            <p:cNvSpPr/>
            <p:nvPr/>
          </p:nvSpPr>
          <p:spPr>
            <a:xfrm>
              <a:off x="5814035" y="2875230"/>
              <a:ext cx="139155" cy="142606"/>
            </a:xfrm>
            <a:custGeom>
              <a:avLst/>
              <a:gdLst/>
              <a:ahLst/>
              <a:cxnLst/>
              <a:rect l="l" t="t" r="r" b="b"/>
              <a:pathLst>
                <a:path w="232895" h="238671" extrusionOk="0">
                  <a:moveTo>
                    <a:pt x="126349" y="126253"/>
                  </a:moveTo>
                  <a:lnTo>
                    <a:pt x="239851" y="163138"/>
                  </a:lnTo>
                  <a:cubicBezTo>
                    <a:pt x="219474" y="225841"/>
                    <a:pt x="152147" y="260120"/>
                    <a:pt x="89444" y="239743"/>
                  </a:cubicBezTo>
                  <a:cubicBezTo>
                    <a:pt x="26740" y="219366"/>
                    <a:pt x="-7542" y="152040"/>
                    <a:pt x="12834" y="89336"/>
                  </a:cubicBezTo>
                  <a:lnTo>
                    <a:pt x="12834" y="89336"/>
                  </a:lnTo>
                  <a:cubicBezTo>
                    <a:pt x="28318" y="39808"/>
                    <a:pt x="74473" y="6321"/>
                    <a:pt x="126357" y="6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4"/>
            <p:cNvSpPr/>
            <p:nvPr/>
          </p:nvSpPr>
          <p:spPr>
            <a:xfrm>
              <a:off x="5885337" y="2875238"/>
              <a:ext cx="71366" cy="93313"/>
            </a:xfrm>
            <a:custGeom>
              <a:avLst/>
              <a:gdLst/>
              <a:ahLst/>
              <a:cxnLst/>
              <a:rect l="l" t="t" r="r" b="b"/>
              <a:pathLst>
                <a:path w="119441" h="156173" extrusionOk="0">
                  <a:moveTo>
                    <a:pt x="6955" y="126240"/>
                  </a:moveTo>
                  <a:lnTo>
                    <a:pt x="6955" y="6952"/>
                  </a:lnTo>
                  <a:cubicBezTo>
                    <a:pt x="72835" y="6866"/>
                    <a:pt x="126309" y="60205"/>
                    <a:pt x="126395" y="126085"/>
                  </a:cubicBezTo>
                  <a:lnTo>
                    <a:pt x="126395" y="126240"/>
                  </a:lnTo>
                  <a:cubicBezTo>
                    <a:pt x="126457" y="138777"/>
                    <a:pt x="124452" y="151240"/>
                    <a:pt x="120457" y="1631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4"/>
            <p:cNvSpPr/>
            <p:nvPr/>
          </p:nvSpPr>
          <p:spPr>
            <a:xfrm>
              <a:off x="5811720" y="2872903"/>
              <a:ext cx="147358" cy="147271"/>
            </a:xfrm>
            <a:custGeom>
              <a:avLst/>
              <a:gdLst/>
              <a:ahLst/>
              <a:cxnLst/>
              <a:rect l="l" t="t" r="r" b="b"/>
              <a:pathLst>
                <a:path w="246625" h="246478" extrusionOk="0">
                  <a:moveTo>
                    <a:pt x="253579" y="129990"/>
                  </a:moveTo>
                  <a:cubicBezTo>
                    <a:pt x="253485" y="63385"/>
                    <a:pt x="200244" y="9156"/>
                    <a:pt x="134131" y="7140"/>
                  </a:cubicBezTo>
                  <a:lnTo>
                    <a:pt x="134131" y="6997"/>
                  </a:lnTo>
                  <a:lnTo>
                    <a:pt x="130389" y="6952"/>
                  </a:lnTo>
                  <a:lnTo>
                    <a:pt x="130270" y="6952"/>
                  </a:lnTo>
                  <a:cubicBezTo>
                    <a:pt x="129790" y="6952"/>
                    <a:pt x="129315" y="6952"/>
                    <a:pt x="128836" y="6952"/>
                  </a:cubicBezTo>
                  <a:cubicBezTo>
                    <a:pt x="128770" y="6952"/>
                    <a:pt x="128713" y="6952"/>
                    <a:pt x="128647" y="6952"/>
                  </a:cubicBezTo>
                  <a:lnTo>
                    <a:pt x="126315" y="6952"/>
                  </a:lnTo>
                  <a:lnTo>
                    <a:pt x="126315" y="7144"/>
                  </a:lnTo>
                  <a:cubicBezTo>
                    <a:pt x="74714" y="8251"/>
                    <a:pt x="28448" y="42594"/>
                    <a:pt x="13006" y="92056"/>
                  </a:cubicBezTo>
                  <a:cubicBezTo>
                    <a:pt x="-8010" y="156682"/>
                    <a:pt x="27481" y="226361"/>
                    <a:pt x="92123" y="247381"/>
                  </a:cubicBezTo>
                  <a:cubicBezTo>
                    <a:pt x="104393" y="251385"/>
                    <a:pt x="117221" y="253430"/>
                    <a:pt x="130131" y="253430"/>
                  </a:cubicBezTo>
                  <a:cubicBezTo>
                    <a:pt x="182044" y="253320"/>
                    <a:pt x="228334" y="220718"/>
                    <a:pt x="245928" y="171874"/>
                  </a:cubicBezTo>
                  <a:lnTo>
                    <a:pt x="246194" y="171961"/>
                  </a:lnTo>
                  <a:lnTo>
                    <a:pt x="247423" y="168297"/>
                  </a:lnTo>
                  <a:lnTo>
                    <a:pt x="247423" y="168276"/>
                  </a:lnTo>
                  <a:cubicBezTo>
                    <a:pt x="247423" y="168268"/>
                    <a:pt x="247423" y="168260"/>
                    <a:pt x="247423" y="168252"/>
                  </a:cubicBezTo>
                  <a:lnTo>
                    <a:pt x="248628" y="164563"/>
                  </a:lnTo>
                  <a:lnTo>
                    <a:pt x="248358" y="164473"/>
                  </a:lnTo>
                  <a:cubicBezTo>
                    <a:pt x="251714" y="153285"/>
                    <a:pt x="253632" y="141781"/>
                    <a:pt x="253579" y="129990"/>
                  </a:cubicBezTo>
                  <a:close/>
                  <a:moveTo>
                    <a:pt x="245760" y="130158"/>
                  </a:moveTo>
                  <a:cubicBezTo>
                    <a:pt x="245821" y="140982"/>
                    <a:pt x="244280" y="151752"/>
                    <a:pt x="241190" y="162125"/>
                  </a:cubicBezTo>
                  <a:lnTo>
                    <a:pt x="134127" y="127322"/>
                  </a:lnTo>
                  <a:lnTo>
                    <a:pt x="134127" y="14828"/>
                  </a:lnTo>
                  <a:cubicBezTo>
                    <a:pt x="195953" y="16828"/>
                    <a:pt x="245678" y="67700"/>
                    <a:pt x="245760" y="130158"/>
                  </a:cubicBezTo>
                  <a:close/>
                  <a:moveTo>
                    <a:pt x="94533" y="239947"/>
                  </a:moveTo>
                  <a:cubicBezTo>
                    <a:pt x="65378" y="230546"/>
                    <a:pt x="41190" y="209878"/>
                    <a:pt x="27358" y="182542"/>
                  </a:cubicBezTo>
                  <a:cubicBezTo>
                    <a:pt x="13379" y="155272"/>
                    <a:pt x="10895" y="123543"/>
                    <a:pt x="20457" y="94429"/>
                  </a:cubicBezTo>
                  <a:cubicBezTo>
                    <a:pt x="34907" y="48168"/>
                    <a:pt x="78087" y="15878"/>
                    <a:pt x="126315" y="14796"/>
                  </a:cubicBezTo>
                  <a:lnTo>
                    <a:pt x="126315" y="132994"/>
                  </a:lnTo>
                  <a:lnTo>
                    <a:pt x="238739" y="169547"/>
                  </a:lnTo>
                  <a:cubicBezTo>
                    <a:pt x="217641" y="227730"/>
                    <a:pt x="153798" y="259184"/>
                    <a:pt x="94533" y="2399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4"/>
            <p:cNvSpPr/>
            <p:nvPr/>
          </p:nvSpPr>
          <p:spPr>
            <a:xfrm>
              <a:off x="6271540" y="2875229"/>
              <a:ext cx="139153" cy="142606"/>
            </a:xfrm>
            <a:custGeom>
              <a:avLst/>
              <a:gdLst/>
              <a:ahLst/>
              <a:cxnLst/>
              <a:rect l="l" t="t" r="r" b="b"/>
              <a:pathLst>
                <a:path w="232892" h="238671" extrusionOk="0">
                  <a:moveTo>
                    <a:pt x="126324" y="126253"/>
                  </a:moveTo>
                  <a:lnTo>
                    <a:pt x="239847" y="163138"/>
                  </a:lnTo>
                  <a:cubicBezTo>
                    <a:pt x="219470" y="225842"/>
                    <a:pt x="152144" y="260120"/>
                    <a:pt x="89440" y="239743"/>
                  </a:cubicBezTo>
                  <a:cubicBezTo>
                    <a:pt x="26736" y="219366"/>
                    <a:pt x="-7542" y="152040"/>
                    <a:pt x="12835" y="89336"/>
                  </a:cubicBezTo>
                  <a:lnTo>
                    <a:pt x="12835" y="89336"/>
                  </a:lnTo>
                  <a:cubicBezTo>
                    <a:pt x="28318" y="39808"/>
                    <a:pt x="74473" y="6317"/>
                    <a:pt x="126357" y="6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4"/>
            <p:cNvSpPr/>
            <p:nvPr/>
          </p:nvSpPr>
          <p:spPr>
            <a:xfrm>
              <a:off x="6342828" y="2875238"/>
              <a:ext cx="71278" cy="93313"/>
            </a:xfrm>
            <a:custGeom>
              <a:avLst/>
              <a:gdLst/>
              <a:ahLst/>
              <a:cxnLst/>
              <a:rect l="l" t="t" r="r" b="b"/>
              <a:pathLst>
                <a:path w="119293" h="156173" extrusionOk="0">
                  <a:moveTo>
                    <a:pt x="6955" y="126240"/>
                  </a:moveTo>
                  <a:lnTo>
                    <a:pt x="6955" y="6952"/>
                  </a:lnTo>
                  <a:cubicBezTo>
                    <a:pt x="72749" y="6866"/>
                    <a:pt x="126157" y="60131"/>
                    <a:pt x="126243" y="125925"/>
                  </a:cubicBezTo>
                  <a:lnTo>
                    <a:pt x="126243" y="126240"/>
                  </a:lnTo>
                  <a:cubicBezTo>
                    <a:pt x="126358" y="138769"/>
                    <a:pt x="124403" y="151232"/>
                    <a:pt x="120457" y="1631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4"/>
            <p:cNvSpPr/>
            <p:nvPr/>
          </p:nvSpPr>
          <p:spPr>
            <a:xfrm>
              <a:off x="6269220" y="2872903"/>
              <a:ext cx="147263" cy="147271"/>
            </a:xfrm>
            <a:custGeom>
              <a:avLst/>
              <a:gdLst/>
              <a:ahLst/>
              <a:cxnLst/>
              <a:rect l="l" t="t" r="r" b="b"/>
              <a:pathLst>
                <a:path w="246465" h="246478" extrusionOk="0">
                  <a:moveTo>
                    <a:pt x="248362" y="164448"/>
                  </a:moveTo>
                  <a:cubicBezTo>
                    <a:pt x="251641" y="153272"/>
                    <a:pt x="253530" y="141756"/>
                    <a:pt x="253415" y="129838"/>
                  </a:cubicBezTo>
                  <a:cubicBezTo>
                    <a:pt x="253333" y="63307"/>
                    <a:pt x="200166" y="9156"/>
                    <a:pt x="134131" y="7140"/>
                  </a:cubicBezTo>
                  <a:lnTo>
                    <a:pt x="134131" y="6997"/>
                  </a:lnTo>
                  <a:lnTo>
                    <a:pt x="130385" y="6952"/>
                  </a:lnTo>
                  <a:lnTo>
                    <a:pt x="130270" y="6952"/>
                  </a:lnTo>
                  <a:cubicBezTo>
                    <a:pt x="129787" y="6952"/>
                    <a:pt x="129315" y="6952"/>
                    <a:pt x="128832" y="6952"/>
                  </a:cubicBezTo>
                  <a:cubicBezTo>
                    <a:pt x="128770" y="6952"/>
                    <a:pt x="128713" y="6952"/>
                    <a:pt x="128647" y="6952"/>
                  </a:cubicBezTo>
                  <a:lnTo>
                    <a:pt x="126315" y="6952"/>
                  </a:lnTo>
                  <a:lnTo>
                    <a:pt x="126315" y="7144"/>
                  </a:lnTo>
                  <a:cubicBezTo>
                    <a:pt x="74710" y="8251"/>
                    <a:pt x="28448" y="42594"/>
                    <a:pt x="13006" y="92056"/>
                  </a:cubicBezTo>
                  <a:cubicBezTo>
                    <a:pt x="-8010" y="156682"/>
                    <a:pt x="27481" y="226361"/>
                    <a:pt x="92103" y="247381"/>
                  </a:cubicBezTo>
                  <a:cubicBezTo>
                    <a:pt x="104373" y="251389"/>
                    <a:pt x="117201" y="253430"/>
                    <a:pt x="130110" y="253430"/>
                  </a:cubicBezTo>
                  <a:cubicBezTo>
                    <a:pt x="182023" y="253320"/>
                    <a:pt x="228313" y="220718"/>
                    <a:pt x="245907" y="171874"/>
                  </a:cubicBezTo>
                  <a:lnTo>
                    <a:pt x="246182" y="171965"/>
                  </a:lnTo>
                  <a:lnTo>
                    <a:pt x="247411" y="168276"/>
                  </a:lnTo>
                  <a:cubicBezTo>
                    <a:pt x="247411" y="168264"/>
                    <a:pt x="247411" y="168252"/>
                    <a:pt x="247411" y="168239"/>
                  </a:cubicBezTo>
                  <a:lnTo>
                    <a:pt x="248616" y="164551"/>
                  </a:lnTo>
                  <a:close/>
                  <a:moveTo>
                    <a:pt x="245600" y="130174"/>
                  </a:moveTo>
                  <a:cubicBezTo>
                    <a:pt x="245706" y="140982"/>
                    <a:pt x="244219" y="151744"/>
                    <a:pt x="241174" y="162112"/>
                  </a:cubicBezTo>
                  <a:lnTo>
                    <a:pt x="134118" y="127322"/>
                  </a:lnTo>
                  <a:lnTo>
                    <a:pt x="134118" y="14828"/>
                  </a:lnTo>
                  <a:cubicBezTo>
                    <a:pt x="195855" y="16828"/>
                    <a:pt x="245493" y="67622"/>
                    <a:pt x="245588" y="130191"/>
                  </a:cubicBezTo>
                  <a:close/>
                  <a:moveTo>
                    <a:pt x="94533" y="239947"/>
                  </a:moveTo>
                  <a:cubicBezTo>
                    <a:pt x="65378" y="230546"/>
                    <a:pt x="41190" y="209878"/>
                    <a:pt x="27358" y="182542"/>
                  </a:cubicBezTo>
                  <a:cubicBezTo>
                    <a:pt x="13379" y="155272"/>
                    <a:pt x="10895" y="123543"/>
                    <a:pt x="20457" y="94429"/>
                  </a:cubicBezTo>
                  <a:cubicBezTo>
                    <a:pt x="34907" y="48168"/>
                    <a:pt x="78083" y="15878"/>
                    <a:pt x="126315" y="14796"/>
                  </a:cubicBezTo>
                  <a:lnTo>
                    <a:pt x="126315" y="132994"/>
                  </a:lnTo>
                  <a:lnTo>
                    <a:pt x="238735" y="169547"/>
                  </a:lnTo>
                  <a:cubicBezTo>
                    <a:pt x="217625" y="227730"/>
                    <a:pt x="153798" y="259184"/>
                    <a:pt x="94521" y="2399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4"/>
            <p:cNvSpPr/>
            <p:nvPr/>
          </p:nvSpPr>
          <p:spPr>
            <a:xfrm>
              <a:off x="5601878" y="3609454"/>
              <a:ext cx="62398" cy="4858"/>
            </a:xfrm>
            <a:custGeom>
              <a:avLst/>
              <a:gdLst/>
              <a:ahLst/>
              <a:cxnLst/>
              <a:rect l="l" t="t" r="r" b="b"/>
              <a:pathLst>
                <a:path w="104432" h="8130" extrusionOk="0">
                  <a:moveTo>
                    <a:pt x="0" y="0"/>
                  </a:moveTo>
                  <a:lnTo>
                    <a:pt x="104432" y="0"/>
                  </a:lnTo>
                  <a:lnTo>
                    <a:pt x="104432" y="8131"/>
                  </a:lnTo>
                  <a:lnTo>
                    <a:pt x="0" y="813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4"/>
            <p:cNvSpPr/>
            <p:nvPr/>
          </p:nvSpPr>
          <p:spPr>
            <a:xfrm>
              <a:off x="5532602" y="3607887"/>
              <a:ext cx="62398" cy="6445"/>
            </a:xfrm>
            <a:custGeom>
              <a:avLst/>
              <a:gdLst/>
              <a:ahLst/>
              <a:cxnLst/>
              <a:rect l="l" t="t" r="r" b="b"/>
              <a:pathLst>
                <a:path w="104432" h="10786" extrusionOk="0">
                  <a:moveTo>
                    <a:pt x="0" y="0"/>
                  </a:moveTo>
                  <a:lnTo>
                    <a:pt x="104432" y="0"/>
                  </a:lnTo>
                  <a:lnTo>
                    <a:pt x="104432" y="10787"/>
                  </a:lnTo>
                  <a:lnTo>
                    <a:pt x="0" y="1078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4"/>
            <p:cNvSpPr/>
            <p:nvPr/>
          </p:nvSpPr>
          <p:spPr>
            <a:xfrm>
              <a:off x="5463316" y="3469978"/>
              <a:ext cx="893965" cy="144509"/>
            </a:xfrm>
            <a:custGeom>
              <a:avLst/>
              <a:gdLst/>
              <a:ahLst/>
              <a:cxnLst/>
              <a:rect l="l" t="t" r="r" b="b"/>
              <a:pathLst>
                <a:path w="1496175" h="241856" extrusionOk="0">
                  <a:moveTo>
                    <a:pt x="1398698" y="213320"/>
                  </a:moveTo>
                  <a:lnTo>
                    <a:pt x="1503131" y="213320"/>
                  </a:lnTo>
                  <a:lnTo>
                    <a:pt x="1503131" y="248652"/>
                  </a:lnTo>
                  <a:lnTo>
                    <a:pt x="1398698" y="248652"/>
                  </a:lnTo>
                  <a:close/>
                  <a:moveTo>
                    <a:pt x="1050844" y="248652"/>
                  </a:moveTo>
                  <a:lnTo>
                    <a:pt x="1155277" y="248652"/>
                  </a:lnTo>
                  <a:lnTo>
                    <a:pt x="1155277" y="6952"/>
                  </a:lnTo>
                  <a:lnTo>
                    <a:pt x="1050844" y="6952"/>
                  </a:lnTo>
                  <a:close/>
                  <a:moveTo>
                    <a:pt x="702831" y="248808"/>
                  </a:moveTo>
                  <a:lnTo>
                    <a:pt x="807275" y="248808"/>
                  </a:lnTo>
                  <a:lnTo>
                    <a:pt x="807275" y="85745"/>
                  </a:lnTo>
                  <a:lnTo>
                    <a:pt x="702839" y="85745"/>
                  </a:lnTo>
                  <a:close/>
                  <a:moveTo>
                    <a:pt x="354821" y="248808"/>
                  </a:moveTo>
                  <a:lnTo>
                    <a:pt x="459257" y="248808"/>
                  </a:lnTo>
                  <a:lnTo>
                    <a:pt x="459257" y="77614"/>
                  </a:lnTo>
                  <a:lnTo>
                    <a:pt x="354825" y="77614"/>
                  </a:lnTo>
                  <a:close/>
                  <a:moveTo>
                    <a:pt x="6967" y="248808"/>
                  </a:moveTo>
                  <a:lnTo>
                    <a:pt x="111387" y="248808"/>
                  </a:lnTo>
                  <a:lnTo>
                    <a:pt x="111387" y="112949"/>
                  </a:lnTo>
                  <a:lnTo>
                    <a:pt x="6955" y="11294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4"/>
            <p:cNvSpPr/>
            <p:nvPr/>
          </p:nvSpPr>
          <p:spPr>
            <a:xfrm>
              <a:off x="5394032" y="3487811"/>
              <a:ext cx="893962" cy="126675"/>
            </a:xfrm>
            <a:custGeom>
              <a:avLst/>
              <a:gdLst/>
              <a:ahLst/>
              <a:cxnLst/>
              <a:rect l="l" t="t" r="r" b="b"/>
              <a:pathLst>
                <a:path w="1496171" h="212008" extrusionOk="0">
                  <a:moveTo>
                    <a:pt x="1398690" y="6952"/>
                  </a:moveTo>
                  <a:lnTo>
                    <a:pt x="1503127" y="6952"/>
                  </a:lnTo>
                  <a:lnTo>
                    <a:pt x="1503127" y="218792"/>
                  </a:lnTo>
                  <a:lnTo>
                    <a:pt x="1398690" y="218792"/>
                  </a:lnTo>
                  <a:close/>
                  <a:moveTo>
                    <a:pt x="1050853" y="218960"/>
                  </a:moveTo>
                  <a:lnTo>
                    <a:pt x="1155289" y="218960"/>
                  </a:lnTo>
                  <a:lnTo>
                    <a:pt x="1155289" y="156412"/>
                  </a:lnTo>
                  <a:lnTo>
                    <a:pt x="1050853" y="156412"/>
                  </a:lnTo>
                  <a:close/>
                  <a:moveTo>
                    <a:pt x="702843" y="218960"/>
                  </a:moveTo>
                  <a:lnTo>
                    <a:pt x="807275" y="218960"/>
                  </a:lnTo>
                  <a:lnTo>
                    <a:pt x="807275" y="191755"/>
                  </a:lnTo>
                  <a:lnTo>
                    <a:pt x="702843" y="191755"/>
                  </a:lnTo>
                  <a:close/>
                  <a:moveTo>
                    <a:pt x="6955" y="218960"/>
                  </a:moveTo>
                  <a:lnTo>
                    <a:pt x="111420" y="218960"/>
                  </a:lnTo>
                  <a:lnTo>
                    <a:pt x="111420" y="191755"/>
                  </a:lnTo>
                  <a:lnTo>
                    <a:pt x="6983" y="1917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4"/>
            <p:cNvSpPr/>
            <p:nvPr/>
          </p:nvSpPr>
          <p:spPr>
            <a:xfrm>
              <a:off x="5324768" y="3487811"/>
              <a:ext cx="894053" cy="126675"/>
            </a:xfrm>
            <a:custGeom>
              <a:avLst/>
              <a:gdLst/>
              <a:ahLst/>
              <a:cxnLst/>
              <a:rect l="l" t="t" r="r" b="b"/>
              <a:pathLst>
                <a:path w="1496323" h="212008" extrusionOk="0">
                  <a:moveTo>
                    <a:pt x="1398842" y="83089"/>
                  </a:moveTo>
                  <a:lnTo>
                    <a:pt x="1503278" y="83089"/>
                  </a:lnTo>
                  <a:lnTo>
                    <a:pt x="1503278" y="218960"/>
                  </a:lnTo>
                  <a:lnTo>
                    <a:pt x="1398842" y="218960"/>
                  </a:lnTo>
                  <a:close/>
                  <a:moveTo>
                    <a:pt x="1050832" y="218792"/>
                  </a:moveTo>
                  <a:lnTo>
                    <a:pt x="1155252" y="218792"/>
                  </a:lnTo>
                  <a:lnTo>
                    <a:pt x="1155252" y="137338"/>
                  </a:lnTo>
                  <a:lnTo>
                    <a:pt x="1050820" y="137338"/>
                  </a:lnTo>
                  <a:close/>
                  <a:moveTo>
                    <a:pt x="702822" y="218792"/>
                  </a:moveTo>
                  <a:lnTo>
                    <a:pt x="807255" y="218792"/>
                  </a:lnTo>
                  <a:lnTo>
                    <a:pt x="807255" y="6952"/>
                  </a:lnTo>
                  <a:lnTo>
                    <a:pt x="702822" y="6952"/>
                  </a:lnTo>
                  <a:close/>
                  <a:moveTo>
                    <a:pt x="6955" y="218947"/>
                  </a:moveTo>
                  <a:lnTo>
                    <a:pt x="111391" y="218947"/>
                  </a:lnTo>
                  <a:lnTo>
                    <a:pt x="111391" y="164543"/>
                  </a:lnTo>
                  <a:lnTo>
                    <a:pt x="6955" y="16454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4"/>
            <p:cNvSpPr/>
            <p:nvPr/>
          </p:nvSpPr>
          <p:spPr>
            <a:xfrm>
              <a:off x="5321266" y="3466438"/>
              <a:ext cx="1039590" cy="151531"/>
            </a:xfrm>
            <a:custGeom>
              <a:avLst/>
              <a:gdLst/>
              <a:ahLst/>
              <a:cxnLst/>
              <a:rect l="l" t="t" r="r" b="b"/>
              <a:pathLst>
                <a:path w="1739900" h="253609" extrusionOk="0">
                  <a:moveTo>
                    <a:pt x="1740991" y="260377"/>
                  </a:moveTo>
                  <a:lnTo>
                    <a:pt x="1636554" y="260377"/>
                  </a:lnTo>
                  <a:cubicBezTo>
                    <a:pt x="1633317" y="260373"/>
                    <a:pt x="1630694" y="257750"/>
                    <a:pt x="1630694" y="254512"/>
                  </a:cubicBezTo>
                  <a:lnTo>
                    <a:pt x="1630694" y="219185"/>
                  </a:lnTo>
                  <a:cubicBezTo>
                    <a:pt x="1630694" y="215947"/>
                    <a:pt x="1633317" y="213325"/>
                    <a:pt x="1636554" y="213320"/>
                  </a:cubicBezTo>
                  <a:lnTo>
                    <a:pt x="1740991" y="213320"/>
                  </a:lnTo>
                  <a:cubicBezTo>
                    <a:pt x="1744229" y="213320"/>
                    <a:pt x="1746856" y="215947"/>
                    <a:pt x="1746856" y="219185"/>
                  </a:cubicBezTo>
                  <a:lnTo>
                    <a:pt x="1746856" y="254512"/>
                  </a:lnTo>
                  <a:cubicBezTo>
                    <a:pt x="1746856" y="257750"/>
                    <a:pt x="1744229" y="260377"/>
                    <a:pt x="1740991" y="260377"/>
                  </a:cubicBezTo>
                  <a:close/>
                  <a:moveTo>
                    <a:pt x="1642419" y="248652"/>
                  </a:moveTo>
                  <a:lnTo>
                    <a:pt x="1735130" y="248652"/>
                  </a:lnTo>
                  <a:lnTo>
                    <a:pt x="1735130" y="225046"/>
                  </a:lnTo>
                  <a:lnTo>
                    <a:pt x="1642419" y="225046"/>
                  </a:lnTo>
                  <a:close/>
                  <a:moveTo>
                    <a:pt x="1624989" y="260377"/>
                  </a:moveTo>
                  <a:lnTo>
                    <a:pt x="1520536" y="260377"/>
                  </a:lnTo>
                  <a:cubicBezTo>
                    <a:pt x="1517299" y="260373"/>
                    <a:pt x="1514676" y="257750"/>
                    <a:pt x="1514676" y="254512"/>
                  </a:cubicBezTo>
                  <a:lnTo>
                    <a:pt x="1514676" y="42676"/>
                  </a:lnTo>
                  <a:cubicBezTo>
                    <a:pt x="1514676" y="39439"/>
                    <a:pt x="1517299" y="36816"/>
                    <a:pt x="1520536" y="36816"/>
                  </a:cubicBezTo>
                  <a:lnTo>
                    <a:pt x="1624973" y="36816"/>
                  </a:lnTo>
                  <a:cubicBezTo>
                    <a:pt x="1628210" y="36816"/>
                    <a:pt x="1630833" y="39439"/>
                    <a:pt x="1630837" y="42676"/>
                  </a:cubicBezTo>
                  <a:lnTo>
                    <a:pt x="1630837" y="254512"/>
                  </a:lnTo>
                  <a:cubicBezTo>
                    <a:pt x="1630837" y="257746"/>
                    <a:pt x="1628223" y="260369"/>
                    <a:pt x="1624989" y="260377"/>
                  </a:cubicBezTo>
                  <a:close/>
                  <a:moveTo>
                    <a:pt x="1526417" y="248652"/>
                  </a:moveTo>
                  <a:lnTo>
                    <a:pt x="1619128" y="248652"/>
                  </a:lnTo>
                  <a:lnTo>
                    <a:pt x="1619128" y="48541"/>
                  </a:lnTo>
                  <a:lnTo>
                    <a:pt x="1526417" y="48541"/>
                  </a:lnTo>
                  <a:close/>
                  <a:moveTo>
                    <a:pt x="1509139" y="260537"/>
                  </a:moveTo>
                  <a:lnTo>
                    <a:pt x="1404710" y="260537"/>
                  </a:lnTo>
                  <a:cubicBezTo>
                    <a:pt x="1401473" y="260537"/>
                    <a:pt x="1398850" y="257914"/>
                    <a:pt x="1398850" y="254676"/>
                  </a:cubicBezTo>
                  <a:lnTo>
                    <a:pt x="1398850" y="118818"/>
                  </a:lnTo>
                  <a:cubicBezTo>
                    <a:pt x="1398850" y="115581"/>
                    <a:pt x="1401473" y="112958"/>
                    <a:pt x="1404710" y="112953"/>
                  </a:cubicBezTo>
                  <a:lnTo>
                    <a:pt x="1509139" y="112953"/>
                  </a:lnTo>
                  <a:cubicBezTo>
                    <a:pt x="1512376" y="112953"/>
                    <a:pt x="1515003" y="115581"/>
                    <a:pt x="1515003" y="118818"/>
                  </a:cubicBezTo>
                  <a:lnTo>
                    <a:pt x="1515003" y="254684"/>
                  </a:lnTo>
                  <a:cubicBezTo>
                    <a:pt x="1514991" y="257914"/>
                    <a:pt x="1512368" y="260528"/>
                    <a:pt x="1509139" y="260528"/>
                  </a:cubicBezTo>
                  <a:close/>
                  <a:moveTo>
                    <a:pt x="1410575" y="248812"/>
                  </a:moveTo>
                  <a:lnTo>
                    <a:pt x="1503278" y="248812"/>
                  </a:lnTo>
                  <a:lnTo>
                    <a:pt x="1503278" y="124679"/>
                  </a:lnTo>
                  <a:lnTo>
                    <a:pt x="1410575" y="124679"/>
                  </a:lnTo>
                  <a:close/>
                  <a:moveTo>
                    <a:pt x="1393137" y="260385"/>
                  </a:moveTo>
                  <a:lnTo>
                    <a:pt x="1288700" y="260385"/>
                  </a:lnTo>
                  <a:cubicBezTo>
                    <a:pt x="1285463" y="260381"/>
                    <a:pt x="1282840" y="257758"/>
                    <a:pt x="1282840" y="254520"/>
                  </a:cubicBezTo>
                  <a:lnTo>
                    <a:pt x="1282840" y="12816"/>
                  </a:lnTo>
                  <a:cubicBezTo>
                    <a:pt x="1282840" y="9579"/>
                    <a:pt x="1285463" y="6956"/>
                    <a:pt x="1288700" y="6952"/>
                  </a:cubicBezTo>
                  <a:lnTo>
                    <a:pt x="1393137" y="6952"/>
                  </a:lnTo>
                  <a:cubicBezTo>
                    <a:pt x="1396375" y="6952"/>
                    <a:pt x="1399002" y="9579"/>
                    <a:pt x="1399002" y="12816"/>
                  </a:cubicBezTo>
                  <a:lnTo>
                    <a:pt x="1399002" y="254512"/>
                  </a:lnTo>
                  <a:cubicBezTo>
                    <a:pt x="1399002" y="257750"/>
                    <a:pt x="1396375" y="260377"/>
                    <a:pt x="1393137" y="260377"/>
                  </a:cubicBezTo>
                  <a:close/>
                  <a:moveTo>
                    <a:pt x="1294565" y="248660"/>
                  </a:moveTo>
                  <a:lnTo>
                    <a:pt x="1387276" y="248660"/>
                  </a:lnTo>
                  <a:lnTo>
                    <a:pt x="1387276" y="18677"/>
                  </a:lnTo>
                  <a:lnTo>
                    <a:pt x="1294565" y="18677"/>
                  </a:lnTo>
                  <a:close/>
                  <a:moveTo>
                    <a:pt x="1277135" y="260545"/>
                  </a:moveTo>
                  <a:lnTo>
                    <a:pt x="1172699" y="260545"/>
                  </a:lnTo>
                  <a:cubicBezTo>
                    <a:pt x="1169469" y="260533"/>
                    <a:pt x="1166859" y="257914"/>
                    <a:pt x="1166854" y="254684"/>
                  </a:cubicBezTo>
                  <a:lnTo>
                    <a:pt x="1166854" y="192132"/>
                  </a:lnTo>
                  <a:cubicBezTo>
                    <a:pt x="1166854" y="188895"/>
                    <a:pt x="1169481" y="186268"/>
                    <a:pt x="1172719" y="186268"/>
                  </a:cubicBezTo>
                  <a:lnTo>
                    <a:pt x="1277156" y="186268"/>
                  </a:lnTo>
                  <a:cubicBezTo>
                    <a:pt x="1280393" y="186268"/>
                    <a:pt x="1283020" y="188895"/>
                    <a:pt x="1283020" y="192132"/>
                  </a:cubicBezTo>
                  <a:lnTo>
                    <a:pt x="1283020" y="254684"/>
                  </a:lnTo>
                  <a:cubicBezTo>
                    <a:pt x="1283008" y="257922"/>
                    <a:pt x="1280373" y="260541"/>
                    <a:pt x="1277135" y="260528"/>
                  </a:cubicBezTo>
                  <a:cubicBezTo>
                    <a:pt x="1277135" y="260528"/>
                    <a:pt x="1277135" y="260528"/>
                    <a:pt x="1277135" y="260528"/>
                  </a:cubicBezTo>
                  <a:close/>
                  <a:moveTo>
                    <a:pt x="1178559" y="248820"/>
                  </a:moveTo>
                  <a:lnTo>
                    <a:pt x="1271275" y="248820"/>
                  </a:lnTo>
                  <a:lnTo>
                    <a:pt x="1271275" y="198001"/>
                  </a:lnTo>
                  <a:lnTo>
                    <a:pt x="1178559" y="198001"/>
                  </a:lnTo>
                  <a:close/>
                  <a:moveTo>
                    <a:pt x="1161133" y="260393"/>
                  </a:moveTo>
                  <a:lnTo>
                    <a:pt x="1056697" y="260393"/>
                  </a:lnTo>
                  <a:cubicBezTo>
                    <a:pt x="1053459" y="260393"/>
                    <a:pt x="1050832" y="257766"/>
                    <a:pt x="1050832" y="254529"/>
                  </a:cubicBezTo>
                  <a:lnTo>
                    <a:pt x="1050832" y="173063"/>
                  </a:lnTo>
                  <a:cubicBezTo>
                    <a:pt x="1050832" y="169825"/>
                    <a:pt x="1053459" y="167198"/>
                    <a:pt x="1056697" y="167198"/>
                  </a:cubicBezTo>
                  <a:lnTo>
                    <a:pt x="1161117" y="167198"/>
                  </a:lnTo>
                  <a:cubicBezTo>
                    <a:pt x="1164354" y="167202"/>
                    <a:pt x="1166977" y="169825"/>
                    <a:pt x="1166977" y="173063"/>
                  </a:cubicBezTo>
                  <a:lnTo>
                    <a:pt x="1166977" y="254512"/>
                  </a:lnTo>
                  <a:cubicBezTo>
                    <a:pt x="1166977" y="257750"/>
                    <a:pt x="1164354" y="260373"/>
                    <a:pt x="1161117" y="260377"/>
                  </a:cubicBezTo>
                  <a:close/>
                  <a:moveTo>
                    <a:pt x="1062557" y="248668"/>
                  </a:moveTo>
                  <a:lnTo>
                    <a:pt x="1155269" y="248668"/>
                  </a:lnTo>
                  <a:lnTo>
                    <a:pt x="1155269" y="178924"/>
                  </a:lnTo>
                  <a:lnTo>
                    <a:pt x="1062557" y="178924"/>
                  </a:lnTo>
                  <a:close/>
                  <a:moveTo>
                    <a:pt x="1045131" y="260553"/>
                  </a:moveTo>
                  <a:lnTo>
                    <a:pt x="940695" y="260553"/>
                  </a:lnTo>
                  <a:cubicBezTo>
                    <a:pt x="937457" y="260553"/>
                    <a:pt x="934834" y="257930"/>
                    <a:pt x="934830" y="254693"/>
                  </a:cubicBezTo>
                  <a:lnTo>
                    <a:pt x="934830" y="91610"/>
                  </a:lnTo>
                  <a:cubicBezTo>
                    <a:pt x="934830" y="88372"/>
                    <a:pt x="937457" y="85745"/>
                    <a:pt x="940695" y="85745"/>
                  </a:cubicBezTo>
                  <a:lnTo>
                    <a:pt x="1045135" y="85745"/>
                  </a:lnTo>
                  <a:cubicBezTo>
                    <a:pt x="1048373" y="85749"/>
                    <a:pt x="1050996" y="88372"/>
                    <a:pt x="1050996" y="91610"/>
                  </a:cubicBezTo>
                  <a:lnTo>
                    <a:pt x="1050996" y="254684"/>
                  </a:lnTo>
                  <a:cubicBezTo>
                    <a:pt x="1050988" y="257914"/>
                    <a:pt x="1048365" y="260528"/>
                    <a:pt x="1045135" y="260528"/>
                  </a:cubicBezTo>
                  <a:close/>
                  <a:moveTo>
                    <a:pt x="946555" y="248828"/>
                  </a:moveTo>
                  <a:lnTo>
                    <a:pt x="1039267" y="248828"/>
                  </a:lnTo>
                  <a:lnTo>
                    <a:pt x="1039267" y="97474"/>
                  </a:lnTo>
                  <a:lnTo>
                    <a:pt x="946555" y="97474"/>
                  </a:lnTo>
                  <a:close/>
                  <a:moveTo>
                    <a:pt x="929121" y="260553"/>
                  </a:moveTo>
                  <a:lnTo>
                    <a:pt x="824689" y="260553"/>
                  </a:lnTo>
                  <a:cubicBezTo>
                    <a:pt x="821451" y="260549"/>
                    <a:pt x="818832" y="257930"/>
                    <a:pt x="818828" y="254693"/>
                  </a:cubicBezTo>
                  <a:lnTo>
                    <a:pt x="818828" y="227500"/>
                  </a:lnTo>
                  <a:cubicBezTo>
                    <a:pt x="818828" y="224263"/>
                    <a:pt x="821451" y="221640"/>
                    <a:pt x="824689" y="221636"/>
                  </a:cubicBezTo>
                  <a:lnTo>
                    <a:pt x="929121" y="221636"/>
                  </a:lnTo>
                  <a:cubicBezTo>
                    <a:pt x="932359" y="221640"/>
                    <a:pt x="934982" y="224263"/>
                    <a:pt x="934982" y="227500"/>
                  </a:cubicBezTo>
                  <a:lnTo>
                    <a:pt x="934982" y="254684"/>
                  </a:lnTo>
                  <a:cubicBezTo>
                    <a:pt x="934974" y="257914"/>
                    <a:pt x="932351" y="260528"/>
                    <a:pt x="929121" y="260528"/>
                  </a:cubicBezTo>
                  <a:close/>
                  <a:moveTo>
                    <a:pt x="830554" y="248828"/>
                  </a:moveTo>
                  <a:lnTo>
                    <a:pt x="923257" y="248828"/>
                  </a:lnTo>
                  <a:lnTo>
                    <a:pt x="923257" y="233361"/>
                  </a:lnTo>
                  <a:lnTo>
                    <a:pt x="830554" y="233361"/>
                  </a:lnTo>
                  <a:close/>
                  <a:moveTo>
                    <a:pt x="813120" y="260402"/>
                  </a:moveTo>
                  <a:lnTo>
                    <a:pt x="708687" y="260402"/>
                  </a:lnTo>
                  <a:cubicBezTo>
                    <a:pt x="705449" y="260397"/>
                    <a:pt x="702827" y="257775"/>
                    <a:pt x="702827" y="254537"/>
                  </a:cubicBezTo>
                  <a:lnTo>
                    <a:pt x="702827" y="42676"/>
                  </a:lnTo>
                  <a:cubicBezTo>
                    <a:pt x="702831" y="39439"/>
                    <a:pt x="705449" y="36820"/>
                    <a:pt x="708687" y="36816"/>
                  </a:cubicBezTo>
                  <a:lnTo>
                    <a:pt x="813120" y="36816"/>
                  </a:lnTo>
                  <a:cubicBezTo>
                    <a:pt x="816357" y="36820"/>
                    <a:pt x="818976" y="39439"/>
                    <a:pt x="818980" y="42676"/>
                  </a:cubicBezTo>
                  <a:lnTo>
                    <a:pt x="818980" y="254512"/>
                  </a:lnTo>
                  <a:cubicBezTo>
                    <a:pt x="818980" y="257750"/>
                    <a:pt x="816357" y="260373"/>
                    <a:pt x="813120" y="260377"/>
                  </a:cubicBezTo>
                  <a:close/>
                  <a:moveTo>
                    <a:pt x="714552" y="248676"/>
                  </a:moveTo>
                  <a:lnTo>
                    <a:pt x="807255" y="248676"/>
                  </a:lnTo>
                  <a:lnTo>
                    <a:pt x="807255" y="48541"/>
                  </a:lnTo>
                  <a:lnTo>
                    <a:pt x="714552" y="48541"/>
                  </a:lnTo>
                  <a:close/>
                  <a:moveTo>
                    <a:pt x="697118" y="260561"/>
                  </a:moveTo>
                  <a:lnTo>
                    <a:pt x="592685" y="260561"/>
                  </a:lnTo>
                  <a:cubicBezTo>
                    <a:pt x="589448" y="260557"/>
                    <a:pt x="586829" y="257938"/>
                    <a:pt x="586825" y="254701"/>
                  </a:cubicBezTo>
                  <a:lnTo>
                    <a:pt x="586825" y="83487"/>
                  </a:lnTo>
                  <a:cubicBezTo>
                    <a:pt x="586833" y="80253"/>
                    <a:pt x="589452" y="77639"/>
                    <a:pt x="592685" y="77639"/>
                  </a:cubicBezTo>
                  <a:lnTo>
                    <a:pt x="697126" y="77639"/>
                  </a:lnTo>
                  <a:cubicBezTo>
                    <a:pt x="700364" y="77639"/>
                    <a:pt x="702986" y="80262"/>
                    <a:pt x="702986" y="83499"/>
                  </a:cubicBezTo>
                  <a:lnTo>
                    <a:pt x="702986" y="254684"/>
                  </a:lnTo>
                  <a:cubicBezTo>
                    <a:pt x="702974" y="257918"/>
                    <a:pt x="700351" y="260533"/>
                    <a:pt x="697118" y="260528"/>
                  </a:cubicBezTo>
                  <a:close/>
                  <a:moveTo>
                    <a:pt x="598542" y="248836"/>
                  </a:moveTo>
                  <a:lnTo>
                    <a:pt x="691253" y="248836"/>
                  </a:lnTo>
                  <a:lnTo>
                    <a:pt x="691253" y="89352"/>
                  </a:lnTo>
                  <a:lnTo>
                    <a:pt x="598542" y="89352"/>
                  </a:lnTo>
                  <a:close/>
                  <a:moveTo>
                    <a:pt x="587128" y="254545"/>
                  </a:moveTo>
                  <a:lnTo>
                    <a:pt x="587128" y="246422"/>
                  </a:lnTo>
                  <a:cubicBezTo>
                    <a:pt x="587124" y="243185"/>
                    <a:pt x="584505" y="240566"/>
                    <a:pt x="581267" y="240562"/>
                  </a:cubicBezTo>
                  <a:lnTo>
                    <a:pt x="476835" y="240562"/>
                  </a:lnTo>
                  <a:cubicBezTo>
                    <a:pt x="473597" y="240566"/>
                    <a:pt x="470978" y="243185"/>
                    <a:pt x="470974" y="246422"/>
                  </a:cubicBezTo>
                  <a:lnTo>
                    <a:pt x="470974" y="254545"/>
                  </a:lnTo>
                  <a:cubicBezTo>
                    <a:pt x="470974" y="257783"/>
                    <a:pt x="473597" y="260406"/>
                    <a:pt x="476835" y="260410"/>
                  </a:cubicBezTo>
                  <a:lnTo>
                    <a:pt x="581267" y="260410"/>
                  </a:lnTo>
                  <a:cubicBezTo>
                    <a:pt x="584505" y="260406"/>
                    <a:pt x="587132" y="257779"/>
                    <a:pt x="587128" y="254541"/>
                  </a:cubicBezTo>
                  <a:cubicBezTo>
                    <a:pt x="587128" y="254533"/>
                    <a:pt x="587128" y="254520"/>
                    <a:pt x="587128" y="254512"/>
                  </a:cubicBezTo>
                  <a:close/>
                  <a:moveTo>
                    <a:pt x="471147" y="254545"/>
                  </a:moveTo>
                  <a:lnTo>
                    <a:pt x="471147" y="243767"/>
                  </a:lnTo>
                  <a:cubicBezTo>
                    <a:pt x="471143" y="240529"/>
                    <a:pt x="468524" y="237910"/>
                    <a:pt x="465286" y="237906"/>
                  </a:cubicBezTo>
                  <a:lnTo>
                    <a:pt x="360854" y="237906"/>
                  </a:lnTo>
                  <a:cubicBezTo>
                    <a:pt x="357616" y="237906"/>
                    <a:pt x="354993" y="240529"/>
                    <a:pt x="354993" y="243767"/>
                  </a:cubicBezTo>
                  <a:lnTo>
                    <a:pt x="354993" y="254545"/>
                  </a:lnTo>
                  <a:cubicBezTo>
                    <a:pt x="354993" y="257783"/>
                    <a:pt x="357616" y="260406"/>
                    <a:pt x="360854" y="260410"/>
                  </a:cubicBezTo>
                  <a:lnTo>
                    <a:pt x="465286" y="260410"/>
                  </a:lnTo>
                  <a:cubicBezTo>
                    <a:pt x="468524" y="260397"/>
                    <a:pt x="471138" y="257758"/>
                    <a:pt x="471126" y="254520"/>
                  </a:cubicBezTo>
                  <a:cubicBezTo>
                    <a:pt x="471126" y="254516"/>
                    <a:pt x="471126" y="254516"/>
                    <a:pt x="471126" y="254512"/>
                  </a:cubicBezTo>
                  <a:close/>
                  <a:moveTo>
                    <a:pt x="349247" y="260528"/>
                  </a:moveTo>
                  <a:lnTo>
                    <a:pt x="244823" y="260528"/>
                  </a:lnTo>
                  <a:cubicBezTo>
                    <a:pt x="241585" y="260528"/>
                    <a:pt x="238962" y="257906"/>
                    <a:pt x="238962" y="254668"/>
                  </a:cubicBezTo>
                  <a:lnTo>
                    <a:pt x="238962" y="118818"/>
                  </a:lnTo>
                  <a:cubicBezTo>
                    <a:pt x="238962" y="115581"/>
                    <a:pt x="241585" y="112958"/>
                    <a:pt x="244823" y="112953"/>
                  </a:cubicBezTo>
                  <a:lnTo>
                    <a:pt x="349247" y="112953"/>
                  </a:lnTo>
                  <a:cubicBezTo>
                    <a:pt x="352485" y="112953"/>
                    <a:pt x="355112" y="115581"/>
                    <a:pt x="355112" y="118818"/>
                  </a:cubicBezTo>
                  <a:lnTo>
                    <a:pt x="355112" y="254684"/>
                  </a:lnTo>
                  <a:cubicBezTo>
                    <a:pt x="355100" y="257914"/>
                    <a:pt x="352477" y="260528"/>
                    <a:pt x="349247" y="260528"/>
                  </a:cubicBezTo>
                  <a:close/>
                  <a:moveTo>
                    <a:pt x="250675" y="248803"/>
                  </a:moveTo>
                  <a:lnTo>
                    <a:pt x="343387" y="248803"/>
                  </a:lnTo>
                  <a:lnTo>
                    <a:pt x="343387" y="124679"/>
                  </a:lnTo>
                  <a:lnTo>
                    <a:pt x="250675" y="124679"/>
                  </a:lnTo>
                  <a:close/>
                  <a:moveTo>
                    <a:pt x="233245" y="260528"/>
                  </a:moveTo>
                  <a:lnTo>
                    <a:pt x="128809" y="260528"/>
                  </a:lnTo>
                  <a:cubicBezTo>
                    <a:pt x="125571" y="260528"/>
                    <a:pt x="122948" y="257906"/>
                    <a:pt x="122948" y="254668"/>
                  </a:cubicBezTo>
                  <a:lnTo>
                    <a:pt x="122948" y="227476"/>
                  </a:lnTo>
                  <a:cubicBezTo>
                    <a:pt x="122948" y="224238"/>
                    <a:pt x="125571" y="221615"/>
                    <a:pt x="128809" y="221611"/>
                  </a:cubicBezTo>
                  <a:lnTo>
                    <a:pt x="233266" y="221611"/>
                  </a:lnTo>
                  <a:cubicBezTo>
                    <a:pt x="236504" y="221611"/>
                    <a:pt x="239131" y="224238"/>
                    <a:pt x="239131" y="227476"/>
                  </a:cubicBezTo>
                  <a:lnTo>
                    <a:pt x="239131" y="254684"/>
                  </a:lnTo>
                  <a:cubicBezTo>
                    <a:pt x="239118" y="257914"/>
                    <a:pt x="236495" y="260528"/>
                    <a:pt x="233266" y="260528"/>
                  </a:cubicBezTo>
                  <a:close/>
                  <a:moveTo>
                    <a:pt x="134674" y="248803"/>
                  </a:moveTo>
                  <a:lnTo>
                    <a:pt x="227385" y="248803"/>
                  </a:lnTo>
                  <a:lnTo>
                    <a:pt x="227385" y="233336"/>
                  </a:lnTo>
                  <a:lnTo>
                    <a:pt x="134674" y="233336"/>
                  </a:lnTo>
                  <a:close/>
                  <a:moveTo>
                    <a:pt x="117244" y="260528"/>
                  </a:moveTo>
                  <a:lnTo>
                    <a:pt x="12819" y="260528"/>
                  </a:lnTo>
                  <a:cubicBezTo>
                    <a:pt x="9582" y="260528"/>
                    <a:pt x="6959" y="257906"/>
                    <a:pt x="6955" y="254668"/>
                  </a:cubicBezTo>
                  <a:lnTo>
                    <a:pt x="6955" y="200267"/>
                  </a:lnTo>
                  <a:cubicBezTo>
                    <a:pt x="6959" y="197030"/>
                    <a:pt x="9582" y="194407"/>
                    <a:pt x="12819" y="194407"/>
                  </a:cubicBezTo>
                  <a:lnTo>
                    <a:pt x="117256" y="194407"/>
                  </a:lnTo>
                  <a:cubicBezTo>
                    <a:pt x="120494" y="194407"/>
                    <a:pt x="123116" y="197030"/>
                    <a:pt x="123121" y="200267"/>
                  </a:cubicBezTo>
                  <a:lnTo>
                    <a:pt x="123121" y="254684"/>
                  </a:lnTo>
                  <a:cubicBezTo>
                    <a:pt x="123108" y="257914"/>
                    <a:pt x="120485" y="260528"/>
                    <a:pt x="117256" y="260528"/>
                  </a:cubicBezTo>
                  <a:close/>
                  <a:moveTo>
                    <a:pt x="18668" y="248803"/>
                  </a:moveTo>
                  <a:lnTo>
                    <a:pt x="111383" y="248803"/>
                  </a:lnTo>
                  <a:lnTo>
                    <a:pt x="111383" y="206132"/>
                  </a:lnTo>
                  <a:lnTo>
                    <a:pt x="18680" y="20613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4"/>
            <p:cNvSpPr/>
            <p:nvPr/>
          </p:nvSpPr>
          <p:spPr>
            <a:xfrm>
              <a:off x="6735244" y="2036814"/>
              <a:ext cx="1391099" cy="1045286"/>
            </a:xfrm>
            <a:custGeom>
              <a:avLst/>
              <a:gdLst/>
              <a:ahLst/>
              <a:cxnLst/>
              <a:rect l="l" t="t" r="r" b="b"/>
              <a:pathLst>
                <a:path w="2328200" h="1749433" extrusionOk="0">
                  <a:moveTo>
                    <a:pt x="2201080" y="6952"/>
                  </a:moveTo>
                  <a:lnTo>
                    <a:pt x="141030" y="6952"/>
                  </a:lnTo>
                  <a:cubicBezTo>
                    <a:pt x="66982" y="6952"/>
                    <a:pt x="6955" y="66786"/>
                    <a:pt x="6955" y="140621"/>
                  </a:cubicBezTo>
                  <a:lnTo>
                    <a:pt x="6955" y="1622715"/>
                  </a:lnTo>
                  <a:cubicBezTo>
                    <a:pt x="6955" y="1696542"/>
                    <a:pt x="66982" y="1756385"/>
                    <a:pt x="141030" y="1756385"/>
                  </a:cubicBezTo>
                  <a:lnTo>
                    <a:pt x="2201080" y="1756385"/>
                  </a:lnTo>
                  <a:cubicBezTo>
                    <a:pt x="2275128" y="1756385"/>
                    <a:pt x="2335156" y="1696550"/>
                    <a:pt x="2335156" y="1622715"/>
                  </a:cubicBezTo>
                  <a:lnTo>
                    <a:pt x="2335156" y="140621"/>
                  </a:lnTo>
                  <a:cubicBezTo>
                    <a:pt x="2335172" y="66795"/>
                    <a:pt x="2275128" y="6952"/>
                    <a:pt x="2201080" y="69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4"/>
            <p:cNvSpPr/>
            <p:nvPr/>
          </p:nvSpPr>
          <p:spPr>
            <a:xfrm>
              <a:off x="6687161" y="1981915"/>
              <a:ext cx="1383406" cy="1045286"/>
            </a:xfrm>
            <a:custGeom>
              <a:avLst/>
              <a:gdLst/>
              <a:ahLst/>
              <a:cxnLst/>
              <a:rect l="l" t="t" r="r" b="b"/>
              <a:pathLst>
                <a:path w="2315324" h="1749433" extrusionOk="0">
                  <a:moveTo>
                    <a:pt x="2188950" y="6952"/>
                  </a:moveTo>
                  <a:lnTo>
                    <a:pt x="140292" y="6952"/>
                  </a:lnTo>
                  <a:cubicBezTo>
                    <a:pt x="66650" y="6952"/>
                    <a:pt x="6955" y="66786"/>
                    <a:pt x="6955" y="140621"/>
                  </a:cubicBezTo>
                  <a:lnTo>
                    <a:pt x="6955" y="1622715"/>
                  </a:lnTo>
                  <a:cubicBezTo>
                    <a:pt x="6955" y="1696542"/>
                    <a:pt x="66650" y="1756385"/>
                    <a:pt x="140292" y="1756385"/>
                  </a:cubicBezTo>
                  <a:lnTo>
                    <a:pt x="2188950" y="1756385"/>
                  </a:lnTo>
                  <a:cubicBezTo>
                    <a:pt x="2262588" y="1756385"/>
                    <a:pt x="2322279" y="1696550"/>
                    <a:pt x="2322279" y="1622715"/>
                  </a:cubicBezTo>
                  <a:lnTo>
                    <a:pt x="2322279" y="140605"/>
                  </a:lnTo>
                  <a:cubicBezTo>
                    <a:pt x="2322279" y="66799"/>
                    <a:pt x="2262588" y="6952"/>
                    <a:pt x="2188950" y="69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4"/>
            <p:cNvSpPr/>
            <p:nvPr/>
          </p:nvSpPr>
          <p:spPr>
            <a:xfrm>
              <a:off x="6682490" y="1977238"/>
              <a:ext cx="1396242" cy="1054642"/>
            </a:xfrm>
            <a:custGeom>
              <a:avLst/>
              <a:gdLst/>
              <a:ahLst/>
              <a:cxnLst/>
              <a:rect l="l" t="t" r="r" b="b"/>
              <a:pathLst>
                <a:path w="2336807" h="1765092" extrusionOk="0">
                  <a:moveTo>
                    <a:pt x="2202269" y="1772044"/>
                  </a:moveTo>
                  <a:lnTo>
                    <a:pt x="148448" y="1772044"/>
                  </a:lnTo>
                  <a:cubicBezTo>
                    <a:pt x="70433" y="1772044"/>
                    <a:pt x="6955" y="1708562"/>
                    <a:pt x="6955" y="1630543"/>
                  </a:cubicBezTo>
                  <a:lnTo>
                    <a:pt x="6955" y="148436"/>
                  </a:lnTo>
                  <a:cubicBezTo>
                    <a:pt x="6955" y="70417"/>
                    <a:pt x="70433" y="6952"/>
                    <a:pt x="148448" y="6952"/>
                  </a:cubicBezTo>
                  <a:lnTo>
                    <a:pt x="2202269" y="6952"/>
                  </a:lnTo>
                  <a:cubicBezTo>
                    <a:pt x="2280288" y="6952"/>
                    <a:pt x="2343762" y="70417"/>
                    <a:pt x="2343762" y="148436"/>
                  </a:cubicBezTo>
                  <a:lnTo>
                    <a:pt x="2343762" y="1630543"/>
                  </a:lnTo>
                  <a:cubicBezTo>
                    <a:pt x="2343762" y="1708562"/>
                    <a:pt x="2280288" y="1772044"/>
                    <a:pt x="2202269" y="1772044"/>
                  </a:cubicBezTo>
                  <a:close/>
                  <a:moveTo>
                    <a:pt x="148448" y="22619"/>
                  </a:moveTo>
                  <a:cubicBezTo>
                    <a:pt x="79048" y="22619"/>
                    <a:pt x="22590" y="79077"/>
                    <a:pt x="22590" y="148469"/>
                  </a:cubicBezTo>
                  <a:lnTo>
                    <a:pt x="22590" y="1630543"/>
                  </a:lnTo>
                  <a:cubicBezTo>
                    <a:pt x="22590" y="1699947"/>
                    <a:pt x="79048" y="1756409"/>
                    <a:pt x="148448" y="1756409"/>
                  </a:cubicBezTo>
                  <a:lnTo>
                    <a:pt x="2202269" y="1756409"/>
                  </a:lnTo>
                  <a:cubicBezTo>
                    <a:pt x="2271669" y="1756409"/>
                    <a:pt x="2328127" y="1699947"/>
                    <a:pt x="2328127" y="1630543"/>
                  </a:cubicBezTo>
                  <a:lnTo>
                    <a:pt x="2328127" y="148436"/>
                  </a:lnTo>
                  <a:cubicBezTo>
                    <a:pt x="2328127" y="79044"/>
                    <a:pt x="2271669" y="22586"/>
                    <a:pt x="2202269" y="225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4"/>
            <p:cNvSpPr/>
            <p:nvPr/>
          </p:nvSpPr>
          <p:spPr>
            <a:xfrm>
              <a:off x="7035321" y="2461949"/>
              <a:ext cx="791300" cy="478644"/>
            </a:xfrm>
            <a:custGeom>
              <a:avLst/>
              <a:gdLst/>
              <a:ahLst/>
              <a:cxnLst/>
              <a:rect l="l" t="t" r="r" b="b"/>
              <a:pathLst>
                <a:path w="1324351" h="801078" extrusionOk="0">
                  <a:moveTo>
                    <a:pt x="1210923" y="294614"/>
                  </a:moveTo>
                  <a:lnTo>
                    <a:pt x="1331306" y="294614"/>
                  </a:lnTo>
                  <a:lnTo>
                    <a:pt x="1331306" y="808030"/>
                  </a:lnTo>
                  <a:lnTo>
                    <a:pt x="1210923" y="808030"/>
                  </a:lnTo>
                  <a:close/>
                  <a:moveTo>
                    <a:pt x="809599" y="807874"/>
                  </a:moveTo>
                  <a:lnTo>
                    <a:pt x="929982" y="807874"/>
                  </a:lnTo>
                  <a:lnTo>
                    <a:pt x="929982" y="499889"/>
                  </a:lnTo>
                  <a:lnTo>
                    <a:pt x="809599" y="499889"/>
                  </a:lnTo>
                  <a:close/>
                  <a:moveTo>
                    <a:pt x="408279" y="807874"/>
                  </a:moveTo>
                  <a:lnTo>
                    <a:pt x="528658" y="807874"/>
                  </a:lnTo>
                  <a:lnTo>
                    <a:pt x="528658" y="6952"/>
                  </a:lnTo>
                  <a:lnTo>
                    <a:pt x="408279" y="6952"/>
                  </a:lnTo>
                  <a:close/>
                  <a:moveTo>
                    <a:pt x="6955" y="808030"/>
                  </a:moveTo>
                  <a:lnTo>
                    <a:pt x="127338" y="808030"/>
                  </a:lnTo>
                  <a:lnTo>
                    <a:pt x="127338" y="766912"/>
                  </a:lnTo>
                  <a:lnTo>
                    <a:pt x="6955" y="76691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4"/>
            <p:cNvSpPr/>
            <p:nvPr/>
          </p:nvSpPr>
          <p:spPr>
            <a:xfrm>
              <a:off x="6955401" y="2394538"/>
              <a:ext cx="1031182" cy="546089"/>
            </a:xfrm>
            <a:custGeom>
              <a:avLst/>
              <a:gdLst/>
              <a:ahLst/>
              <a:cxnLst/>
              <a:rect l="l" t="t" r="r" b="b"/>
              <a:pathLst>
                <a:path w="1725827" h="913957" extrusionOk="0">
                  <a:moveTo>
                    <a:pt x="1612399" y="787395"/>
                  </a:moveTo>
                  <a:lnTo>
                    <a:pt x="1732782" y="787395"/>
                  </a:lnTo>
                  <a:lnTo>
                    <a:pt x="1732782" y="920909"/>
                  </a:lnTo>
                  <a:lnTo>
                    <a:pt x="1612399" y="920909"/>
                  </a:lnTo>
                  <a:close/>
                  <a:moveTo>
                    <a:pt x="1211079" y="920909"/>
                  </a:moveTo>
                  <a:lnTo>
                    <a:pt x="1331462" y="920909"/>
                  </a:lnTo>
                  <a:lnTo>
                    <a:pt x="1331462" y="6952"/>
                  </a:lnTo>
                  <a:lnTo>
                    <a:pt x="1211079" y="6952"/>
                  </a:lnTo>
                  <a:close/>
                  <a:moveTo>
                    <a:pt x="809755" y="920909"/>
                  </a:moveTo>
                  <a:lnTo>
                    <a:pt x="930138" y="920909"/>
                  </a:lnTo>
                  <a:lnTo>
                    <a:pt x="930138" y="304778"/>
                  </a:lnTo>
                  <a:lnTo>
                    <a:pt x="809755" y="304778"/>
                  </a:lnTo>
                  <a:close/>
                  <a:moveTo>
                    <a:pt x="408435" y="920909"/>
                  </a:moveTo>
                  <a:lnTo>
                    <a:pt x="528813" y="920909"/>
                  </a:lnTo>
                  <a:lnTo>
                    <a:pt x="528813" y="273979"/>
                  </a:lnTo>
                  <a:lnTo>
                    <a:pt x="408435" y="273979"/>
                  </a:lnTo>
                  <a:close/>
                  <a:moveTo>
                    <a:pt x="6955" y="920909"/>
                  </a:moveTo>
                  <a:lnTo>
                    <a:pt x="127338" y="920909"/>
                  </a:lnTo>
                  <a:lnTo>
                    <a:pt x="127338" y="407493"/>
                  </a:lnTo>
                  <a:lnTo>
                    <a:pt x="6955" y="407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4"/>
            <p:cNvSpPr/>
            <p:nvPr/>
          </p:nvSpPr>
          <p:spPr>
            <a:xfrm>
              <a:off x="6875574" y="2461949"/>
              <a:ext cx="1031088" cy="478644"/>
            </a:xfrm>
            <a:custGeom>
              <a:avLst/>
              <a:gdLst/>
              <a:ahLst/>
              <a:cxnLst/>
              <a:rect l="l" t="t" r="r" b="b"/>
              <a:pathLst>
                <a:path w="1725671" h="801078" extrusionOk="0">
                  <a:moveTo>
                    <a:pt x="1612243" y="6952"/>
                  </a:moveTo>
                  <a:lnTo>
                    <a:pt x="1732626" y="6952"/>
                  </a:lnTo>
                  <a:lnTo>
                    <a:pt x="1732626" y="807874"/>
                  </a:lnTo>
                  <a:lnTo>
                    <a:pt x="1612243" y="807874"/>
                  </a:lnTo>
                  <a:close/>
                  <a:moveTo>
                    <a:pt x="1210923" y="808030"/>
                  </a:moveTo>
                  <a:lnTo>
                    <a:pt x="1331302" y="808030"/>
                  </a:lnTo>
                  <a:lnTo>
                    <a:pt x="1331302" y="571801"/>
                  </a:lnTo>
                  <a:lnTo>
                    <a:pt x="1210923" y="571801"/>
                  </a:lnTo>
                  <a:close/>
                  <a:moveTo>
                    <a:pt x="809599" y="808030"/>
                  </a:moveTo>
                  <a:lnTo>
                    <a:pt x="929982" y="808030"/>
                  </a:lnTo>
                  <a:lnTo>
                    <a:pt x="929982" y="705315"/>
                  </a:lnTo>
                  <a:lnTo>
                    <a:pt x="809599" y="705315"/>
                  </a:lnTo>
                  <a:close/>
                  <a:moveTo>
                    <a:pt x="408279" y="807874"/>
                  </a:moveTo>
                  <a:lnTo>
                    <a:pt x="528658" y="807874"/>
                  </a:lnTo>
                  <a:lnTo>
                    <a:pt x="528658" y="777076"/>
                  </a:lnTo>
                  <a:lnTo>
                    <a:pt x="408279" y="777076"/>
                  </a:lnTo>
                  <a:close/>
                  <a:moveTo>
                    <a:pt x="6955" y="808030"/>
                  </a:moveTo>
                  <a:lnTo>
                    <a:pt x="127334" y="808030"/>
                  </a:lnTo>
                  <a:lnTo>
                    <a:pt x="127334" y="705315"/>
                  </a:lnTo>
                  <a:lnTo>
                    <a:pt x="6955" y="7053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6795653" y="2756385"/>
              <a:ext cx="71928" cy="122744"/>
            </a:xfrm>
            <a:custGeom>
              <a:avLst/>
              <a:gdLst/>
              <a:ahLst/>
              <a:cxnLst/>
              <a:rect l="l" t="t" r="r" b="b"/>
              <a:pathLst>
                <a:path w="120382" h="205430" extrusionOk="0">
                  <a:moveTo>
                    <a:pt x="0" y="0"/>
                  </a:moveTo>
                  <a:lnTo>
                    <a:pt x="120383" y="0"/>
                  </a:lnTo>
                  <a:lnTo>
                    <a:pt x="120383" y="205430"/>
                  </a:lnTo>
                  <a:lnTo>
                    <a:pt x="0" y="20543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6792151" y="2391035"/>
              <a:ext cx="1198018" cy="553105"/>
            </a:xfrm>
            <a:custGeom>
              <a:avLst/>
              <a:gdLst/>
              <a:ahLst/>
              <a:cxnLst/>
              <a:rect l="l" t="t" r="r" b="b"/>
              <a:pathLst>
                <a:path w="2005051" h="925699" extrusionOk="0">
                  <a:moveTo>
                    <a:pt x="2006142" y="932634"/>
                  </a:moveTo>
                  <a:lnTo>
                    <a:pt x="1885759" y="932634"/>
                  </a:lnTo>
                  <a:cubicBezTo>
                    <a:pt x="1882521" y="932634"/>
                    <a:pt x="1879898" y="930011"/>
                    <a:pt x="1879894" y="926774"/>
                  </a:cubicBezTo>
                  <a:lnTo>
                    <a:pt x="1879894" y="793260"/>
                  </a:lnTo>
                  <a:cubicBezTo>
                    <a:pt x="1879894" y="790022"/>
                    <a:pt x="1882521" y="787395"/>
                    <a:pt x="1885759" y="787395"/>
                  </a:cubicBezTo>
                  <a:lnTo>
                    <a:pt x="2006142" y="787395"/>
                  </a:lnTo>
                  <a:cubicBezTo>
                    <a:pt x="2009379" y="787395"/>
                    <a:pt x="2012006" y="790022"/>
                    <a:pt x="2012006" y="793260"/>
                  </a:cubicBezTo>
                  <a:lnTo>
                    <a:pt x="2012006" y="926774"/>
                  </a:lnTo>
                  <a:cubicBezTo>
                    <a:pt x="2012002" y="930011"/>
                    <a:pt x="2009379" y="932634"/>
                    <a:pt x="2006142" y="932634"/>
                  </a:cubicBezTo>
                  <a:close/>
                  <a:moveTo>
                    <a:pt x="1891619" y="920909"/>
                  </a:moveTo>
                  <a:lnTo>
                    <a:pt x="2000281" y="920909"/>
                  </a:lnTo>
                  <a:lnTo>
                    <a:pt x="2000281" y="799125"/>
                  </a:lnTo>
                  <a:lnTo>
                    <a:pt x="1891619" y="799125"/>
                  </a:lnTo>
                  <a:close/>
                  <a:moveTo>
                    <a:pt x="1872316" y="932483"/>
                  </a:moveTo>
                  <a:lnTo>
                    <a:pt x="1751937" y="932483"/>
                  </a:lnTo>
                  <a:cubicBezTo>
                    <a:pt x="1748700" y="932483"/>
                    <a:pt x="1746077" y="929860"/>
                    <a:pt x="1746077" y="926622"/>
                  </a:cubicBezTo>
                  <a:lnTo>
                    <a:pt x="1746077" y="125687"/>
                  </a:lnTo>
                  <a:cubicBezTo>
                    <a:pt x="1746077" y="122450"/>
                    <a:pt x="1748700" y="119826"/>
                    <a:pt x="1751937" y="119826"/>
                  </a:cubicBezTo>
                  <a:lnTo>
                    <a:pt x="1872316" y="119826"/>
                  </a:lnTo>
                  <a:cubicBezTo>
                    <a:pt x="1875554" y="119829"/>
                    <a:pt x="1878173" y="122451"/>
                    <a:pt x="1878177" y="125687"/>
                  </a:cubicBezTo>
                  <a:lnTo>
                    <a:pt x="1878177" y="926622"/>
                  </a:lnTo>
                  <a:cubicBezTo>
                    <a:pt x="1878173" y="929860"/>
                    <a:pt x="1875554" y="932479"/>
                    <a:pt x="1872316" y="932483"/>
                  </a:cubicBezTo>
                  <a:close/>
                  <a:moveTo>
                    <a:pt x="1757802" y="920758"/>
                  </a:moveTo>
                  <a:lnTo>
                    <a:pt x="1866452" y="920758"/>
                  </a:lnTo>
                  <a:lnTo>
                    <a:pt x="1866452" y="131552"/>
                  </a:lnTo>
                  <a:lnTo>
                    <a:pt x="1757802" y="131552"/>
                  </a:lnTo>
                  <a:close/>
                  <a:moveTo>
                    <a:pt x="1738487" y="932643"/>
                  </a:moveTo>
                  <a:lnTo>
                    <a:pt x="1618112" y="932643"/>
                  </a:lnTo>
                  <a:cubicBezTo>
                    <a:pt x="1614874" y="932643"/>
                    <a:pt x="1612252" y="930020"/>
                    <a:pt x="1612248" y="926782"/>
                  </a:cubicBezTo>
                  <a:lnTo>
                    <a:pt x="1612248" y="413358"/>
                  </a:lnTo>
                  <a:cubicBezTo>
                    <a:pt x="1612252" y="410120"/>
                    <a:pt x="1614874" y="407497"/>
                    <a:pt x="1618112" y="407497"/>
                  </a:cubicBezTo>
                  <a:lnTo>
                    <a:pt x="1738487" y="407497"/>
                  </a:lnTo>
                  <a:cubicBezTo>
                    <a:pt x="1741725" y="407497"/>
                    <a:pt x="1744347" y="410120"/>
                    <a:pt x="1744351" y="413358"/>
                  </a:cubicBezTo>
                  <a:lnTo>
                    <a:pt x="1744351" y="926774"/>
                  </a:lnTo>
                  <a:cubicBezTo>
                    <a:pt x="1744347" y="930011"/>
                    <a:pt x="1741725" y="932634"/>
                    <a:pt x="1738487" y="932634"/>
                  </a:cubicBezTo>
                  <a:close/>
                  <a:moveTo>
                    <a:pt x="1623973" y="920917"/>
                  </a:moveTo>
                  <a:lnTo>
                    <a:pt x="1732626" y="920917"/>
                  </a:lnTo>
                  <a:lnTo>
                    <a:pt x="1732626" y="419214"/>
                  </a:lnTo>
                  <a:lnTo>
                    <a:pt x="1623973" y="419214"/>
                  </a:lnTo>
                  <a:close/>
                  <a:moveTo>
                    <a:pt x="1604821" y="932643"/>
                  </a:moveTo>
                  <a:lnTo>
                    <a:pt x="1484434" y="932643"/>
                  </a:lnTo>
                  <a:cubicBezTo>
                    <a:pt x="1481197" y="932643"/>
                    <a:pt x="1478574" y="930020"/>
                    <a:pt x="1478574" y="926782"/>
                  </a:cubicBezTo>
                  <a:lnTo>
                    <a:pt x="1478574" y="12816"/>
                  </a:lnTo>
                  <a:cubicBezTo>
                    <a:pt x="1478574" y="9579"/>
                    <a:pt x="1481197" y="6954"/>
                    <a:pt x="1484434" y="6952"/>
                  </a:cubicBezTo>
                  <a:lnTo>
                    <a:pt x="1604821" y="6952"/>
                  </a:lnTo>
                  <a:cubicBezTo>
                    <a:pt x="1608059" y="6954"/>
                    <a:pt x="1610682" y="9579"/>
                    <a:pt x="1610682" y="12816"/>
                  </a:cubicBezTo>
                  <a:lnTo>
                    <a:pt x="1610682" y="926774"/>
                  </a:lnTo>
                  <a:cubicBezTo>
                    <a:pt x="1610682" y="930011"/>
                    <a:pt x="1608059" y="932634"/>
                    <a:pt x="1604821" y="932634"/>
                  </a:cubicBezTo>
                  <a:close/>
                  <a:moveTo>
                    <a:pt x="1490307" y="920909"/>
                  </a:moveTo>
                  <a:lnTo>
                    <a:pt x="1598965" y="920909"/>
                  </a:lnTo>
                  <a:lnTo>
                    <a:pt x="1598965" y="18677"/>
                  </a:lnTo>
                  <a:lnTo>
                    <a:pt x="1490307" y="18677"/>
                  </a:lnTo>
                  <a:close/>
                  <a:moveTo>
                    <a:pt x="1471000" y="932634"/>
                  </a:moveTo>
                  <a:lnTo>
                    <a:pt x="1350609" y="932634"/>
                  </a:lnTo>
                  <a:cubicBezTo>
                    <a:pt x="1347371" y="932634"/>
                    <a:pt x="1344749" y="930011"/>
                    <a:pt x="1344744" y="926774"/>
                  </a:cubicBezTo>
                  <a:lnTo>
                    <a:pt x="1344744" y="690541"/>
                  </a:lnTo>
                  <a:cubicBezTo>
                    <a:pt x="1344744" y="687303"/>
                    <a:pt x="1347371" y="684676"/>
                    <a:pt x="1350609" y="684676"/>
                  </a:cubicBezTo>
                  <a:lnTo>
                    <a:pt x="1470992" y="684676"/>
                  </a:lnTo>
                  <a:cubicBezTo>
                    <a:pt x="1474230" y="684676"/>
                    <a:pt x="1476857" y="687303"/>
                    <a:pt x="1476857" y="690541"/>
                  </a:cubicBezTo>
                  <a:lnTo>
                    <a:pt x="1476857" y="926774"/>
                  </a:lnTo>
                  <a:cubicBezTo>
                    <a:pt x="1476853" y="930011"/>
                    <a:pt x="1474230" y="932634"/>
                    <a:pt x="1470992" y="932634"/>
                  </a:cubicBezTo>
                  <a:close/>
                  <a:moveTo>
                    <a:pt x="1356482" y="920909"/>
                  </a:moveTo>
                  <a:lnTo>
                    <a:pt x="1465140" y="920909"/>
                  </a:lnTo>
                  <a:lnTo>
                    <a:pt x="1465140" y="696401"/>
                  </a:lnTo>
                  <a:lnTo>
                    <a:pt x="1356474" y="696401"/>
                  </a:lnTo>
                  <a:close/>
                  <a:moveTo>
                    <a:pt x="1337175" y="932483"/>
                  </a:moveTo>
                  <a:lnTo>
                    <a:pt x="1216784" y="932483"/>
                  </a:lnTo>
                  <a:cubicBezTo>
                    <a:pt x="1213546" y="932483"/>
                    <a:pt x="1210923" y="929860"/>
                    <a:pt x="1210919" y="926622"/>
                  </a:cubicBezTo>
                  <a:lnTo>
                    <a:pt x="1210919" y="618628"/>
                  </a:lnTo>
                  <a:cubicBezTo>
                    <a:pt x="1210923" y="615391"/>
                    <a:pt x="1213546" y="612768"/>
                    <a:pt x="1216784" y="612768"/>
                  </a:cubicBezTo>
                  <a:lnTo>
                    <a:pt x="1337167" y="612768"/>
                  </a:lnTo>
                  <a:cubicBezTo>
                    <a:pt x="1340404" y="612768"/>
                    <a:pt x="1343027" y="615391"/>
                    <a:pt x="1343027" y="618628"/>
                  </a:cubicBezTo>
                  <a:lnTo>
                    <a:pt x="1343027" y="926622"/>
                  </a:lnTo>
                  <a:cubicBezTo>
                    <a:pt x="1343027" y="929860"/>
                    <a:pt x="1340404" y="932483"/>
                    <a:pt x="1337167" y="932483"/>
                  </a:cubicBezTo>
                  <a:close/>
                  <a:moveTo>
                    <a:pt x="1222653" y="920758"/>
                  </a:moveTo>
                  <a:lnTo>
                    <a:pt x="1331294" y="920758"/>
                  </a:lnTo>
                  <a:lnTo>
                    <a:pt x="1331294" y="624493"/>
                  </a:lnTo>
                  <a:lnTo>
                    <a:pt x="1222644" y="624493"/>
                  </a:lnTo>
                  <a:close/>
                  <a:moveTo>
                    <a:pt x="1203505" y="932643"/>
                  </a:moveTo>
                  <a:lnTo>
                    <a:pt x="1083114" y="932643"/>
                  </a:lnTo>
                  <a:cubicBezTo>
                    <a:pt x="1079877" y="932643"/>
                    <a:pt x="1077254" y="930020"/>
                    <a:pt x="1077254" y="926782"/>
                  </a:cubicBezTo>
                  <a:lnTo>
                    <a:pt x="1077254" y="310638"/>
                  </a:lnTo>
                  <a:cubicBezTo>
                    <a:pt x="1077254" y="307401"/>
                    <a:pt x="1079877" y="304778"/>
                    <a:pt x="1083114" y="304778"/>
                  </a:cubicBezTo>
                  <a:lnTo>
                    <a:pt x="1203497" y="304778"/>
                  </a:lnTo>
                  <a:cubicBezTo>
                    <a:pt x="1206735" y="304778"/>
                    <a:pt x="1209358" y="307401"/>
                    <a:pt x="1209362" y="310638"/>
                  </a:cubicBezTo>
                  <a:lnTo>
                    <a:pt x="1209362" y="926774"/>
                  </a:lnTo>
                  <a:cubicBezTo>
                    <a:pt x="1209358" y="930011"/>
                    <a:pt x="1206735" y="932634"/>
                    <a:pt x="1203497" y="932634"/>
                  </a:cubicBezTo>
                  <a:close/>
                  <a:moveTo>
                    <a:pt x="1088987" y="920917"/>
                  </a:moveTo>
                  <a:lnTo>
                    <a:pt x="1197645" y="920917"/>
                  </a:lnTo>
                  <a:lnTo>
                    <a:pt x="1197645" y="316503"/>
                  </a:lnTo>
                  <a:lnTo>
                    <a:pt x="1088979" y="316503"/>
                  </a:lnTo>
                  <a:close/>
                  <a:moveTo>
                    <a:pt x="1069680" y="932643"/>
                  </a:moveTo>
                  <a:lnTo>
                    <a:pt x="949289" y="932643"/>
                  </a:lnTo>
                  <a:cubicBezTo>
                    <a:pt x="946051" y="932643"/>
                    <a:pt x="943428" y="930020"/>
                    <a:pt x="943424" y="926782"/>
                  </a:cubicBezTo>
                  <a:lnTo>
                    <a:pt x="943424" y="824054"/>
                  </a:lnTo>
                  <a:cubicBezTo>
                    <a:pt x="943424" y="820817"/>
                    <a:pt x="946051" y="818190"/>
                    <a:pt x="949289" y="818190"/>
                  </a:cubicBezTo>
                  <a:lnTo>
                    <a:pt x="1069672" y="818190"/>
                  </a:lnTo>
                  <a:cubicBezTo>
                    <a:pt x="1072910" y="818190"/>
                    <a:pt x="1075537" y="820817"/>
                    <a:pt x="1075537" y="824054"/>
                  </a:cubicBezTo>
                  <a:lnTo>
                    <a:pt x="1075537" y="926774"/>
                  </a:lnTo>
                  <a:cubicBezTo>
                    <a:pt x="1075532" y="930011"/>
                    <a:pt x="1072910" y="932634"/>
                    <a:pt x="1069672" y="932634"/>
                  </a:cubicBezTo>
                  <a:close/>
                  <a:moveTo>
                    <a:pt x="955158" y="920917"/>
                  </a:moveTo>
                  <a:lnTo>
                    <a:pt x="1063816" y="920917"/>
                  </a:lnTo>
                  <a:lnTo>
                    <a:pt x="1063816" y="829936"/>
                  </a:lnTo>
                  <a:lnTo>
                    <a:pt x="955149" y="829936"/>
                  </a:lnTo>
                  <a:close/>
                  <a:moveTo>
                    <a:pt x="935855" y="932491"/>
                  </a:moveTo>
                  <a:lnTo>
                    <a:pt x="815460" y="932491"/>
                  </a:lnTo>
                  <a:cubicBezTo>
                    <a:pt x="812222" y="932491"/>
                    <a:pt x="809599" y="929868"/>
                    <a:pt x="809599" y="926630"/>
                  </a:cubicBezTo>
                  <a:lnTo>
                    <a:pt x="809599" y="125687"/>
                  </a:lnTo>
                  <a:cubicBezTo>
                    <a:pt x="809599" y="122450"/>
                    <a:pt x="812222" y="119826"/>
                    <a:pt x="815460" y="119826"/>
                  </a:cubicBezTo>
                  <a:lnTo>
                    <a:pt x="935847" y="119826"/>
                  </a:lnTo>
                  <a:cubicBezTo>
                    <a:pt x="939084" y="119829"/>
                    <a:pt x="941703" y="122451"/>
                    <a:pt x="941707" y="125687"/>
                  </a:cubicBezTo>
                  <a:lnTo>
                    <a:pt x="941707" y="926622"/>
                  </a:lnTo>
                  <a:cubicBezTo>
                    <a:pt x="941703" y="929860"/>
                    <a:pt x="939084" y="932479"/>
                    <a:pt x="935847" y="932483"/>
                  </a:cubicBezTo>
                  <a:close/>
                  <a:moveTo>
                    <a:pt x="821332" y="920766"/>
                  </a:moveTo>
                  <a:lnTo>
                    <a:pt x="929990" y="920766"/>
                  </a:lnTo>
                  <a:lnTo>
                    <a:pt x="929990" y="131552"/>
                  </a:lnTo>
                  <a:lnTo>
                    <a:pt x="821324" y="131552"/>
                  </a:lnTo>
                  <a:close/>
                  <a:moveTo>
                    <a:pt x="802185" y="932651"/>
                  </a:moveTo>
                  <a:lnTo>
                    <a:pt x="681794" y="932651"/>
                  </a:lnTo>
                  <a:cubicBezTo>
                    <a:pt x="678557" y="932651"/>
                    <a:pt x="675934" y="930028"/>
                    <a:pt x="675930" y="926790"/>
                  </a:cubicBezTo>
                  <a:lnTo>
                    <a:pt x="675930" y="279844"/>
                  </a:lnTo>
                  <a:cubicBezTo>
                    <a:pt x="675934" y="276607"/>
                    <a:pt x="678557" y="273983"/>
                    <a:pt x="681794" y="273983"/>
                  </a:cubicBezTo>
                  <a:lnTo>
                    <a:pt x="802177" y="273983"/>
                  </a:lnTo>
                  <a:cubicBezTo>
                    <a:pt x="805415" y="273983"/>
                    <a:pt x="808038" y="276607"/>
                    <a:pt x="808042" y="279844"/>
                  </a:cubicBezTo>
                  <a:lnTo>
                    <a:pt x="808042" y="926774"/>
                  </a:lnTo>
                  <a:cubicBezTo>
                    <a:pt x="808038" y="930011"/>
                    <a:pt x="805415" y="932634"/>
                    <a:pt x="802177" y="932634"/>
                  </a:cubicBezTo>
                  <a:close/>
                  <a:moveTo>
                    <a:pt x="687663" y="920926"/>
                  </a:moveTo>
                  <a:lnTo>
                    <a:pt x="796325" y="920926"/>
                  </a:lnTo>
                  <a:lnTo>
                    <a:pt x="796325" y="285708"/>
                  </a:lnTo>
                  <a:lnTo>
                    <a:pt x="687655" y="285708"/>
                  </a:lnTo>
                  <a:close/>
                  <a:moveTo>
                    <a:pt x="668360" y="932499"/>
                  </a:moveTo>
                  <a:lnTo>
                    <a:pt x="547965" y="932499"/>
                  </a:lnTo>
                  <a:cubicBezTo>
                    <a:pt x="544727" y="932495"/>
                    <a:pt x="542108" y="929876"/>
                    <a:pt x="542104" y="926639"/>
                  </a:cubicBezTo>
                  <a:lnTo>
                    <a:pt x="542104" y="895844"/>
                  </a:lnTo>
                  <a:cubicBezTo>
                    <a:pt x="542104" y="892606"/>
                    <a:pt x="544727" y="889983"/>
                    <a:pt x="547965" y="889979"/>
                  </a:cubicBezTo>
                  <a:lnTo>
                    <a:pt x="668352" y="889979"/>
                  </a:lnTo>
                  <a:cubicBezTo>
                    <a:pt x="671589" y="889983"/>
                    <a:pt x="674212" y="892606"/>
                    <a:pt x="674212" y="895844"/>
                  </a:cubicBezTo>
                  <a:lnTo>
                    <a:pt x="674212" y="926639"/>
                  </a:lnTo>
                  <a:cubicBezTo>
                    <a:pt x="674200" y="929868"/>
                    <a:pt x="671581" y="932479"/>
                    <a:pt x="668352" y="932483"/>
                  </a:cubicBezTo>
                  <a:close/>
                  <a:moveTo>
                    <a:pt x="553850" y="920758"/>
                  </a:moveTo>
                  <a:lnTo>
                    <a:pt x="662508" y="920758"/>
                  </a:lnTo>
                  <a:lnTo>
                    <a:pt x="662508" y="901688"/>
                  </a:lnTo>
                  <a:lnTo>
                    <a:pt x="553850" y="901688"/>
                  </a:lnTo>
                  <a:close/>
                  <a:moveTo>
                    <a:pt x="534543" y="932643"/>
                  </a:moveTo>
                  <a:lnTo>
                    <a:pt x="414139" y="932643"/>
                  </a:lnTo>
                  <a:cubicBezTo>
                    <a:pt x="410902" y="932643"/>
                    <a:pt x="408279" y="930020"/>
                    <a:pt x="408275" y="926782"/>
                  </a:cubicBezTo>
                  <a:lnTo>
                    <a:pt x="408275" y="885660"/>
                  </a:lnTo>
                  <a:cubicBezTo>
                    <a:pt x="408275" y="882422"/>
                    <a:pt x="410902" y="879795"/>
                    <a:pt x="414139" y="879795"/>
                  </a:cubicBezTo>
                  <a:lnTo>
                    <a:pt x="534522" y="879795"/>
                  </a:lnTo>
                  <a:cubicBezTo>
                    <a:pt x="537760" y="879795"/>
                    <a:pt x="540387" y="882422"/>
                    <a:pt x="540387" y="885660"/>
                  </a:cubicBezTo>
                  <a:lnTo>
                    <a:pt x="540387" y="926774"/>
                  </a:lnTo>
                  <a:cubicBezTo>
                    <a:pt x="540383" y="930011"/>
                    <a:pt x="537760" y="932634"/>
                    <a:pt x="534522" y="932634"/>
                  </a:cubicBezTo>
                  <a:close/>
                  <a:moveTo>
                    <a:pt x="420020" y="920917"/>
                  </a:moveTo>
                  <a:lnTo>
                    <a:pt x="528682" y="920917"/>
                  </a:lnTo>
                  <a:lnTo>
                    <a:pt x="528682" y="891529"/>
                  </a:lnTo>
                  <a:lnTo>
                    <a:pt x="420000" y="891529"/>
                  </a:lnTo>
                  <a:close/>
                  <a:moveTo>
                    <a:pt x="400718" y="932643"/>
                  </a:moveTo>
                  <a:lnTo>
                    <a:pt x="280310" y="932643"/>
                  </a:lnTo>
                  <a:cubicBezTo>
                    <a:pt x="277073" y="932643"/>
                    <a:pt x="274450" y="930020"/>
                    <a:pt x="274450" y="926782"/>
                  </a:cubicBezTo>
                  <a:lnTo>
                    <a:pt x="274450" y="413358"/>
                  </a:lnTo>
                  <a:cubicBezTo>
                    <a:pt x="274450" y="410121"/>
                    <a:pt x="277073" y="407497"/>
                    <a:pt x="280310" y="407497"/>
                  </a:cubicBezTo>
                  <a:lnTo>
                    <a:pt x="400697" y="407497"/>
                  </a:lnTo>
                  <a:cubicBezTo>
                    <a:pt x="403935" y="407497"/>
                    <a:pt x="406558" y="410121"/>
                    <a:pt x="406558" y="413358"/>
                  </a:cubicBezTo>
                  <a:lnTo>
                    <a:pt x="406558" y="926774"/>
                  </a:lnTo>
                  <a:cubicBezTo>
                    <a:pt x="406558" y="930011"/>
                    <a:pt x="403935" y="932634"/>
                    <a:pt x="400697" y="932634"/>
                  </a:cubicBezTo>
                  <a:close/>
                  <a:moveTo>
                    <a:pt x="286195" y="920917"/>
                  </a:moveTo>
                  <a:lnTo>
                    <a:pt x="394837" y="920917"/>
                  </a:lnTo>
                  <a:lnTo>
                    <a:pt x="394837" y="419214"/>
                  </a:lnTo>
                  <a:lnTo>
                    <a:pt x="286175" y="419214"/>
                  </a:lnTo>
                  <a:close/>
                  <a:moveTo>
                    <a:pt x="267044" y="932643"/>
                  </a:moveTo>
                  <a:lnTo>
                    <a:pt x="146645" y="932643"/>
                  </a:lnTo>
                  <a:cubicBezTo>
                    <a:pt x="143408" y="932643"/>
                    <a:pt x="140784" y="930020"/>
                    <a:pt x="140784" y="926782"/>
                  </a:cubicBezTo>
                  <a:lnTo>
                    <a:pt x="140784" y="824054"/>
                  </a:lnTo>
                  <a:cubicBezTo>
                    <a:pt x="140784" y="820817"/>
                    <a:pt x="143407" y="818194"/>
                    <a:pt x="146645" y="818190"/>
                  </a:cubicBezTo>
                  <a:lnTo>
                    <a:pt x="267023" y="818190"/>
                  </a:lnTo>
                  <a:cubicBezTo>
                    <a:pt x="270261" y="818194"/>
                    <a:pt x="272884" y="820817"/>
                    <a:pt x="272884" y="824054"/>
                  </a:cubicBezTo>
                  <a:lnTo>
                    <a:pt x="272884" y="926774"/>
                  </a:lnTo>
                  <a:cubicBezTo>
                    <a:pt x="272884" y="930011"/>
                    <a:pt x="270260" y="932634"/>
                    <a:pt x="267023" y="932634"/>
                  </a:cubicBezTo>
                  <a:close/>
                  <a:moveTo>
                    <a:pt x="152530" y="920917"/>
                  </a:moveTo>
                  <a:lnTo>
                    <a:pt x="261159" y="920917"/>
                  </a:lnTo>
                  <a:lnTo>
                    <a:pt x="261159" y="829936"/>
                  </a:lnTo>
                  <a:lnTo>
                    <a:pt x="152509" y="829936"/>
                  </a:lnTo>
                  <a:close/>
                  <a:moveTo>
                    <a:pt x="133223" y="932643"/>
                  </a:moveTo>
                  <a:lnTo>
                    <a:pt x="12819" y="932643"/>
                  </a:lnTo>
                  <a:cubicBezTo>
                    <a:pt x="9582" y="932643"/>
                    <a:pt x="6957" y="930020"/>
                    <a:pt x="6955" y="926782"/>
                  </a:cubicBezTo>
                  <a:lnTo>
                    <a:pt x="6955" y="721347"/>
                  </a:lnTo>
                  <a:cubicBezTo>
                    <a:pt x="6957" y="718110"/>
                    <a:pt x="9582" y="715487"/>
                    <a:pt x="12819" y="715487"/>
                  </a:cubicBezTo>
                  <a:lnTo>
                    <a:pt x="133202" y="715487"/>
                  </a:lnTo>
                  <a:cubicBezTo>
                    <a:pt x="136439" y="715487"/>
                    <a:pt x="139063" y="718110"/>
                    <a:pt x="139063" y="721347"/>
                  </a:cubicBezTo>
                  <a:lnTo>
                    <a:pt x="139063" y="926774"/>
                  </a:lnTo>
                  <a:cubicBezTo>
                    <a:pt x="139063" y="930011"/>
                    <a:pt x="136439" y="932634"/>
                    <a:pt x="133202" y="932634"/>
                  </a:cubicBezTo>
                  <a:close/>
                  <a:moveTo>
                    <a:pt x="18700" y="920917"/>
                  </a:moveTo>
                  <a:lnTo>
                    <a:pt x="127338" y="920917"/>
                  </a:lnTo>
                  <a:lnTo>
                    <a:pt x="127338" y="727212"/>
                  </a:lnTo>
                  <a:lnTo>
                    <a:pt x="18680" y="7272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6848497" y="908116"/>
              <a:ext cx="1117078" cy="845850"/>
            </a:xfrm>
            <a:custGeom>
              <a:avLst/>
              <a:gdLst/>
              <a:ahLst/>
              <a:cxnLst/>
              <a:rect l="l" t="t" r="r" b="b"/>
              <a:pathLst>
                <a:path w="1869586" h="1415648" extrusionOk="0">
                  <a:moveTo>
                    <a:pt x="1743491" y="6952"/>
                  </a:moveTo>
                  <a:lnTo>
                    <a:pt x="140010" y="6952"/>
                  </a:lnTo>
                  <a:cubicBezTo>
                    <a:pt x="66527" y="6952"/>
                    <a:pt x="6955" y="66786"/>
                    <a:pt x="6955" y="140621"/>
                  </a:cubicBezTo>
                  <a:lnTo>
                    <a:pt x="6955" y="1288931"/>
                  </a:lnTo>
                  <a:cubicBezTo>
                    <a:pt x="6955" y="1362757"/>
                    <a:pt x="66527" y="1422600"/>
                    <a:pt x="140010" y="1422600"/>
                  </a:cubicBezTo>
                  <a:lnTo>
                    <a:pt x="1743491" y="1422600"/>
                  </a:lnTo>
                  <a:cubicBezTo>
                    <a:pt x="1816973" y="1422600"/>
                    <a:pt x="1876542" y="1362765"/>
                    <a:pt x="1876542" y="1288931"/>
                  </a:cubicBezTo>
                  <a:lnTo>
                    <a:pt x="1876542" y="140621"/>
                  </a:lnTo>
                  <a:cubicBezTo>
                    <a:pt x="1876550" y="66799"/>
                    <a:pt x="1816981" y="6952"/>
                    <a:pt x="1743491" y="69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4"/>
            <p:cNvSpPr/>
            <p:nvPr/>
          </p:nvSpPr>
          <p:spPr>
            <a:xfrm>
              <a:off x="6807229" y="853216"/>
              <a:ext cx="1119149" cy="845852"/>
            </a:xfrm>
            <a:custGeom>
              <a:avLst/>
              <a:gdLst/>
              <a:ahLst/>
              <a:cxnLst/>
              <a:rect l="l" t="t" r="r" b="b"/>
              <a:pathLst>
                <a:path w="1873053" h="1415652" extrusionOk="0">
                  <a:moveTo>
                    <a:pt x="1746712" y="6952"/>
                  </a:moveTo>
                  <a:lnTo>
                    <a:pt x="140255" y="6952"/>
                  </a:lnTo>
                  <a:cubicBezTo>
                    <a:pt x="66634" y="6952"/>
                    <a:pt x="6955" y="66786"/>
                    <a:pt x="6955" y="140621"/>
                  </a:cubicBezTo>
                  <a:lnTo>
                    <a:pt x="6955" y="1288931"/>
                  </a:lnTo>
                  <a:cubicBezTo>
                    <a:pt x="6955" y="1362757"/>
                    <a:pt x="66634" y="1422604"/>
                    <a:pt x="140255" y="1422604"/>
                  </a:cubicBezTo>
                  <a:lnTo>
                    <a:pt x="1746712" y="1422604"/>
                  </a:lnTo>
                  <a:cubicBezTo>
                    <a:pt x="1820334" y="1422604"/>
                    <a:pt x="1880009" y="1362769"/>
                    <a:pt x="1880009" y="1288931"/>
                  </a:cubicBezTo>
                  <a:lnTo>
                    <a:pt x="1880009" y="140621"/>
                  </a:lnTo>
                  <a:cubicBezTo>
                    <a:pt x="1880009" y="66799"/>
                    <a:pt x="1820334" y="6952"/>
                    <a:pt x="1746712" y="69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4"/>
            <p:cNvSpPr/>
            <p:nvPr/>
          </p:nvSpPr>
          <p:spPr>
            <a:xfrm>
              <a:off x="6802562" y="848546"/>
              <a:ext cx="1131589" cy="855196"/>
            </a:xfrm>
            <a:custGeom>
              <a:avLst/>
              <a:gdLst/>
              <a:ahLst/>
              <a:cxnLst/>
              <a:rect l="l" t="t" r="r" b="b"/>
              <a:pathLst>
                <a:path w="1893873" h="1431291" extrusionOk="0">
                  <a:moveTo>
                    <a:pt x="1759343" y="1438243"/>
                  </a:moveTo>
                  <a:lnTo>
                    <a:pt x="148440" y="1438243"/>
                  </a:lnTo>
                  <a:cubicBezTo>
                    <a:pt x="70425" y="1438243"/>
                    <a:pt x="6955" y="1374777"/>
                    <a:pt x="6955" y="1296758"/>
                  </a:cubicBezTo>
                  <a:lnTo>
                    <a:pt x="6955" y="148445"/>
                  </a:lnTo>
                  <a:cubicBezTo>
                    <a:pt x="6955" y="70426"/>
                    <a:pt x="70425" y="6952"/>
                    <a:pt x="148440" y="6952"/>
                  </a:cubicBezTo>
                  <a:lnTo>
                    <a:pt x="1759343" y="6952"/>
                  </a:lnTo>
                  <a:cubicBezTo>
                    <a:pt x="1837362" y="6952"/>
                    <a:pt x="1900828" y="70426"/>
                    <a:pt x="1900828" y="148445"/>
                  </a:cubicBezTo>
                  <a:lnTo>
                    <a:pt x="1900828" y="1296758"/>
                  </a:lnTo>
                  <a:cubicBezTo>
                    <a:pt x="1900844" y="1374777"/>
                    <a:pt x="1837378" y="1438243"/>
                    <a:pt x="1759343" y="1438243"/>
                  </a:cubicBezTo>
                  <a:close/>
                  <a:moveTo>
                    <a:pt x="148440" y="22586"/>
                  </a:moveTo>
                  <a:cubicBezTo>
                    <a:pt x="79048" y="22586"/>
                    <a:pt x="22590" y="79044"/>
                    <a:pt x="22590" y="148445"/>
                  </a:cubicBezTo>
                  <a:lnTo>
                    <a:pt x="22590" y="1296758"/>
                  </a:lnTo>
                  <a:cubicBezTo>
                    <a:pt x="22590" y="1366151"/>
                    <a:pt x="79048" y="1422608"/>
                    <a:pt x="148440" y="1422608"/>
                  </a:cubicBezTo>
                  <a:lnTo>
                    <a:pt x="1759343" y="1422608"/>
                  </a:lnTo>
                  <a:cubicBezTo>
                    <a:pt x="1828735" y="1422608"/>
                    <a:pt x="1885193" y="1366151"/>
                    <a:pt x="1885193" y="1296758"/>
                  </a:cubicBezTo>
                  <a:lnTo>
                    <a:pt x="1885193" y="148445"/>
                  </a:lnTo>
                  <a:cubicBezTo>
                    <a:pt x="1885193" y="79044"/>
                    <a:pt x="1828735" y="22586"/>
                    <a:pt x="1759343" y="225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4"/>
            <p:cNvSpPr/>
            <p:nvPr/>
          </p:nvSpPr>
          <p:spPr>
            <a:xfrm>
              <a:off x="6856992" y="1617133"/>
              <a:ext cx="1058363" cy="17934"/>
            </a:xfrm>
            <a:custGeom>
              <a:avLst/>
              <a:gdLst/>
              <a:ahLst/>
              <a:cxnLst/>
              <a:rect l="l" t="t" r="r" b="b"/>
              <a:pathLst>
                <a:path w="1771318" h="30015" extrusionOk="0">
                  <a:moveTo>
                    <a:pt x="1767425" y="3910"/>
                  </a:moveTo>
                  <a:lnTo>
                    <a:pt x="1767425" y="0"/>
                  </a:lnTo>
                  <a:lnTo>
                    <a:pt x="3910" y="0"/>
                  </a:lnTo>
                  <a:lnTo>
                    <a:pt x="3910" y="3910"/>
                  </a:lnTo>
                  <a:lnTo>
                    <a:pt x="0" y="3910"/>
                  </a:lnTo>
                  <a:lnTo>
                    <a:pt x="0" y="30016"/>
                  </a:lnTo>
                  <a:lnTo>
                    <a:pt x="7815" y="30016"/>
                  </a:lnTo>
                  <a:lnTo>
                    <a:pt x="7815" y="7815"/>
                  </a:lnTo>
                  <a:lnTo>
                    <a:pt x="117567" y="7815"/>
                  </a:lnTo>
                  <a:lnTo>
                    <a:pt x="117567" y="30016"/>
                  </a:lnTo>
                  <a:lnTo>
                    <a:pt x="125383" y="30016"/>
                  </a:lnTo>
                  <a:lnTo>
                    <a:pt x="125383" y="7815"/>
                  </a:lnTo>
                  <a:lnTo>
                    <a:pt x="235139" y="7815"/>
                  </a:lnTo>
                  <a:lnTo>
                    <a:pt x="235139" y="30016"/>
                  </a:lnTo>
                  <a:lnTo>
                    <a:pt x="242954" y="30016"/>
                  </a:lnTo>
                  <a:lnTo>
                    <a:pt x="242954" y="7815"/>
                  </a:lnTo>
                  <a:lnTo>
                    <a:pt x="352702" y="7815"/>
                  </a:lnTo>
                  <a:lnTo>
                    <a:pt x="352702" y="30016"/>
                  </a:lnTo>
                  <a:lnTo>
                    <a:pt x="360522" y="30016"/>
                  </a:lnTo>
                  <a:lnTo>
                    <a:pt x="360522" y="7815"/>
                  </a:lnTo>
                  <a:lnTo>
                    <a:pt x="470269" y="7815"/>
                  </a:lnTo>
                  <a:lnTo>
                    <a:pt x="470269" y="30016"/>
                  </a:lnTo>
                  <a:lnTo>
                    <a:pt x="478089" y="30016"/>
                  </a:lnTo>
                  <a:lnTo>
                    <a:pt x="478089" y="7815"/>
                  </a:lnTo>
                  <a:lnTo>
                    <a:pt x="587837" y="7815"/>
                  </a:lnTo>
                  <a:lnTo>
                    <a:pt x="587837" y="30016"/>
                  </a:lnTo>
                  <a:lnTo>
                    <a:pt x="595652" y="30016"/>
                  </a:lnTo>
                  <a:lnTo>
                    <a:pt x="595652" y="7815"/>
                  </a:lnTo>
                  <a:lnTo>
                    <a:pt x="705404" y="7815"/>
                  </a:lnTo>
                  <a:lnTo>
                    <a:pt x="705404" y="30016"/>
                  </a:lnTo>
                  <a:lnTo>
                    <a:pt x="713220" y="30016"/>
                  </a:lnTo>
                  <a:lnTo>
                    <a:pt x="713220" y="7815"/>
                  </a:lnTo>
                  <a:lnTo>
                    <a:pt x="822976" y="7815"/>
                  </a:lnTo>
                  <a:lnTo>
                    <a:pt x="822976" y="30016"/>
                  </a:lnTo>
                  <a:lnTo>
                    <a:pt x="830791" y="30016"/>
                  </a:lnTo>
                  <a:lnTo>
                    <a:pt x="830791" y="7815"/>
                  </a:lnTo>
                  <a:lnTo>
                    <a:pt x="940543" y="7815"/>
                  </a:lnTo>
                  <a:lnTo>
                    <a:pt x="940543" y="30016"/>
                  </a:lnTo>
                  <a:lnTo>
                    <a:pt x="948359" y="30016"/>
                  </a:lnTo>
                  <a:lnTo>
                    <a:pt x="948359" y="7815"/>
                  </a:lnTo>
                  <a:lnTo>
                    <a:pt x="1058107" y="7815"/>
                  </a:lnTo>
                  <a:lnTo>
                    <a:pt x="1058107" y="30016"/>
                  </a:lnTo>
                  <a:lnTo>
                    <a:pt x="1065922" y="30016"/>
                  </a:lnTo>
                  <a:lnTo>
                    <a:pt x="1065922" y="7815"/>
                  </a:lnTo>
                  <a:lnTo>
                    <a:pt x="1175674" y="7815"/>
                  </a:lnTo>
                  <a:lnTo>
                    <a:pt x="1175674" y="30016"/>
                  </a:lnTo>
                  <a:lnTo>
                    <a:pt x="1183502" y="30016"/>
                  </a:lnTo>
                  <a:lnTo>
                    <a:pt x="1183502" y="7815"/>
                  </a:lnTo>
                  <a:lnTo>
                    <a:pt x="1293254" y="7815"/>
                  </a:lnTo>
                  <a:lnTo>
                    <a:pt x="1293254" y="30016"/>
                  </a:lnTo>
                  <a:lnTo>
                    <a:pt x="1301040" y="30016"/>
                  </a:lnTo>
                  <a:lnTo>
                    <a:pt x="1301040" y="7815"/>
                  </a:lnTo>
                  <a:lnTo>
                    <a:pt x="1410833" y="7815"/>
                  </a:lnTo>
                  <a:lnTo>
                    <a:pt x="1410833" y="30016"/>
                  </a:lnTo>
                  <a:lnTo>
                    <a:pt x="1418620" y="30016"/>
                  </a:lnTo>
                  <a:lnTo>
                    <a:pt x="1418620" y="7815"/>
                  </a:lnTo>
                  <a:lnTo>
                    <a:pt x="1528372" y="7815"/>
                  </a:lnTo>
                  <a:lnTo>
                    <a:pt x="1528372" y="30016"/>
                  </a:lnTo>
                  <a:lnTo>
                    <a:pt x="1536200" y="30016"/>
                  </a:lnTo>
                  <a:lnTo>
                    <a:pt x="1536200" y="7815"/>
                  </a:lnTo>
                  <a:lnTo>
                    <a:pt x="1645952" y="7815"/>
                  </a:lnTo>
                  <a:lnTo>
                    <a:pt x="1645952" y="30016"/>
                  </a:lnTo>
                  <a:lnTo>
                    <a:pt x="1653779" y="30016"/>
                  </a:lnTo>
                  <a:lnTo>
                    <a:pt x="1653779" y="7815"/>
                  </a:lnTo>
                  <a:lnTo>
                    <a:pt x="1763491" y="7815"/>
                  </a:lnTo>
                  <a:lnTo>
                    <a:pt x="1763491" y="30016"/>
                  </a:lnTo>
                  <a:lnTo>
                    <a:pt x="1771318" y="30016"/>
                  </a:lnTo>
                  <a:lnTo>
                    <a:pt x="1771318" y="3910"/>
                  </a:lnTo>
                  <a:lnTo>
                    <a:pt x="1767425" y="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4"/>
            <p:cNvSpPr/>
            <p:nvPr/>
          </p:nvSpPr>
          <p:spPr>
            <a:xfrm>
              <a:off x="6894434" y="927255"/>
              <a:ext cx="983446" cy="679856"/>
            </a:xfrm>
            <a:custGeom>
              <a:avLst/>
              <a:gdLst/>
              <a:ahLst/>
              <a:cxnLst/>
              <a:rect l="l" t="t" r="r" b="b"/>
              <a:pathLst>
                <a:path w="1645935" h="1137834" extrusionOk="0">
                  <a:moveTo>
                    <a:pt x="6955" y="1144786"/>
                  </a:moveTo>
                  <a:lnTo>
                    <a:pt x="1652890" y="1144786"/>
                  </a:lnTo>
                  <a:lnTo>
                    <a:pt x="1652890" y="917331"/>
                  </a:lnTo>
                  <a:lnTo>
                    <a:pt x="1536417" y="692200"/>
                  </a:lnTo>
                  <a:cubicBezTo>
                    <a:pt x="1535663" y="690614"/>
                    <a:pt x="1535138" y="688934"/>
                    <a:pt x="1534855" y="687201"/>
                  </a:cubicBezTo>
                  <a:lnTo>
                    <a:pt x="1431358" y="19459"/>
                  </a:lnTo>
                  <a:cubicBezTo>
                    <a:pt x="1431362" y="12554"/>
                    <a:pt x="1425763" y="6956"/>
                    <a:pt x="1418858" y="6952"/>
                  </a:cubicBezTo>
                  <a:cubicBezTo>
                    <a:pt x="1418854" y="6952"/>
                    <a:pt x="1418854" y="6952"/>
                    <a:pt x="1418850" y="6952"/>
                  </a:cubicBezTo>
                  <a:cubicBezTo>
                    <a:pt x="1411944" y="6952"/>
                    <a:pt x="1406346" y="12550"/>
                    <a:pt x="1406346" y="19455"/>
                  </a:cubicBezTo>
                  <a:cubicBezTo>
                    <a:pt x="1406346" y="19455"/>
                    <a:pt x="1406346" y="19459"/>
                    <a:pt x="1406346" y="19459"/>
                  </a:cubicBezTo>
                  <a:lnTo>
                    <a:pt x="1406346" y="19459"/>
                  </a:lnTo>
                  <a:lnTo>
                    <a:pt x="1300971" y="834607"/>
                  </a:lnTo>
                  <a:cubicBezTo>
                    <a:pt x="1300475" y="838513"/>
                    <a:pt x="1298520" y="842087"/>
                    <a:pt x="1295500" y="844611"/>
                  </a:cubicBezTo>
                  <a:lnTo>
                    <a:pt x="1194038" y="922786"/>
                  </a:lnTo>
                  <a:cubicBezTo>
                    <a:pt x="1188768" y="926696"/>
                    <a:pt x="1181330" y="925593"/>
                    <a:pt x="1177416" y="920327"/>
                  </a:cubicBezTo>
                  <a:cubicBezTo>
                    <a:pt x="1176797" y="919491"/>
                    <a:pt x="1176289" y="918581"/>
                    <a:pt x="1175903" y="917614"/>
                  </a:cubicBezTo>
                  <a:lnTo>
                    <a:pt x="1073660" y="706712"/>
                  </a:lnTo>
                  <a:cubicBezTo>
                    <a:pt x="1071352" y="700663"/>
                    <a:pt x="1064574" y="697631"/>
                    <a:pt x="1058525" y="699938"/>
                  </a:cubicBezTo>
                  <a:cubicBezTo>
                    <a:pt x="1056381" y="700758"/>
                    <a:pt x="1054529" y="702192"/>
                    <a:pt x="1053197" y="704057"/>
                  </a:cubicBezTo>
                  <a:lnTo>
                    <a:pt x="947510" y="840853"/>
                  </a:lnTo>
                  <a:lnTo>
                    <a:pt x="829943" y="992490"/>
                  </a:lnTo>
                  <a:lnTo>
                    <a:pt x="712376" y="840853"/>
                  </a:lnTo>
                  <a:lnTo>
                    <a:pt x="608722" y="707184"/>
                  </a:lnTo>
                  <a:cubicBezTo>
                    <a:pt x="604861" y="701880"/>
                    <a:pt x="597431" y="700708"/>
                    <a:pt x="592124" y="704569"/>
                  </a:cubicBezTo>
                  <a:cubicBezTo>
                    <a:pt x="589706" y="706331"/>
                    <a:pt x="588042" y="708938"/>
                    <a:pt x="587460" y="711872"/>
                  </a:cubicBezTo>
                  <a:lnTo>
                    <a:pt x="478036" y="1053161"/>
                  </a:lnTo>
                  <a:lnTo>
                    <a:pt x="360448" y="444857"/>
                  </a:lnTo>
                  <a:lnTo>
                    <a:pt x="242868" y="1113832"/>
                  </a:lnTo>
                  <a:lnTo>
                    <a:pt x="125305" y="1022850"/>
                  </a:lnTo>
                  <a:lnTo>
                    <a:pt x="31499" y="758629"/>
                  </a:lnTo>
                  <a:cubicBezTo>
                    <a:pt x="26172" y="742995"/>
                    <a:pt x="7110" y="747999"/>
                    <a:pt x="7110" y="7642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4"/>
            <p:cNvSpPr/>
            <p:nvPr/>
          </p:nvSpPr>
          <p:spPr>
            <a:xfrm>
              <a:off x="6894434" y="1023291"/>
              <a:ext cx="983459" cy="584054"/>
            </a:xfrm>
            <a:custGeom>
              <a:avLst/>
              <a:gdLst/>
              <a:ahLst/>
              <a:cxnLst/>
              <a:rect l="l" t="t" r="r" b="b"/>
              <a:pathLst>
                <a:path w="1645957" h="977496" extrusionOk="0">
                  <a:moveTo>
                    <a:pt x="1652890" y="984448"/>
                  </a:moveTo>
                  <a:lnTo>
                    <a:pt x="6955" y="984448"/>
                  </a:lnTo>
                  <a:lnTo>
                    <a:pt x="6955" y="789493"/>
                  </a:lnTo>
                  <a:lnTo>
                    <a:pt x="123268" y="595943"/>
                  </a:lnTo>
                  <a:cubicBezTo>
                    <a:pt x="124084" y="594607"/>
                    <a:pt x="124617" y="593115"/>
                    <a:pt x="124834" y="591566"/>
                  </a:cubicBezTo>
                  <a:lnTo>
                    <a:pt x="228327" y="17336"/>
                  </a:lnTo>
                  <a:cubicBezTo>
                    <a:pt x="229676" y="10385"/>
                    <a:pt x="236405" y="5840"/>
                    <a:pt x="243356" y="7188"/>
                  </a:cubicBezTo>
                  <a:cubicBezTo>
                    <a:pt x="248491" y="8184"/>
                    <a:pt x="252503" y="12201"/>
                    <a:pt x="253499" y="17336"/>
                  </a:cubicBezTo>
                  <a:lnTo>
                    <a:pt x="358714" y="718363"/>
                  </a:lnTo>
                  <a:cubicBezTo>
                    <a:pt x="359374" y="721863"/>
                    <a:pt x="361403" y="724961"/>
                    <a:pt x="364345" y="726969"/>
                  </a:cubicBezTo>
                  <a:lnTo>
                    <a:pt x="465806" y="794509"/>
                  </a:lnTo>
                  <a:cubicBezTo>
                    <a:pt x="471614" y="798407"/>
                    <a:pt x="479482" y="796857"/>
                    <a:pt x="483380" y="791050"/>
                  </a:cubicBezTo>
                  <a:cubicBezTo>
                    <a:pt x="483380" y="791050"/>
                    <a:pt x="483380" y="791050"/>
                    <a:pt x="483380" y="791050"/>
                  </a:cubicBezTo>
                  <a:cubicBezTo>
                    <a:pt x="483581" y="790751"/>
                    <a:pt x="483790" y="790448"/>
                    <a:pt x="483945" y="790132"/>
                  </a:cubicBezTo>
                  <a:lnTo>
                    <a:pt x="586034" y="608779"/>
                  </a:lnTo>
                  <a:cubicBezTo>
                    <a:pt x="589472" y="602693"/>
                    <a:pt x="597197" y="600546"/>
                    <a:pt x="603283" y="603984"/>
                  </a:cubicBezTo>
                  <a:cubicBezTo>
                    <a:pt x="603283" y="603988"/>
                    <a:pt x="603287" y="603988"/>
                    <a:pt x="603287" y="603988"/>
                  </a:cubicBezTo>
                  <a:cubicBezTo>
                    <a:pt x="604496" y="604669"/>
                    <a:pt x="605587" y="605550"/>
                    <a:pt x="606513" y="606586"/>
                  </a:cubicBezTo>
                  <a:lnTo>
                    <a:pt x="712355" y="723842"/>
                  </a:lnTo>
                  <a:lnTo>
                    <a:pt x="829922" y="854229"/>
                  </a:lnTo>
                  <a:lnTo>
                    <a:pt x="947490" y="723842"/>
                  </a:lnTo>
                  <a:lnTo>
                    <a:pt x="1050984" y="608939"/>
                  </a:lnTo>
                  <a:cubicBezTo>
                    <a:pt x="1055766" y="603718"/>
                    <a:pt x="1063877" y="603365"/>
                    <a:pt x="1069094" y="608144"/>
                  </a:cubicBezTo>
                  <a:cubicBezTo>
                    <a:pt x="1069098" y="608148"/>
                    <a:pt x="1069098" y="608148"/>
                    <a:pt x="1069098" y="608148"/>
                  </a:cubicBezTo>
                  <a:cubicBezTo>
                    <a:pt x="1070561" y="609488"/>
                    <a:pt x="1071692" y="611152"/>
                    <a:pt x="1072401" y="613004"/>
                  </a:cubicBezTo>
                  <a:lnTo>
                    <a:pt x="1181825" y="906441"/>
                  </a:lnTo>
                  <a:lnTo>
                    <a:pt x="1299393" y="906441"/>
                  </a:lnTo>
                  <a:lnTo>
                    <a:pt x="1416985" y="958653"/>
                  </a:lnTo>
                  <a:lnTo>
                    <a:pt x="1534552" y="880483"/>
                  </a:lnTo>
                  <a:lnTo>
                    <a:pt x="1628358" y="653323"/>
                  </a:lnTo>
                  <a:cubicBezTo>
                    <a:pt x="1630763" y="646758"/>
                    <a:pt x="1638034" y="643381"/>
                    <a:pt x="1644603" y="645782"/>
                  </a:cubicBezTo>
                  <a:cubicBezTo>
                    <a:pt x="1649763" y="647672"/>
                    <a:pt x="1653116" y="652676"/>
                    <a:pt x="1652902" y="6581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4"/>
            <p:cNvSpPr/>
            <p:nvPr/>
          </p:nvSpPr>
          <p:spPr>
            <a:xfrm>
              <a:off x="7268784" y="961244"/>
              <a:ext cx="276502" cy="264178"/>
            </a:xfrm>
            <a:custGeom>
              <a:avLst/>
              <a:gdLst/>
              <a:ahLst/>
              <a:cxnLst/>
              <a:rect l="l" t="t" r="r" b="b"/>
              <a:pathLst>
                <a:path w="462765" h="442139" extrusionOk="0">
                  <a:moveTo>
                    <a:pt x="461905" y="22582"/>
                  </a:moveTo>
                  <a:lnTo>
                    <a:pt x="97629" y="22582"/>
                  </a:lnTo>
                  <a:cubicBezTo>
                    <a:pt x="93314" y="22586"/>
                    <a:pt x="89818" y="19091"/>
                    <a:pt x="89814" y="14775"/>
                  </a:cubicBezTo>
                  <a:cubicBezTo>
                    <a:pt x="89814" y="14771"/>
                    <a:pt x="89814" y="14771"/>
                    <a:pt x="89814" y="14767"/>
                  </a:cubicBezTo>
                  <a:cubicBezTo>
                    <a:pt x="89810" y="10451"/>
                    <a:pt x="93305" y="6956"/>
                    <a:pt x="97621" y="6952"/>
                  </a:cubicBezTo>
                  <a:cubicBezTo>
                    <a:pt x="97625" y="6952"/>
                    <a:pt x="97625" y="6952"/>
                    <a:pt x="97629" y="6952"/>
                  </a:cubicBezTo>
                  <a:lnTo>
                    <a:pt x="461905" y="6952"/>
                  </a:lnTo>
                  <a:cubicBezTo>
                    <a:pt x="466220" y="6948"/>
                    <a:pt x="469716" y="10443"/>
                    <a:pt x="469720" y="14759"/>
                  </a:cubicBezTo>
                  <a:cubicBezTo>
                    <a:pt x="469720" y="14763"/>
                    <a:pt x="469720" y="14763"/>
                    <a:pt x="469720" y="14767"/>
                  </a:cubicBezTo>
                  <a:cubicBezTo>
                    <a:pt x="469724" y="19082"/>
                    <a:pt x="466229" y="22578"/>
                    <a:pt x="461913" y="22582"/>
                  </a:cubicBezTo>
                  <a:cubicBezTo>
                    <a:pt x="461909" y="22582"/>
                    <a:pt x="461909" y="22582"/>
                    <a:pt x="461905" y="22582"/>
                  </a:cubicBezTo>
                  <a:close/>
                  <a:moveTo>
                    <a:pt x="469720" y="100142"/>
                  </a:moveTo>
                  <a:cubicBezTo>
                    <a:pt x="469724" y="95827"/>
                    <a:pt x="466229" y="92331"/>
                    <a:pt x="461913" y="92327"/>
                  </a:cubicBezTo>
                  <a:cubicBezTo>
                    <a:pt x="461909" y="92327"/>
                    <a:pt x="461909" y="92327"/>
                    <a:pt x="461905" y="92327"/>
                  </a:cubicBezTo>
                  <a:lnTo>
                    <a:pt x="97629" y="92327"/>
                  </a:lnTo>
                  <a:cubicBezTo>
                    <a:pt x="93314" y="92323"/>
                    <a:pt x="89818" y="95819"/>
                    <a:pt x="89814" y="100134"/>
                  </a:cubicBezTo>
                  <a:cubicBezTo>
                    <a:pt x="89814" y="100138"/>
                    <a:pt x="89814" y="100138"/>
                    <a:pt x="89814" y="100142"/>
                  </a:cubicBezTo>
                  <a:cubicBezTo>
                    <a:pt x="89810" y="104458"/>
                    <a:pt x="93301" y="107958"/>
                    <a:pt x="97617" y="107962"/>
                  </a:cubicBezTo>
                  <a:cubicBezTo>
                    <a:pt x="97621" y="107962"/>
                    <a:pt x="97625" y="107962"/>
                    <a:pt x="97629" y="107962"/>
                  </a:cubicBezTo>
                  <a:lnTo>
                    <a:pt x="461905" y="107962"/>
                  </a:lnTo>
                  <a:cubicBezTo>
                    <a:pt x="466220" y="107966"/>
                    <a:pt x="469716" y="104470"/>
                    <a:pt x="469720" y="100155"/>
                  </a:cubicBezTo>
                  <a:cubicBezTo>
                    <a:pt x="469720" y="100151"/>
                    <a:pt x="469720" y="100146"/>
                    <a:pt x="469720" y="100142"/>
                  </a:cubicBezTo>
                  <a:close/>
                  <a:moveTo>
                    <a:pt x="469720" y="185346"/>
                  </a:moveTo>
                  <a:cubicBezTo>
                    <a:pt x="469724" y="181030"/>
                    <a:pt x="466233" y="177530"/>
                    <a:pt x="461917" y="177526"/>
                  </a:cubicBezTo>
                  <a:cubicBezTo>
                    <a:pt x="461913" y="177526"/>
                    <a:pt x="461909" y="177526"/>
                    <a:pt x="461905" y="177526"/>
                  </a:cubicBezTo>
                  <a:lnTo>
                    <a:pt x="97629" y="177526"/>
                  </a:lnTo>
                  <a:cubicBezTo>
                    <a:pt x="93314" y="177522"/>
                    <a:pt x="89818" y="181018"/>
                    <a:pt x="89814" y="185333"/>
                  </a:cubicBezTo>
                  <a:cubicBezTo>
                    <a:pt x="89814" y="185337"/>
                    <a:pt x="89814" y="185342"/>
                    <a:pt x="89814" y="185346"/>
                  </a:cubicBezTo>
                  <a:cubicBezTo>
                    <a:pt x="89810" y="189661"/>
                    <a:pt x="93305" y="193157"/>
                    <a:pt x="97621" y="193161"/>
                  </a:cubicBezTo>
                  <a:cubicBezTo>
                    <a:pt x="97625" y="193161"/>
                    <a:pt x="97625" y="193161"/>
                    <a:pt x="97629" y="193161"/>
                  </a:cubicBezTo>
                  <a:lnTo>
                    <a:pt x="461905" y="193161"/>
                  </a:lnTo>
                  <a:cubicBezTo>
                    <a:pt x="466220" y="193165"/>
                    <a:pt x="469716" y="189669"/>
                    <a:pt x="469720" y="185354"/>
                  </a:cubicBezTo>
                  <a:cubicBezTo>
                    <a:pt x="469720" y="185346"/>
                    <a:pt x="469720" y="185337"/>
                    <a:pt x="469720" y="185329"/>
                  </a:cubicBezTo>
                  <a:close/>
                  <a:moveTo>
                    <a:pt x="469720" y="270705"/>
                  </a:moveTo>
                  <a:cubicBezTo>
                    <a:pt x="469724" y="266389"/>
                    <a:pt x="466229" y="262893"/>
                    <a:pt x="461913" y="262889"/>
                  </a:cubicBezTo>
                  <a:cubicBezTo>
                    <a:pt x="461909" y="262889"/>
                    <a:pt x="461909" y="262889"/>
                    <a:pt x="461905" y="262889"/>
                  </a:cubicBezTo>
                  <a:lnTo>
                    <a:pt x="97629" y="262889"/>
                  </a:lnTo>
                  <a:cubicBezTo>
                    <a:pt x="93314" y="262885"/>
                    <a:pt x="89818" y="266381"/>
                    <a:pt x="89814" y="270697"/>
                  </a:cubicBezTo>
                  <a:cubicBezTo>
                    <a:pt x="89814" y="270701"/>
                    <a:pt x="89814" y="270701"/>
                    <a:pt x="89814" y="270705"/>
                  </a:cubicBezTo>
                  <a:cubicBezTo>
                    <a:pt x="89810" y="275020"/>
                    <a:pt x="93305" y="278516"/>
                    <a:pt x="97621" y="278520"/>
                  </a:cubicBezTo>
                  <a:cubicBezTo>
                    <a:pt x="97625" y="278520"/>
                    <a:pt x="97625" y="278520"/>
                    <a:pt x="97629" y="278520"/>
                  </a:cubicBezTo>
                  <a:lnTo>
                    <a:pt x="461905" y="278520"/>
                  </a:lnTo>
                  <a:cubicBezTo>
                    <a:pt x="466220" y="278524"/>
                    <a:pt x="469716" y="275028"/>
                    <a:pt x="469720" y="270713"/>
                  </a:cubicBezTo>
                  <a:cubicBezTo>
                    <a:pt x="469720" y="270705"/>
                    <a:pt x="469720" y="270697"/>
                    <a:pt x="469720" y="270688"/>
                  </a:cubicBezTo>
                  <a:close/>
                  <a:moveTo>
                    <a:pt x="469720" y="355912"/>
                  </a:moveTo>
                  <a:cubicBezTo>
                    <a:pt x="469724" y="351597"/>
                    <a:pt x="466229" y="348101"/>
                    <a:pt x="461913" y="348097"/>
                  </a:cubicBezTo>
                  <a:cubicBezTo>
                    <a:pt x="461909" y="348097"/>
                    <a:pt x="461909" y="348097"/>
                    <a:pt x="461905" y="348097"/>
                  </a:cubicBezTo>
                  <a:lnTo>
                    <a:pt x="97629" y="348097"/>
                  </a:lnTo>
                  <a:cubicBezTo>
                    <a:pt x="93314" y="348092"/>
                    <a:pt x="89818" y="351588"/>
                    <a:pt x="89814" y="355904"/>
                  </a:cubicBezTo>
                  <a:cubicBezTo>
                    <a:pt x="89814" y="355908"/>
                    <a:pt x="89814" y="355908"/>
                    <a:pt x="89814" y="355912"/>
                  </a:cubicBezTo>
                  <a:cubicBezTo>
                    <a:pt x="89810" y="360228"/>
                    <a:pt x="93305" y="363723"/>
                    <a:pt x="97621" y="363727"/>
                  </a:cubicBezTo>
                  <a:cubicBezTo>
                    <a:pt x="97625" y="363727"/>
                    <a:pt x="97625" y="363727"/>
                    <a:pt x="97629" y="363727"/>
                  </a:cubicBezTo>
                  <a:lnTo>
                    <a:pt x="461905" y="363727"/>
                  </a:lnTo>
                  <a:cubicBezTo>
                    <a:pt x="466220" y="363731"/>
                    <a:pt x="469716" y="360236"/>
                    <a:pt x="469720" y="355920"/>
                  </a:cubicBezTo>
                  <a:cubicBezTo>
                    <a:pt x="469720" y="355912"/>
                    <a:pt x="469720" y="355904"/>
                    <a:pt x="469720" y="355896"/>
                  </a:cubicBezTo>
                  <a:close/>
                  <a:moveTo>
                    <a:pt x="469720" y="441271"/>
                  </a:moveTo>
                  <a:cubicBezTo>
                    <a:pt x="469724" y="436955"/>
                    <a:pt x="466229" y="433460"/>
                    <a:pt x="461913" y="433455"/>
                  </a:cubicBezTo>
                  <a:cubicBezTo>
                    <a:pt x="461909" y="433455"/>
                    <a:pt x="461909" y="433455"/>
                    <a:pt x="461905" y="433455"/>
                  </a:cubicBezTo>
                  <a:lnTo>
                    <a:pt x="97629" y="433455"/>
                  </a:lnTo>
                  <a:cubicBezTo>
                    <a:pt x="93314" y="433451"/>
                    <a:pt x="89818" y="436947"/>
                    <a:pt x="89814" y="441263"/>
                  </a:cubicBezTo>
                  <a:cubicBezTo>
                    <a:pt x="89814" y="441267"/>
                    <a:pt x="89814" y="441267"/>
                    <a:pt x="89814" y="441271"/>
                  </a:cubicBezTo>
                  <a:cubicBezTo>
                    <a:pt x="89810" y="445586"/>
                    <a:pt x="93301" y="449086"/>
                    <a:pt x="97617" y="449091"/>
                  </a:cubicBezTo>
                  <a:cubicBezTo>
                    <a:pt x="97621" y="449091"/>
                    <a:pt x="97625" y="449091"/>
                    <a:pt x="97629" y="449091"/>
                  </a:cubicBezTo>
                  <a:lnTo>
                    <a:pt x="461905" y="449091"/>
                  </a:lnTo>
                  <a:cubicBezTo>
                    <a:pt x="466220" y="449095"/>
                    <a:pt x="469716" y="445599"/>
                    <a:pt x="469720" y="441283"/>
                  </a:cubicBezTo>
                  <a:cubicBezTo>
                    <a:pt x="469720" y="441275"/>
                    <a:pt x="469720" y="441263"/>
                    <a:pt x="469720" y="441255"/>
                  </a:cubicBezTo>
                  <a:close/>
                  <a:moveTo>
                    <a:pt x="68240" y="14767"/>
                  </a:moveTo>
                  <a:cubicBezTo>
                    <a:pt x="68245" y="10451"/>
                    <a:pt x="64749" y="6956"/>
                    <a:pt x="60433" y="6952"/>
                  </a:cubicBezTo>
                  <a:cubicBezTo>
                    <a:pt x="60429" y="6952"/>
                    <a:pt x="60425" y="6952"/>
                    <a:pt x="60421" y="6952"/>
                  </a:cubicBezTo>
                  <a:lnTo>
                    <a:pt x="14770" y="6952"/>
                  </a:lnTo>
                  <a:cubicBezTo>
                    <a:pt x="10455" y="6948"/>
                    <a:pt x="6959" y="10443"/>
                    <a:pt x="6955" y="14759"/>
                  </a:cubicBezTo>
                  <a:cubicBezTo>
                    <a:pt x="6955" y="14763"/>
                    <a:pt x="6955" y="14763"/>
                    <a:pt x="6955" y="14767"/>
                  </a:cubicBezTo>
                  <a:cubicBezTo>
                    <a:pt x="6951" y="19082"/>
                    <a:pt x="10446" y="22578"/>
                    <a:pt x="14762" y="22582"/>
                  </a:cubicBezTo>
                  <a:cubicBezTo>
                    <a:pt x="14766" y="22582"/>
                    <a:pt x="14766" y="22582"/>
                    <a:pt x="14770" y="22582"/>
                  </a:cubicBezTo>
                  <a:lnTo>
                    <a:pt x="60421" y="22582"/>
                  </a:lnTo>
                  <a:cubicBezTo>
                    <a:pt x="64736" y="22586"/>
                    <a:pt x="68236" y="19095"/>
                    <a:pt x="68240" y="14779"/>
                  </a:cubicBezTo>
                  <a:cubicBezTo>
                    <a:pt x="68240" y="14775"/>
                    <a:pt x="68240" y="14771"/>
                    <a:pt x="68240" y="14767"/>
                  </a:cubicBezTo>
                  <a:close/>
                  <a:moveTo>
                    <a:pt x="68240" y="100126"/>
                  </a:moveTo>
                  <a:cubicBezTo>
                    <a:pt x="68245" y="95811"/>
                    <a:pt x="64749" y="92315"/>
                    <a:pt x="60433" y="92311"/>
                  </a:cubicBezTo>
                  <a:cubicBezTo>
                    <a:pt x="60429" y="92311"/>
                    <a:pt x="60425" y="92311"/>
                    <a:pt x="60421" y="92311"/>
                  </a:cubicBezTo>
                  <a:lnTo>
                    <a:pt x="14770" y="92311"/>
                  </a:lnTo>
                  <a:cubicBezTo>
                    <a:pt x="10455" y="92311"/>
                    <a:pt x="6959" y="95806"/>
                    <a:pt x="6959" y="100122"/>
                  </a:cubicBezTo>
                  <a:cubicBezTo>
                    <a:pt x="6959" y="100130"/>
                    <a:pt x="6959" y="100134"/>
                    <a:pt x="6959" y="100142"/>
                  </a:cubicBezTo>
                  <a:cubicBezTo>
                    <a:pt x="6955" y="104458"/>
                    <a:pt x="10446" y="107958"/>
                    <a:pt x="14762" y="107962"/>
                  </a:cubicBezTo>
                  <a:cubicBezTo>
                    <a:pt x="14766" y="107962"/>
                    <a:pt x="14770" y="107962"/>
                    <a:pt x="14774" y="107962"/>
                  </a:cubicBezTo>
                  <a:lnTo>
                    <a:pt x="60425" y="107962"/>
                  </a:lnTo>
                  <a:cubicBezTo>
                    <a:pt x="64740" y="107966"/>
                    <a:pt x="68236" y="104470"/>
                    <a:pt x="68240" y="100155"/>
                  </a:cubicBezTo>
                  <a:cubicBezTo>
                    <a:pt x="68240" y="100151"/>
                    <a:pt x="68240" y="100146"/>
                    <a:pt x="68240" y="100142"/>
                  </a:cubicBezTo>
                  <a:close/>
                  <a:moveTo>
                    <a:pt x="68240" y="185329"/>
                  </a:moveTo>
                  <a:cubicBezTo>
                    <a:pt x="68245" y="181014"/>
                    <a:pt x="64753" y="177514"/>
                    <a:pt x="60437" y="177510"/>
                  </a:cubicBezTo>
                  <a:cubicBezTo>
                    <a:pt x="60433" y="177510"/>
                    <a:pt x="60425" y="177510"/>
                    <a:pt x="60421" y="177510"/>
                  </a:cubicBezTo>
                  <a:lnTo>
                    <a:pt x="14770" y="177510"/>
                  </a:lnTo>
                  <a:cubicBezTo>
                    <a:pt x="10455" y="177506"/>
                    <a:pt x="6959" y="181001"/>
                    <a:pt x="6955" y="185317"/>
                  </a:cubicBezTo>
                  <a:cubicBezTo>
                    <a:pt x="6955" y="185321"/>
                    <a:pt x="6955" y="185325"/>
                    <a:pt x="6955" y="185329"/>
                  </a:cubicBezTo>
                  <a:cubicBezTo>
                    <a:pt x="6951" y="189645"/>
                    <a:pt x="10446" y="193141"/>
                    <a:pt x="14762" y="193145"/>
                  </a:cubicBezTo>
                  <a:cubicBezTo>
                    <a:pt x="14766" y="193145"/>
                    <a:pt x="14766" y="193145"/>
                    <a:pt x="14770" y="193145"/>
                  </a:cubicBezTo>
                  <a:lnTo>
                    <a:pt x="60421" y="193145"/>
                  </a:lnTo>
                  <a:cubicBezTo>
                    <a:pt x="64736" y="193149"/>
                    <a:pt x="68236" y="189657"/>
                    <a:pt x="68240" y="185342"/>
                  </a:cubicBezTo>
                  <a:cubicBezTo>
                    <a:pt x="68240" y="185337"/>
                    <a:pt x="68240" y="185333"/>
                    <a:pt x="68240" y="185329"/>
                  </a:cubicBezTo>
                  <a:close/>
                  <a:moveTo>
                    <a:pt x="68240" y="270688"/>
                  </a:moveTo>
                  <a:cubicBezTo>
                    <a:pt x="68245" y="266373"/>
                    <a:pt x="64749" y="262877"/>
                    <a:pt x="60433" y="262873"/>
                  </a:cubicBezTo>
                  <a:cubicBezTo>
                    <a:pt x="60429" y="262873"/>
                    <a:pt x="60425" y="262873"/>
                    <a:pt x="60421" y="262873"/>
                  </a:cubicBezTo>
                  <a:lnTo>
                    <a:pt x="14770" y="262873"/>
                  </a:lnTo>
                  <a:cubicBezTo>
                    <a:pt x="10455" y="262869"/>
                    <a:pt x="6959" y="266364"/>
                    <a:pt x="6955" y="270680"/>
                  </a:cubicBezTo>
                  <a:cubicBezTo>
                    <a:pt x="6955" y="270684"/>
                    <a:pt x="6955" y="270684"/>
                    <a:pt x="6955" y="270688"/>
                  </a:cubicBezTo>
                  <a:cubicBezTo>
                    <a:pt x="6951" y="275004"/>
                    <a:pt x="10446" y="278500"/>
                    <a:pt x="14762" y="278504"/>
                  </a:cubicBezTo>
                  <a:cubicBezTo>
                    <a:pt x="14766" y="278504"/>
                    <a:pt x="14766" y="278504"/>
                    <a:pt x="14770" y="278504"/>
                  </a:cubicBezTo>
                  <a:lnTo>
                    <a:pt x="60421" y="278504"/>
                  </a:lnTo>
                  <a:cubicBezTo>
                    <a:pt x="64736" y="278508"/>
                    <a:pt x="68236" y="275016"/>
                    <a:pt x="68240" y="270701"/>
                  </a:cubicBezTo>
                  <a:cubicBezTo>
                    <a:pt x="68240" y="270697"/>
                    <a:pt x="68240" y="270692"/>
                    <a:pt x="68240" y="270688"/>
                  </a:cubicBezTo>
                  <a:close/>
                  <a:moveTo>
                    <a:pt x="68240" y="355896"/>
                  </a:moveTo>
                  <a:cubicBezTo>
                    <a:pt x="68245" y="351580"/>
                    <a:pt x="64749" y="348084"/>
                    <a:pt x="60433" y="348080"/>
                  </a:cubicBezTo>
                  <a:cubicBezTo>
                    <a:pt x="60429" y="348080"/>
                    <a:pt x="60425" y="348080"/>
                    <a:pt x="60421" y="348080"/>
                  </a:cubicBezTo>
                  <a:lnTo>
                    <a:pt x="14770" y="348080"/>
                  </a:lnTo>
                  <a:cubicBezTo>
                    <a:pt x="10455" y="348076"/>
                    <a:pt x="6959" y="351572"/>
                    <a:pt x="6955" y="355887"/>
                  </a:cubicBezTo>
                  <a:cubicBezTo>
                    <a:pt x="6955" y="355892"/>
                    <a:pt x="6955" y="355892"/>
                    <a:pt x="6955" y="355896"/>
                  </a:cubicBezTo>
                  <a:cubicBezTo>
                    <a:pt x="6951" y="360211"/>
                    <a:pt x="10446" y="363707"/>
                    <a:pt x="14762" y="363711"/>
                  </a:cubicBezTo>
                  <a:cubicBezTo>
                    <a:pt x="14766" y="363711"/>
                    <a:pt x="14766" y="363711"/>
                    <a:pt x="14770" y="363711"/>
                  </a:cubicBezTo>
                  <a:lnTo>
                    <a:pt x="60421" y="363711"/>
                  </a:lnTo>
                  <a:cubicBezTo>
                    <a:pt x="64736" y="363715"/>
                    <a:pt x="68236" y="360223"/>
                    <a:pt x="68240" y="355908"/>
                  </a:cubicBezTo>
                  <a:cubicBezTo>
                    <a:pt x="68240" y="355904"/>
                    <a:pt x="68240" y="355900"/>
                    <a:pt x="68240" y="355896"/>
                  </a:cubicBezTo>
                  <a:close/>
                  <a:moveTo>
                    <a:pt x="68240" y="441255"/>
                  </a:moveTo>
                  <a:cubicBezTo>
                    <a:pt x="68245" y="436939"/>
                    <a:pt x="64749" y="433443"/>
                    <a:pt x="60433" y="433439"/>
                  </a:cubicBezTo>
                  <a:cubicBezTo>
                    <a:pt x="60429" y="433439"/>
                    <a:pt x="60425" y="433439"/>
                    <a:pt x="60421" y="433439"/>
                  </a:cubicBezTo>
                  <a:lnTo>
                    <a:pt x="14770" y="433439"/>
                  </a:lnTo>
                  <a:cubicBezTo>
                    <a:pt x="10455" y="433435"/>
                    <a:pt x="6959" y="436931"/>
                    <a:pt x="6955" y="441246"/>
                  </a:cubicBezTo>
                  <a:cubicBezTo>
                    <a:pt x="6955" y="441250"/>
                    <a:pt x="6955" y="441250"/>
                    <a:pt x="6955" y="441255"/>
                  </a:cubicBezTo>
                  <a:cubicBezTo>
                    <a:pt x="6951" y="445570"/>
                    <a:pt x="10442" y="449070"/>
                    <a:pt x="14758" y="449074"/>
                  </a:cubicBezTo>
                  <a:cubicBezTo>
                    <a:pt x="14762" y="449074"/>
                    <a:pt x="14766" y="449074"/>
                    <a:pt x="14770" y="449074"/>
                  </a:cubicBezTo>
                  <a:lnTo>
                    <a:pt x="60421" y="449074"/>
                  </a:lnTo>
                  <a:cubicBezTo>
                    <a:pt x="64736" y="449078"/>
                    <a:pt x="68236" y="445586"/>
                    <a:pt x="68240" y="441271"/>
                  </a:cubicBezTo>
                  <a:cubicBezTo>
                    <a:pt x="68240" y="441267"/>
                    <a:pt x="68240" y="441259"/>
                    <a:pt x="68240" y="4412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4"/>
            <p:cNvSpPr/>
            <p:nvPr/>
          </p:nvSpPr>
          <p:spPr>
            <a:xfrm>
              <a:off x="6016608" y="3890120"/>
              <a:ext cx="1110491" cy="551134"/>
            </a:xfrm>
            <a:custGeom>
              <a:avLst/>
              <a:gdLst/>
              <a:ahLst/>
              <a:cxnLst/>
              <a:rect l="l" t="t" r="r" b="b"/>
              <a:pathLst>
                <a:path w="1858562" h="922400" extrusionOk="0">
                  <a:moveTo>
                    <a:pt x="1858563" y="461200"/>
                  </a:moveTo>
                  <a:cubicBezTo>
                    <a:pt x="1858563" y="715914"/>
                    <a:pt x="1442509" y="922400"/>
                    <a:pt x="929281" y="922400"/>
                  </a:cubicBezTo>
                  <a:cubicBezTo>
                    <a:pt x="416053" y="922400"/>
                    <a:pt x="0" y="715914"/>
                    <a:pt x="0" y="461200"/>
                  </a:cubicBezTo>
                  <a:cubicBezTo>
                    <a:pt x="0" y="206486"/>
                    <a:pt x="416053" y="0"/>
                    <a:pt x="929281" y="0"/>
                  </a:cubicBezTo>
                  <a:cubicBezTo>
                    <a:pt x="1442509" y="0"/>
                    <a:pt x="1858563" y="206486"/>
                    <a:pt x="1858563" y="4612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4"/>
            <p:cNvSpPr/>
            <p:nvPr/>
          </p:nvSpPr>
          <p:spPr>
            <a:xfrm>
              <a:off x="6242647" y="2089286"/>
              <a:ext cx="161522" cy="626994"/>
            </a:xfrm>
            <a:custGeom>
              <a:avLst/>
              <a:gdLst/>
              <a:ahLst/>
              <a:cxnLst/>
              <a:rect l="l" t="t" r="r" b="b"/>
              <a:pathLst>
                <a:path w="270330" h="1049363" extrusionOk="0">
                  <a:moveTo>
                    <a:pt x="245528" y="6952"/>
                  </a:moveTo>
                  <a:cubicBezTo>
                    <a:pt x="245528" y="6952"/>
                    <a:pt x="6955" y="857902"/>
                    <a:pt x="6955" y="923409"/>
                  </a:cubicBezTo>
                  <a:cubicBezTo>
                    <a:pt x="6955" y="979224"/>
                    <a:pt x="85125" y="1090693"/>
                    <a:pt x="171423" y="1045980"/>
                  </a:cubicBezTo>
                  <a:cubicBezTo>
                    <a:pt x="257720" y="1001268"/>
                    <a:pt x="277286" y="862123"/>
                    <a:pt x="277286" y="8621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4"/>
            <p:cNvSpPr/>
            <p:nvPr/>
          </p:nvSpPr>
          <p:spPr>
            <a:xfrm>
              <a:off x="6237979" y="2084597"/>
              <a:ext cx="170844" cy="636375"/>
            </a:xfrm>
            <a:custGeom>
              <a:avLst/>
              <a:gdLst/>
              <a:ahLst/>
              <a:cxnLst/>
              <a:rect l="l" t="t" r="r" b="b"/>
              <a:pathLst>
                <a:path w="285932" h="1065063" extrusionOk="0">
                  <a:moveTo>
                    <a:pt x="138497" y="1072015"/>
                  </a:moveTo>
                  <a:cubicBezTo>
                    <a:pt x="120596" y="1072015"/>
                    <a:pt x="102588" y="1066688"/>
                    <a:pt x="85056" y="1055999"/>
                  </a:cubicBezTo>
                  <a:cubicBezTo>
                    <a:pt x="38335" y="1027586"/>
                    <a:pt x="6955" y="968562"/>
                    <a:pt x="6955" y="931264"/>
                  </a:cubicBezTo>
                  <a:cubicBezTo>
                    <a:pt x="6955" y="865429"/>
                    <a:pt x="236049" y="47474"/>
                    <a:pt x="245815" y="12696"/>
                  </a:cubicBezTo>
                  <a:cubicBezTo>
                    <a:pt x="246844" y="9007"/>
                    <a:pt x="250348" y="6421"/>
                    <a:pt x="254265" y="7044"/>
                  </a:cubicBezTo>
                  <a:cubicBezTo>
                    <a:pt x="258093" y="7487"/>
                    <a:pt x="261019" y="10663"/>
                    <a:pt x="261151" y="14511"/>
                  </a:cubicBezTo>
                  <a:lnTo>
                    <a:pt x="292888" y="869691"/>
                  </a:lnTo>
                  <a:cubicBezTo>
                    <a:pt x="292002" y="876913"/>
                    <a:pt x="271696" y="1014730"/>
                    <a:pt x="182832" y="1060778"/>
                  </a:cubicBezTo>
                  <a:cubicBezTo>
                    <a:pt x="168370" y="1068274"/>
                    <a:pt x="153476" y="1072015"/>
                    <a:pt x="138497" y="1072015"/>
                  </a:cubicBezTo>
                  <a:close/>
                  <a:moveTo>
                    <a:pt x="247397" y="65187"/>
                  </a:moveTo>
                  <a:cubicBezTo>
                    <a:pt x="196988" y="246179"/>
                    <a:pt x="22590" y="876482"/>
                    <a:pt x="22590" y="931264"/>
                  </a:cubicBezTo>
                  <a:cubicBezTo>
                    <a:pt x="22590" y="963640"/>
                    <a:pt x="51585" y="1017328"/>
                    <a:pt x="93183" y="1042639"/>
                  </a:cubicBezTo>
                  <a:cubicBezTo>
                    <a:pt x="112199" y="1054196"/>
                    <a:pt x="141952" y="1064335"/>
                    <a:pt x="175648" y="1046885"/>
                  </a:cubicBezTo>
                  <a:cubicBezTo>
                    <a:pt x="257306" y="1004578"/>
                    <a:pt x="277154" y="870249"/>
                    <a:pt x="277347" y="8688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4"/>
            <p:cNvSpPr/>
            <p:nvPr/>
          </p:nvSpPr>
          <p:spPr>
            <a:xfrm>
              <a:off x="6687438" y="4170968"/>
              <a:ext cx="152734" cy="177010"/>
            </a:xfrm>
            <a:custGeom>
              <a:avLst/>
              <a:gdLst/>
              <a:ahLst/>
              <a:cxnLst/>
              <a:rect l="l" t="t" r="r" b="b"/>
              <a:pathLst>
                <a:path w="255621" h="296251" extrusionOk="0">
                  <a:moveTo>
                    <a:pt x="138910" y="6952"/>
                  </a:moveTo>
                  <a:cubicBezTo>
                    <a:pt x="138910" y="6952"/>
                    <a:pt x="16810" y="171891"/>
                    <a:pt x="7585" y="241459"/>
                  </a:cubicBezTo>
                  <a:cubicBezTo>
                    <a:pt x="-1640" y="311028"/>
                    <a:pt x="92792" y="316503"/>
                    <a:pt x="134378" y="284143"/>
                  </a:cubicBezTo>
                  <a:cubicBezTo>
                    <a:pt x="175963" y="251783"/>
                    <a:pt x="262576" y="40705"/>
                    <a:pt x="262576" y="407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4"/>
            <p:cNvSpPr/>
            <p:nvPr/>
          </p:nvSpPr>
          <p:spPr>
            <a:xfrm>
              <a:off x="6682777" y="4166305"/>
              <a:ext cx="162060" cy="186329"/>
            </a:xfrm>
            <a:custGeom>
              <a:avLst/>
              <a:gdLst/>
              <a:ahLst/>
              <a:cxnLst/>
              <a:rect l="l" t="t" r="r" b="b"/>
              <a:pathLst>
                <a:path w="271230" h="311847" extrusionOk="0">
                  <a:moveTo>
                    <a:pt x="81007" y="318799"/>
                  </a:moveTo>
                  <a:cubicBezTo>
                    <a:pt x="64282" y="318799"/>
                    <a:pt x="48082" y="315270"/>
                    <a:pt x="35324" y="307959"/>
                  </a:cubicBezTo>
                  <a:cubicBezTo>
                    <a:pt x="13988" y="295713"/>
                    <a:pt x="4156" y="274504"/>
                    <a:pt x="7644" y="248247"/>
                  </a:cubicBezTo>
                  <a:cubicBezTo>
                    <a:pt x="17021" y="177482"/>
                    <a:pt x="135395" y="16911"/>
                    <a:pt x="140428" y="10104"/>
                  </a:cubicBezTo>
                  <a:cubicBezTo>
                    <a:pt x="142346" y="7514"/>
                    <a:pt x="145662" y="6374"/>
                    <a:pt x="148768" y="7235"/>
                  </a:cubicBezTo>
                  <a:lnTo>
                    <a:pt x="272430" y="41005"/>
                  </a:lnTo>
                  <a:cubicBezTo>
                    <a:pt x="276591" y="42140"/>
                    <a:pt x="279044" y="46435"/>
                    <a:pt x="277908" y="50599"/>
                  </a:cubicBezTo>
                  <a:cubicBezTo>
                    <a:pt x="277823" y="50906"/>
                    <a:pt x="277720" y="51214"/>
                    <a:pt x="277598" y="51509"/>
                  </a:cubicBezTo>
                  <a:cubicBezTo>
                    <a:pt x="274032" y="60214"/>
                    <a:pt x="189710" y="264873"/>
                    <a:pt x="146977" y="298139"/>
                  </a:cubicBezTo>
                  <a:cubicBezTo>
                    <a:pt x="129588" y="311651"/>
                    <a:pt x="104777" y="318799"/>
                    <a:pt x="81007" y="318799"/>
                  </a:cubicBezTo>
                  <a:close/>
                  <a:moveTo>
                    <a:pt x="149858" y="23722"/>
                  </a:moveTo>
                  <a:cubicBezTo>
                    <a:pt x="130760" y="50029"/>
                    <a:pt x="31184" y="189633"/>
                    <a:pt x="23148" y="250292"/>
                  </a:cubicBezTo>
                  <a:cubicBezTo>
                    <a:pt x="20475" y="270431"/>
                    <a:pt x="27193" y="285254"/>
                    <a:pt x="43106" y="294385"/>
                  </a:cubicBezTo>
                  <a:cubicBezTo>
                    <a:pt x="68634" y="309012"/>
                    <a:pt x="112683" y="305012"/>
                    <a:pt x="137367" y="285779"/>
                  </a:cubicBezTo>
                  <a:cubicBezTo>
                    <a:pt x="168698" y="261398"/>
                    <a:pt x="233287" y="117167"/>
                    <a:pt x="259754" y="537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4"/>
            <p:cNvSpPr/>
            <p:nvPr/>
          </p:nvSpPr>
          <p:spPr>
            <a:xfrm>
              <a:off x="6243496" y="3933022"/>
              <a:ext cx="234467" cy="103567"/>
            </a:xfrm>
            <a:custGeom>
              <a:avLst/>
              <a:gdLst/>
              <a:ahLst/>
              <a:cxnLst/>
              <a:rect l="l" t="t" r="r" b="b"/>
              <a:pathLst>
                <a:path w="392414" h="173334" extrusionOk="0">
                  <a:moveTo>
                    <a:pt x="215967" y="8288"/>
                  </a:moveTo>
                  <a:cubicBezTo>
                    <a:pt x="215967" y="8288"/>
                    <a:pt x="6955" y="96151"/>
                    <a:pt x="6955" y="146338"/>
                  </a:cubicBezTo>
                  <a:cubicBezTo>
                    <a:pt x="6955" y="196526"/>
                    <a:pt x="115612" y="183858"/>
                    <a:pt x="194562" y="154621"/>
                  </a:cubicBezTo>
                  <a:cubicBezTo>
                    <a:pt x="273511" y="125384"/>
                    <a:pt x="399369" y="75204"/>
                    <a:pt x="399369" y="75204"/>
                  </a:cubicBezTo>
                  <a:cubicBezTo>
                    <a:pt x="399369" y="75204"/>
                    <a:pt x="278658" y="-4220"/>
                    <a:pt x="215967" y="82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4"/>
            <p:cNvSpPr/>
            <p:nvPr/>
          </p:nvSpPr>
          <p:spPr>
            <a:xfrm>
              <a:off x="6238821" y="3928354"/>
              <a:ext cx="243809" cy="112843"/>
            </a:xfrm>
            <a:custGeom>
              <a:avLst/>
              <a:gdLst/>
              <a:ahLst/>
              <a:cxnLst/>
              <a:rect l="l" t="t" r="r" b="b"/>
              <a:pathLst>
                <a:path w="408048" h="188858" extrusionOk="0">
                  <a:moveTo>
                    <a:pt x="76318" y="195810"/>
                  </a:moveTo>
                  <a:cubicBezTo>
                    <a:pt x="53778" y="195810"/>
                    <a:pt x="34692" y="192163"/>
                    <a:pt x="22499" y="183688"/>
                  </a:cubicBezTo>
                  <a:cubicBezTo>
                    <a:pt x="12332" y="176606"/>
                    <a:pt x="6955" y="166389"/>
                    <a:pt x="6955" y="154147"/>
                  </a:cubicBezTo>
                  <a:cubicBezTo>
                    <a:pt x="6955" y="101443"/>
                    <a:pt x="185066" y="23900"/>
                    <a:pt x="220770" y="8892"/>
                  </a:cubicBezTo>
                  <a:cubicBezTo>
                    <a:pt x="221258" y="8691"/>
                    <a:pt x="221758" y="8539"/>
                    <a:pt x="222274" y="8433"/>
                  </a:cubicBezTo>
                  <a:cubicBezTo>
                    <a:pt x="287335" y="-4653"/>
                    <a:pt x="406455" y="73185"/>
                    <a:pt x="411484" y="76464"/>
                  </a:cubicBezTo>
                  <a:cubicBezTo>
                    <a:pt x="413918" y="78071"/>
                    <a:pt x="415258" y="80890"/>
                    <a:pt x="414963" y="83792"/>
                  </a:cubicBezTo>
                  <a:cubicBezTo>
                    <a:pt x="414672" y="86694"/>
                    <a:pt x="412787" y="89185"/>
                    <a:pt x="410078" y="90263"/>
                  </a:cubicBezTo>
                  <a:cubicBezTo>
                    <a:pt x="408820" y="90755"/>
                    <a:pt x="283236" y="140815"/>
                    <a:pt x="205098" y="169749"/>
                  </a:cubicBezTo>
                  <a:cubicBezTo>
                    <a:pt x="163612" y="185122"/>
                    <a:pt x="114903" y="195810"/>
                    <a:pt x="76318" y="195810"/>
                  </a:cubicBezTo>
                  <a:close/>
                  <a:moveTo>
                    <a:pt x="226082" y="23625"/>
                  </a:moveTo>
                  <a:cubicBezTo>
                    <a:pt x="147075" y="56907"/>
                    <a:pt x="22590" y="121488"/>
                    <a:pt x="22590" y="154147"/>
                  </a:cubicBezTo>
                  <a:cubicBezTo>
                    <a:pt x="22590" y="161352"/>
                    <a:pt x="25401" y="166651"/>
                    <a:pt x="31430" y="170848"/>
                  </a:cubicBezTo>
                  <a:cubicBezTo>
                    <a:pt x="58745" y="189888"/>
                    <a:pt x="138419" y="177778"/>
                    <a:pt x="199664" y="155106"/>
                  </a:cubicBezTo>
                  <a:cubicBezTo>
                    <a:pt x="261958" y="132025"/>
                    <a:pt x="354612" y="95472"/>
                    <a:pt x="389919" y="81456"/>
                  </a:cubicBezTo>
                  <a:cubicBezTo>
                    <a:pt x="357727" y="62005"/>
                    <a:pt x="273314" y="14875"/>
                    <a:pt x="226073" y="23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4"/>
            <p:cNvSpPr/>
            <p:nvPr/>
          </p:nvSpPr>
          <p:spPr>
            <a:xfrm>
              <a:off x="6348246" y="2743402"/>
              <a:ext cx="535588" cy="1478165"/>
            </a:xfrm>
            <a:custGeom>
              <a:avLst/>
              <a:gdLst/>
              <a:ahLst/>
              <a:cxnLst/>
              <a:rect l="l" t="t" r="r" b="b"/>
              <a:pathLst>
                <a:path w="896382" h="2473917" extrusionOk="0">
                  <a:moveTo>
                    <a:pt x="883680" y="319661"/>
                  </a:moveTo>
                  <a:lnTo>
                    <a:pt x="862886" y="43900"/>
                  </a:lnTo>
                  <a:cubicBezTo>
                    <a:pt x="862563" y="39592"/>
                    <a:pt x="858809" y="36359"/>
                    <a:pt x="854500" y="36683"/>
                  </a:cubicBezTo>
                  <a:cubicBezTo>
                    <a:pt x="853828" y="36732"/>
                    <a:pt x="853166" y="36867"/>
                    <a:pt x="852529" y="37088"/>
                  </a:cubicBezTo>
                  <a:cubicBezTo>
                    <a:pt x="609153" y="121513"/>
                    <a:pt x="345162" y="111030"/>
                    <a:pt x="109203" y="7609"/>
                  </a:cubicBezTo>
                  <a:cubicBezTo>
                    <a:pt x="106818" y="6564"/>
                    <a:pt x="104072" y="6773"/>
                    <a:pt x="101876" y="8171"/>
                  </a:cubicBezTo>
                  <a:cubicBezTo>
                    <a:pt x="99675" y="9564"/>
                    <a:pt x="98314" y="11966"/>
                    <a:pt x="98253" y="14568"/>
                  </a:cubicBezTo>
                  <a:lnTo>
                    <a:pt x="91286" y="285645"/>
                  </a:lnTo>
                  <a:cubicBezTo>
                    <a:pt x="90741" y="290620"/>
                    <a:pt x="36738" y="786234"/>
                    <a:pt x="11853" y="1050880"/>
                  </a:cubicBezTo>
                  <a:cubicBezTo>
                    <a:pt x="-12085" y="1305314"/>
                    <a:pt x="59147" y="1878323"/>
                    <a:pt x="65803" y="1930855"/>
                  </a:cubicBezTo>
                  <a:lnTo>
                    <a:pt x="30840" y="1965666"/>
                  </a:lnTo>
                  <a:cubicBezTo>
                    <a:pt x="29365" y="1967133"/>
                    <a:pt x="28537" y="1969125"/>
                    <a:pt x="28541" y="1971206"/>
                  </a:cubicBezTo>
                  <a:lnTo>
                    <a:pt x="28541" y="2008890"/>
                  </a:lnTo>
                  <a:cubicBezTo>
                    <a:pt x="28541" y="2012312"/>
                    <a:pt x="30766" y="2015333"/>
                    <a:pt x="34029" y="2016357"/>
                  </a:cubicBezTo>
                  <a:lnTo>
                    <a:pt x="221636" y="2074815"/>
                  </a:lnTo>
                  <a:cubicBezTo>
                    <a:pt x="223734" y="2075450"/>
                    <a:pt x="226000" y="2075188"/>
                    <a:pt x="227902" y="2074098"/>
                  </a:cubicBezTo>
                  <a:cubicBezTo>
                    <a:pt x="229791" y="2072996"/>
                    <a:pt x="231131" y="2071151"/>
                    <a:pt x="231590" y="2069012"/>
                  </a:cubicBezTo>
                  <a:cubicBezTo>
                    <a:pt x="240057" y="2029886"/>
                    <a:pt x="245705" y="1990202"/>
                    <a:pt x="248492" y="1950264"/>
                  </a:cubicBezTo>
                  <a:lnTo>
                    <a:pt x="248385" y="1889012"/>
                  </a:lnTo>
                  <a:lnTo>
                    <a:pt x="436242" y="766210"/>
                  </a:lnTo>
                  <a:cubicBezTo>
                    <a:pt x="466397" y="996902"/>
                    <a:pt x="587416" y="1919773"/>
                    <a:pt x="609300" y="2039685"/>
                  </a:cubicBezTo>
                  <a:cubicBezTo>
                    <a:pt x="632599" y="2167322"/>
                    <a:pt x="666746" y="2303815"/>
                    <a:pt x="671418" y="2322331"/>
                  </a:cubicBezTo>
                  <a:lnTo>
                    <a:pt x="659533" y="2361998"/>
                  </a:lnTo>
                  <a:cubicBezTo>
                    <a:pt x="659151" y="2363273"/>
                    <a:pt x="659102" y="2364621"/>
                    <a:pt x="659390" y="2365920"/>
                  </a:cubicBezTo>
                  <a:lnTo>
                    <a:pt x="675963" y="2441284"/>
                  </a:lnTo>
                  <a:cubicBezTo>
                    <a:pt x="676597" y="2444161"/>
                    <a:pt x="678792" y="2446439"/>
                    <a:pt x="681643" y="2447177"/>
                  </a:cubicBezTo>
                  <a:lnTo>
                    <a:pt x="811247" y="2480627"/>
                  </a:lnTo>
                  <a:cubicBezTo>
                    <a:pt x="814507" y="2481455"/>
                    <a:pt x="817932" y="2480119"/>
                    <a:pt x="819768" y="2477299"/>
                  </a:cubicBezTo>
                  <a:cubicBezTo>
                    <a:pt x="842317" y="2442439"/>
                    <a:pt x="855689" y="2402444"/>
                    <a:pt x="858644" y="2361031"/>
                  </a:cubicBezTo>
                  <a:cubicBezTo>
                    <a:pt x="866865" y="2286205"/>
                    <a:pt x="871148" y="2111208"/>
                    <a:pt x="871197" y="2109147"/>
                  </a:cubicBezTo>
                  <a:cubicBezTo>
                    <a:pt x="871111" y="2103057"/>
                    <a:pt x="863246" y="1495015"/>
                    <a:pt x="892135" y="1085769"/>
                  </a:cubicBezTo>
                  <a:cubicBezTo>
                    <a:pt x="909499" y="830577"/>
                    <a:pt x="906672" y="574410"/>
                    <a:pt x="883680" y="3196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4"/>
            <p:cNvSpPr/>
            <p:nvPr/>
          </p:nvSpPr>
          <p:spPr>
            <a:xfrm>
              <a:off x="6513577" y="2833317"/>
              <a:ext cx="331350" cy="1288067"/>
            </a:xfrm>
            <a:custGeom>
              <a:avLst/>
              <a:gdLst/>
              <a:ahLst/>
              <a:cxnLst/>
              <a:rect l="l" t="t" r="r" b="b"/>
              <a:pathLst>
                <a:path w="554560" h="2155761" extrusionOk="0">
                  <a:moveTo>
                    <a:pt x="160812" y="570084"/>
                  </a:moveTo>
                  <a:cubicBezTo>
                    <a:pt x="156904" y="570080"/>
                    <a:pt x="153599" y="567195"/>
                    <a:pt x="153070" y="563322"/>
                  </a:cubicBezTo>
                  <a:lnTo>
                    <a:pt x="132468" y="411227"/>
                  </a:lnTo>
                  <a:lnTo>
                    <a:pt x="50724" y="325347"/>
                  </a:lnTo>
                  <a:cubicBezTo>
                    <a:pt x="47744" y="322220"/>
                    <a:pt x="47862" y="317274"/>
                    <a:pt x="50988" y="314290"/>
                  </a:cubicBezTo>
                  <a:cubicBezTo>
                    <a:pt x="50991" y="314290"/>
                    <a:pt x="50995" y="314286"/>
                    <a:pt x="50998" y="314282"/>
                  </a:cubicBezTo>
                  <a:cubicBezTo>
                    <a:pt x="54124" y="311302"/>
                    <a:pt x="59074" y="311421"/>
                    <a:pt x="62054" y="314544"/>
                  </a:cubicBezTo>
                  <a:cubicBezTo>
                    <a:pt x="62057" y="314548"/>
                    <a:pt x="62061" y="314552"/>
                    <a:pt x="62064" y="314556"/>
                  </a:cubicBezTo>
                  <a:lnTo>
                    <a:pt x="145550" y="402260"/>
                  </a:lnTo>
                  <a:cubicBezTo>
                    <a:pt x="146678" y="403452"/>
                    <a:pt x="147406" y="404969"/>
                    <a:pt x="147632" y="406596"/>
                  </a:cubicBezTo>
                  <a:lnTo>
                    <a:pt x="168566" y="561224"/>
                  </a:lnTo>
                  <a:cubicBezTo>
                    <a:pt x="169145" y="565502"/>
                    <a:pt x="166148" y="569437"/>
                    <a:pt x="161871" y="570019"/>
                  </a:cubicBezTo>
                  <a:cubicBezTo>
                    <a:pt x="161869" y="570019"/>
                    <a:pt x="161867" y="570019"/>
                    <a:pt x="161865" y="570019"/>
                  </a:cubicBezTo>
                  <a:cubicBezTo>
                    <a:pt x="161517" y="570072"/>
                    <a:pt x="161164" y="570092"/>
                    <a:pt x="160812" y="570084"/>
                  </a:cubicBezTo>
                  <a:close/>
                  <a:moveTo>
                    <a:pt x="561148" y="175957"/>
                  </a:moveTo>
                  <a:cubicBezTo>
                    <a:pt x="562450" y="171842"/>
                    <a:pt x="560172" y="167453"/>
                    <a:pt x="556059" y="166154"/>
                  </a:cubicBezTo>
                  <a:cubicBezTo>
                    <a:pt x="556056" y="166149"/>
                    <a:pt x="556053" y="166149"/>
                    <a:pt x="556050" y="166149"/>
                  </a:cubicBezTo>
                  <a:cubicBezTo>
                    <a:pt x="503346" y="149494"/>
                    <a:pt x="469986" y="124757"/>
                    <a:pt x="456872" y="92651"/>
                  </a:cubicBezTo>
                  <a:cubicBezTo>
                    <a:pt x="441413" y="54775"/>
                    <a:pt x="460175" y="18833"/>
                    <a:pt x="460368" y="18472"/>
                  </a:cubicBezTo>
                  <a:cubicBezTo>
                    <a:pt x="462413" y="14669"/>
                    <a:pt x="460989" y="9931"/>
                    <a:pt x="457187" y="7886"/>
                  </a:cubicBezTo>
                  <a:cubicBezTo>
                    <a:pt x="453386" y="5841"/>
                    <a:pt x="448647" y="7263"/>
                    <a:pt x="446601" y="11066"/>
                  </a:cubicBezTo>
                  <a:cubicBezTo>
                    <a:pt x="445679" y="12775"/>
                    <a:pt x="424159" y="53557"/>
                    <a:pt x="442306" y="98360"/>
                  </a:cubicBezTo>
                  <a:cubicBezTo>
                    <a:pt x="457191" y="135076"/>
                    <a:pt x="493871" y="162908"/>
                    <a:pt x="551321" y="181063"/>
                  </a:cubicBezTo>
                  <a:cubicBezTo>
                    <a:pt x="552085" y="181305"/>
                    <a:pt x="552881" y="181428"/>
                    <a:pt x="553681" y="181428"/>
                  </a:cubicBezTo>
                  <a:cubicBezTo>
                    <a:pt x="557102" y="181440"/>
                    <a:pt x="560131" y="179223"/>
                    <a:pt x="561148" y="175957"/>
                  </a:cubicBezTo>
                  <a:close/>
                  <a:moveTo>
                    <a:pt x="561513" y="2154898"/>
                  </a:moveTo>
                  <a:lnTo>
                    <a:pt x="561513" y="223788"/>
                  </a:lnTo>
                  <a:cubicBezTo>
                    <a:pt x="561513" y="219472"/>
                    <a:pt x="558014" y="215972"/>
                    <a:pt x="553698" y="215972"/>
                  </a:cubicBezTo>
                  <a:cubicBezTo>
                    <a:pt x="549381" y="215972"/>
                    <a:pt x="545882" y="219472"/>
                    <a:pt x="545882" y="223788"/>
                  </a:cubicBezTo>
                  <a:lnTo>
                    <a:pt x="545882" y="2154898"/>
                  </a:lnTo>
                  <a:cubicBezTo>
                    <a:pt x="545882" y="2159213"/>
                    <a:pt x="549381" y="2162713"/>
                    <a:pt x="553698" y="2162713"/>
                  </a:cubicBezTo>
                  <a:cubicBezTo>
                    <a:pt x="558014" y="2162713"/>
                    <a:pt x="561513" y="2159213"/>
                    <a:pt x="561513" y="2154898"/>
                  </a:cubicBezTo>
                  <a:close/>
                  <a:moveTo>
                    <a:pt x="22204" y="255803"/>
                  </a:moveTo>
                  <a:cubicBezTo>
                    <a:pt x="26063" y="253881"/>
                    <a:pt x="27632" y="249193"/>
                    <a:pt x="25708" y="245332"/>
                  </a:cubicBezTo>
                  <a:cubicBezTo>
                    <a:pt x="25706" y="245328"/>
                    <a:pt x="25703" y="245320"/>
                    <a:pt x="25700" y="245316"/>
                  </a:cubicBezTo>
                  <a:cubicBezTo>
                    <a:pt x="13511" y="220919"/>
                    <a:pt x="39511" y="163863"/>
                    <a:pt x="50556" y="143941"/>
                  </a:cubicBezTo>
                  <a:cubicBezTo>
                    <a:pt x="51416" y="142400"/>
                    <a:pt x="51726" y="140613"/>
                    <a:pt x="51437" y="138871"/>
                  </a:cubicBezTo>
                  <a:lnTo>
                    <a:pt x="34704" y="38500"/>
                  </a:lnTo>
                  <a:cubicBezTo>
                    <a:pt x="34014" y="34255"/>
                    <a:pt x="30013" y="31373"/>
                    <a:pt x="25768" y="32066"/>
                  </a:cubicBezTo>
                  <a:cubicBezTo>
                    <a:pt x="25748" y="32066"/>
                    <a:pt x="25728" y="32070"/>
                    <a:pt x="25708" y="32074"/>
                  </a:cubicBezTo>
                  <a:cubicBezTo>
                    <a:pt x="21452" y="32779"/>
                    <a:pt x="18574" y="36804"/>
                    <a:pt x="19281" y="41058"/>
                  </a:cubicBezTo>
                  <a:cubicBezTo>
                    <a:pt x="19281" y="41062"/>
                    <a:pt x="19281" y="41062"/>
                    <a:pt x="19282" y="41066"/>
                  </a:cubicBezTo>
                  <a:lnTo>
                    <a:pt x="35573" y="138777"/>
                  </a:lnTo>
                  <a:cubicBezTo>
                    <a:pt x="27519" y="153801"/>
                    <a:pt x="-5132" y="218599"/>
                    <a:pt x="11716" y="252299"/>
                  </a:cubicBezTo>
                  <a:cubicBezTo>
                    <a:pt x="13043" y="254951"/>
                    <a:pt x="15753" y="256623"/>
                    <a:pt x="18716" y="256619"/>
                  </a:cubicBezTo>
                  <a:cubicBezTo>
                    <a:pt x="19927" y="256623"/>
                    <a:pt x="21122" y="256344"/>
                    <a:pt x="22204" y="2558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4"/>
            <p:cNvSpPr/>
            <p:nvPr/>
          </p:nvSpPr>
          <p:spPr>
            <a:xfrm>
              <a:off x="6384834" y="2020821"/>
              <a:ext cx="565155" cy="817180"/>
            </a:xfrm>
            <a:custGeom>
              <a:avLst/>
              <a:gdLst/>
              <a:ahLst/>
              <a:cxnLst/>
              <a:rect l="l" t="t" r="r" b="b"/>
              <a:pathLst>
                <a:path w="945866" h="1367666" extrusionOk="0">
                  <a:moveTo>
                    <a:pt x="326370" y="13093"/>
                  </a:moveTo>
                  <a:cubicBezTo>
                    <a:pt x="326370" y="13093"/>
                    <a:pt x="12909" y="104866"/>
                    <a:pt x="7438" y="121595"/>
                  </a:cubicBezTo>
                  <a:cubicBezTo>
                    <a:pt x="1966" y="138325"/>
                    <a:pt x="44802" y="1224721"/>
                    <a:pt x="44802" y="1224721"/>
                  </a:cubicBezTo>
                  <a:cubicBezTo>
                    <a:pt x="44802" y="1224721"/>
                    <a:pt x="128443" y="1352920"/>
                    <a:pt x="357480" y="1372464"/>
                  </a:cubicBezTo>
                  <a:cubicBezTo>
                    <a:pt x="586516" y="1392009"/>
                    <a:pt x="803373" y="1272093"/>
                    <a:pt x="803373" y="1272093"/>
                  </a:cubicBezTo>
                  <a:lnTo>
                    <a:pt x="952821" y="282936"/>
                  </a:lnTo>
                  <a:cubicBezTo>
                    <a:pt x="952821" y="282936"/>
                    <a:pt x="593242" y="37642"/>
                    <a:pt x="568226" y="32015"/>
                  </a:cubicBezTo>
                  <a:cubicBezTo>
                    <a:pt x="543210" y="26388"/>
                    <a:pt x="396098" y="-6447"/>
                    <a:pt x="326370" y="1309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4"/>
            <p:cNvSpPr/>
            <p:nvPr/>
          </p:nvSpPr>
          <p:spPr>
            <a:xfrm>
              <a:off x="6380315" y="2016174"/>
              <a:ext cx="574350" cy="826479"/>
            </a:xfrm>
            <a:custGeom>
              <a:avLst/>
              <a:gdLst/>
              <a:ahLst/>
              <a:cxnLst/>
              <a:rect l="l" t="t" r="r" b="b"/>
              <a:pathLst>
                <a:path w="961255" h="1383228" extrusionOk="0">
                  <a:moveTo>
                    <a:pt x="415882" y="1390180"/>
                  </a:moveTo>
                  <a:cubicBezTo>
                    <a:pt x="398817" y="1390180"/>
                    <a:pt x="381641" y="1389508"/>
                    <a:pt x="364383" y="1388029"/>
                  </a:cubicBezTo>
                  <a:cubicBezTo>
                    <a:pt x="134195" y="1368394"/>
                    <a:pt x="49323" y="1242130"/>
                    <a:pt x="45819" y="1236774"/>
                  </a:cubicBezTo>
                  <a:cubicBezTo>
                    <a:pt x="45049" y="1235589"/>
                    <a:pt x="44614" y="1234216"/>
                    <a:pt x="44561" y="1232802"/>
                  </a:cubicBezTo>
                  <a:cubicBezTo>
                    <a:pt x="34500" y="977623"/>
                    <a:pt x="2095" y="143713"/>
                    <a:pt x="7574" y="126951"/>
                  </a:cubicBezTo>
                  <a:cubicBezTo>
                    <a:pt x="12054" y="113238"/>
                    <a:pt x="121097" y="75038"/>
                    <a:pt x="331748" y="13375"/>
                  </a:cubicBezTo>
                  <a:cubicBezTo>
                    <a:pt x="331781" y="13375"/>
                    <a:pt x="331810" y="13375"/>
                    <a:pt x="331842" y="13342"/>
                  </a:cubicBezTo>
                  <a:cubicBezTo>
                    <a:pt x="396874" y="-4870"/>
                    <a:pt x="525302" y="20445"/>
                    <a:pt x="577510" y="32153"/>
                  </a:cubicBezTo>
                  <a:cubicBezTo>
                    <a:pt x="603243" y="37957"/>
                    <a:pt x="927868" y="259075"/>
                    <a:pt x="964797" y="284263"/>
                  </a:cubicBezTo>
                  <a:cubicBezTo>
                    <a:pt x="967274" y="285957"/>
                    <a:pt x="968566" y="288915"/>
                    <a:pt x="968125" y="291882"/>
                  </a:cubicBezTo>
                  <a:lnTo>
                    <a:pt x="818653" y="1281035"/>
                  </a:lnTo>
                  <a:cubicBezTo>
                    <a:pt x="818293" y="1283437"/>
                    <a:pt x="816838" y="1285535"/>
                    <a:pt x="814714" y="1286715"/>
                  </a:cubicBezTo>
                  <a:cubicBezTo>
                    <a:pt x="812682" y="1287830"/>
                    <a:pt x="624976" y="1390180"/>
                    <a:pt x="415882" y="1390180"/>
                  </a:cubicBezTo>
                  <a:close/>
                  <a:moveTo>
                    <a:pt x="60085" y="1229888"/>
                  </a:moveTo>
                  <a:cubicBezTo>
                    <a:pt x="70958" y="1244818"/>
                    <a:pt x="157735" y="1354714"/>
                    <a:pt x="365711" y="1372455"/>
                  </a:cubicBezTo>
                  <a:cubicBezTo>
                    <a:pt x="574358" y="1390275"/>
                    <a:pt x="775539" y="1289629"/>
                    <a:pt x="803780" y="1274822"/>
                  </a:cubicBezTo>
                  <a:lnTo>
                    <a:pt x="951921" y="294419"/>
                  </a:lnTo>
                  <a:cubicBezTo>
                    <a:pt x="808567" y="196675"/>
                    <a:pt x="592538" y="52186"/>
                    <a:pt x="574059" y="47407"/>
                  </a:cubicBezTo>
                  <a:cubicBezTo>
                    <a:pt x="523052" y="35957"/>
                    <a:pt x="397714" y="11129"/>
                    <a:pt x="336109" y="28383"/>
                  </a:cubicBezTo>
                  <a:cubicBezTo>
                    <a:pt x="223496" y="61358"/>
                    <a:pt x="41217" y="118135"/>
                    <a:pt x="22344" y="132795"/>
                  </a:cubicBezTo>
                  <a:cubicBezTo>
                    <a:pt x="19529" y="170585"/>
                    <a:pt x="45635" y="863141"/>
                    <a:pt x="60085" y="1229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4"/>
            <p:cNvSpPr/>
            <p:nvPr/>
          </p:nvSpPr>
          <p:spPr>
            <a:xfrm>
              <a:off x="6558035" y="2106553"/>
              <a:ext cx="129844" cy="156468"/>
            </a:xfrm>
            <a:custGeom>
              <a:avLst/>
              <a:gdLst/>
              <a:ahLst/>
              <a:cxnLst/>
              <a:rect l="l" t="t" r="r" b="b"/>
              <a:pathLst>
                <a:path w="217312" h="261871" extrusionOk="0">
                  <a:moveTo>
                    <a:pt x="123900" y="8311"/>
                  </a:moveTo>
                  <a:cubicBezTo>
                    <a:pt x="74188" y="266"/>
                    <a:pt x="25259" y="28585"/>
                    <a:pt x="7456" y="75642"/>
                  </a:cubicBezTo>
                  <a:cubicBezTo>
                    <a:pt x="6762" y="77486"/>
                    <a:pt x="6790" y="79527"/>
                    <a:pt x="7534" y="81351"/>
                  </a:cubicBezTo>
                  <a:lnTo>
                    <a:pt x="81955" y="263950"/>
                  </a:lnTo>
                  <a:cubicBezTo>
                    <a:pt x="82976" y="266457"/>
                    <a:pt x="85220" y="268260"/>
                    <a:pt x="87889" y="268716"/>
                  </a:cubicBezTo>
                  <a:cubicBezTo>
                    <a:pt x="88320" y="268788"/>
                    <a:pt x="88756" y="268824"/>
                    <a:pt x="89192" y="268823"/>
                  </a:cubicBezTo>
                  <a:cubicBezTo>
                    <a:pt x="91440" y="268827"/>
                    <a:pt x="93581" y="267864"/>
                    <a:pt x="95069" y="266179"/>
                  </a:cubicBezTo>
                  <a:lnTo>
                    <a:pt x="222317" y="122059"/>
                  </a:lnTo>
                  <a:cubicBezTo>
                    <a:pt x="223758" y="120417"/>
                    <a:pt x="224450" y="118249"/>
                    <a:pt x="224226" y="116076"/>
                  </a:cubicBezTo>
                  <a:cubicBezTo>
                    <a:pt x="224124" y="115092"/>
                    <a:pt x="212997" y="18373"/>
                    <a:pt x="123900" y="83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4"/>
            <p:cNvSpPr/>
            <p:nvPr/>
          </p:nvSpPr>
          <p:spPr>
            <a:xfrm>
              <a:off x="6496694" y="1977134"/>
              <a:ext cx="245044" cy="229626"/>
            </a:xfrm>
            <a:custGeom>
              <a:avLst/>
              <a:gdLst/>
              <a:ahLst/>
              <a:cxnLst/>
              <a:rect l="l" t="t" r="r" b="b"/>
              <a:pathLst>
                <a:path w="410116" h="384312" extrusionOk="0">
                  <a:moveTo>
                    <a:pt x="139063" y="86246"/>
                  </a:moveTo>
                  <a:lnTo>
                    <a:pt x="6955" y="295114"/>
                  </a:lnTo>
                  <a:cubicBezTo>
                    <a:pt x="6955" y="295114"/>
                    <a:pt x="83875" y="275885"/>
                    <a:pt x="119834" y="307155"/>
                  </a:cubicBezTo>
                  <a:cubicBezTo>
                    <a:pt x="155792" y="338425"/>
                    <a:pt x="196750" y="372035"/>
                    <a:pt x="196750" y="372035"/>
                  </a:cubicBezTo>
                  <a:cubicBezTo>
                    <a:pt x="196750" y="372035"/>
                    <a:pt x="259286" y="321536"/>
                    <a:pt x="309629" y="338429"/>
                  </a:cubicBezTo>
                  <a:cubicBezTo>
                    <a:pt x="344100" y="351115"/>
                    <a:pt x="376461" y="368927"/>
                    <a:pt x="405619" y="391264"/>
                  </a:cubicBezTo>
                  <a:cubicBezTo>
                    <a:pt x="405619" y="391264"/>
                    <a:pt x="436889" y="184740"/>
                    <a:pt x="396087" y="91094"/>
                  </a:cubicBezTo>
                  <a:cubicBezTo>
                    <a:pt x="355284" y="-2552"/>
                    <a:pt x="225520" y="-36322"/>
                    <a:pt x="139063" y="86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4"/>
            <p:cNvSpPr/>
            <p:nvPr/>
          </p:nvSpPr>
          <p:spPr>
            <a:xfrm>
              <a:off x="6492027" y="1972477"/>
              <a:ext cx="254451" cy="238961"/>
            </a:xfrm>
            <a:custGeom>
              <a:avLst/>
              <a:gdLst/>
              <a:ahLst/>
              <a:cxnLst/>
              <a:rect l="l" t="t" r="r" b="b"/>
              <a:pathLst>
                <a:path w="425860" h="399934" extrusionOk="0">
                  <a:moveTo>
                    <a:pt x="413434" y="406886"/>
                  </a:moveTo>
                  <a:cubicBezTo>
                    <a:pt x="411714" y="406886"/>
                    <a:pt x="410042" y="406317"/>
                    <a:pt x="408680" y="405267"/>
                  </a:cubicBezTo>
                  <a:cubicBezTo>
                    <a:pt x="380156" y="383396"/>
                    <a:pt x="348486" y="365966"/>
                    <a:pt x="314747" y="353571"/>
                  </a:cubicBezTo>
                  <a:cubicBezTo>
                    <a:pt x="269166" y="338227"/>
                    <a:pt x="210065" y="385419"/>
                    <a:pt x="209479" y="385911"/>
                  </a:cubicBezTo>
                  <a:cubicBezTo>
                    <a:pt x="206598" y="388238"/>
                    <a:pt x="202481" y="388226"/>
                    <a:pt x="199614" y="385882"/>
                  </a:cubicBezTo>
                  <a:cubicBezTo>
                    <a:pt x="199204" y="385546"/>
                    <a:pt x="158148" y="351866"/>
                    <a:pt x="122521" y="320859"/>
                  </a:cubicBezTo>
                  <a:cubicBezTo>
                    <a:pt x="90091" y="292675"/>
                    <a:pt x="17380" y="310306"/>
                    <a:pt x="16663" y="310506"/>
                  </a:cubicBezTo>
                  <a:cubicBezTo>
                    <a:pt x="13564" y="311273"/>
                    <a:pt x="10306" y="310084"/>
                    <a:pt x="8433" y="307498"/>
                  </a:cubicBezTo>
                  <a:cubicBezTo>
                    <a:pt x="6564" y="304904"/>
                    <a:pt x="6458" y="301437"/>
                    <a:pt x="8167" y="298736"/>
                  </a:cubicBezTo>
                  <a:lnTo>
                    <a:pt x="140275" y="89859"/>
                  </a:lnTo>
                  <a:cubicBezTo>
                    <a:pt x="140345" y="89753"/>
                    <a:pt x="140414" y="89646"/>
                    <a:pt x="140492" y="89539"/>
                  </a:cubicBezTo>
                  <a:cubicBezTo>
                    <a:pt x="181286" y="31754"/>
                    <a:pt x="237179" y="1935"/>
                    <a:pt x="293579" y="7643"/>
                  </a:cubicBezTo>
                  <a:cubicBezTo>
                    <a:pt x="344632" y="12852"/>
                    <a:pt x="389647" y="46622"/>
                    <a:pt x="411069" y="95757"/>
                  </a:cubicBezTo>
                  <a:cubicBezTo>
                    <a:pt x="452314" y="190394"/>
                    <a:pt x="422458" y="391710"/>
                    <a:pt x="421167" y="400255"/>
                  </a:cubicBezTo>
                  <a:cubicBezTo>
                    <a:pt x="420754" y="402986"/>
                    <a:pt x="418925" y="405294"/>
                    <a:pt x="416360" y="406320"/>
                  </a:cubicBezTo>
                  <a:cubicBezTo>
                    <a:pt x="415430" y="406694"/>
                    <a:pt x="414436" y="406887"/>
                    <a:pt x="413434" y="406886"/>
                  </a:cubicBezTo>
                  <a:close/>
                  <a:moveTo>
                    <a:pt x="295243" y="334945"/>
                  </a:moveTo>
                  <a:cubicBezTo>
                    <a:pt x="303631" y="334886"/>
                    <a:pt x="311973" y="336195"/>
                    <a:pt x="319940" y="338821"/>
                  </a:cubicBezTo>
                  <a:cubicBezTo>
                    <a:pt x="351038" y="350233"/>
                    <a:pt x="380474" y="365746"/>
                    <a:pt x="407467" y="384948"/>
                  </a:cubicBezTo>
                  <a:cubicBezTo>
                    <a:pt x="413372" y="338502"/>
                    <a:pt x="430368" y="179214"/>
                    <a:pt x="396733" y="102023"/>
                  </a:cubicBezTo>
                  <a:cubicBezTo>
                    <a:pt x="377574" y="58040"/>
                    <a:pt x="337435" y="27844"/>
                    <a:pt x="291997" y="23184"/>
                  </a:cubicBezTo>
                  <a:cubicBezTo>
                    <a:pt x="240441" y="18020"/>
                    <a:pt x="191331" y="44647"/>
                    <a:pt x="153385" y="98392"/>
                  </a:cubicBezTo>
                  <a:lnTo>
                    <a:pt x="31011" y="291876"/>
                  </a:lnTo>
                  <a:cubicBezTo>
                    <a:pt x="57150" y="287937"/>
                    <a:pt x="105099" y="284991"/>
                    <a:pt x="132791" y="309088"/>
                  </a:cubicBezTo>
                  <a:cubicBezTo>
                    <a:pt x="161131" y="333723"/>
                    <a:pt x="192950" y="360092"/>
                    <a:pt x="204778" y="369878"/>
                  </a:cubicBezTo>
                  <a:cubicBezTo>
                    <a:pt x="218376" y="359985"/>
                    <a:pt x="256646" y="334945"/>
                    <a:pt x="295243" y="3349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4"/>
            <p:cNvSpPr/>
            <p:nvPr/>
          </p:nvSpPr>
          <p:spPr>
            <a:xfrm>
              <a:off x="6593425" y="1977155"/>
              <a:ext cx="94059" cy="213830"/>
            </a:xfrm>
            <a:custGeom>
              <a:avLst/>
              <a:gdLst/>
              <a:ahLst/>
              <a:cxnLst/>
              <a:rect l="l" t="t" r="r" b="b"/>
              <a:pathLst>
                <a:path w="157421" h="357874" extrusionOk="0">
                  <a:moveTo>
                    <a:pt x="10703" y="110134"/>
                  </a:moveTo>
                  <a:cubicBezTo>
                    <a:pt x="6680" y="170916"/>
                    <a:pt x="5895" y="231869"/>
                    <a:pt x="8351" y="292737"/>
                  </a:cubicBezTo>
                  <a:cubicBezTo>
                    <a:pt x="13039" y="369658"/>
                    <a:pt x="37117" y="386542"/>
                    <a:pt x="65882" y="336043"/>
                  </a:cubicBezTo>
                  <a:cubicBezTo>
                    <a:pt x="94648" y="285544"/>
                    <a:pt x="159684" y="131867"/>
                    <a:pt x="159684" y="88561"/>
                  </a:cubicBezTo>
                  <a:cubicBezTo>
                    <a:pt x="159782" y="61295"/>
                    <a:pt x="161348" y="34049"/>
                    <a:pt x="164376" y="6952"/>
                  </a:cubicBezTo>
                  <a:cubicBezTo>
                    <a:pt x="164376" y="6952"/>
                    <a:pt x="63546" y="114667"/>
                    <a:pt x="10703" y="11013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4"/>
            <p:cNvSpPr/>
            <p:nvPr/>
          </p:nvSpPr>
          <p:spPr>
            <a:xfrm>
              <a:off x="6588764" y="1972470"/>
              <a:ext cx="103406" cy="223196"/>
            </a:xfrm>
            <a:custGeom>
              <a:avLst/>
              <a:gdLst/>
              <a:ahLst/>
              <a:cxnLst/>
              <a:rect l="l" t="t" r="r" b="b"/>
              <a:pathLst>
                <a:path w="173064" h="373550" extrusionOk="0">
                  <a:moveTo>
                    <a:pt x="43646" y="380501"/>
                  </a:moveTo>
                  <a:cubicBezTo>
                    <a:pt x="42102" y="380506"/>
                    <a:pt x="40564" y="380326"/>
                    <a:pt x="39064" y="379965"/>
                  </a:cubicBezTo>
                  <a:cubicBezTo>
                    <a:pt x="21638" y="375920"/>
                    <a:pt x="11306" y="349371"/>
                    <a:pt x="8359" y="301048"/>
                  </a:cubicBezTo>
                  <a:cubicBezTo>
                    <a:pt x="5893" y="239848"/>
                    <a:pt x="6675" y="178563"/>
                    <a:pt x="10704" y="117445"/>
                  </a:cubicBezTo>
                  <a:cubicBezTo>
                    <a:pt x="10843" y="115351"/>
                    <a:pt x="11821" y="113404"/>
                    <a:pt x="13417" y="112039"/>
                  </a:cubicBezTo>
                  <a:cubicBezTo>
                    <a:pt x="15014" y="110679"/>
                    <a:pt x="17087" y="110011"/>
                    <a:pt x="19179" y="110179"/>
                  </a:cubicBezTo>
                  <a:cubicBezTo>
                    <a:pt x="59051" y="113519"/>
                    <a:pt x="139152" y="38635"/>
                    <a:pt x="166488" y="9443"/>
                  </a:cubicBezTo>
                  <a:cubicBezTo>
                    <a:pt x="168776" y="6964"/>
                    <a:pt x="172408" y="6251"/>
                    <a:pt x="175463" y="7685"/>
                  </a:cubicBezTo>
                  <a:cubicBezTo>
                    <a:pt x="178526" y="9095"/>
                    <a:pt x="180343" y="12304"/>
                    <a:pt x="179971" y="15656"/>
                  </a:cubicBezTo>
                  <a:cubicBezTo>
                    <a:pt x="176979" y="42475"/>
                    <a:pt x="175428" y="69434"/>
                    <a:pt x="175323" y="96421"/>
                  </a:cubicBezTo>
                  <a:cubicBezTo>
                    <a:pt x="175323" y="143645"/>
                    <a:pt x="107222" y="300823"/>
                    <a:pt x="80497" y="347740"/>
                  </a:cubicBezTo>
                  <a:cubicBezTo>
                    <a:pt x="68088" y="369530"/>
                    <a:pt x="55715" y="380501"/>
                    <a:pt x="43646" y="380501"/>
                  </a:cubicBezTo>
                  <a:close/>
                  <a:moveTo>
                    <a:pt x="25843" y="125748"/>
                  </a:moveTo>
                  <a:cubicBezTo>
                    <a:pt x="22261" y="183845"/>
                    <a:pt x="21637" y="242090"/>
                    <a:pt x="23974" y="300253"/>
                  </a:cubicBezTo>
                  <a:cubicBezTo>
                    <a:pt x="26912" y="348391"/>
                    <a:pt x="37064" y="363461"/>
                    <a:pt x="42605" y="364744"/>
                  </a:cubicBezTo>
                  <a:cubicBezTo>
                    <a:pt x="46728" y="365645"/>
                    <a:pt x="55613" y="359826"/>
                    <a:pt x="66895" y="340027"/>
                  </a:cubicBezTo>
                  <a:cubicBezTo>
                    <a:pt x="96067" y="288798"/>
                    <a:pt x="159676" y="136617"/>
                    <a:pt x="159676" y="96405"/>
                  </a:cubicBezTo>
                  <a:cubicBezTo>
                    <a:pt x="159754" y="76323"/>
                    <a:pt x="160623" y="56082"/>
                    <a:pt x="162283" y="36004"/>
                  </a:cubicBezTo>
                  <a:cubicBezTo>
                    <a:pt x="133058" y="64676"/>
                    <a:pt x="69461" y="122113"/>
                    <a:pt x="25843" y="1257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4"/>
            <p:cNvSpPr/>
            <p:nvPr/>
          </p:nvSpPr>
          <p:spPr>
            <a:xfrm>
              <a:off x="6527887" y="2253575"/>
              <a:ext cx="121345" cy="515967"/>
            </a:xfrm>
            <a:custGeom>
              <a:avLst/>
              <a:gdLst/>
              <a:ahLst/>
              <a:cxnLst/>
              <a:rect l="l" t="t" r="r" b="b"/>
              <a:pathLst>
                <a:path w="203088" h="863543" extrusionOk="0">
                  <a:moveTo>
                    <a:pt x="147461" y="14102"/>
                  </a:moveTo>
                  <a:cubicBezTo>
                    <a:pt x="147102" y="10236"/>
                    <a:pt x="143961" y="7221"/>
                    <a:pt x="140084" y="7020"/>
                  </a:cubicBezTo>
                  <a:cubicBezTo>
                    <a:pt x="136089" y="6454"/>
                    <a:pt x="132769" y="9479"/>
                    <a:pt x="132019" y="13311"/>
                  </a:cubicBezTo>
                  <a:lnTo>
                    <a:pt x="7099" y="649774"/>
                  </a:lnTo>
                  <a:cubicBezTo>
                    <a:pt x="6812" y="651249"/>
                    <a:pt x="6955" y="652775"/>
                    <a:pt x="7509" y="654171"/>
                  </a:cubicBezTo>
                  <a:lnTo>
                    <a:pt x="91630" y="865548"/>
                  </a:lnTo>
                  <a:cubicBezTo>
                    <a:pt x="92718" y="868323"/>
                    <a:pt x="95293" y="870228"/>
                    <a:pt x="98261" y="870466"/>
                  </a:cubicBezTo>
                  <a:cubicBezTo>
                    <a:pt x="98474" y="870466"/>
                    <a:pt x="98671" y="870495"/>
                    <a:pt x="98888" y="870495"/>
                  </a:cubicBezTo>
                  <a:cubicBezTo>
                    <a:pt x="101638" y="870495"/>
                    <a:pt x="104185" y="869052"/>
                    <a:pt x="105601" y="866696"/>
                  </a:cubicBezTo>
                  <a:lnTo>
                    <a:pt x="208935" y="693773"/>
                  </a:lnTo>
                  <a:cubicBezTo>
                    <a:pt x="209788" y="692351"/>
                    <a:pt x="210164" y="690695"/>
                    <a:pt x="210009" y="6890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4"/>
            <p:cNvSpPr/>
            <p:nvPr/>
          </p:nvSpPr>
          <p:spPr>
            <a:xfrm>
              <a:off x="6467776" y="2483649"/>
              <a:ext cx="286004" cy="187493"/>
            </a:xfrm>
            <a:custGeom>
              <a:avLst/>
              <a:gdLst/>
              <a:ahLst/>
              <a:cxnLst/>
              <a:rect l="l" t="t" r="r" b="b"/>
              <a:pathLst>
                <a:path w="478668" h="313795" extrusionOk="0">
                  <a:moveTo>
                    <a:pt x="485623" y="210056"/>
                  </a:moveTo>
                  <a:cubicBezTo>
                    <a:pt x="485623" y="210056"/>
                    <a:pt x="204215" y="40117"/>
                    <a:pt x="179199" y="17917"/>
                  </a:cubicBezTo>
                  <a:cubicBezTo>
                    <a:pt x="154183" y="-4284"/>
                    <a:pt x="154027" y="12290"/>
                    <a:pt x="134487" y="23396"/>
                  </a:cubicBezTo>
                  <a:cubicBezTo>
                    <a:pt x="114946" y="34503"/>
                    <a:pt x="42558" y="120935"/>
                    <a:pt x="28644" y="148468"/>
                  </a:cubicBezTo>
                  <a:cubicBezTo>
                    <a:pt x="14731" y="176000"/>
                    <a:pt x="-7625" y="215380"/>
                    <a:pt x="20358" y="221007"/>
                  </a:cubicBezTo>
                  <a:cubicBezTo>
                    <a:pt x="48341" y="226634"/>
                    <a:pt x="70545" y="174098"/>
                    <a:pt x="70545" y="165197"/>
                  </a:cubicBezTo>
                  <a:cubicBezTo>
                    <a:pt x="70545" y="156295"/>
                    <a:pt x="112286" y="109542"/>
                    <a:pt x="112286" y="109542"/>
                  </a:cubicBezTo>
                  <a:cubicBezTo>
                    <a:pt x="112286" y="109542"/>
                    <a:pt x="70545" y="209753"/>
                    <a:pt x="84459" y="218196"/>
                  </a:cubicBezTo>
                  <a:cubicBezTo>
                    <a:pt x="98373" y="226638"/>
                    <a:pt x="193112" y="265096"/>
                    <a:pt x="212657" y="265096"/>
                  </a:cubicBezTo>
                  <a:cubicBezTo>
                    <a:pt x="232202" y="265096"/>
                    <a:pt x="245956" y="228827"/>
                    <a:pt x="245956" y="228827"/>
                  </a:cubicBezTo>
                  <a:cubicBezTo>
                    <a:pt x="245956" y="228827"/>
                    <a:pt x="273943" y="265096"/>
                    <a:pt x="301770" y="262285"/>
                  </a:cubicBezTo>
                  <a:cubicBezTo>
                    <a:pt x="318491" y="260432"/>
                    <a:pt x="334548" y="254701"/>
                    <a:pt x="348663" y="245548"/>
                  </a:cubicBezTo>
                  <a:lnTo>
                    <a:pt x="443403" y="320747"/>
                  </a:ln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4"/>
            <p:cNvSpPr/>
            <p:nvPr/>
          </p:nvSpPr>
          <p:spPr>
            <a:xfrm>
              <a:off x="6680440" y="2575441"/>
              <a:ext cx="73234" cy="96119"/>
            </a:xfrm>
            <a:custGeom>
              <a:avLst/>
              <a:gdLst/>
              <a:ahLst/>
              <a:cxnLst/>
              <a:rect l="l" t="t" r="r" b="b"/>
              <a:pathLst>
                <a:path w="122567" h="160869" extrusionOk="0">
                  <a:moveTo>
                    <a:pt x="129522" y="56352"/>
                  </a:moveTo>
                  <a:cubicBezTo>
                    <a:pt x="129522" y="56352"/>
                    <a:pt x="94502" y="35262"/>
                    <a:pt x="48224" y="6952"/>
                  </a:cubicBezTo>
                  <a:lnTo>
                    <a:pt x="6955" y="103724"/>
                  </a:lnTo>
                  <a:lnTo>
                    <a:pt x="87781" y="16782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4"/>
            <p:cNvSpPr/>
            <p:nvPr/>
          </p:nvSpPr>
          <p:spPr>
            <a:xfrm>
              <a:off x="6675768" y="2570776"/>
              <a:ext cx="82566" cy="105462"/>
            </a:xfrm>
            <a:custGeom>
              <a:avLst/>
              <a:gdLst/>
              <a:ahLst/>
              <a:cxnLst/>
              <a:rect l="l" t="t" r="r" b="b"/>
              <a:pathLst>
                <a:path w="138185" h="176505" extrusionOk="0">
                  <a:moveTo>
                    <a:pt x="95603" y="183457"/>
                  </a:moveTo>
                  <a:cubicBezTo>
                    <a:pt x="93839" y="183461"/>
                    <a:pt x="92127" y="182862"/>
                    <a:pt x="90746" y="181764"/>
                  </a:cubicBezTo>
                  <a:lnTo>
                    <a:pt x="9924" y="117663"/>
                  </a:lnTo>
                  <a:cubicBezTo>
                    <a:pt x="7154" y="115481"/>
                    <a:pt x="6196" y="111710"/>
                    <a:pt x="7588" y="108470"/>
                  </a:cubicBezTo>
                  <a:lnTo>
                    <a:pt x="48854" y="11706"/>
                  </a:lnTo>
                  <a:cubicBezTo>
                    <a:pt x="49747" y="9617"/>
                    <a:pt x="51500" y="8016"/>
                    <a:pt x="53661" y="7317"/>
                  </a:cubicBezTo>
                  <a:cubicBezTo>
                    <a:pt x="55824" y="6634"/>
                    <a:pt x="58177" y="6918"/>
                    <a:pt x="60116" y="8095"/>
                  </a:cubicBezTo>
                  <a:cubicBezTo>
                    <a:pt x="106369" y="36369"/>
                    <a:pt x="141364" y="57455"/>
                    <a:pt x="141364" y="57455"/>
                  </a:cubicBezTo>
                  <a:cubicBezTo>
                    <a:pt x="144586" y="59408"/>
                    <a:pt x="145963" y="63377"/>
                    <a:pt x="144643" y="66906"/>
                  </a:cubicBezTo>
                  <a:lnTo>
                    <a:pt x="102898" y="178379"/>
                  </a:lnTo>
                  <a:cubicBezTo>
                    <a:pt x="102020" y="180715"/>
                    <a:pt x="100078" y="182490"/>
                    <a:pt x="97673" y="183158"/>
                  </a:cubicBezTo>
                  <a:cubicBezTo>
                    <a:pt x="97000" y="183354"/>
                    <a:pt x="96303" y="183453"/>
                    <a:pt x="95603" y="183457"/>
                  </a:cubicBezTo>
                  <a:close/>
                  <a:moveTo>
                    <a:pt x="24293" y="109122"/>
                  </a:moveTo>
                  <a:lnTo>
                    <a:pt x="92033" y="162846"/>
                  </a:lnTo>
                  <a:lnTo>
                    <a:pt x="127750" y="67500"/>
                  </a:lnTo>
                  <a:cubicBezTo>
                    <a:pt x="116971" y="60984"/>
                    <a:pt x="91480" y="45562"/>
                    <a:pt x="59686" y="261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4"/>
            <p:cNvSpPr/>
            <p:nvPr/>
          </p:nvSpPr>
          <p:spPr>
            <a:xfrm>
              <a:off x="6463124" y="2478997"/>
              <a:ext cx="295327" cy="196812"/>
            </a:xfrm>
            <a:custGeom>
              <a:avLst/>
              <a:gdLst/>
              <a:ahLst/>
              <a:cxnLst/>
              <a:rect l="l" t="t" r="r" b="b"/>
              <a:pathLst>
                <a:path w="494271" h="329392" extrusionOk="0">
                  <a:moveTo>
                    <a:pt x="497433" y="211154"/>
                  </a:moveTo>
                  <a:cubicBezTo>
                    <a:pt x="400332" y="152495"/>
                    <a:pt x="211537" y="37059"/>
                    <a:pt x="192181" y="19867"/>
                  </a:cubicBezTo>
                  <a:cubicBezTo>
                    <a:pt x="170423" y="539"/>
                    <a:pt x="160812" y="6080"/>
                    <a:pt x="149604" y="15957"/>
                  </a:cubicBezTo>
                  <a:cubicBezTo>
                    <a:pt x="146362" y="18826"/>
                    <a:pt x="143009" y="21776"/>
                    <a:pt x="138415" y="24387"/>
                  </a:cubicBezTo>
                  <a:cubicBezTo>
                    <a:pt x="116530" y="36813"/>
                    <a:pt x="43556" y="124860"/>
                    <a:pt x="29458" y="152725"/>
                  </a:cubicBezTo>
                  <a:lnTo>
                    <a:pt x="26610" y="158311"/>
                  </a:lnTo>
                  <a:cubicBezTo>
                    <a:pt x="14782" y="181425"/>
                    <a:pt x="1389" y="207625"/>
                    <a:pt x="9364" y="224145"/>
                  </a:cubicBezTo>
                  <a:cubicBezTo>
                    <a:pt x="11528" y="228604"/>
                    <a:pt x="16266" y="234391"/>
                    <a:pt x="26610" y="236440"/>
                  </a:cubicBezTo>
                  <a:cubicBezTo>
                    <a:pt x="36159" y="238362"/>
                    <a:pt x="45983" y="235399"/>
                    <a:pt x="55114" y="227920"/>
                  </a:cubicBezTo>
                  <a:cubicBezTo>
                    <a:pt x="73777" y="212637"/>
                    <a:pt x="86154" y="181490"/>
                    <a:pt x="86076" y="173782"/>
                  </a:cubicBezTo>
                  <a:cubicBezTo>
                    <a:pt x="86695" y="171429"/>
                    <a:pt x="90314" y="165995"/>
                    <a:pt x="95580" y="159028"/>
                  </a:cubicBezTo>
                  <a:cubicBezTo>
                    <a:pt x="73097" y="223502"/>
                    <a:pt x="84105" y="230186"/>
                    <a:pt x="88203" y="232662"/>
                  </a:cubicBezTo>
                  <a:cubicBezTo>
                    <a:pt x="92424" y="235223"/>
                    <a:pt x="104904" y="240944"/>
                    <a:pt x="120694" y="247567"/>
                  </a:cubicBezTo>
                  <a:cubicBezTo>
                    <a:pt x="121416" y="250834"/>
                    <a:pt x="124152" y="253269"/>
                    <a:pt x="127481" y="253608"/>
                  </a:cubicBezTo>
                  <a:cubicBezTo>
                    <a:pt x="127727" y="253608"/>
                    <a:pt x="127981" y="253637"/>
                    <a:pt x="128223" y="253637"/>
                  </a:cubicBezTo>
                  <a:cubicBezTo>
                    <a:pt x="129674" y="253600"/>
                    <a:pt x="131084" y="253151"/>
                    <a:pt x="132288" y="252341"/>
                  </a:cubicBezTo>
                  <a:cubicBezTo>
                    <a:pt x="165431" y="265792"/>
                    <a:pt x="206746" y="280693"/>
                    <a:pt x="220455" y="280693"/>
                  </a:cubicBezTo>
                  <a:cubicBezTo>
                    <a:pt x="237151" y="280693"/>
                    <a:pt x="249348" y="263071"/>
                    <a:pt x="255852" y="250751"/>
                  </a:cubicBezTo>
                  <a:cubicBezTo>
                    <a:pt x="267081" y="262309"/>
                    <a:pt x="288433" y="279976"/>
                    <a:pt x="310424" y="277837"/>
                  </a:cubicBezTo>
                  <a:cubicBezTo>
                    <a:pt x="326451" y="276038"/>
                    <a:pt x="341931" y="270939"/>
                    <a:pt x="355891" y="262862"/>
                  </a:cubicBezTo>
                  <a:lnTo>
                    <a:pt x="446344" y="334647"/>
                  </a:lnTo>
                  <a:cubicBezTo>
                    <a:pt x="447726" y="335750"/>
                    <a:pt x="449441" y="336348"/>
                    <a:pt x="451208" y="336344"/>
                  </a:cubicBezTo>
                  <a:cubicBezTo>
                    <a:pt x="451901" y="336340"/>
                    <a:pt x="452590" y="336246"/>
                    <a:pt x="453258" y="336065"/>
                  </a:cubicBezTo>
                  <a:cubicBezTo>
                    <a:pt x="455666" y="335410"/>
                    <a:pt x="457616" y="333643"/>
                    <a:pt x="458499" y="331307"/>
                  </a:cubicBezTo>
                  <a:lnTo>
                    <a:pt x="500712" y="220621"/>
                  </a:lnTo>
                  <a:cubicBezTo>
                    <a:pt x="502063" y="217088"/>
                    <a:pt x="500680" y="213094"/>
                    <a:pt x="497433" y="211154"/>
                  </a:cubicBezTo>
                  <a:close/>
                  <a:moveTo>
                    <a:pt x="447676" y="315766"/>
                  </a:moveTo>
                  <a:lnTo>
                    <a:pt x="361329" y="247215"/>
                  </a:lnTo>
                  <a:cubicBezTo>
                    <a:pt x="359943" y="246114"/>
                    <a:pt x="358223" y="245518"/>
                    <a:pt x="356452" y="245526"/>
                  </a:cubicBezTo>
                  <a:cubicBezTo>
                    <a:pt x="354945" y="245517"/>
                    <a:pt x="353468" y="245944"/>
                    <a:pt x="352198" y="246756"/>
                  </a:cubicBezTo>
                  <a:cubicBezTo>
                    <a:pt x="339114" y="255223"/>
                    <a:pt x="324243" y="260538"/>
                    <a:pt x="308756" y="262284"/>
                  </a:cubicBezTo>
                  <a:cubicBezTo>
                    <a:pt x="289441" y="264239"/>
                    <a:pt x="266974" y="240940"/>
                    <a:pt x="259909" y="231809"/>
                  </a:cubicBezTo>
                  <a:cubicBezTo>
                    <a:pt x="258177" y="229574"/>
                    <a:pt x="255374" y="228448"/>
                    <a:pt x="252577" y="228862"/>
                  </a:cubicBezTo>
                  <a:cubicBezTo>
                    <a:pt x="249784" y="229279"/>
                    <a:pt x="247434" y="231170"/>
                    <a:pt x="246430" y="233809"/>
                  </a:cubicBezTo>
                  <a:cubicBezTo>
                    <a:pt x="242540" y="244006"/>
                    <a:pt x="231065" y="265046"/>
                    <a:pt x="220434" y="265046"/>
                  </a:cubicBezTo>
                  <a:cubicBezTo>
                    <a:pt x="214881" y="265046"/>
                    <a:pt x="200840" y="260915"/>
                    <a:pt x="184132" y="255132"/>
                  </a:cubicBezTo>
                  <a:cubicBezTo>
                    <a:pt x="188509" y="239387"/>
                    <a:pt x="207422" y="176585"/>
                    <a:pt x="240057" y="139504"/>
                  </a:cubicBezTo>
                  <a:cubicBezTo>
                    <a:pt x="242908" y="136267"/>
                    <a:pt x="242596" y="131331"/>
                    <a:pt x="239360" y="128479"/>
                  </a:cubicBezTo>
                  <a:cubicBezTo>
                    <a:pt x="236123" y="125623"/>
                    <a:pt x="231184" y="125932"/>
                    <a:pt x="228329" y="129169"/>
                  </a:cubicBezTo>
                  <a:cubicBezTo>
                    <a:pt x="228326" y="129173"/>
                    <a:pt x="228323" y="129176"/>
                    <a:pt x="228319" y="129180"/>
                  </a:cubicBezTo>
                  <a:cubicBezTo>
                    <a:pt x="193808" y="168413"/>
                    <a:pt x="174488" y="231506"/>
                    <a:pt x="169374" y="249883"/>
                  </a:cubicBezTo>
                  <a:cubicBezTo>
                    <a:pt x="158587" y="245936"/>
                    <a:pt x="147440" y="241596"/>
                    <a:pt x="137100" y="237428"/>
                  </a:cubicBezTo>
                  <a:cubicBezTo>
                    <a:pt x="140321" y="213801"/>
                    <a:pt x="151267" y="149680"/>
                    <a:pt x="179255" y="110951"/>
                  </a:cubicBezTo>
                  <a:cubicBezTo>
                    <a:pt x="181781" y="107451"/>
                    <a:pt x="180994" y="102566"/>
                    <a:pt x="177496" y="100037"/>
                  </a:cubicBezTo>
                  <a:cubicBezTo>
                    <a:pt x="174021" y="97504"/>
                    <a:pt x="169150" y="98268"/>
                    <a:pt x="166617" y="101743"/>
                  </a:cubicBezTo>
                  <a:cubicBezTo>
                    <a:pt x="166606" y="101759"/>
                    <a:pt x="166594" y="101775"/>
                    <a:pt x="166583" y="101791"/>
                  </a:cubicBezTo>
                  <a:cubicBezTo>
                    <a:pt x="137731" y="141717"/>
                    <a:pt x="126084" y="203838"/>
                    <a:pt x="122153" y="231272"/>
                  </a:cubicBezTo>
                  <a:cubicBezTo>
                    <a:pt x="110801" y="226477"/>
                    <a:pt x="101711" y="222342"/>
                    <a:pt x="97346" y="219899"/>
                  </a:cubicBezTo>
                  <a:cubicBezTo>
                    <a:pt x="94728" y="209596"/>
                    <a:pt x="110436" y="160802"/>
                    <a:pt x="127293" y="120311"/>
                  </a:cubicBezTo>
                  <a:cubicBezTo>
                    <a:pt x="128757" y="116790"/>
                    <a:pt x="127467" y="112725"/>
                    <a:pt x="124239" y="110693"/>
                  </a:cubicBezTo>
                  <a:cubicBezTo>
                    <a:pt x="121007" y="108668"/>
                    <a:pt x="116786" y="109267"/>
                    <a:pt x="114244" y="112111"/>
                  </a:cubicBezTo>
                  <a:cubicBezTo>
                    <a:pt x="85228" y="144602"/>
                    <a:pt x="70519" y="165089"/>
                    <a:pt x="70519" y="172909"/>
                  </a:cubicBezTo>
                  <a:cubicBezTo>
                    <a:pt x="70232" y="177827"/>
                    <a:pt x="59499" y="204847"/>
                    <a:pt x="44343" y="216527"/>
                  </a:cubicBezTo>
                  <a:cubicBezTo>
                    <a:pt x="39130" y="220559"/>
                    <a:pt x="34327" y="222084"/>
                    <a:pt x="29692" y="221125"/>
                  </a:cubicBezTo>
                  <a:cubicBezTo>
                    <a:pt x="24774" y="220145"/>
                    <a:pt x="23815" y="218100"/>
                    <a:pt x="23442" y="217334"/>
                  </a:cubicBezTo>
                  <a:cubicBezTo>
                    <a:pt x="18844" y="207826"/>
                    <a:pt x="31893" y="182314"/>
                    <a:pt x="40528" y="165442"/>
                  </a:cubicBezTo>
                  <a:lnTo>
                    <a:pt x="43397" y="159778"/>
                  </a:lnTo>
                  <a:cubicBezTo>
                    <a:pt x="57282" y="132319"/>
                    <a:pt x="128329" y="48079"/>
                    <a:pt x="146124" y="37973"/>
                  </a:cubicBezTo>
                  <a:cubicBezTo>
                    <a:pt x="152116" y="34571"/>
                    <a:pt x="156440" y="30752"/>
                    <a:pt x="159927" y="27698"/>
                  </a:cubicBezTo>
                  <a:cubicBezTo>
                    <a:pt x="167550" y="20965"/>
                    <a:pt x="168726" y="19973"/>
                    <a:pt x="181779" y="31563"/>
                  </a:cubicBezTo>
                  <a:cubicBezTo>
                    <a:pt x="205377" y="52497"/>
                    <a:pt x="442926" y="196433"/>
                    <a:pt x="483790" y="221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4"/>
            <p:cNvSpPr/>
            <p:nvPr/>
          </p:nvSpPr>
          <p:spPr>
            <a:xfrm>
              <a:off x="6710742" y="2172381"/>
              <a:ext cx="331264" cy="672942"/>
            </a:xfrm>
            <a:custGeom>
              <a:avLst/>
              <a:gdLst/>
              <a:ahLst/>
              <a:cxnLst/>
              <a:rect l="l" t="t" r="r" b="b"/>
              <a:pathLst>
                <a:path w="554417" h="1126262" extrusionOk="0">
                  <a:moveTo>
                    <a:pt x="290465" y="79335"/>
                  </a:moveTo>
                  <a:cubicBezTo>
                    <a:pt x="223610" y="138442"/>
                    <a:pt x="177650" y="217574"/>
                    <a:pt x="159439" y="304933"/>
                  </a:cubicBezTo>
                  <a:lnTo>
                    <a:pt x="335022" y="803969"/>
                  </a:lnTo>
                  <a:cubicBezTo>
                    <a:pt x="335022" y="803969"/>
                    <a:pt x="126009" y="717495"/>
                    <a:pt x="100514" y="714856"/>
                  </a:cubicBezTo>
                  <a:cubicBezTo>
                    <a:pt x="75018" y="712216"/>
                    <a:pt x="-13771" y="834612"/>
                    <a:pt x="11401" y="862439"/>
                  </a:cubicBezTo>
                  <a:cubicBezTo>
                    <a:pt x="36572" y="890266"/>
                    <a:pt x="527317" y="1166208"/>
                    <a:pt x="557493" y="1129934"/>
                  </a:cubicBezTo>
                  <a:cubicBezTo>
                    <a:pt x="587668" y="1093660"/>
                    <a:pt x="432421" y="107322"/>
                    <a:pt x="415381" y="71049"/>
                  </a:cubicBezTo>
                  <a:cubicBezTo>
                    <a:pt x="398340" y="34775"/>
                    <a:pt x="409910" y="15394"/>
                    <a:pt x="351280" y="6952"/>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4"/>
            <p:cNvSpPr/>
            <p:nvPr/>
          </p:nvSpPr>
          <p:spPr>
            <a:xfrm>
              <a:off x="6906664" y="2648360"/>
              <a:ext cx="76598" cy="44931"/>
            </a:xfrm>
            <a:custGeom>
              <a:avLst/>
              <a:gdLst/>
              <a:ahLst/>
              <a:cxnLst/>
              <a:rect l="l" t="t" r="r" b="b"/>
              <a:pathLst>
                <a:path w="128198" h="75199" extrusionOk="0">
                  <a:moveTo>
                    <a:pt x="6955" y="6952"/>
                  </a:moveTo>
                  <a:cubicBezTo>
                    <a:pt x="6955" y="6952"/>
                    <a:pt x="107326" y="29308"/>
                    <a:pt x="135153" y="82151"/>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4"/>
            <p:cNvSpPr/>
            <p:nvPr/>
          </p:nvSpPr>
          <p:spPr>
            <a:xfrm>
              <a:off x="6706052" y="2167735"/>
              <a:ext cx="340291" cy="682261"/>
            </a:xfrm>
            <a:custGeom>
              <a:avLst/>
              <a:gdLst/>
              <a:ahLst/>
              <a:cxnLst/>
              <a:rect l="l" t="t" r="r" b="b"/>
              <a:pathLst>
                <a:path w="569524" h="1141859" extrusionOk="0">
                  <a:moveTo>
                    <a:pt x="519745" y="607145"/>
                  </a:moveTo>
                  <a:cubicBezTo>
                    <a:pt x="485819" y="373830"/>
                    <a:pt x="440373" y="96909"/>
                    <a:pt x="430320" y="75500"/>
                  </a:cubicBezTo>
                  <a:cubicBezTo>
                    <a:pt x="426451" y="67275"/>
                    <a:pt x="424095" y="59775"/>
                    <a:pt x="422009" y="53181"/>
                  </a:cubicBezTo>
                  <a:cubicBezTo>
                    <a:pt x="414116" y="28218"/>
                    <a:pt x="407366" y="13776"/>
                    <a:pt x="360252" y="6997"/>
                  </a:cubicBezTo>
                  <a:cubicBezTo>
                    <a:pt x="355908" y="6555"/>
                    <a:pt x="352023" y="9362"/>
                    <a:pt x="351396" y="13624"/>
                  </a:cubicBezTo>
                  <a:cubicBezTo>
                    <a:pt x="350781" y="17900"/>
                    <a:pt x="353748" y="21864"/>
                    <a:pt x="358023" y="22481"/>
                  </a:cubicBezTo>
                  <a:cubicBezTo>
                    <a:pt x="397710" y="28177"/>
                    <a:pt x="400645" y="37489"/>
                    <a:pt x="407083" y="57886"/>
                  </a:cubicBezTo>
                  <a:cubicBezTo>
                    <a:pt x="409317" y="64955"/>
                    <a:pt x="411841" y="72971"/>
                    <a:pt x="416157" y="82164"/>
                  </a:cubicBezTo>
                  <a:cubicBezTo>
                    <a:pt x="436353" y="125138"/>
                    <a:pt x="582256" y="1091497"/>
                    <a:pt x="559596" y="1132492"/>
                  </a:cubicBezTo>
                  <a:cubicBezTo>
                    <a:pt x="550642" y="1138229"/>
                    <a:pt x="483516" y="1120717"/>
                    <a:pt x="288671" y="1018260"/>
                  </a:cubicBezTo>
                  <a:cubicBezTo>
                    <a:pt x="150412" y="945541"/>
                    <a:pt x="35242" y="876226"/>
                    <a:pt x="25074" y="864985"/>
                  </a:cubicBezTo>
                  <a:cubicBezTo>
                    <a:pt x="20869" y="860329"/>
                    <a:pt x="21041" y="845825"/>
                    <a:pt x="34160" y="819059"/>
                  </a:cubicBezTo>
                  <a:cubicBezTo>
                    <a:pt x="57590" y="771237"/>
                    <a:pt x="98085" y="730254"/>
                    <a:pt x="107560" y="730401"/>
                  </a:cubicBezTo>
                  <a:cubicBezTo>
                    <a:pt x="125420" y="732262"/>
                    <a:pt x="256287" y="784388"/>
                    <a:pt x="339892" y="818969"/>
                  </a:cubicBezTo>
                  <a:cubicBezTo>
                    <a:pt x="340047" y="819031"/>
                    <a:pt x="340211" y="818969"/>
                    <a:pt x="340363" y="819018"/>
                  </a:cubicBezTo>
                  <a:cubicBezTo>
                    <a:pt x="340628" y="819158"/>
                    <a:pt x="340902" y="819277"/>
                    <a:pt x="341183" y="819379"/>
                  </a:cubicBezTo>
                  <a:cubicBezTo>
                    <a:pt x="342154" y="819592"/>
                    <a:pt x="438361" y="841579"/>
                    <a:pt x="464164" y="890603"/>
                  </a:cubicBezTo>
                  <a:cubicBezTo>
                    <a:pt x="466179" y="894423"/>
                    <a:pt x="470910" y="895886"/>
                    <a:pt x="474729" y="893869"/>
                  </a:cubicBezTo>
                  <a:cubicBezTo>
                    <a:pt x="478549" y="891853"/>
                    <a:pt x="480011" y="887124"/>
                    <a:pt x="477996" y="883304"/>
                  </a:cubicBezTo>
                  <a:cubicBezTo>
                    <a:pt x="451758" y="833481"/>
                    <a:pt x="368518" y="810064"/>
                    <a:pt x="348846" y="805142"/>
                  </a:cubicBezTo>
                  <a:lnTo>
                    <a:pt x="175407" y="312180"/>
                  </a:lnTo>
                  <a:cubicBezTo>
                    <a:pt x="193464" y="227870"/>
                    <a:pt x="238890" y="150097"/>
                    <a:pt x="303495" y="92971"/>
                  </a:cubicBezTo>
                  <a:cubicBezTo>
                    <a:pt x="306723" y="90111"/>
                    <a:pt x="307027" y="85178"/>
                    <a:pt x="304175" y="81943"/>
                  </a:cubicBezTo>
                  <a:cubicBezTo>
                    <a:pt x="301317" y="78709"/>
                    <a:pt x="296379" y="78402"/>
                    <a:pt x="293143" y="81258"/>
                  </a:cubicBezTo>
                  <a:cubicBezTo>
                    <a:pt x="225488" y="141077"/>
                    <a:pt x="178079" y="222710"/>
                    <a:pt x="159662" y="311127"/>
                  </a:cubicBezTo>
                  <a:cubicBezTo>
                    <a:pt x="159364" y="312518"/>
                    <a:pt x="159459" y="313966"/>
                    <a:pt x="159936" y="315307"/>
                  </a:cubicBezTo>
                  <a:lnTo>
                    <a:pt x="329707" y="797875"/>
                  </a:lnTo>
                  <a:cubicBezTo>
                    <a:pt x="277922" y="776613"/>
                    <a:pt x="131683" y="717193"/>
                    <a:pt x="109175" y="714856"/>
                  </a:cubicBezTo>
                  <a:cubicBezTo>
                    <a:pt x="86065" y="712525"/>
                    <a:pt x="41885" y="769187"/>
                    <a:pt x="21549" y="809289"/>
                  </a:cubicBezTo>
                  <a:cubicBezTo>
                    <a:pt x="5345" y="841215"/>
                    <a:pt x="2620" y="863472"/>
                    <a:pt x="13447" y="875456"/>
                  </a:cubicBezTo>
                  <a:cubicBezTo>
                    <a:pt x="39865" y="904664"/>
                    <a:pt x="474397" y="1148811"/>
                    <a:pt x="554892" y="1148811"/>
                  </a:cubicBezTo>
                  <a:cubicBezTo>
                    <a:pt x="555150" y="1148811"/>
                    <a:pt x="555412" y="1148811"/>
                    <a:pt x="555679" y="1148811"/>
                  </a:cubicBezTo>
                  <a:cubicBezTo>
                    <a:pt x="562846" y="1148676"/>
                    <a:pt x="568117" y="1146614"/>
                    <a:pt x="571354" y="1142721"/>
                  </a:cubicBezTo>
                  <a:cubicBezTo>
                    <a:pt x="586178" y="1124918"/>
                    <a:pt x="568805" y="944713"/>
                    <a:pt x="519745" y="6071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6235393" y="2384523"/>
              <a:ext cx="351115" cy="403456"/>
            </a:xfrm>
            <a:custGeom>
              <a:avLst/>
              <a:gdLst/>
              <a:ahLst/>
              <a:cxnLst/>
              <a:rect l="l" t="t" r="r" b="b"/>
              <a:pathLst>
                <a:path w="587640" h="675240" extrusionOk="0">
                  <a:moveTo>
                    <a:pt x="9110" y="37745"/>
                  </a:moveTo>
                  <a:lnTo>
                    <a:pt x="232987" y="538031"/>
                  </a:lnTo>
                  <a:cubicBezTo>
                    <a:pt x="235311" y="542998"/>
                    <a:pt x="239372" y="546949"/>
                    <a:pt x="244401" y="549133"/>
                  </a:cubicBezTo>
                  <a:lnTo>
                    <a:pt x="564739" y="680454"/>
                  </a:lnTo>
                  <a:cubicBezTo>
                    <a:pt x="575608" y="685114"/>
                    <a:pt x="588198" y="680081"/>
                    <a:pt x="592859" y="669213"/>
                  </a:cubicBezTo>
                  <a:cubicBezTo>
                    <a:pt x="592860" y="669213"/>
                    <a:pt x="592861" y="669209"/>
                    <a:pt x="592861" y="669209"/>
                  </a:cubicBezTo>
                  <a:cubicBezTo>
                    <a:pt x="594992" y="664241"/>
                    <a:pt x="595166" y="658656"/>
                    <a:pt x="593349" y="653565"/>
                  </a:cubicBezTo>
                  <a:lnTo>
                    <a:pt x="414021" y="168890"/>
                  </a:lnTo>
                  <a:cubicBezTo>
                    <a:pt x="407656" y="151678"/>
                    <a:pt x="394050" y="138130"/>
                    <a:pt x="376808" y="131838"/>
                  </a:cubicBezTo>
                  <a:lnTo>
                    <a:pt x="36302" y="8480"/>
                  </a:lnTo>
                  <a:cubicBezTo>
                    <a:pt x="25315" y="4100"/>
                    <a:pt x="12860" y="9455"/>
                    <a:pt x="8483" y="20441"/>
                  </a:cubicBezTo>
                  <a:cubicBezTo>
                    <a:pt x="8479" y="20443"/>
                    <a:pt x="8479" y="20445"/>
                    <a:pt x="8479" y="20447"/>
                  </a:cubicBezTo>
                  <a:cubicBezTo>
                    <a:pt x="6246" y="26045"/>
                    <a:pt x="6475" y="32325"/>
                    <a:pt x="9110" y="377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230725" y="2379854"/>
              <a:ext cx="360448" cy="412782"/>
            </a:xfrm>
            <a:custGeom>
              <a:avLst/>
              <a:gdLst/>
              <a:ahLst/>
              <a:cxnLst/>
              <a:rect l="l" t="t" r="r" b="b"/>
              <a:pathLst>
                <a:path w="603260" h="690849" extrusionOk="0">
                  <a:moveTo>
                    <a:pt x="580935" y="697801"/>
                  </a:moveTo>
                  <a:cubicBezTo>
                    <a:pt x="576990" y="697805"/>
                    <a:pt x="573085" y="697002"/>
                    <a:pt x="569460" y="695448"/>
                  </a:cubicBezTo>
                  <a:lnTo>
                    <a:pt x="249240" y="564164"/>
                  </a:lnTo>
                  <a:cubicBezTo>
                    <a:pt x="242396" y="561225"/>
                    <a:pt x="236868" y="555881"/>
                    <a:pt x="233704" y="549140"/>
                  </a:cubicBezTo>
                  <a:lnTo>
                    <a:pt x="9819" y="48842"/>
                  </a:lnTo>
                  <a:cubicBezTo>
                    <a:pt x="6294" y="41473"/>
                    <a:pt x="6012" y="32968"/>
                    <a:pt x="9032" y="25379"/>
                  </a:cubicBezTo>
                  <a:cubicBezTo>
                    <a:pt x="11888" y="18171"/>
                    <a:pt x="17499" y="12400"/>
                    <a:pt x="24626" y="9347"/>
                  </a:cubicBezTo>
                  <a:cubicBezTo>
                    <a:pt x="31749" y="6263"/>
                    <a:pt x="39806" y="6153"/>
                    <a:pt x="47011" y="9039"/>
                  </a:cubicBezTo>
                  <a:lnTo>
                    <a:pt x="387283" y="132328"/>
                  </a:lnTo>
                  <a:cubicBezTo>
                    <a:pt x="406696" y="139382"/>
                    <a:pt x="422016" y="154629"/>
                    <a:pt x="429163" y="174008"/>
                  </a:cubicBezTo>
                  <a:lnTo>
                    <a:pt x="608479" y="658642"/>
                  </a:lnTo>
                  <a:cubicBezTo>
                    <a:pt x="610996" y="665613"/>
                    <a:pt x="610769" y="673281"/>
                    <a:pt x="607844" y="680092"/>
                  </a:cubicBezTo>
                  <a:cubicBezTo>
                    <a:pt x="603221" y="690842"/>
                    <a:pt x="592638" y="697809"/>
                    <a:pt x="580935" y="697801"/>
                  </a:cubicBezTo>
                  <a:close/>
                  <a:moveTo>
                    <a:pt x="36130" y="22613"/>
                  </a:moveTo>
                  <a:cubicBezTo>
                    <a:pt x="34298" y="22612"/>
                    <a:pt x="32486" y="22986"/>
                    <a:pt x="30802" y="23711"/>
                  </a:cubicBezTo>
                  <a:cubicBezTo>
                    <a:pt x="27482" y="25132"/>
                    <a:pt x="24872" y="27820"/>
                    <a:pt x="23544" y="31178"/>
                  </a:cubicBezTo>
                  <a:cubicBezTo>
                    <a:pt x="22134" y="34728"/>
                    <a:pt x="22282" y="38707"/>
                    <a:pt x="23954" y="42141"/>
                  </a:cubicBezTo>
                  <a:cubicBezTo>
                    <a:pt x="23983" y="42203"/>
                    <a:pt x="24011" y="42277"/>
                    <a:pt x="24052" y="42354"/>
                  </a:cubicBezTo>
                  <a:lnTo>
                    <a:pt x="247933" y="542640"/>
                  </a:lnTo>
                  <a:cubicBezTo>
                    <a:pt x="249445" y="545828"/>
                    <a:pt x="252068" y="548361"/>
                    <a:pt x="255310" y="549754"/>
                  </a:cubicBezTo>
                  <a:lnTo>
                    <a:pt x="575521" y="681022"/>
                  </a:lnTo>
                  <a:cubicBezTo>
                    <a:pt x="578868" y="682473"/>
                    <a:pt x="582655" y="682539"/>
                    <a:pt x="586050" y="681203"/>
                  </a:cubicBezTo>
                  <a:cubicBezTo>
                    <a:pt x="589404" y="679867"/>
                    <a:pt x="592086" y="677244"/>
                    <a:pt x="593500" y="673920"/>
                  </a:cubicBezTo>
                  <a:cubicBezTo>
                    <a:pt x="594856" y="670764"/>
                    <a:pt x="594964" y="667215"/>
                    <a:pt x="593804" y="663982"/>
                  </a:cubicBezTo>
                  <a:lnTo>
                    <a:pt x="414500" y="179421"/>
                  </a:lnTo>
                  <a:cubicBezTo>
                    <a:pt x="408942" y="164354"/>
                    <a:pt x="397033" y="152498"/>
                    <a:pt x="381939" y="147008"/>
                  </a:cubicBezTo>
                  <a:lnTo>
                    <a:pt x="41454" y="23650"/>
                  </a:lnTo>
                  <a:cubicBezTo>
                    <a:pt x="39761" y="22969"/>
                    <a:pt x="37954" y="22617"/>
                    <a:pt x="36130" y="226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6272102" y="2561929"/>
              <a:ext cx="65312" cy="30291"/>
            </a:xfrm>
            <a:custGeom>
              <a:avLst/>
              <a:gdLst/>
              <a:ahLst/>
              <a:cxnLst/>
              <a:rect l="l" t="t" r="r" b="b"/>
              <a:pathLst>
                <a:path w="109309" h="50697" extrusionOk="0">
                  <a:moveTo>
                    <a:pt x="31582" y="7378"/>
                  </a:moveTo>
                  <a:cubicBezTo>
                    <a:pt x="20504" y="5093"/>
                    <a:pt x="9673" y="12214"/>
                    <a:pt x="7378" y="23288"/>
                  </a:cubicBezTo>
                  <a:cubicBezTo>
                    <a:pt x="6972" y="25252"/>
                    <a:pt x="6857" y="27265"/>
                    <a:pt x="7038" y="29263"/>
                  </a:cubicBezTo>
                  <a:cubicBezTo>
                    <a:pt x="6964" y="36478"/>
                    <a:pt x="9714" y="43435"/>
                    <a:pt x="14697" y="48652"/>
                  </a:cubicBezTo>
                  <a:cubicBezTo>
                    <a:pt x="27045" y="57406"/>
                    <a:pt x="119757" y="64283"/>
                    <a:pt x="116162" y="46775"/>
                  </a:cubicBezTo>
                  <a:cubicBezTo>
                    <a:pt x="113814" y="33173"/>
                    <a:pt x="65975" y="14099"/>
                    <a:pt x="31582" y="7378"/>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6267435" y="2557242"/>
              <a:ext cx="74674" cy="39630"/>
            </a:xfrm>
            <a:custGeom>
              <a:avLst/>
              <a:gdLst/>
              <a:ahLst/>
              <a:cxnLst/>
              <a:rect l="l" t="t" r="r" b="b"/>
              <a:pathLst>
                <a:path w="124978" h="66326" extrusionOk="0">
                  <a:moveTo>
                    <a:pt x="84933" y="73278"/>
                  </a:moveTo>
                  <a:cubicBezTo>
                    <a:pt x="57474" y="73278"/>
                    <a:pt x="26061" y="68589"/>
                    <a:pt x="17992" y="62880"/>
                  </a:cubicBezTo>
                  <a:cubicBezTo>
                    <a:pt x="10426" y="55155"/>
                    <a:pt x="6926" y="46332"/>
                    <a:pt x="7037" y="37033"/>
                  </a:cubicBezTo>
                  <a:cubicBezTo>
                    <a:pt x="6836" y="34528"/>
                    <a:pt x="7004" y="32008"/>
                    <a:pt x="7533" y="29553"/>
                  </a:cubicBezTo>
                  <a:cubicBezTo>
                    <a:pt x="9033" y="22195"/>
                    <a:pt x="13418" y="15744"/>
                    <a:pt x="19709" y="11644"/>
                  </a:cubicBezTo>
                  <a:cubicBezTo>
                    <a:pt x="25942" y="7485"/>
                    <a:pt x="33586" y="6008"/>
                    <a:pt x="40921" y="7545"/>
                  </a:cubicBezTo>
                  <a:cubicBezTo>
                    <a:pt x="63872" y="12053"/>
                    <a:pt x="127862" y="31164"/>
                    <a:pt x="131682" y="53274"/>
                  </a:cubicBezTo>
                  <a:cubicBezTo>
                    <a:pt x="132735" y="58372"/>
                    <a:pt x="130453" y="63335"/>
                    <a:pt x="125358" y="66663"/>
                  </a:cubicBezTo>
                  <a:cubicBezTo>
                    <a:pt x="118158" y="71401"/>
                    <a:pt x="102338" y="73278"/>
                    <a:pt x="84933" y="73278"/>
                  </a:cubicBezTo>
                  <a:close/>
                  <a:moveTo>
                    <a:pt x="35221" y="22619"/>
                  </a:moveTo>
                  <a:cubicBezTo>
                    <a:pt x="32758" y="22618"/>
                    <a:pt x="30348" y="23341"/>
                    <a:pt x="28291" y="24697"/>
                  </a:cubicBezTo>
                  <a:cubicBezTo>
                    <a:pt x="25475" y="26538"/>
                    <a:pt x="23516" y="29431"/>
                    <a:pt x="22848" y="32729"/>
                  </a:cubicBezTo>
                  <a:cubicBezTo>
                    <a:pt x="22594" y="33933"/>
                    <a:pt x="22524" y="35168"/>
                    <a:pt x="22639" y="36393"/>
                  </a:cubicBezTo>
                  <a:cubicBezTo>
                    <a:pt x="22639" y="42393"/>
                    <a:pt x="24565" y="47340"/>
                    <a:pt x="28168" y="51094"/>
                  </a:cubicBezTo>
                  <a:cubicBezTo>
                    <a:pt x="36754" y="56745"/>
                    <a:pt x="101572" y="60975"/>
                    <a:pt x="115330" y="54499"/>
                  </a:cubicBezTo>
                  <a:cubicBezTo>
                    <a:pt x="108748" y="46360"/>
                    <a:pt x="73732" y="29910"/>
                    <a:pt x="37901" y="22910"/>
                  </a:cubicBezTo>
                  <a:cubicBezTo>
                    <a:pt x="37872" y="22903"/>
                    <a:pt x="37844" y="22894"/>
                    <a:pt x="37815" y="22881"/>
                  </a:cubicBezTo>
                  <a:cubicBezTo>
                    <a:pt x="36963" y="22711"/>
                    <a:pt x="36094" y="22623"/>
                    <a:pt x="35221" y="22619"/>
                  </a:cubicBezTo>
                  <a:close/>
                  <a:moveTo>
                    <a:pt x="116322" y="56192"/>
                  </a:moveTo>
                  <a:lnTo>
                    <a:pt x="116322" y="56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6252028" y="2541712"/>
              <a:ext cx="77579" cy="35925"/>
            </a:xfrm>
            <a:custGeom>
              <a:avLst/>
              <a:gdLst/>
              <a:ahLst/>
              <a:cxnLst/>
              <a:rect l="l" t="t" r="r" b="b"/>
              <a:pathLst>
                <a:path w="129839" h="60125" extrusionOk="0">
                  <a:moveTo>
                    <a:pt x="36269" y="7461"/>
                  </a:moveTo>
                  <a:cubicBezTo>
                    <a:pt x="23081" y="4736"/>
                    <a:pt x="10180" y="13218"/>
                    <a:pt x="7454" y="26408"/>
                  </a:cubicBezTo>
                  <a:cubicBezTo>
                    <a:pt x="7454" y="26409"/>
                    <a:pt x="7454" y="26410"/>
                    <a:pt x="7454" y="26411"/>
                  </a:cubicBezTo>
                  <a:cubicBezTo>
                    <a:pt x="6979" y="28712"/>
                    <a:pt x="6844" y="31070"/>
                    <a:pt x="7045" y="33411"/>
                  </a:cubicBezTo>
                  <a:cubicBezTo>
                    <a:pt x="6967" y="41989"/>
                    <a:pt x="10282" y="50250"/>
                    <a:pt x="16270" y="56394"/>
                  </a:cubicBezTo>
                  <a:cubicBezTo>
                    <a:pt x="30806" y="66714"/>
                    <a:pt x="141341" y="75000"/>
                    <a:pt x="136649" y="54206"/>
                  </a:cubicBezTo>
                  <a:cubicBezTo>
                    <a:pt x="133358" y="38104"/>
                    <a:pt x="76609" y="15432"/>
                    <a:pt x="36269" y="7461"/>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6247351" y="2537043"/>
              <a:ext cx="86927" cy="45198"/>
            </a:xfrm>
            <a:custGeom>
              <a:avLst/>
              <a:gdLst/>
              <a:ahLst/>
              <a:cxnLst/>
              <a:rect l="l" t="t" r="r" b="b"/>
              <a:pathLst>
                <a:path w="145485" h="75646" extrusionOk="0">
                  <a:moveTo>
                    <a:pt x="98510" y="82598"/>
                  </a:moveTo>
                  <a:cubicBezTo>
                    <a:pt x="66174" y="82598"/>
                    <a:pt x="28839" y="77176"/>
                    <a:pt x="19557" y="70582"/>
                  </a:cubicBezTo>
                  <a:cubicBezTo>
                    <a:pt x="11003" y="61976"/>
                    <a:pt x="6942" y="51865"/>
                    <a:pt x="7036" y="41160"/>
                  </a:cubicBezTo>
                  <a:cubicBezTo>
                    <a:pt x="6827" y="38313"/>
                    <a:pt x="7020" y="35450"/>
                    <a:pt x="7614" y="32657"/>
                  </a:cubicBezTo>
                  <a:cubicBezTo>
                    <a:pt x="9319" y="24283"/>
                    <a:pt x="14307" y="16940"/>
                    <a:pt x="21462" y="12268"/>
                  </a:cubicBezTo>
                  <a:cubicBezTo>
                    <a:pt x="28577" y="7551"/>
                    <a:pt x="37286" y="5880"/>
                    <a:pt x="45642" y="7628"/>
                  </a:cubicBezTo>
                  <a:cubicBezTo>
                    <a:pt x="72306" y="12911"/>
                    <a:pt x="146956" y="35202"/>
                    <a:pt x="152111" y="60467"/>
                  </a:cubicBezTo>
                  <a:cubicBezTo>
                    <a:pt x="153370" y="66041"/>
                    <a:pt x="150988" y="71402"/>
                    <a:pt x="145530" y="75033"/>
                  </a:cubicBezTo>
                  <a:cubicBezTo>
                    <a:pt x="137444" y="80430"/>
                    <a:pt x="118973" y="82598"/>
                    <a:pt x="98510" y="82598"/>
                  </a:cubicBezTo>
                  <a:close/>
                  <a:moveTo>
                    <a:pt x="39126" y="22583"/>
                  </a:moveTo>
                  <a:cubicBezTo>
                    <a:pt x="35900" y="22583"/>
                    <a:pt x="32749" y="23534"/>
                    <a:pt x="30065" y="25317"/>
                  </a:cubicBezTo>
                  <a:cubicBezTo>
                    <a:pt x="26380" y="27725"/>
                    <a:pt x="23819" y="31508"/>
                    <a:pt x="22942" y="35820"/>
                  </a:cubicBezTo>
                  <a:cubicBezTo>
                    <a:pt x="22622" y="37386"/>
                    <a:pt x="22524" y="38990"/>
                    <a:pt x="22651" y="40583"/>
                  </a:cubicBezTo>
                  <a:cubicBezTo>
                    <a:pt x="22622" y="47849"/>
                    <a:pt x="25110" y="54050"/>
                    <a:pt x="29696" y="58767"/>
                  </a:cubicBezTo>
                  <a:cubicBezTo>
                    <a:pt x="40224" y="66078"/>
                    <a:pt x="123042" y="71680"/>
                    <a:pt x="136358" y="62492"/>
                  </a:cubicBezTo>
                  <a:cubicBezTo>
                    <a:pt x="131079" y="52964"/>
                    <a:pt x="88170" y="31956"/>
                    <a:pt x="42589" y="22948"/>
                  </a:cubicBezTo>
                  <a:cubicBezTo>
                    <a:pt x="42564" y="22956"/>
                    <a:pt x="42540" y="22956"/>
                    <a:pt x="42515" y="22948"/>
                  </a:cubicBezTo>
                  <a:cubicBezTo>
                    <a:pt x="41400" y="22713"/>
                    <a:pt x="40265" y="22591"/>
                    <a:pt x="39126" y="22583"/>
                  </a:cubicBezTo>
                  <a:close/>
                  <a:moveTo>
                    <a:pt x="136837" y="63697"/>
                  </a:moveTo>
                  <a:cubicBezTo>
                    <a:pt x="136837" y="63697"/>
                    <a:pt x="136837" y="63726"/>
                    <a:pt x="136837" y="63742"/>
                  </a:cubicBezTo>
                  <a:cubicBezTo>
                    <a:pt x="136837" y="63758"/>
                    <a:pt x="136837" y="63713"/>
                    <a:pt x="136837" y="636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6245583" y="2512055"/>
              <a:ext cx="84292" cy="39096"/>
            </a:xfrm>
            <a:custGeom>
              <a:avLst/>
              <a:gdLst/>
              <a:ahLst/>
              <a:cxnLst/>
              <a:rect l="l" t="t" r="r" b="b"/>
              <a:pathLst>
                <a:path w="141075" h="65432" extrusionOk="0">
                  <a:moveTo>
                    <a:pt x="38308" y="7389"/>
                  </a:moveTo>
                  <a:cubicBezTo>
                    <a:pt x="23870" y="4751"/>
                    <a:pt x="10026" y="14317"/>
                    <a:pt x="7387" y="28757"/>
                  </a:cubicBezTo>
                  <a:cubicBezTo>
                    <a:pt x="7387" y="28757"/>
                    <a:pt x="7387" y="28757"/>
                    <a:pt x="7387" y="28757"/>
                  </a:cubicBezTo>
                  <a:cubicBezTo>
                    <a:pt x="6969" y="31043"/>
                    <a:pt x="6854" y="33372"/>
                    <a:pt x="7043" y="35688"/>
                  </a:cubicBezTo>
                  <a:cubicBezTo>
                    <a:pt x="6981" y="45008"/>
                    <a:pt x="10571" y="53982"/>
                    <a:pt x="17047" y="60687"/>
                  </a:cubicBezTo>
                  <a:cubicBezTo>
                    <a:pt x="32681" y="71945"/>
                    <a:pt x="152437" y="81010"/>
                    <a:pt x="147905" y="58499"/>
                  </a:cubicBezTo>
                  <a:cubicBezTo>
                    <a:pt x="143995" y="40864"/>
                    <a:pt x="82242" y="16315"/>
                    <a:pt x="38308" y="738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6240915" y="2507410"/>
              <a:ext cx="93626" cy="48373"/>
            </a:xfrm>
            <a:custGeom>
              <a:avLst/>
              <a:gdLst/>
              <a:ahLst/>
              <a:cxnLst/>
              <a:rect l="l" t="t" r="r" b="b"/>
              <a:pathLst>
                <a:path w="156696" h="80959" extrusionOk="0">
                  <a:moveTo>
                    <a:pt x="106049" y="87911"/>
                  </a:moveTo>
                  <a:cubicBezTo>
                    <a:pt x="70923" y="87911"/>
                    <a:pt x="30198" y="81972"/>
                    <a:pt x="20288" y="74825"/>
                  </a:cubicBezTo>
                  <a:cubicBezTo>
                    <a:pt x="11297" y="65710"/>
                    <a:pt x="6961" y="54870"/>
                    <a:pt x="7039" y="43436"/>
                  </a:cubicBezTo>
                  <a:cubicBezTo>
                    <a:pt x="6838" y="40663"/>
                    <a:pt x="6998" y="37876"/>
                    <a:pt x="7518" y="35145"/>
                  </a:cubicBezTo>
                  <a:cubicBezTo>
                    <a:pt x="10924" y="16490"/>
                    <a:pt x="28956" y="4199"/>
                    <a:pt x="47521" y="7482"/>
                  </a:cubicBezTo>
                  <a:cubicBezTo>
                    <a:pt x="47575" y="7499"/>
                    <a:pt x="47628" y="7509"/>
                    <a:pt x="47681" y="7510"/>
                  </a:cubicBezTo>
                  <a:cubicBezTo>
                    <a:pt x="85299" y="15166"/>
                    <a:pt x="157851" y="39756"/>
                    <a:pt x="163355" y="64612"/>
                  </a:cubicBezTo>
                  <a:cubicBezTo>
                    <a:pt x="164585" y="70706"/>
                    <a:pt x="161950" y="76230"/>
                    <a:pt x="156171" y="79956"/>
                  </a:cubicBezTo>
                  <a:cubicBezTo>
                    <a:pt x="147368" y="85657"/>
                    <a:pt x="127782" y="87911"/>
                    <a:pt x="106049" y="87911"/>
                  </a:cubicBezTo>
                  <a:close/>
                  <a:moveTo>
                    <a:pt x="41349" y="22568"/>
                  </a:moveTo>
                  <a:cubicBezTo>
                    <a:pt x="32300" y="22588"/>
                    <a:pt x="24546" y="29056"/>
                    <a:pt x="22907" y="37957"/>
                  </a:cubicBezTo>
                  <a:cubicBezTo>
                    <a:pt x="22612" y="39578"/>
                    <a:pt x="22530" y="41232"/>
                    <a:pt x="22661" y="42875"/>
                  </a:cubicBezTo>
                  <a:cubicBezTo>
                    <a:pt x="22637" y="50874"/>
                    <a:pt x="25411" y="57809"/>
                    <a:pt x="30493" y="63059"/>
                  </a:cubicBezTo>
                  <a:cubicBezTo>
                    <a:pt x="42083" y="71255"/>
                    <a:pt x="135192" y="77349"/>
                    <a:pt x="147757" y="66923"/>
                  </a:cubicBezTo>
                  <a:cubicBezTo>
                    <a:pt x="142839" y="55858"/>
                    <a:pt x="92762" y="32633"/>
                    <a:pt x="44661" y="22859"/>
                  </a:cubicBezTo>
                  <a:cubicBezTo>
                    <a:pt x="43567" y="22664"/>
                    <a:pt x="42460" y="22566"/>
                    <a:pt x="41349" y="225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6234843" y="2483774"/>
              <a:ext cx="84292" cy="39095"/>
            </a:xfrm>
            <a:custGeom>
              <a:avLst/>
              <a:gdLst/>
              <a:ahLst/>
              <a:cxnLst/>
              <a:rect l="l" t="t" r="r" b="b"/>
              <a:pathLst>
                <a:path w="141075" h="65431" extrusionOk="0">
                  <a:moveTo>
                    <a:pt x="38308" y="7389"/>
                  </a:moveTo>
                  <a:cubicBezTo>
                    <a:pt x="23870" y="4751"/>
                    <a:pt x="10026" y="14317"/>
                    <a:pt x="7387" y="28757"/>
                  </a:cubicBezTo>
                  <a:cubicBezTo>
                    <a:pt x="7387" y="28757"/>
                    <a:pt x="7387" y="28757"/>
                    <a:pt x="7387" y="28757"/>
                  </a:cubicBezTo>
                  <a:cubicBezTo>
                    <a:pt x="6969" y="31043"/>
                    <a:pt x="6854" y="33372"/>
                    <a:pt x="7043" y="35688"/>
                  </a:cubicBezTo>
                  <a:cubicBezTo>
                    <a:pt x="6825" y="45037"/>
                    <a:pt x="10440" y="54070"/>
                    <a:pt x="17047" y="60687"/>
                  </a:cubicBezTo>
                  <a:cubicBezTo>
                    <a:pt x="32681" y="71941"/>
                    <a:pt x="152437" y="81010"/>
                    <a:pt x="147905" y="58499"/>
                  </a:cubicBezTo>
                  <a:cubicBezTo>
                    <a:pt x="143843" y="40847"/>
                    <a:pt x="82246" y="16770"/>
                    <a:pt x="38308" y="7389"/>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6230179" y="2479091"/>
              <a:ext cx="93611" cy="48399"/>
            </a:xfrm>
            <a:custGeom>
              <a:avLst/>
              <a:gdLst/>
              <a:ahLst/>
              <a:cxnLst/>
              <a:rect l="l" t="t" r="r" b="b"/>
              <a:pathLst>
                <a:path w="156671" h="81002" extrusionOk="0">
                  <a:moveTo>
                    <a:pt x="106031" y="87954"/>
                  </a:moveTo>
                  <a:cubicBezTo>
                    <a:pt x="70917" y="87954"/>
                    <a:pt x="30213" y="82032"/>
                    <a:pt x="20299" y="74901"/>
                  </a:cubicBezTo>
                  <a:cubicBezTo>
                    <a:pt x="11250" y="65971"/>
                    <a:pt x="6775" y="54778"/>
                    <a:pt x="7037" y="43344"/>
                  </a:cubicBezTo>
                  <a:cubicBezTo>
                    <a:pt x="6840" y="40622"/>
                    <a:pt x="6996" y="37886"/>
                    <a:pt x="7504" y="35205"/>
                  </a:cubicBezTo>
                  <a:cubicBezTo>
                    <a:pt x="9119" y="26215"/>
                    <a:pt x="14266" y="18245"/>
                    <a:pt x="21795" y="13074"/>
                  </a:cubicBezTo>
                  <a:cubicBezTo>
                    <a:pt x="29283" y="7849"/>
                    <a:pt x="38553" y="5852"/>
                    <a:pt x="47528" y="7533"/>
                  </a:cubicBezTo>
                  <a:lnTo>
                    <a:pt x="47758" y="7578"/>
                  </a:lnTo>
                  <a:cubicBezTo>
                    <a:pt x="81507" y="14783"/>
                    <a:pt x="157477" y="39135"/>
                    <a:pt x="163329" y="64590"/>
                  </a:cubicBezTo>
                  <a:cubicBezTo>
                    <a:pt x="164559" y="70737"/>
                    <a:pt x="161940" y="76282"/>
                    <a:pt x="156161" y="80007"/>
                  </a:cubicBezTo>
                  <a:cubicBezTo>
                    <a:pt x="147379" y="85679"/>
                    <a:pt x="127772" y="87954"/>
                    <a:pt x="106031" y="87954"/>
                  </a:cubicBezTo>
                  <a:close/>
                  <a:moveTo>
                    <a:pt x="41278" y="22611"/>
                  </a:moveTo>
                  <a:cubicBezTo>
                    <a:pt x="37483" y="22614"/>
                    <a:pt x="33778" y="23775"/>
                    <a:pt x="30660" y="25939"/>
                  </a:cubicBezTo>
                  <a:cubicBezTo>
                    <a:pt x="26561" y="28760"/>
                    <a:pt x="23758" y="33102"/>
                    <a:pt x="22873" y="38000"/>
                  </a:cubicBezTo>
                  <a:cubicBezTo>
                    <a:pt x="22582" y="39611"/>
                    <a:pt x="22500" y="41253"/>
                    <a:pt x="22635" y="42885"/>
                  </a:cubicBezTo>
                  <a:cubicBezTo>
                    <a:pt x="22484" y="50901"/>
                    <a:pt x="25299" y="57938"/>
                    <a:pt x="30385" y="63024"/>
                  </a:cubicBezTo>
                  <a:cubicBezTo>
                    <a:pt x="42057" y="71315"/>
                    <a:pt x="135137" y="77368"/>
                    <a:pt x="147723" y="66979"/>
                  </a:cubicBezTo>
                  <a:cubicBezTo>
                    <a:pt x="142776" y="56151"/>
                    <a:pt x="93626" y="33373"/>
                    <a:pt x="44606" y="22902"/>
                  </a:cubicBezTo>
                  <a:cubicBezTo>
                    <a:pt x="43512" y="22715"/>
                    <a:pt x="42405" y="22617"/>
                    <a:pt x="41299" y="226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6504631" y="1709624"/>
              <a:ext cx="275388" cy="358740"/>
            </a:xfrm>
            <a:custGeom>
              <a:avLst/>
              <a:gdLst/>
              <a:ahLst/>
              <a:cxnLst/>
              <a:rect l="l" t="t" r="r" b="b"/>
              <a:pathLst>
                <a:path w="460901" h="600401" extrusionOk="0">
                  <a:moveTo>
                    <a:pt x="6955" y="196808"/>
                  </a:moveTo>
                  <a:cubicBezTo>
                    <a:pt x="6955" y="196808"/>
                    <a:pt x="25717" y="388169"/>
                    <a:pt x="67609" y="476810"/>
                  </a:cubicBezTo>
                  <a:cubicBezTo>
                    <a:pt x="109502" y="565452"/>
                    <a:pt x="123584" y="607353"/>
                    <a:pt x="165640" y="607353"/>
                  </a:cubicBezTo>
                  <a:cubicBezTo>
                    <a:pt x="207697" y="607353"/>
                    <a:pt x="286949" y="546698"/>
                    <a:pt x="324166" y="490724"/>
                  </a:cubicBezTo>
                  <a:cubicBezTo>
                    <a:pt x="342815" y="463688"/>
                    <a:pt x="359986" y="435664"/>
                    <a:pt x="375603" y="406771"/>
                  </a:cubicBezTo>
                  <a:lnTo>
                    <a:pt x="384824" y="383476"/>
                  </a:lnTo>
                  <a:cubicBezTo>
                    <a:pt x="384824" y="383476"/>
                    <a:pt x="450176" y="336575"/>
                    <a:pt x="464245" y="304211"/>
                  </a:cubicBezTo>
                  <a:cubicBezTo>
                    <a:pt x="478314" y="271847"/>
                    <a:pt x="450176" y="248245"/>
                    <a:pt x="398898" y="276228"/>
                  </a:cubicBezTo>
                  <a:cubicBezTo>
                    <a:pt x="398898" y="276228"/>
                    <a:pt x="417500" y="131616"/>
                    <a:pt x="380136" y="42970"/>
                  </a:cubicBezTo>
                  <a:cubicBezTo>
                    <a:pt x="342772" y="-45676"/>
                    <a:pt x="58388" y="38282"/>
                    <a:pt x="6955" y="196808"/>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6499878" y="1704956"/>
              <a:ext cx="284809" cy="368085"/>
            </a:xfrm>
            <a:custGeom>
              <a:avLst/>
              <a:gdLst/>
              <a:ahLst/>
              <a:cxnLst/>
              <a:rect l="l" t="t" r="r" b="b"/>
              <a:pathLst>
                <a:path w="476668" h="616042" extrusionOk="0">
                  <a:moveTo>
                    <a:pt x="173599" y="622994"/>
                  </a:moveTo>
                  <a:cubicBezTo>
                    <a:pt x="131350" y="622994"/>
                    <a:pt x="114793" y="587376"/>
                    <a:pt x="81798" y="516439"/>
                  </a:cubicBezTo>
                  <a:cubicBezTo>
                    <a:pt x="77666" y="507554"/>
                    <a:pt x="73253" y="498070"/>
                    <a:pt x="68482" y="487980"/>
                  </a:cubicBezTo>
                  <a:cubicBezTo>
                    <a:pt x="26483" y="399121"/>
                    <a:pt x="7885" y="213256"/>
                    <a:pt x="7115" y="205396"/>
                  </a:cubicBezTo>
                  <a:lnTo>
                    <a:pt x="6955" y="203777"/>
                  </a:lnTo>
                  <a:lnTo>
                    <a:pt x="7459" y="202220"/>
                  </a:lnTo>
                  <a:cubicBezTo>
                    <a:pt x="46138" y="83009"/>
                    <a:pt x="205234" y="11240"/>
                    <a:pt x="300420" y="7162"/>
                  </a:cubicBezTo>
                  <a:cubicBezTo>
                    <a:pt x="349665" y="5006"/>
                    <a:pt x="383365" y="19481"/>
                    <a:pt x="395283" y="47735"/>
                  </a:cubicBezTo>
                  <a:cubicBezTo>
                    <a:pt x="426553" y="121938"/>
                    <a:pt x="419787" y="231940"/>
                    <a:pt x="416107" y="270903"/>
                  </a:cubicBezTo>
                  <a:cubicBezTo>
                    <a:pt x="440340" y="260903"/>
                    <a:pt x="461323" y="261452"/>
                    <a:pt x="473802" y="272858"/>
                  </a:cubicBezTo>
                  <a:cubicBezTo>
                    <a:pt x="484532" y="282656"/>
                    <a:pt x="486605" y="298459"/>
                    <a:pt x="479355" y="315131"/>
                  </a:cubicBezTo>
                  <a:cubicBezTo>
                    <a:pt x="465831" y="346278"/>
                    <a:pt x="410369" y="388081"/>
                    <a:pt x="399201" y="396277"/>
                  </a:cubicBezTo>
                  <a:lnTo>
                    <a:pt x="390812" y="417453"/>
                  </a:lnTo>
                  <a:cubicBezTo>
                    <a:pt x="374969" y="446899"/>
                    <a:pt x="357520" y="475452"/>
                    <a:pt x="338543" y="502984"/>
                  </a:cubicBezTo>
                  <a:cubicBezTo>
                    <a:pt x="302470" y="557282"/>
                    <a:pt x="220791" y="622994"/>
                    <a:pt x="173599" y="622994"/>
                  </a:cubicBezTo>
                  <a:close/>
                  <a:moveTo>
                    <a:pt x="22860" y="205490"/>
                  </a:moveTo>
                  <a:cubicBezTo>
                    <a:pt x="24807" y="224252"/>
                    <a:pt x="43823" y="399171"/>
                    <a:pt x="82642" y="481280"/>
                  </a:cubicBezTo>
                  <a:cubicBezTo>
                    <a:pt x="87429" y="491402"/>
                    <a:pt x="91847" y="500915"/>
                    <a:pt x="95994" y="509832"/>
                  </a:cubicBezTo>
                  <a:cubicBezTo>
                    <a:pt x="127116" y="576794"/>
                    <a:pt x="141321" y="607371"/>
                    <a:pt x="173599" y="607371"/>
                  </a:cubicBezTo>
                  <a:cubicBezTo>
                    <a:pt x="211643" y="607371"/>
                    <a:pt x="288351" y="550270"/>
                    <a:pt x="325617" y="494259"/>
                  </a:cubicBezTo>
                  <a:cubicBezTo>
                    <a:pt x="344126" y="467411"/>
                    <a:pt x="361174" y="439584"/>
                    <a:pt x="376685" y="410900"/>
                  </a:cubicBezTo>
                  <a:lnTo>
                    <a:pt x="386365" y="386310"/>
                  </a:lnTo>
                  <a:lnTo>
                    <a:pt x="388226" y="384966"/>
                  </a:lnTo>
                  <a:cubicBezTo>
                    <a:pt x="388861" y="384511"/>
                    <a:pt x="451991" y="338950"/>
                    <a:pt x="465040" y="308935"/>
                  </a:cubicBezTo>
                  <a:cubicBezTo>
                    <a:pt x="469548" y="298521"/>
                    <a:pt x="468925" y="289591"/>
                    <a:pt x="463274" y="284415"/>
                  </a:cubicBezTo>
                  <a:cubicBezTo>
                    <a:pt x="456253" y="278017"/>
                    <a:pt x="438246" y="275866"/>
                    <a:pt x="410603" y="290919"/>
                  </a:cubicBezTo>
                  <a:lnTo>
                    <a:pt x="397152" y="298226"/>
                  </a:lnTo>
                  <a:lnTo>
                    <a:pt x="399099" y="283033"/>
                  </a:lnTo>
                  <a:cubicBezTo>
                    <a:pt x="399279" y="281599"/>
                    <a:pt x="416992" y="139446"/>
                    <a:pt x="380890" y="53809"/>
                  </a:cubicBezTo>
                  <a:cubicBezTo>
                    <a:pt x="368485" y="24358"/>
                    <a:pt x="325563" y="21748"/>
                    <a:pt x="301105" y="22756"/>
                  </a:cubicBezTo>
                  <a:cubicBezTo>
                    <a:pt x="210775" y="26616"/>
                    <a:pt x="60257" y="93853"/>
                    <a:pt x="22860" y="2054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6474287" y="1866422"/>
              <a:ext cx="188336" cy="81471"/>
            </a:xfrm>
            <a:custGeom>
              <a:avLst/>
              <a:gdLst/>
              <a:ahLst/>
              <a:cxnLst/>
              <a:rect l="l" t="t" r="r" b="b"/>
              <a:pathLst>
                <a:path w="315207" h="136353" extrusionOk="0">
                  <a:moveTo>
                    <a:pt x="6955" y="6952"/>
                  </a:moveTo>
                  <a:lnTo>
                    <a:pt x="322133" y="71204"/>
                  </a:lnTo>
                  <a:cubicBezTo>
                    <a:pt x="322133" y="71204"/>
                    <a:pt x="324322" y="120138"/>
                    <a:pt x="290867" y="135617"/>
                  </a:cubicBezTo>
                  <a:cubicBezTo>
                    <a:pt x="257323" y="149982"/>
                    <a:pt x="218519" y="143908"/>
                    <a:pt x="190968" y="119982"/>
                  </a:cubicBezTo>
                  <a:cubicBezTo>
                    <a:pt x="166579" y="97782"/>
                    <a:pt x="166579" y="55573"/>
                    <a:pt x="166579" y="55573"/>
                  </a:cubicBezTo>
                  <a:cubicBezTo>
                    <a:pt x="166579" y="55573"/>
                    <a:pt x="146567" y="39939"/>
                    <a:pt x="144378" y="55573"/>
                  </a:cubicBezTo>
                  <a:cubicBezTo>
                    <a:pt x="139721" y="85716"/>
                    <a:pt x="113257" y="107609"/>
                    <a:pt x="82777" y="106540"/>
                  </a:cubicBezTo>
                  <a:cubicBezTo>
                    <a:pt x="52696" y="105073"/>
                    <a:pt x="26495" y="85544"/>
                    <a:pt x="16491" y="57135"/>
                  </a:cubicBezTo>
                  <a:cubicBezTo>
                    <a:pt x="11053" y="40918"/>
                    <a:pt x="7844" y="24033"/>
                    <a:pt x="6955" y="69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6469624" y="1849796"/>
              <a:ext cx="275935" cy="102699"/>
            </a:xfrm>
            <a:custGeom>
              <a:avLst/>
              <a:gdLst/>
              <a:ahLst/>
              <a:cxnLst/>
              <a:rect l="l" t="t" r="r" b="b"/>
              <a:pathLst>
                <a:path w="461816" h="171882" extrusionOk="0">
                  <a:moveTo>
                    <a:pt x="467881" y="26620"/>
                  </a:moveTo>
                  <a:cubicBezTo>
                    <a:pt x="465870" y="22800"/>
                    <a:pt x="461145" y="21333"/>
                    <a:pt x="457324" y="23341"/>
                  </a:cubicBezTo>
                  <a:lnTo>
                    <a:pt x="328794" y="90836"/>
                  </a:lnTo>
                  <a:lnTo>
                    <a:pt x="42229" y="32411"/>
                  </a:lnTo>
                  <a:lnTo>
                    <a:pt x="68581" y="22059"/>
                  </a:lnTo>
                  <a:cubicBezTo>
                    <a:pt x="72601" y="20481"/>
                    <a:pt x="74581" y="15944"/>
                    <a:pt x="73003" y="11924"/>
                  </a:cubicBezTo>
                  <a:cubicBezTo>
                    <a:pt x="71435" y="7903"/>
                    <a:pt x="66905" y="5920"/>
                    <a:pt x="62885" y="7489"/>
                  </a:cubicBezTo>
                  <a:cubicBezTo>
                    <a:pt x="62881" y="7489"/>
                    <a:pt x="62877" y="7493"/>
                    <a:pt x="62872" y="7493"/>
                  </a:cubicBezTo>
                  <a:lnTo>
                    <a:pt x="11906" y="27509"/>
                  </a:lnTo>
                  <a:cubicBezTo>
                    <a:pt x="11390" y="27768"/>
                    <a:pt x="10906" y="28083"/>
                    <a:pt x="10464" y="28448"/>
                  </a:cubicBezTo>
                  <a:cubicBezTo>
                    <a:pt x="10189" y="28571"/>
                    <a:pt x="9923" y="28706"/>
                    <a:pt x="9664" y="28858"/>
                  </a:cubicBezTo>
                  <a:cubicBezTo>
                    <a:pt x="9607" y="28907"/>
                    <a:pt x="9591" y="28985"/>
                    <a:pt x="9537" y="29034"/>
                  </a:cubicBezTo>
                  <a:cubicBezTo>
                    <a:pt x="8705" y="29772"/>
                    <a:pt x="8042" y="30677"/>
                    <a:pt x="7591" y="31694"/>
                  </a:cubicBezTo>
                  <a:cubicBezTo>
                    <a:pt x="7562" y="31759"/>
                    <a:pt x="7591" y="31841"/>
                    <a:pt x="7542" y="31907"/>
                  </a:cubicBezTo>
                  <a:cubicBezTo>
                    <a:pt x="7169" y="32862"/>
                    <a:pt x="6984" y="33882"/>
                    <a:pt x="7005" y="34907"/>
                  </a:cubicBezTo>
                  <a:cubicBezTo>
                    <a:pt x="7005" y="35005"/>
                    <a:pt x="6947" y="35095"/>
                    <a:pt x="6956" y="35194"/>
                  </a:cubicBezTo>
                  <a:cubicBezTo>
                    <a:pt x="7890" y="53021"/>
                    <a:pt x="11242" y="70640"/>
                    <a:pt x="16923" y="87561"/>
                  </a:cubicBezTo>
                  <a:cubicBezTo>
                    <a:pt x="27930" y="119053"/>
                    <a:pt x="56987" y="140679"/>
                    <a:pt x="90315" y="142187"/>
                  </a:cubicBezTo>
                  <a:cubicBezTo>
                    <a:pt x="124650" y="143745"/>
                    <a:pt x="154047" y="119135"/>
                    <a:pt x="160026" y="84402"/>
                  </a:cubicBezTo>
                  <a:cubicBezTo>
                    <a:pt x="161666" y="84832"/>
                    <a:pt x="164264" y="86041"/>
                    <a:pt x="166715" y="87578"/>
                  </a:cubicBezTo>
                  <a:cubicBezTo>
                    <a:pt x="167407" y="99463"/>
                    <a:pt x="171350" y="133413"/>
                    <a:pt x="193653" y="153716"/>
                  </a:cubicBezTo>
                  <a:cubicBezTo>
                    <a:pt x="212624" y="170191"/>
                    <a:pt x="236853" y="178834"/>
                    <a:pt x="261365" y="178834"/>
                  </a:cubicBezTo>
                  <a:cubicBezTo>
                    <a:pt x="275318" y="178842"/>
                    <a:pt x="289129" y="176023"/>
                    <a:pt x="301962" y="170543"/>
                  </a:cubicBezTo>
                  <a:cubicBezTo>
                    <a:pt x="333359" y="156015"/>
                    <a:pt x="337347" y="117614"/>
                    <a:pt x="337748" y="103741"/>
                  </a:cubicBezTo>
                  <a:lnTo>
                    <a:pt x="464590" y="37132"/>
                  </a:lnTo>
                  <a:cubicBezTo>
                    <a:pt x="468401" y="35140"/>
                    <a:pt x="469876" y="30436"/>
                    <a:pt x="467883" y="26624"/>
                  </a:cubicBezTo>
                  <a:cubicBezTo>
                    <a:pt x="467882" y="26624"/>
                    <a:pt x="467882" y="26620"/>
                    <a:pt x="467881" y="26620"/>
                  </a:cubicBezTo>
                  <a:close/>
                  <a:moveTo>
                    <a:pt x="144461" y="82225"/>
                  </a:moveTo>
                  <a:cubicBezTo>
                    <a:pt x="140408" y="108454"/>
                    <a:pt x="117232" y="127249"/>
                    <a:pt x="90970" y="126577"/>
                  </a:cubicBezTo>
                  <a:cubicBezTo>
                    <a:pt x="64073" y="125335"/>
                    <a:pt x="40627" y="107889"/>
                    <a:pt x="31709" y="82484"/>
                  </a:cubicBezTo>
                  <a:cubicBezTo>
                    <a:pt x="27582" y="70168"/>
                    <a:pt x="24795" y="57443"/>
                    <a:pt x="23390" y="44529"/>
                  </a:cubicBezTo>
                  <a:lnTo>
                    <a:pt x="151445" y="70635"/>
                  </a:lnTo>
                  <a:cubicBezTo>
                    <a:pt x="148711" y="72287"/>
                    <a:pt x="145383" y="75615"/>
                    <a:pt x="144461" y="82225"/>
                  </a:cubicBezTo>
                  <a:close/>
                  <a:moveTo>
                    <a:pt x="295602" y="156273"/>
                  </a:moveTo>
                  <a:cubicBezTo>
                    <a:pt x="265016" y="169388"/>
                    <a:pt x="229013" y="163736"/>
                    <a:pt x="204034" y="142044"/>
                  </a:cubicBezTo>
                  <a:cubicBezTo>
                    <a:pt x="182555" y="122499"/>
                    <a:pt x="182202" y="83799"/>
                    <a:pt x="182202" y="83402"/>
                  </a:cubicBezTo>
                  <a:cubicBezTo>
                    <a:pt x="182203" y="81000"/>
                    <a:pt x="181094" y="78730"/>
                    <a:pt x="179198" y="77254"/>
                  </a:cubicBezTo>
                  <a:cubicBezTo>
                    <a:pt x="178739" y="76889"/>
                    <a:pt x="178141" y="76435"/>
                    <a:pt x="177415" y="75926"/>
                  </a:cubicBezTo>
                  <a:lnTo>
                    <a:pt x="322015" y="105409"/>
                  </a:lnTo>
                  <a:cubicBezTo>
                    <a:pt x="321314" y="117889"/>
                    <a:pt x="317290" y="146228"/>
                    <a:pt x="295602" y="1562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6539829" y="1898806"/>
              <a:ext cx="54461" cy="100903"/>
            </a:xfrm>
            <a:custGeom>
              <a:avLst/>
              <a:gdLst/>
              <a:ahLst/>
              <a:cxnLst/>
              <a:rect l="l" t="t" r="r" b="b"/>
              <a:pathLst>
                <a:path w="91148" h="168875" extrusionOk="0">
                  <a:moveTo>
                    <a:pt x="48072" y="175827"/>
                  </a:moveTo>
                  <a:cubicBezTo>
                    <a:pt x="46482" y="175827"/>
                    <a:pt x="44929" y="175344"/>
                    <a:pt x="43621" y="174438"/>
                  </a:cubicBezTo>
                  <a:cubicBezTo>
                    <a:pt x="41743" y="173135"/>
                    <a:pt x="40528" y="171077"/>
                    <a:pt x="40293" y="168803"/>
                  </a:cubicBezTo>
                  <a:lnTo>
                    <a:pt x="34293" y="109870"/>
                  </a:lnTo>
                  <a:lnTo>
                    <a:pt x="12913" y="104620"/>
                  </a:lnTo>
                  <a:cubicBezTo>
                    <a:pt x="10867" y="104120"/>
                    <a:pt x="9111" y="102812"/>
                    <a:pt x="8040" y="101001"/>
                  </a:cubicBezTo>
                  <a:cubicBezTo>
                    <a:pt x="6973" y="99194"/>
                    <a:pt x="6678" y="97030"/>
                    <a:pt x="7220" y="95001"/>
                  </a:cubicBezTo>
                  <a:lnTo>
                    <a:pt x="29420" y="12753"/>
                  </a:lnTo>
                  <a:cubicBezTo>
                    <a:pt x="30519" y="8593"/>
                    <a:pt x="34780" y="6113"/>
                    <a:pt x="38937" y="7212"/>
                  </a:cubicBezTo>
                  <a:cubicBezTo>
                    <a:pt x="38962" y="7220"/>
                    <a:pt x="38986" y="7224"/>
                    <a:pt x="39010" y="7232"/>
                  </a:cubicBezTo>
                  <a:cubicBezTo>
                    <a:pt x="43166" y="8339"/>
                    <a:pt x="45639" y="12601"/>
                    <a:pt x="44534" y="16761"/>
                  </a:cubicBezTo>
                  <a:cubicBezTo>
                    <a:pt x="44530" y="16773"/>
                    <a:pt x="44527" y="16789"/>
                    <a:pt x="44523" y="16802"/>
                  </a:cubicBezTo>
                  <a:lnTo>
                    <a:pt x="24408" y="91337"/>
                  </a:lnTo>
                  <a:lnTo>
                    <a:pt x="43371" y="95997"/>
                  </a:lnTo>
                  <a:cubicBezTo>
                    <a:pt x="46584" y="96776"/>
                    <a:pt x="48955" y="99497"/>
                    <a:pt x="49285" y="102788"/>
                  </a:cubicBezTo>
                  <a:lnTo>
                    <a:pt x="54920" y="158115"/>
                  </a:lnTo>
                  <a:lnTo>
                    <a:pt x="88300" y="149336"/>
                  </a:lnTo>
                  <a:cubicBezTo>
                    <a:pt x="92456" y="148229"/>
                    <a:pt x="96722" y="150697"/>
                    <a:pt x="97831" y="154852"/>
                  </a:cubicBezTo>
                  <a:cubicBezTo>
                    <a:pt x="97836" y="154873"/>
                    <a:pt x="97840" y="154889"/>
                    <a:pt x="97845" y="154910"/>
                  </a:cubicBezTo>
                  <a:cubicBezTo>
                    <a:pt x="98942" y="159082"/>
                    <a:pt x="96448" y="163352"/>
                    <a:pt x="92275" y="164450"/>
                  </a:cubicBezTo>
                  <a:cubicBezTo>
                    <a:pt x="92274" y="164450"/>
                    <a:pt x="92273" y="164450"/>
                    <a:pt x="92272" y="164450"/>
                  </a:cubicBezTo>
                  <a:lnTo>
                    <a:pt x="50059" y="175549"/>
                  </a:lnTo>
                  <a:cubicBezTo>
                    <a:pt x="49411" y="175725"/>
                    <a:pt x="48743" y="175819"/>
                    <a:pt x="48072" y="1758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6457194" y="1606783"/>
              <a:ext cx="316044" cy="287984"/>
            </a:xfrm>
            <a:custGeom>
              <a:avLst/>
              <a:gdLst/>
              <a:ahLst/>
              <a:cxnLst/>
              <a:rect l="l" t="t" r="r" b="b"/>
              <a:pathLst>
                <a:path w="528944" h="481981" extrusionOk="0">
                  <a:moveTo>
                    <a:pt x="532510" y="153489"/>
                  </a:moveTo>
                  <a:cubicBezTo>
                    <a:pt x="524489" y="92617"/>
                    <a:pt x="487019" y="44417"/>
                    <a:pt x="429745" y="21229"/>
                  </a:cubicBezTo>
                  <a:cubicBezTo>
                    <a:pt x="361394" y="-6467"/>
                    <a:pt x="277920" y="6832"/>
                    <a:pt x="217118" y="55032"/>
                  </a:cubicBezTo>
                  <a:cubicBezTo>
                    <a:pt x="208963" y="61335"/>
                    <a:pt x="27958" y="202529"/>
                    <a:pt x="9012" y="292839"/>
                  </a:cubicBezTo>
                  <a:cubicBezTo>
                    <a:pt x="2864" y="322166"/>
                    <a:pt x="10557" y="348985"/>
                    <a:pt x="31274" y="370366"/>
                  </a:cubicBezTo>
                  <a:cubicBezTo>
                    <a:pt x="70789" y="411177"/>
                    <a:pt x="147665" y="423373"/>
                    <a:pt x="200000" y="414074"/>
                  </a:cubicBezTo>
                  <a:cubicBezTo>
                    <a:pt x="257900" y="403828"/>
                    <a:pt x="333219" y="363038"/>
                    <a:pt x="372259" y="340088"/>
                  </a:cubicBezTo>
                  <a:cubicBezTo>
                    <a:pt x="359911" y="364333"/>
                    <a:pt x="346157" y="398853"/>
                    <a:pt x="355661" y="418152"/>
                  </a:cubicBezTo>
                  <a:cubicBezTo>
                    <a:pt x="358607" y="424135"/>
                    <a:pt x="365087" y="431529"/>
                    <a:pt x="378714" y="432717"/>
                  </a:cubicBezTo>
                  <a:cubicBezTo>
                    <a:pt x="398029" y="435516"/>
                    <a:pt x="417604" y="436057"/>
                    <a:pt x="437044" y="434336"/>
                  </a:cubicBezTo>
                  <a:cubicBezTo>
                    <a:pt x="430942" y="449131"/>
                    <a:pt x="424270" y="470565"/>
                    <a:pt x="431069" y="481528"/>
                  </a:cubicBezTo>
                  <a:cubicBezTo>
                    <a:pt x="434020" y="486306"/>
                    <a:pt x="439036" y="488933"/>
                    <a:pt x="445192" y="488933"/>
                  </a:cubicBezTo>
                  <a:cubicBezTo>
                    <a:pt x="474040" y="488933"/>
                    <a:pt x="484925" y="452151"/>
                    <a:pt x="485060" y="451483"/>
                  </a:cubicBezTo>
                  <a:cubicBezTo>
                    <a:pt x="487761" y="445115"/>
                    <a:pt x="551026" y="293921"/>
                    <a:pt x="532510" y="15348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7060102" y="2086124"/>
              <a:ext cx="234853" cy="224386"/>
            </a:xfrm>
            <a:custGeom>
              <a:avLst/>
              <a:gdLst/>
              <a:ahLst/>
              <a:cxnLst/>
              <a:rect l="l" t="t" r="r" b="b"/>
              <a:pathLst>
                <a:path w="462765" h="442139" extrusionOk="0">
                  <a:moveTo>
                    <a:pt x="461905" y="22582"/>
                  </a:moveTo>
                  <a:lnTo>
                    <a:pt x="97629" y="22582"/>
                  </a:lnTo>
                  <a:cubicBezTo>
                    <a:pt x="93314" y="22586"/>
                    <a:pt x="89818" y="19091"/>
                    <a:pt x="89814" y="14775"/>
                  </a:cubicBezTo>
                  <a:cubicBezTo>
                    <a:pt x="89814" y="14771"/>
                    <a:pt x="89814" y="14771"/>
                    <a:pt x="89814" y="14767"/>
                  </a:cubicBezTo>
                  <a:cubicBezTo>
                    <a:pt x="89810" y="10451"/>
                    <a:pt x="93305" y="6956"/>
                    <a:pt x="97621" y="6952"/>
                  </a:cubicBezTo>
                  <a:cubicBezTo>
                    <a:pt x="97625" y="6952"/>
                    <a:pt x="97625" y="6952"/>
                    <a:pt x="97629" y="6952"/>
                  </a:cubicBezTo>
                  <a:lnTo>
                    <a:pt x="461905" y="6952"/>
                  </a:lnTo>
                  <a:cubicBezTo>
                    <a:pt x="466220" y="6948"/>
                    <a:pt x="469716" y="10443"/>
                    <a:pt x="469720" y="14759"/>
                  </a:cubicBezTo>
                  <a:cubicBezTo>
                    <a:pt x="469720" y="14763"/>
                    <a:pt x="469720" y="14763"/>
                    <a:pt x="469720" y="14767"/>
                  </a:cubicBezTo>
                  <a:cubicBezTo>
                    <a:pt x="469724" y="19082"/>
                    <a:pt x="466229" y="22578"/>
                    <a:pt x="461913" y="22582"/>
                  </a:cubicBezTo>
                  <a:cubicBezTo>
                    <a:pt x="461909" y="22582"/>
                    <a:pt x="461909" y="22582"/>
                    <a:pt x="461905" y="22582"/>
                  </a:cubicBezTo>
                  <a:close/>
                  <a:moveTo>
                    <a:pt x="469720" y="100142"/>
                  </a:moveTo>
                  <a:cubicBezTo>
                    <a:pt x="469724" y="95827"/>
                    <a:pt x="466229" y="92331"/>
                    <a:pt x="461913" y="92327"/>
                  </a:cubicBezTo>
                  <a:cubicBezTo>
                    <a:pt x="461909" y="92327"/>
                    <a:pt x="461909" y="92327"/>
                    <a:pt x="461905" y="92327"/>
                  </a:cubicBezTo>
                  <a:lnTo>
                    <a:pt x="97629" y="92327"/>
                  </a:lnTo>
                  <a:cubicBezTo>
                    <a:pt x="93314" y="92323"/>
                    <a:pt x="89818" y="95819"/>
                    <a:pt x="89814" y="100134"/>
                  </a:cubicBezTo>
                  <a:cubicBezTo>
                    <a:pt x="89814" y="100138"/>
                    <a:pt x="89814" y="100138"/>
                    <a:pt x="89814" y="100142"/>
                  </a:cubicBezTo>
                  <a:cubicBezTo>
                    <a:pt x="89810" y="104458"/>
                    <a:pt x="93301" y="107958"/>
                    <a:pt x="97617" y="107962"/>
                  </a:cubicBezTo>
                  <a:cubicBezTo>
                    <a:pt x="97621" y="107962"/>
                    <a:pt x="97625" y="107962"/>
                    <a:pt x="97629" y="107962"/>
                  </a:cubicBezTo>
                  <a:lnTo>
                    <a:pt x="461905" y="107962"/>
                  </a:lnTo>
                  <a:cubicBezTo>
                    <a:pt x="466220" y="107966"/>
                    <a:pt x="469716" y="104470"/>
                    <a:pt x="469720" y="100155"/>
                  </a:cubicBezTo>
                  <a:cubicBezTo>
                    <a:pt x="469720" y="100151"/>
                    <a:pt x="469720" y="100146"/>
                    <a:pt x="469720" y="100142"/>
                  </a:cubicBezTo>
                  <a:close/>
                  <a:moveTo>
                    <a:pt x="469720" y="185346"/>
                  </a:moveTo>
                  <a:cubicBezTo>
                    <a:pt x="469724" y="181030"/>
                    <a:pt x="466233" y="177530"/>
                    <a:pt x="461917" y="177526"/>
                  </a:cubicBezTo>
                  <a:cubicBezTo>
                    <a:pt x="461913" y="177526"/>
                    <a:pt x="461909" y="177526"/>
                    <a:pt x="461905" y="177526"/>
                  </a:cubicBezTo>
                  <a:lnTo>
                    <a:pt x="97629" y="177526"/>
                  </a:lnTo>
                  <a:cubicBezTo>
                    <a:pt x="93314" y="177522"/>
                    <a:pt x="89818" y="181018"/>
                    <a:pt x="89814" y="185333"/>
                  </a:cubicBezTo>
                  <a:cubicBezTo>
                    <a:pt x="89814" y="185337"/>
                    <a:pt x="89814" y="185342"/>
                    <a:pt x="89814" y="185346"/>
                  </a:cubicBezTo>
                  <a:cubicBezTo>
                    <a:pt x="89810" y="189661"/>
                    <a:pt x="93305" y="193157"/>
                    <a:pt x="97621" y="193161"/>
                  </a:cubicBezTo>
                  <a:cubicBezTo>
                    <a:pt x="97625" y="193161"/>
                    <a:pt x="97625" y="193161"/>
                    <a:pt x="97629" y="193161"/>
                  </a:cubicBezTo>
                  <a:lnTo>
                    <a:pt x="461905" y="193161"/>
                  </a:lnTo>
                  <a:cubicBezTo>
                    <a:pt x="466220" y="193165"/>
                    <a:pt x="469716" y="189669"/>
                    <a:pt x="469720" y="185354"/>
                  </a:cubicBezTo>
                  <a:cubicBezTo>
                    <a:pt x="469720" y="185346"/>
                    <a:pt x="469720" y="185337"/>
                    <a:pt x="469720" y="185329"/>
                  </a:cubicBezTo>
                  <a:close/>
                  <a:moveTo>
                    <a:pt x="469720" y="270705"/>
                  </a:moveTo>
                  <a:cubicBezTo>
                    <a:pt x="469724" y="266389"/>
                    <a:pt x="466229" y="262893"/>
                    <a:pt x="461913" y="262889"/>
                  </a:cubicBezTo>
                  <a:cubicBezTo>
                    <a:pt x="461909" y="262889"/>
                    <a:pt x="461909" y="262889"/>
                    <a:pt x="461905" y="262889"/>
                  </a:cubicBezTo>
                  <a:lnTo>
                    <a:pt x="97629" y="262889"/>
                  </a:lnTo>
                  <a:cubicBezTo>
                    <a:pt x="93314" y="262885"/>
                    <a:pt x="89818" y="266381"/>
                    <a:pt x="89814" y="270697"/>
                  </a:cubicBezTo>
                  <a:cubicBezTo>
                    <a:pt x="89814" y="270701"/>
                    <a:pt x="89814" y="270701"/>
                    <a:pt x="89814" y="270705"/>
                  </a:cubicBezTo>
                  <a:cubicBezTo>
                    <a:pt x="89810" y="275020"/>
                    <a:pt x="93305" y="278516"/>
                    <a:pt x="97621" y="278520"/>
                  </a:cubicBezTo>
                  <a:cubicBezTo>
                    <a:pt x="97625" y="278520"/>
                    <a:pt x="97625" y="278520"/>
                    <a:pt x="97629" y="278520"/>
                  </a:cubicBezTo>
                  <a:lnTo>
                    <a:pt x="461905" y="278520"/>
                  </a:lnTo>
                  <a:cubicBezTo>
                    <a:pt x="466220" y="278524"/>
                    <a:pt x="469716" y="275028"/>
                    <a:pt x="469720" y="270713"/>
                  </a:cubicBezTo>
                  <a:cubicBezTo>
                    <a:pt x="469720" y="270705"/>
                    <a:pt x="469720" y="270697"/>
                    <a:pt x="469720" y="270688"/>
                  </a:cubicBezTo>
                  <a:close/>
                  <a:moveTo>
                    <a:pt x="469720" y="355912"/>
                  </a:moveTo>
                  <a:cubicBezTo>
                    <a:pt x="469724" y="351597"/>
                    <a:pt x="466229" y="348101"/>
                    <a:pt x="461913" y="348097"/>
                  </a:cubicBezTo>
                  <a:cubicBezTo>
                    <a:pt x="461909" y="348097"/>
                    <a:pt x="461909" y="348097"/>
                    <a:pt x="461905" y="348097"/>
                  </a:cubicBezTo>
                  <a:lnTo>
                    <a:pt x="97629" y="348097"/>
                  </a:lnTo>
                  <a:cubicBezTo>
                    <a:pt x="93314" y="348092"/>
                    <a:pt x="89818" y="351588"/>
                    <a:pt x="89814" y="355904"/>
                  </a:cubicBezTo>
                  <a:cubicBezTo>
                    <a:pt x="89814" y="355908"/>
                    <a:pt x="89814" y="355908"/>
                    <a:pt x="89814" y="355912"/>
                  </a:cubicBezTo>
                  <a:cubicBezTo>
                    <a:pt x="89810" y="360228"/>
                    <a:pt x="93305" y="363723"/>
                    <a:pt x="97621" y="363727"/>
                  </a:cubicBezTo>
                  <a:cubicBezTo>
                    <a:pt x="97625" y="363727"/>
                    <a:pt x="97625" y="363727"/>
                    <a:pt x="97629" y="363727"/>
                  </a:cubicBezTo>
                  <a:lnTo>
                    <a:pt x="461905" y="363727"/>
                  </a:lnTo>
                  <a:cubicBezTo>
                    <a:pt x="466220" y="363731"/>
                    <a:pt x="469716" y="360236"/>
                    <a:pt x="469720" y="355920"/>
                  </a:cubicBezTo>
                  <a:cubicBezTo>
                    <a:pt x="469720" y="355912"/>
                    <a:pt x="469720" y="355904"/>
                    <a:pt x="469720" y="355896"/>
                  </a:cubicBezTo>
                  <a:close/>
                  <a:moveTo>
                    <a:pt x="469720" y="441271"/>
                  </a:moveTo>
                  <a:cubicBezTo>
                    <a:pt x="469724" y="436955"/>
                    <a:pt x="466229" y="433460"/>
                    <a:pt x="461913" y="433455"/>
                  </a:cubicBezTo>
                  <a:cubicBezTo>
                    <a:pt x="461909" y="433455"/>
                    <a:pt x="461909" y="433455"/>
                    <a:pt x="461905" y="433455"/>
                  </a:cubicBezTo>
                  <a:lnTo>
                    <a:pt x="97629" y="433455"/>
                  </a:lnTo>
                  <a:cubicBezTo>
                    <a:pt x="93314" y="433451"/>
                    <a:pt x="89818" y="436947"/>
                    <a:pt x="89814" y="441263"/>
                  </a:cubicBezTo>
                  <a:cubicBezTo>
                    <a:pt x="89814" y="441267"/>
                    <a:pt x="89814" y="441267"/>
                    <a:pt x="89814" y="441271"/>
                  </a:cubicBezTo>
                  <a:cubicBezTo>
                    <a:pt x="89810" y="445586"/>
                    <a:pt x="93301" y="449086"/>
                    <a:pt x="97617" y="449091"/>
                  </a:cubicBezTo>
                  <a:cubicBezTo>
                    <a:pt x="97621" y="449091"/>
                    <a:pt x="97625" y="449091"/>
                    <a:pt x="97629" y="449091"/>
                  </a:cubicBezTo>
                  <a:lnTo>
                    <a:pt x="461905" y="449091"/>
                  </a:lnTo>
                  <a:cubicBezTo>
                    <a:pt x="466220" y="449095"/>
                    <a:pt x="469716" y="445599"/>
                    <a:pt x="469720" y="441283"/>
                  </a:cubicBezTo>
                  <a:cubicBezTo>
                    <a:pt x="469720" y="441275"/>
                    <a:pt x="469720" y="441263"/>
                    <a:pt x="469720" y="441255"/>
                  </a:cubicBezTo>
                  <a:close/>
                  <a:moveTo>
                    <a:pt x="68240" y="14767"/>
                  </a:moveTo>
                  <a:cubicBezTo>
                    <a:pt x="68245" y="10451"/>
                    <a:pt x="64749" y="6956"/>
                    <a:pt x="60433" y="6952"/>
                  </a:cubicBezTo>
                  <a:cubicBezTo>
                    <a:pt x="60429" y="6952"/>
                    <a:pt x="60425" y="6952"/>
                    <a:pt x="60421" y="6952"/>
                  </a:cubicBezTo>
                  <a:lnTo>
                    <a:pt x="14770" y="6952"/>
                  </a:lnTo>
                  <a:cubicBezTo>
                    <a:pt x="10455" y="6948"/>
                    <a:pt x="6959" y="10443"/>
                    <a:pt x="6955" y="14759"/>
                  </a:cubicBezTo>
                  <a:cubicBezTo>
                    <a:pt x="6955" y="14763"/>
                    <a:pt x="6955" y="14763"/>
                    <a:pt x="6955" y="14767"/>
                  </a:cubicBezTo>
                  <a:cubicBezTo>
                    <a:pt x="6951" y="19082"/>
                    <a:pt x="10446" y="22578"/>
                    <a:pt x="14762" y="22582"/>
                  </a:cubicBezTo>
                  <a:cubicBezTo>
                    <a:pt x="14766" y="22582"/>
                    <a:pt x="14766" y="22582"/>
                    <a:pt x="14770" y="22582"/>
                  </a:cubicBezTo>
                  <a:lnTo>
                    <a:pt x="60421" y="22582"/>
                  </a:lnTo>
                  <a:cubicBezTo>
                    <a:pt x="64736" y="22586"/>
                    <a:pt x="68236" y="19095"/>
                    <a:pt x="68240" y="14779"/>
                  </a:cubicBezTo>
                  <a:cubicBezTo>
                    <a:pt x="68240" y="14775"/>
                    <a:pt x="68240" y="14771"/>
                    <a:pt x="68240" y="14767"/>
                  </a:cubicBezTo>
                  <a:close/>
                  <a:moveTo>
                    <a:pt x="68240" y="100126"/>
                  </a:moveTo>
                  <a:cubicBezTo>
                    <a:pt x="68245" y="95811"/>
                    <a:pt x="64749" y="92315"/>
                    <a:pt x="60433" y="92311"/>
                  </a:cubicBezTo>
                  <a:cubicBezTo>
                    <a:pt x="60429" y="92311"/>
                    <a:pt x="60425" y="92311"/>
                    <a:pt x="60421" y="92311"/>
                  </a:cubicBezTo>
                  <a:lnTo>
                    <a:pt x="14770" y="92311"/>
                  </a:lnTo>
                  <a:cubicBezTo>
                    <a:pt x="10455" y="92311"/>
                    <a:pt x="6959" y="95806"/>
                    <a:pt x="6959" y="100122"/>
                  </a:cubicBezTo>
                  <a:cubicBezTo>
                    <a:pt x="6959" y="100130"/>
                    <a:pt x="6959" y="100134"/>
                    <a:pt x="6959" y="100142"/>
                  </a:cubicBezTo>
                  <a:cubicBezTo>
                    <a:pt x="6955" y="104458"/>
                    <a:pt x="10446" y="107958"/>
                    <a:pt x="14762" y="107962"/>
                  </a:cubicBezTo>
                  <a:cubicBezTo>
                    <a:pt x="14766" y="107962"/>
                    <a:pt x="14770" y="107962"/>
                    <a:pt x="14774" y="107962"/>
                  </a:cubicBezTo>
                  <a:lnTo>
                    <a:pt x="60425" y="107962"/>
                  </a:lnTo>
                  <a:cubicBezTo>
                    <a:pt x="64740" y="107966"/>
                    <a:pt x="68236" y="104470"/>
                    <a:pt x="68240" y="100155"/>
                  </a:cubicBezTo>
                  <a:cubicBezTo>
                    <a:pt x="68240" y="100151"/>
                    <a:pt x="68240" y="100146"/>
                    <a:pt x="68240" y="100142"/>
                  </a:cubicBezTo>
                  <a:close/>
                  <a:moveTo>
                    <a:pt x="68240" y="185329"/>
                  </a:moveTo>
                  <a:cubicBezTo>
                    <a:pt x="68245" y="181014"/>
                    <a:pt x="64753" y="177514"/>
                    <a:pt x="60437" y="177510"/>
                  </a:cubicBezTo>
                  <a:cubicBezTo>
                    <a:pt x="60433" y="177510"/>
                    <a:pt x="60425" y="177510"/>
                    <a:pt x="60421" y="177510"/>
                  </a:cubicBezTo>
                  <a:lnTo>
                    <a:pt x="14770" y="177510"/>
                  </a:lnTo>
                  <a:cubicBezTo>
                    <a:pt x="10455" y="177506"/>
                    <a:pt x="6959" y="181001"/>
                    <a:pt x="6955" y="185317"/>
                  </a:cubicBezTo>
                  <a:cubicBezTo>
                    <a:pt x="6955" y="185321"/>
                    <a:pt x="6955" y="185325"/>
                    <a:pt x="6955" y="185329"/>
                  </a:cubicBezTo>
                  <a:cubicBezTo>
                    <a:pt x="6951" y="189645"/>
                    <a:pt x="10446" y="193141"/>
                    <a:pt x="14762" y="193145"/>
                  </a:cubicBezTo>
                  <a:cubicBezTo>
                    <a:pt x="14766" y="193145"/>
                    <a:pt x="14766" y="193145"/>
                    <a:pt x="14770" y="193145"/>
                  </a:cubicBezTo>
                  <a:lnTo>
                    <a:pt x="60421" y="193145"/>
                  </a:lnTo>
                  <a:cubicBezTo>
                    <a:pt x="64736" y="193149"/>
                    <a:pt x="68236" y="189657"/>
                    <a:pt x="68240" y="185342"/>
                  </a:cubicBezTo>
                  <a:cubicBezTo>
                    <a:pt x="68240" y="185337"/>
                    <a:pt x="68240" y="185333"/>
                    <a:pt x="68240" y="185329"/>
                  </a:cubicBezTo>
                  <a:close/>
                  <a:moveTo>
                    <a:pt x="68240" y="270688"/>
                  </a:moveTo>
                  <a:cubicBezTo>
                    <a:pt x="68245" y="266373"/>
                    <a:pt x="64749" y="262877"/>
                    <a:pt x="60433" y="262873"/>
                  </a:cubicBezTo>
                  <a:cubicBezTo>
                    <a:pt x="60429" y="262873"/>
                    <a:pt x="60425" y="262873"/>
                    <a:pt x="60421" y="262873"/>
                  </a:cubicBezTo>
                  <a:lnTo>
                    <a:pt x="14770" y="262873"/>
                  </a:lnTo>
                  <a:cubicBezTo>
                    <a:pt x="10455" y="262869"/>
                    <a:pt x="6959" y="266364"/>
                    <a:pt x="6955" y="270680"/>
                  </a:cubicBezTo>
                  <a:cubicBezTo>
                    <a:pt x="6955" y="270684"/>
                    <a:pt x="6955" y="270684"/>
                    <a:pt x="6955" y="270688"/>
                  </a:cubicBezTo>
                  <a:cubicBezTo>
                    <a:pt x="6951" y="275004"/>
                    <a:pt x="10446" y="278500"/>
                    <a:pt x="14762" y="278504"/>
                  </a:cubicBezTo>
                  <a:cubicBezTo>
                    <a:pt x="14766" y="278504"/>
                    <a:pt x="14766" y="278504"/>
                    <a:pt x="14770" y="278504"/>
                  </a:cubicBezTo>
                  <a:lnTo>
                    <a:pt x="60421" y="278504"/>
                  </a:lnTo>
                  <a:cubicBezTo>
                    <a:pt x="64736" y="278508"/>
                    <a:pt x="68236" y="275016"/>
                    <a:pt x="68240" y="270701"/>
                  </a:cubicBezTo>
                  <a:cubicBezTo>
                    <a:pt x="68240" y="270697"/>
                    <a:pt x="68240" y="270692"/>
                    <a:pt x="68240" y="270688"/>
                  </a:cubicBezTo>
                  <a:close/>
                  <a:moveTo>
                    <a:pt x="68240" y="355896"/>
                  </a:moveTo>
                  <a:cubicBezTo>
                    <a:pt x="68245" y="351580"/>
                    <a:pt x="64749" y="348084"/>
                    <a:pt x="60433" y="348080"/>
                  </a:cubicBezTo>
                  <a:cubicBezTo>
                    <a:pt x="60429" y="348080"/>
                    <a:pt x="60425" y="348080"/>
                    <a:pt x="60421" y="348080"/>
                  </a:cubicBezTo>
                  <a:lnTo>
                    <a:pt x="14770" y="348080"/>
                  </a:lnTo>
                  <a:cubicBezTo>
                    <a:pt x="10455" y="348076"/>
                    <a:pt x="6959" y="351572"/>
                    <a:pt x="6955" y="355887"/>
                  </a:cubicBezTo>
                  <a:cubicBezTo>
                    <a:pt x="6955" y="355892"/>
                    <a:pt x="6955" y="355892"/>
                    <a:pt x="6955" y="355896"/>
                  </a:cubicBezTo>
                  <a:cubicBezTo>
                    <a:pt x="6951" y="360211"/>
                    <a:pt x="10446" y="363707"/>
                    <a:pt x="14762" y="363711"/>
                  </a:cubicBezTo>
                  <a:cubicBezTo>
                    <a:pt x="14766" y="363711"/>
                    <a:pt x="14766" y="363711"/>
                    <a:pt x="14770" y="363711"/>
                  </a:cubicBezTo>
                  <a:lnTo>
                    <a:pt x="60421" y="363711"/>
                  </a:lnTo>
                  <a:cubicBezTo>
                    <a:pt x="64736" y="363715"/>
                    <a:pt x="68236" y="360223"/>
                    <a:pt x="68240" y="355908"/>
                  </a:cubicBezTo>
                  <a:cubicBezTo>
                    <a:pt x="68240" y="355904"/>
                    <a:pt x="68240" y="355900"/>
                    <a:pt x="68240" y="355896"/>
                  </a:cubicBezTo>
                  <a:close/>
                  <a:moveTo>
                    <a:pt x="68240" y="441255"/>
                  </a:moveTo>
                  <a:cubicBezTo>
                    <a:pt x="68245" y="436939"/>
                    <a:pt x="64749" y="433443"/>
                    <a:pt x="60433" y="433439"/>
                  </a:cubicBezTo>
                  <a:cubicBezTo>
                    <a:pt x="60429" y="433439"/>
                    <a:pt x="60425" y="433439"/>
                    <a:pt x="60421" y="433439"/>
                  </a:cubicBezTo>
                  <a:lnTo>
                    <a:pt x="14770" y="433439"/>
                  </a:lnTo>
                  <a:cubicBezTo>
                    <a:pt x="10455" y="433435"/>
                    <a:pt x="6959" y="436931"/>
                    <a:pt x="6955" y="441246"/>
                  </a:cubicBezTo>
                  <a:cubicBezTo>
                    <a:pt x="6955" y="441250"/>
                    <a:pt x="6955" y="441250"/>
                    <a:pt x="6955" y="441255"/>
                  </a:cubicBezTo>
                  <a:cubicBezTo>
                    <a:pt x="6951" y="445570"/>
                    <a:pt x="10442" y="449070"/>
                    <a:pt x="14758" y="449074"/>
                  </a:cubicBezTo>
                  <a:cubicBezTo>
                    <a:pt x="14762" y="449074"/>
                    <a:pt x="14766" y="449074"/>
                    <a:pt x="14770" y="449074"/>
                  </a:cubicBezTo>
                  <a:lnTo>
                    <a:pt x="60421" y="449074"/>
                  </a:lnTo>
                  <a:cubicBezTo>
                    <a:pt x="64736" y="449078"/>
                    <a:pt x="68236" y="445586"/>
                    <a:pt x="68240" y="441271"/>
                  </a:cubicBezTo>
                  <a:cubicBezTo>
                    <a:pt x="68240" y="441267"/>
                    <a:pt x="68240" y="441259"/>
                    <a:pt x="68240" y="4412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7393314" y="2086124"/>
              <a:ext cx="234853" cy="224386"/>
            </a:xfrm>
            <a:custGeom>
              <a:avLst/>
              <a:gdLst/>
              <a:ahLst/>
              <a:cxnLst/>
              <a:rect l="l" t="t" r="r" b="b"/>
              <a:pathLst>
                <a:path w="462765" h="442139" extrusionOk="0">
                  <a:moveTo>
                    <a:pt x="461905" y="22582"/>
                  </a:moveTo>
                  <a:lnTo>
                    <a:pt x="97629" y="22582"/>
                  </a:lnTo>
                  <a:cubicBezTo>
                    <a:pt x="93314" y="22586"/>
                    <a:pt x="89818" y="19091"/>
                    <a:pt x="89814" y="14775"/>
                  </a:cubicBezTo>
                  <a:cubicBezTo>
                    <a:pt x="89814" y="14771"/>
                    <a:pt x="89814" y="14771"/>
                    <a:pt x="89814" y="14767"/>
                  </a:cubicBezTo>
                  <a:cubicBezTo>
                    <a:pt x="89810" y="10451"/>
                    <a:pt x="93305" y="6956"/>
                    <a:pt x="97621" y="6952"/>
                  </a:cubicBezTo>
                  <a:cubicBezTo>
                    <a:pt x="97625" y="6952"/>
                    <a:pt x="97625" y="6952"/>
                    <a:pt x="97629" y="6952"/>
                  </a:cubicBezTo>
                  <a:lnTo>
                    <a:pt x="461905" y="6952"/>
                  </a:lnTo>
                  <a:cubicBezTo>
                    <a:pt x="466220" y="6948"/>
                    <a:pt x="469716" y="10443"/>
                    <a:pt x="469720" y="14759"/>
                  </a:cubicBezTo>
                  <a:cubicBezTo>
                    <a:pt x="469720" y="14763"/>
                    <a:pt x="469720" y="14763"/>
                    <a:pt x="469720" y="14767"/>
                  </a:cubicBezTo>
                  <a:cubicBezTo>
                    <a:pt x="469724" y="19082"/>
                    <a:pt x="466229" y="22578"/>
                    <a:pt x="461913" y="22582"/>
                  </a:cubicBezTo>
                  <a:cubicBezTo>
                    <a:pt x="461909" y="22582"/>
                    <a:pt x="461909" y="22582"/>
                    <a:pt x="461905" y="22582"/>
                  </a:cubicBezTo>
                  <a:close/>
                  <a:moveTo>
                    <a:pt x="469720" y="100142"/>
                  </a:moveTo>
                  <a:cubicBezTo>
                    <a:pt x="469724" y="95827"/>
                    <a:pt x="466229" y="92331"/>
                    <a:pt x="461913" y="92327"/>
                  </a:cubicBezTo>
                  <a:cubicBezTo>
                    <a:pt x="461909" y="92327"/>
                    <a:pt x="461909" y="92327"/>
                    <a:pt x="461905" y="92327"/>
                  </a:cubicBezTo>
                  <a:lnTo>
                    <a:pt x="97629" y="92327"/>
                  </a:lnTo>
                  <a:cubicBezTo>
                    <a:pt x="93314" y="92323"/>
                    <a:pt x="89818" y="95819"/>
                    <a:pt x="89814" y="100134"/>
                  </a:cubicBezTo>
                  <a:cubicBezTo>
                    <a:pt x="89814" y="100138"/>
                    <a:pt x="89814" y="100138"/>
                    <a:pt x="89814" y="100142"/>
                  </a:cubicBezTo>
                  <a:cubicBezTo>
                    <a:pt x="89810" y="104458"/>
                    <a:pt x="93301" y="107958"/>
                    <a:pt x="97617" y="107962"/>
                  </a:cubicBezTo>
                  <a:cubicBezTo>
                    <a:pt x="97621" y="107962"/>
                    <a:pt x="97625" y="107962"/>
                    <a:pt x="97629" y="107962"/>
                  </a:cubicBezTo>
                  <a:lnTo>
                    <a:pt x="461905" y="107962"/>
                  </a:lnTo>
                  <a:cubicBezTo>
                    <a:pt x="466220" y="107966"/>
                    <a:pt x="469716" y="104470"/>
                    <a:pt x="469720" y="100155"/>
                  </a:cubicBezTo>
                  <a:cubicBezTo>
                    <a:pt x="469720" y="100151"/>
                    <a:pt x="469720" y="100146"/>
                    <a:pt x="469720" y="100142"/>
                  </a:cubicBezTo>
                  <a:close/>
                  <a:moveTo>
                    <a:pt x="469720" y="185346"/>
                  </a:moveTo>
                  <a:cubicBezTo>
                    <a:pt x="469724" y="181030"/>
                    <a:pt x="466233" y="177530"/>
                    <a:pt x="461917" y="177526"/>
                  </a:cubicBezTo>
                  <a:cubicBezTo>
                    <a:pt x="461913" y="177526"/>
                    <a:pt x="461909" y="177526"/>
                    <a:pt x="461905" y="177526"/>
                  </a:cubicBezTo>
                  <a:lnTo>
                    <a:pt x="97629" y="177526"/>
                  </a:lnTo>
                  <a:cubicBezTo>
                    <a:pt x="93314" y="177522"/>
                    <a:pt x="89818" y="181018"/>
                    <a:pt x="89814" y="185333"/>
                  </a:cubicBezTo>
                  <a:cubicBezTo>
                    <a:pt x="89814" y="185337"/>
                    <a:pt x="89814" y="185342"/>
                    <a:pt x="89814" y="185346"/>
                  </a:cubicBezTo>
                  <a:cubicBezTo>
                    <a:pt x="89810" y="189661"/>
                    <a:pt x="93305" y="193157"/>
                    <a:pt x="97621" y="193161"/>
                  </a:cubicBezTo>
                  <a:cubicBezTo>
                    <a:pt x="97625" y="193161"/>
                    <a:pt x="97625" y="193161"/>
                    <a:pt x="97629" y="193161"/>
                  </a:cubicBezTo>
                  <a:lnTo>
                    <a:pt x="461905" y="193161"/>
                  </a:lnTo>
                  <a:cubicBezTo>
                    <a:pt x="466220" y="193165"/>
                    <a:pt x="469716" y="189669"/>
                    <a:pt x="469720" y="185354"/>
                  </a:cubicBezTo>
                  <a:cubicBezTo>
                    <a:pt x="469720" y="185346"/>
                    <a:pt x="469720" y="185337"/>
                    <a:pt x="469720" y="185329"/>
                  </a:cubicBezTo>
                  <a:close/>
                  <a:moveTo>
                    <a:pt x="469720" y="270705"/>
                  </a:moveTo>
                  <a:cubicBezTo>
                    <a:pt x="469724" y="266389"/>
                    <a:pt x="466229" y="262893"/>
                    <a:pt x="461913" y="262889"/>
                  </a:cubicBezTo>
                  <a:cubicBezTo>
                    <a:pt x="461909" y="262889"/>
                    <a:pt x="461909" y="262889"/>
                    <a:pt x="461905" y="262889"/>
                  </a:cubicBezTo>
                  <a:lnTo>
                    <a:pt x="97629" y="262889"/>
                  </a:lnTo>
                  <a:cubicBezTo>
                    <a:pt x="93314" y="262885"/>
                    <a:pt x="89818" y="266381"/>
                    <a:pt x="89814" y="270697"/>
                  </a:cubicBezTo>
                  <a:cubicBezTo>
                    <a:pt x="89814" y="270701"/>
                    <a:pt x="89814" y="270701"/>
                    <a:pt x="89814" y="270705"/>
                  </a:cubicBezTo>
                  <a:cubicBezTo>
                    <a:pt x="89810" y="275020"/>
                    <a:pt x="93305" y="278516"/>
                    <a:pt x="97621" y="278520"/>
                  </a:cubicBezTo>
                  <a:cubicBezTo>
                    <a:pt x="97625" y="278520"/>
                    <a:pt x="97625" y="278520"/>
                    <a:pt x="97629" y="278520"/>
                  </a:cubicBezTo>
                  <a:lnTo>
                    <a:pt x="461905" y="278520"/>
                  </a:lnTo>
                  <a:cubicBezTo>
                    <a:pt x="466220" y="278524"/>
                    <a:pt x="469716" y="275028"/>
                    <a:pt x="469720" y="270713"/>
                  </a:cubicBezTo>
                  <a:cubicBezTo>
                    <a:pt x="469720" y="270705"/>
                    <a:pt x="469720" y="270697"/>
                    <a:pt x="469720" y="270688"/>
                  </a:cubicBezTo>
                  <a:close/>
                  <a:moveTo>
                    <a:pt x="469720" y="355912"/>
                  </a:moveTo>
                  <a:cubicBezTo>
                    <a:pt x="469724" y="351597"/>
                    <a:pt x="466229" y="348101"/>
                    <a:pt x="461913" y="348097"/>
                  </a:cubicBezTo>
                  <a:cubicBezTo>
                    <a:pt x="461909" y="348097"/>
                    <a:pt x="461909" y="348097"/>
                    <a:pt x="461905" y="348097"/>
                  </a:cubicBezTo>
                  <a:lnTo>
                    <a:pt x="97629" y="348097"/>
                  </a:lnTo>
                  <a:cubicBezTo>
                    <a:pt x="93314" y="348092"/>
                    <a:pt x="89818" y="351588"/>
                    <a:pt x="89814" y="355904"/>
                  </a:cubicBezTo>
                  <a:cubicBezTo>
                    <a:pt x="89814" y="355908"/>
                    <a:pt x="89814" y="355908"/>
                    <a:pt x="89814" y="355912"/>
                  </a:cubicBezTo>
                  <a:cubicBezTo>
                    <a:pt x="89810" y="360228"/>
                    <a:pt x="93305" y="363723"/>
                    <a:pt x="97621" y="363727"/>
                  </a:cubicBezTo>
                  <a:cubicBezTo>
                    <a:pt x="97625" y="363727"/>
                    <a:pt x="97625" y="363727"/>
                    <a:pt x="97629" y="363727"/>
                  </a:cubicBezTo>
                  <a:lnTo>
                    <a:pt x="461905" y="363727"/>
                  </a:lnTo>
                  <a:cubicBezTo>
                    <a:pt x="466220" y="363731"/>
                    <a:pt x="469716" y="360236"/>
                    <a:pt x="469720" y="355920"/>
                  </a:cubicBezTo>
                  <a:cubicBezTo>
                    <a:pt x="469720" y="355912"/>
                    <a:pt x="469720" y="355904"/>
                    <a:pt x="469720" y="355896"/>
                  </a:cubicBezTo>
                  <a:close/>
                  <a:moveTo>
                    <a:pt x="469720" y="441271"/>
                  </a:moveTo>
                  <a:cubicBezTo>
                    <a:pt x="469724" y="436955"/>
                    <a:pt x="466229" y="433460"/>
                    <a:pt x="461913" y="433455"/>
                  </a:cubicBezTo>
                  <a:cubicBezTo>
                    <a:pt x="461909" y="433455"/>
                    <a:pt x="461909" y="433455"/>
                    <a:pt x="461905" y="433455"/>
                  </a:cubicBezTo>
                  <a:lnTo>
                    <a:pt x="97629" y="433455"/>
                  </a:lnTo>
                  <a:cubicBezTo>
                    <a:pt x="93314" y="433451"/>
                    <a:pt x="89818" y="436947"/>
                    <a:pt x="89814" y="441263"/>
                  </a:cubicBezTo>
                  <a:cubicBezTo>
                    <a:pt x="89814" y="441267"/>
                    <a:pt x="89814" y="441267"/>
                    <a:pt x="89814" y="441271"/>
                  </a:cubicBezTo>
                  <a:cubicBezTo>
                    <a:pt x="89810" y="445586"/>
                    <a:pt x="93301" y="449086"/>
                    <a:pt x="97617" y="449091"/>
                  </a:cubicBezTo>
                  <a:cubicBezTo>
                    <a:pt x="97621" y="449091"/>
                    <a:pt x="97625" y="449091"/>
                    <a:pt x="97629" y="449091"/>
                  </a:cubicBezTo>
                  <a:lnTo>
                    <a:pt x="461905" y="449091"/>
                  </a:lnTo>
                  <a:cubicBezTo>
                    <a:pt x="466220" y="449095"/>
                    <a:pt x="469716" y="445599"/>
                    <a:pt x="469720" y="441283"/>
                  </a:cubicBezTo>
                  <a:cubicBezTo>
                    <a:pt x="469720" y="441275"/>
                    <a:pt x="469720" y="441263"/>
                    <a:pt x="469720" y="441255"/>
                  </a:cubicBezTo>
                  <a:close/>
                  <a:moveTo>
                    <a:pt x="68240" y="14767"/>
                  </a:moveTo>
                  <a:cubicBezTo>
                    <a:pt x="68245" y="10451"/>
                    <a:pt x="64749" y="6956"/>
                    <a:pt x="60433" y="6952"/>
                  </a:cubicBezTo>
                  <a:cubicBezTo>
                    <a:pt x="60429" y="6952"/>
                    <a:pt x="60425" y="6952"/>
                    <a:pt x="60421" y="6952"/>
                  </a:cubicBezTo>
                  <a:lnTo>
                    <a:pt x="14770" y="6952"/>
                  </a:lnTo>
                  <a:cubicBezTo>
                    <a:pt x="10455" y="6948"/>
                    <a:pt x="6959" y="10443"/>
                    <a:pt x="6955" y="14759"/>
                  </a:cubicBezTo>
                  <a:cubicBezTo>
                    <a:pt x="6955" y="14763"/>
                    <a:pt x="6955" y="14763"/>
                    <a:pt x="6955" y="14767"/>
                  </a:cubicBezTo>
                  <a:cubicBezTo>
                    <a:pt x="6951" y="19082"/>
                    <a:pt x="10446" y="22578"/>
                    <a:pt x="14762" y="22582"/>
                  </a:cubicBezTo>
                  <a:cubicBezTo>
                    <a:pt x="14766" y="22582"/>
                    <a:pt x="14766" y="22582"/>
                    <a:pt x="14770" y="22582"/>
                  </a:cubicBezTo>
                  <a:lnTo>
                    <a:pt x="60421" y="22582"/>
                  </a:lnTo>
                  <a:cubicBezTo>
                    <a:pt x="64736" y="22586"/>
                    <a:pt x="68236" y="19095"/>
                    <a:pt x="68240" y="14779"/>
                  </a:cubicBezTo>
                  <a:cubicBezTo>
                    <a:pt x="68240" y="14775"/>
                    <a:pt x="68240" y="14771"/>
                    <a:pt x="68240" y="14767"/>
                  </a:cubicBezTo>
                  <a:close/>
                  <a:moveTo>
                    <a:pt x="68240" y="100126"/>
                  </a:moveTo>
                  <a:cubicBezTo>
                    <a:pt x="68245" y="95811"/>
                    <a:pt x="64749" y="92315"/>
                    <a:pt x="60433" y="92311"/>
                  </a:cubicBezTo>
                  <a:cubicBezTo>
                    <a:pt x="60429" y="92311"/>
                    <a:pt x="60425" y="92311"/>
                    <a:pt x="60421" y="92311"/>
                  </a:cubicBezTo>
                  <a:lnTo>
                    <a:pt x="14770" y="92311"/>
                  </a:lnTo>
                  <a:cubicBezTo>
                    <a:pt x="10455" y="92311"/>
                    <a:pt x="6959" y="95806"/>
                    <a:pt x="6959" y="100122"/>
                  </a:cubicBezTo>
                  <a:cubicBezTo>
                    <a:pt x="6959" y="100130"/>
                    <a:pt x="6959" y="100134"/>
                    <a:pt x="6959" y="100142"/>
                  </a:cubicBezTo>
                  <a:cubicBezTo>
                    <a:pt x="6955" y="104458"/>
                    <a:pt x="10446" y="107958"/>
                    <a:pt x="14762" y="107962"/>
                  </a:cubicBezTo>
                  <a:cubicBezTo>
                    <a:pt x="14766" y="107962"/>
                    <a:pt x="14770" y="107962"/>
                    <a:pt x="14774" y="107962"/>
                  </a:cubicBezTo>
                  <a:lnTo>
                    <a:pt x="60425" y="107962"/>
                  </a:lnTo>
                  <a:cubicBezTo>
                    <a:pt x="64740" y="107966"/>
                    <a:pt x="68236" y="104470"/>
                    <a:pt x="68240" y="100155"/>
                  </a:cubicBezTo>
                  <a:cubicBezTo>
                    <a:pt x="68240" y="100151"/>
                    <a:pt x="68240" y="100146"/>
                    <a:pt x="68240" y="100142"/>
                  </a:cubicBezTo>
                  <a:close/>
                  <a:moveTo>
                    <a:pt x="68240" y="185329"/>
                  </a:moveTo>
                  <a:cubicBezTo>
                    <a:pt x="68245" y="181014"/>
                    <a:pt x="64753" y="177514"/>
                    <a:pt x="60437" y="177510"/>
                  </a:cubicBezTo>
                  <a:cubicBezTo>
                    <a:pt x="60433" y="177510"/>
                    <a:pt x="60425" y="177510"/>
                    <a:pt x="60421" y="177510"/>
                  </a:cubicBezTo>
                  <a:lnTo>
                    <a:pt x="14770" y="177510"/>
                  </a:lnTo>
                  <a:cubicBezTo>
                    <a:pt x="10455" y="177506"/>
                    <a:pt x="6959" y="181001"/>
                    <a:pt x="6955" y="185317"/>
                  </a:cubicBezTo>
                  <a:cubicBezTo>
                    <a:pt x="6955" y="185321"/>
                    <a:pt x="6955" y="185325"/>
                    <a:pt x="6955" y="185329"/>
                  </a:cubicBezTo>
                  <a:cubicBezTo>
                    <a:pt x="6951" y="189645"/>
                    <a:pt x="10446" y="193141"/>
                    <a:pt x="14762" y="193145"/>
                  </a:cubicBezTo>
                  <a:cubicBezTo>
                    <a:pt x="14766" y="193145"/>
                    <a:pt x="14766" y="193145"/>
                    <a:pt x="14770" y="193145"/>
                  </a:cubicBezTo>
                  <a:lnTo>
                    <a:pt x="60421" y="193145"/>
                  </a:lnTo>
                  <a:cubicBezTo>
                    <a:pt x="64736" y="193149"/>
                    <a:pt x="68236" y="189657"/>
                    <a:pt x="68240" y="185342"/>
                  </a:cubicBezTo>
                  <a:cubicBezTo>
                    <a:pt x="68240" y="185337"/>
                    <a:pt x="68240" y="185333"/>
                    <a:pt x="68240" y="185329"/>
                  </a:cubicBezTo>
                  <a:close/>
                  <a:moveTo>
                    <a:pt x="68240" y="270688"/>
                  </a:moveTo>
                  <a:cubicBezTo>
                    <a:pt x="68245" y="266373"/>
                    <a:pt x="64749" y="262877"/>
                    <a:pt x="60433" y="262873"/>
                  </a:cubicBezTo>
                  <a:cubicBezTo>
                    <a:pt x="60429" y="262873"/>
                    <a:pt x="60425" y="262873"/>
                    <a:pt x="60421" y="262873"/>
                  </a:cubicBezTo>
                  <a:lnTo>
                    <a:pt x="14770" y="262873"/>
                  </a:lnTo>
                  <a:cubicBezTo>
                    <a:pt x="10455" y="262869"/>
                    <a:pt x="6959" y="266364"/>
                    <a:pt x="6955" y="270680"/>
                  </a:cubicBezTo>
                  <a:cubicBezTo>
                    <a:pt x="6955" y="270684"/>
                    <a:pt x="6955" y="270684"/>
                    <a:pt x="6955" y="270688"/>
                  </a:cubicBezTo>
                  <a:cubicBezTo>
                    <a:pt x="6951" y="275004"/>
                    <a:pt x="10446" y="278500"/>
                    <a:pt x="14762" y="278504"/>
                  </a:cubicBezTo>
                  <a:cubicBezTo>
                    <a:pt x="14766" y="278504"/>
                    <a:pt x="14766" y="278504"/>
                    <a:pt x="14770" y="278504"/>
                  </a:cubicBezTo>
                  <a:lnTo>
                    <a:pt x="60421" y="278504"/>
                  </a:lnTo>
                  <a:cubicBezTo>
                    <a:pt x="64736" y="278508"/>
                    <a:pt x="68236" y="275016"/>
                    <a:pt x="68240" y="270701"/>
                  </a:cubicBezTo>
                  <a:cubicBezTo>
                    <a:pt x="68240" y="270697"/>
                    <a:pt x="68240" y="270692"/>
                    <a:pt x="68240" y="270688"/>
                  </a:cubicBezTo>
                  <a:close/>
                  <a:moveTo>
                    <a:pt x="68240" y="355896"/>
                  </a:moveTo>
                  <a:cubicBezTo>
                    <a:pt x="68245" y="351580"/>
                    <a:pt x="64749" y="348084"/>
                    <a:pt x="60433" y="348080"/>
                  </a:cubicBezTo>
                  <a:cubicBezTo>
                    <a:pt x="60429" y="348080"/>
                    <a:pt x="60425" y="348080"/>
                    <a:pt x="60421" y="348080"/>
                  </a:cubicBezTo>
                  <a:lnTo>
                    <a:pt x="14770" y="348080"/>
                  </a:lnTo>
                  <a:cubicBezTo>
                    <a:pt x="10455" y="348076"/>
                    <a:pt x="6959" y="351572"/>
                    <a:pt x="6955" y="355887"/>
                  </a:cubicBezTo>
                  <a:cubicBezTo>
                    <a:pt x="6955" y="355892"/>
                    <a:pt x="6955" y="355892"/>
                    <a:pt x="6955" y="355896"/>
                  </a:cubicBezTo>
                  <a:cubicBezTo>
                    <a:pt x="6951" y="360211"/>
                    <a:pt x="10446" y="363707"/>
                    <a:pt x="14762" y="363711"/>
                  </a:cubicBezTo>
                  <a:cubicBezTo>
                    <a:pt x="14766" y="363711"/>
                    <a:pt x="14766" y="363711"/>
                    <a:pt x="14770" y="363711"/>
                  </a:cubicBezTo>
                  <a:lnTo>
                    <a:pt x="60421" y="363711"/>
                  </a:lnTo>
                  <a:cubicBezTo>
                    <a:pt x="64736" y="363715"/>
                    <a:pt x="68236" y="360223"/>
                    <a:pt x="68240" y="355908"/>
                  </a:cubicBezTo>
                  <a:cubicBezTo>
                    <a:pt x="68240" y="355904"/>
                    <a:pt x="68240" y="355900"/>
                    <a:pt x="68240" y="355896"/>
                  </a:cubicBezTo>
                  <a:close/>
                  <a:moveTo>
                    <a:pt x="68240" y="441255"/>
                  </a:moveTo>
                  <a:cubicBezTo>
                    <a:pt x="68245" y="436939"/>
                    <a:pt x="64749" y="433443"/>
                    <a:pt x="60433" y="433439"/>
                  </a:cubicBezTo>
                  <a:cubicBezTo>
                    <a:pt x="60429" y="433439"/>
                    <a:pt x="60425" y="433439"/>
                    <a:pt x="60421" y="433439"/>
                  </a:cubicBezTo>
                  <a:lnTo>
                    <a:pt x="14770" y="433439"/>
                  </a:lnTo>
                  <a:cubicBezTo>
                    <a:pt x="10455" y="433435"/>
                    <a:pt x="6959" y="436931"/>
                    <a:pt x="6955" y="441246"/>
                  </a:cubicBezTo>
                  <a:cubicBezTo>
                    <a:pt x="6955" y="441250"/>
                    <a:pt x="6955" y="441250"/>
                    <a:pt x="6955" y="441255"/>
                  </a:cubicBezTo>
                  <a:cubicBezTo>
                    <a:pt x="6951" y="445570"/>
                    <a:pt x="10442" y="449070"/>
                    <a:pt x="14758" y="449074"/>
                  </a:cubicBezTo>
                  <a:cubicBezTo>
                    <a:pt x="14762" y="449074"/>
                    <a:pt x="14766" y="449074"/>
                    <a:pt x="14770" y="449074"/>
                  </a:cubicBezTo>
                  <a:lnTo>
                    <a:pt x="60421" y="449074"/>
                  </a:lnTo>
                  <a:cubicBezTo>
                    <a:pt x="64736" y="449078"/>
                    <a:pt x="68236" y="445586"/>
                    <a:pt x="68240" y="441271"/>
                  </a:cubicBezTo>
                  <a:cubicBezTo>
                    <a:pt x="68240" y="441267"/>
                    <a:pt x="68240" y="441259"/>
                    <a:pt x="68240" y="4412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sigmoid function:</a:t>
            </a:r>
            <a:endParaRPr dirty="0"/>
          </a:p>
        </p:txBody>
      </p:sp>
      <p:sp>
        <p:nvSpPr>
          <p:cNvPr id="2" name="TextBox 1"/>
          <p:cNvSpPr txBox="1"/>
          <p:nvPr/>
        </p:nvSpPr>
        <p:spPr>
          <a:xfrm>
            <a:off x="885217" y="1231733"/>
            <a:ext cx="3754877" cy="2462213"/>
          </a:xfrm>
          <a:prstGeom prst="rect">
            <a:avLst/>
          </a:prstGeom>
          <a:noFill/>
        </p:spPr>
        <p:txBody>
          <a:bodyPr wrap="square" rtlCol="0">
            <a:spAutoFit/>
          </a:bodyPr>
          <a:lstStyle/>
          <a:p>
            <a:r>
              <a:rPr lang="en-US" dirty="0"/>
              <a:t>The sigmoid function in logistic regression acts like a gatekeeper, transforming the model's linear output into a probability between 0 and 1</a:t>
            </a:r>
            <a:r>
              <a:rPr lang="en-US" dirty="0" smtClean="0"/>
              <a:t>.</a:t>
            </a:r>
          </a:p>
          <a:p>
            <a:endParaRPr lang="en-US" dirty="0"/>
          </a:p>
          <a:p>
            <a:r>
              <a:rPr lang="en-US" dirty="0"/>
              <a:t>Values closer to 0 in the sigmoid function indicate a lower probability of belonging to class 1</a:t>
            </a:r>
            <a:r>
              <a:rPr lang="en-US" dirty="0" smtClean="0"/>
              <a:t>.</a:t>
            </a:r>
          </a:p>
          <a:p>
            <a:endParaRPr lang="en-US" dirty="0"/>
          </a:p>
          <a:p>
            <a:r>
              <a:rPr lang="en-US" dirty="0"/>
              <a:t>Values closer to 1 suggest a higher probability of belonging to class 1.</a:t>
            </a:r>
            <a:endParaRPr lang="en-IN" dirty="0"/>
          </a:p>
        </p:txBody>
      </p:sp>
      <p:pic>
        <p:nvPicPr>
          <p:cNvPr id="7" name="Picture 6"/>
          <p:cNvPicPr>
            <a:picLocks noChangeAspect="1"/>
          </p:cNvPicPr>
          <p:nvPr/>
        </p:nvPicPr>
        <p:blipFill>
          <a:blip r:embed="rId3"/>
          <a:stretch>
            <a:fillRect/>
          </a:stretch>
        </p:blipFill>
        <p:spPr>
          <a:xfrm>
            <a:off x="4419144" y="1017725"/>
            <a:ext cx="4724856" cy="34756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Implementation of logistic regression:</a:t>
            </a:r>
            <a:endParaRPr dirty="0"/>
          </a:p>
        </p:txBody>
      </p:sp>
      <p:sp>
        <p:nvSpPr>
          <p:cNvPr id="2" name="TextBox 1"/>
          <p:cNvSpPr txBox="1"/>
          <p:nvPr/>
        </p:nvSpPr>
        <p:spPr>
          <a:xfrm>
            <a:off x="797668" y="1017725"/>
            <a:ext cx="7811311" cy="523220"/>
          </a:xfrm>
          <a:prstGeom prst="rect">
            <a:avLst/>
          </a:prstGeom>
          <a:noFill/>
        </p:spPr>
        <p:txBody>
          <a:bodyPr wrap="square" rtlCol="0">
            <a:spAutoFit/>
          </a:bodyPr>
          <a:lstStyle/>
          <a:p>
            <a:r>
              <a:rPr lang="en-US" dirty="0" smtClean="0"/>
              <a:t>Example: The </a:t>
            </a:r>
            <a:r>
              <a:rPr lang="en-US" dirty="0"/>
              <a:t>classification goal is to predict whether or not the patients in the dataset have </a:t>
            </a:r>
            <a:r>
              <a:rPr lang="en-US" b="1" dirty="0"/>
              <a:t>diabetes</a:t>
            </a:r>
            <a:r>
              <a:rPr lang="en-US" dirty="0"/>
              <a:t> or </a:t>
            </a:r>
            <a:r>
              <a:rPr lang="en-US" b="1" dirty="0"/>
              <a:t>not</a:t>
            </a:r>
            <a:r>
              <a:rPr lang="en-US" dirty="0" smtClean="0"/>
              <a:t>. Lets first load the data and install dependencies.</a:t>
            </a:r>
            <a:endParaRPr lang="en-IN" dirty="0"/>
          </a:p>
        </p:txBody>
      </p:sp>
      <p:pic>
        <p:nvPicPr>
          <p:cNvPr id="3" name="Picture 2"/>
          <p:cNvPicPr>
            <a:picLocks noChangeAspect="1"/>
          </p:cNvPicPr>
          <p:nvPr/>
        </p:nvPicPr>
        <p:blipFill>
          <a:blip r:embed="rId3"/>
          <a:stretch>
            <a:fillRect/>
          </a:stretch>
        </p:blipFill>
        <p:spPr>
          <a:xfrm>
            <a:off x="1269055" y="1679896"/>
            <a:ext cx="6347703" cy="28298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2" name="TextBox 1"/>
          <p:cNvSpPr txBox="1"/>
          <p:nvPr/>
        </p:nvSpPr>
        <p:spPr>
          <a:xfrm>
            <a:off x="865762" y="395155"/>
            <a:ext cx="7811311" cy="523220"/>
          </a:xfrm>
          <a:prstGeom prst="rect">
            <a:avLst/>
          </a:prstGeom>
          <a:noFill/>
        </p:spPr>
        <p:txBody>
          <a:bodyPr wrap="square" rtlCol="0">
            <a:spAutoFit/>
          </a:bodyPr>
          <a:lstStyle/>
          <a:p>
            <a:r>
              <a:rPr lang="en-US" dirty="0"/>
              <a:t>I used </a:t>
            </a:r>
            <a:r>
              <a:rPr lang="en-US" b="1" i="1" dirty="0" err="1"/>
              <a:t>Data.head</a:t>
            </a:r>
            <a:r>
              <a:rPr lang="en-US" b="1" i="1" dirty="0"/>
              <a:t>().transpose()</a:t>
            </a:r>
            <a:r>
              <a:rPr lang="en-US" dirty="0"/>
              <a:t> function to look at the top 5 rows of a data frame. This function is useful for quickly checking if the datasets have right type of data in it.</a:t>
            </a:r>
            <a:endParaRPr lang="en-IN" dirty="0"/>
          </a:p>
        </p:txBody>
      </p:sp>
      <p:pic>
        <p:nvPicPr>
          <p:cNvPr id="5" name="Picture 4"/>
          <p:cNvPicPr>
            <a:picLocks noChangeAspect="1"/>
          </p:cNvPicPr>
          <p:nvPr/>
        </p:nvPicPr>
        <p:blipFill>
          <a:blip r:embed="rId3"/>
          <a:stretch>
            <a:fillRect/>
          </a:stretch>
        </p:blipFill>
        <p:spPr>
          <a:xfrm>
            <a:off x="1681365" y="918375"/>
            <a:ext cx="5800725" cy="3390900"/>
          </a:xfrm>
          <a:prstGeom prst="rect">
            <a:avLst/>
          </a:prstGeom>
        </p:spPr>
      </p:pic>
    </p:spTree>
    <p:extLst>
      <p:ext uri="{BB962C8B-B14F-4D97-AF65-F5344CB8AC3E}">
        <p14:creationId xmlns:p14="http://schemas.microsoft.com/office/powerpoint/2010/main" val="284921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2" name="TextBox 1"/>
          <p:cNvSpPr txBox="1"/>
          <p:nvPr/>
        </p:nvSpPr>
        <p:spPr>
          <a:xfrm>
            <a:off x="865762" y="395155"/>
            <a:ext cx="7811311" cy="523220"/>
          </a:xfrm>
          <a:prstGeom prst="rect">
            <a:avLst/>
          </a:prstGeom>
          <a:noFill/>
        </p:spPr>
        <p:txBody>
          <a:bodyPr wrap="square" rtlCol="0">
            <a:spAutoFit/>
          </a:bodyPr>
          <a:lstStyle/>
          <a:p>
            <a:r>
              <a:rPr lang="en-US"/>
              <a:t>To understand the distribution of the data I will use describe function from pandas.</a:t>
            </a:r>
            <a:r>
              <a:rPr lang="en-US" b="1" i="1"/>
              <a:t> Data.describe () </a:t>
            </a:r>
            <a:r>
              <a:rPr lang="en-US"/>
              <a:t>function will allow to analyse the distribution of the features.</a:t>
            </a:r>
            <a:endParaRPr lang="en-IN" dirty="0"/>
          </a:p>
        </p:txBody>
      </p:sp>
      <p:pic>
        <p:nvPicPr>
          <p:cNvPr id="3" name="Picture 2"/>
          <p:cNvPicPr>
            <a:picLocks noChangeAspect="1"/>
          </p:cNvPicPr>
          <p:nvPr/>
        </p:nvPicPr>
        <p:blipFill>
          <a:blip r:embed="rId3"/>
          <a:stretch>
            <a:fillRect/>
          </a:stretch>
        </p:blipFill>
        <p:spPr>
          <a:xfrm>
            <a:off x="523673" y="1075007"/>
            <a:ext cx="8153400" cy="3324225"/>
          </a:xfrm>
          <a:prstGeom prst="rect">
            <a:avLst/>
          </a:prstGeom>
        </p:spPr>
      </p:pic>
    </p:spTree>
    <p:extLst>
      <p:ext uri="{BB962C8B-B14F-4D97-AF65-F5344CB8AC3E}">
        <p14:creationId xmlns:p14="http://schemas.microsoft.com/office/powerpoint/2010/main" val="420758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2" name="TextBox 1"/>
          <p:cNvSpPr txBox="1"/>
          <p:nvPr/>
        </p:nvSpPr>
        <p:spPr>
          <a:xfrm>
            <a:off x="865762" y="395155"/>
            <a:ext cx="7811311" cy="523220"/>
          </a:xfrm>
          <a:prstGeom prst="rect">
            <a:avLst/>
          </a:prstGeom>
          <a:noFill/>
        </p:spPr>
        <p:txBody>
          <a:bodyPr wrap="square" rtlCol="0">
            <a:spAutoFit/>
          </a:bodyPr>
          <a:lstStyle/>
          <a:p>
            <a:r>
              <a:rPr lang="en-US" dirty="0"/>
              <a:t>We have split the dataset in a 70–30 ratio. We will use the training data frames to build our Logistic Regression model and test to compare its performance.</a:t>
            </a:r>
            <a:endParaRPr lang="en-IN" dirty="0"/>
          </a:p>
        </p:txBody>
      </p:sp>
      <p:pic>
        <p:nvPicPr>
          <p:cNvPr id="3" name="Picture 2"/>
          <p:cNvPicPr>
            <a:picLocks noChangeAspect="1"/>
          </p:cNvPicPr>
          <p:nvPr/>
        </p:nvPicPr>
        <p:blipFill>
          <a:blip r:embed="rId3"/>
          <a:stretch>
            <a:fillRect/>
          </a:stretch>
        </p:blipFill>
        <p:spPr>
          <a:xfrm>
            <a:off x="616875" y="1396721"/>
            <a:ext cx="7806486" cy="1267086"/>
          </a:xfrm>
          <a:prstGeom prst="rect">
            <a:avLst/>
          </a:prstGeom>
        </p:spPr>
      </p:pic>
      <p:sp>
        <p:nvSpPr>
          <p:cNvPr id="4" name="TextBox 3"/>
          <p:cNvSpPr txBox="1"/>
          <p:nvPr/>
        </p:nvSpPr>
        <p:spPr>
          <a:xfrm>
            <a:off x="729574" y="3142153"/>
            <a:ext cx="7693787" cy="954107"/>
          </a:xfrm>
          <a:prstGeom prst="rect">
            <a:avLst/>
          </a:prstGeom>
          <a:noFill/>
        </p:spPr>
        <p:txBody>
          <a:bodyPr wrap="square" rtlCol="0">
            <a:spAutoFit/>
          </a:bodyPr>
          <a:lstStyle/>
          <a:p>
            <a:r>
              <a:rPr lang="en-US"/>
              <a:t>To apply Logistic Regression model to classify we will call the model using </a:t>
            </a:r>
            <a:r>
              <a:rPr lang="en-US" dirty="0" err="1"/>
              <a:t>LogisticRegression</a:t>
            </a:r>
            <a:r>
              <a:rPr lang="en-US" dirty="0"/>
              <a:t> () function. First, we will train our dataset in Logistic Regression model on (</a:t>
            </a:r>
            <a:r>
              <a:rPr lang="en-US" dirty="0" err="1"/>
              <a:t>X_train</a:t>
            </a:r>
            <a:r>
              <a:rPr lang="en-US" dirty="0"/>
              <a:t>, </a:t>
            </a:r>
            <a:r>
              <a:rPr lang="en-US" dirty="0" err="1"/>
              <a:t>y_train</a:t>
            </a:r>
            <a:r>
              <a:rPr lang="en-US" dirty="0"/>
              <a:t>) and we will use (</a:t>
            </a:r>
            <a:r>
              <a:rPr lang="en-US" dirty="0" err="1"/>
              <a:t>X_test</a:t>
            </a:r>
            <a:r>
              <a:rPr lang="en-US" dirty="0"/>
              <a:t>, </a:t>
            </a:r>
            <a:r>
              <a:rPr lang="en-US" dirty="0" err="1"/>
              <a:t>y_test</a:t>
            </a:r>
            <a:r>
              <a:rPr lang="en-US" dirty="0"/>
              <a:t>) to evaluate the model generated. We will build the Logistic Regression model and predict for </a:t>
            </a:r>
            <a:r>
              <a:rPr lang="en-US" dirty="0" err="1"/>
              <a:t>X_test</a:t>
            </a:r>
            <a:r>
              <a:rPr lang="en-US" dirty="0"/>
              <a:t> and compare prediction to the </a:t>
            </a:r>
            <a:r>
              <a:rPr lang="en-US" dirty="0" err="1"/>
              <a:t>y_test</a:t>
            </a:r>
            <a:r>
              <a:rPr lang="en-US" dirty="0"/>
              <a:t>.</a:t>
            </a:r>
            <a:endParaRPr lang="en-IN" dirty="0"/>
          </a:p>
        </p:txBody>
      </p:sp>
    </p:spTree>
    <p:extLst>
      <p:ext uri="{BB962C8B-B14F-4D97-AF65-F5344CB8AC3E}">
        <p14:creationId xmlns:p14="http://schemas.microsoft.com/office/powerpoint/2010/main" val="3431745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28105" y="451626"/>
            <a:ext cx="6667500" cy="1419225"/>
          </a:xfrm>
          <a:prstGeom prst="rect">
            <a:avLst/>
          </a:prstGeom>
        </p:spPr>
      </p:pic>
      <p:pic>
        <p:nvPicPr>
          <p:cNvPr id="4" name="Picture 3"/>
          <p:cNvPicPr>
            <a:picLocks noChangeAspect="1"/>
          </p:cNvPicPr>
          <p:nvPr/>
        </p:nvPicPr>
        <p:blipFill>
          <a:blip r:embed="rId4"/>
          <a:stretch>
            <a:fillRect/>
          </a:stretch>
        </p:blipFill>
        <p:spPr>
          <a:xfrm>
            <a:off x="1128105" y="1870851"/>
            <a:ext cx="6667500" cy="1400175"/>
          </a:xfrm>
          <a:prstGeom prst="rect">
            <a:avLst/>
          </a:prstGeom>
        </p:spPr>
      </p:pic>
      <p:sp>
        <p:nvSpPr>
          <p:cNvPr id="6" name="TextBox 5"/>
          <p:cNvSpPr txBox="1"/>
          <p:nvPr/>
        </p:nvSpPr>
        <p:spPr>
          <a:xfrm>
            <a:off x="1128105" y="3416941"/>
            <a:ext cx="6745018" cy="1169551"/>
          </a:xfrm>
          <a:prstGeom prst="rect">
            <a:avLst/>
          </a:prstGeom>
          <a:noFill/>
        </p:spPr>
        <p:txBody>
          <a:bodyPr wrap="square" rtlCol="0">
            <a:spAutoFit/>
          </a:bodyPr>
          <a:lstStyle/>
          <a:p>
            <a:r>
              <a:rPr lang="en-US" dirty="0"/>
              <a:t>We get a 76% precise classifier using Logistic Regression. To understand our evaluation in more depth we used confusion matrix metric. Confusion matrix helps us to understand the two types of error. Type I, also known as false positive and type II, also known as a false negative. Depending on the different domain these types are useful during the data analysis process.</a:t>
            </a:r>
            <a:endParaRPr lang="en-IN" dirty="0"/>
          </a:p>
        </p:txBody>
      </p:sp>
    </p:spTree>
    <p:extLst>
      <p:ext uri="{BB962C8B-B14F-4D97-AF65-F5344CB8AC3E}">
        <p14:creationId xmlns:p14="http://schemas.microsoft.com/office/powerpoint/2010/main" val="2131946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44"/>
          <p:cNvSpPr txBox="1">
            <a:spLocks noGrp="1"/>
          </p:cNvSpPr>
          <p:nvPr>
            <p:ph type="title"/>
          </p:nvPr>
        </p:nvSpPr>
        <p:spPr>
          <a:xfrm>
            <a:off x="699397" y="1968718"/>
            <a:ext cx="3190800" cy="86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1207" name="Google Shape;1207;p44"/>
          <p:cNvGrpSpPr/>
          <p:nvPr/>
        </p:nvGrpSpPr>
        <p:grpSpPr>
          <a:xfrm>
            <a:off x="4546486" y="754384"/>
            <a:ext cx="3694113" cy="3634873"/>
            <a:chOff x="4546486" y="754384"/>
            <a:chExt cx="3694113" cy="3634873"/>
          </a:xfrm>
        </p:grpSpPr>
        <p:sp>
          <p:nvSpPr>
            <p:cNvPr id="1208" name="Google Shape;1208;p44"/>
            <p:cNvSpPr/>
            <p:nvPr/>
          </p:nvSpPr>
          <p:spPr>
            <a:xfrm>
              <a:off x="4967719" y="4216555"/>
              <a:ext cx="2851057" cy="172701"/>
            </a:xfrm>
            <a:custGeom>
              <a:avLst/>
              <a:gdLst/>
              <a:ahLst/>
              <a:cxnLst/>
              <a:rect l="l" t="t" r="r" b="b"/>
              <a:pathLst>
                <a:path w="4617096" h="279678" extrusionOk="0">
                  <a:moveTo>
                    <a:pt x="4617097" y="139839"/>
                  </a:moveTo>
                  <a:cubicBezTo>
                    <a:pt x="4617097" y="217070"/>
                    <a:pt x="3583524" y="279678"/>
                    <a:pt x="2308549" y="279678"/>
                  </a:cubicBezTo>
                  <a:cubicBezTo>
                    <a:pt x="1033573" y="279678"/>
                    <a:pt x="0" y="217070"/>
                    <a:pt x="0" y="139839"/>
                  </a:cubicBezTo>
                  <a:cubicBezTo>
                    <a:pt x="0" y="62608"/>
                    <a:pt x="1033573" y="0"/>
                    <a:pt x="2308549" y="0"/>
                  </a:cubicBezTo>
                  <a:cubicBezTo>
                    <a:pt x="3583524" y="0"/>
                    <a:pt x="4617097" y="62608"/>
                    <a:pt x="4617097" y="1398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44"/>
            <p:cNvSpPr/>
            <p:nvPr/>
          </p:nvSpPr>
          <p:spPr>
            <a:xfrm>
              <a:off x="6199364" y="4125830"/>
              <a:ext cx="183146" cy="149264"/>
            </a:xfrm>
            <a:custGeom>
              <a:avLst/>
              <a:gdLst/>
              <a:ahLst/>
              <a:cxnLst/>
              <a:rect l="l" t="t" r="r" b="b"/>
              <a:pathLst>
                <a:path w="296593" h="241723" extrusionOk="0">
                  <a:moveTo>
                    <a:pt x="146460" y="31064"/>
                  </a:moveTo>
                  <a:cubicBezTo>
                    <a:pt x="126667" y="77656"/>
                    <a:pt x="95326" y="118429"/>
                    <a:pt x="55398" y="149545"/>
                  </a:cubicBezTo>
                  <a:cubicBezTo>
                    <a:pt x="36796" y="163403"/>
                    <a:pt x="21718" y="181450"/>
                    <a:pt x="11385" y="202217"/>
                  </a:cubicBezTo>
                  <a:cubicBezTo>
                    <a:pt x="4211" y="218996"/>
                    <a:pt x="11997" y="238415"/>
                    <a:pt x="28776" y="245589"/>
                  </a:cubicBezTo>
                  <a:cubicBezTo>
                    <a:pt x="28776" y="245593"/>
                    <a:pt x="28780" y="245593"/>
                    <a:pt x="28780" y="245593"/>
                  </a:cubicBezTo>
                  <a:cubicBezTo>
                    <a:pt x="32997" y="247396"/>
                    <a:pt x="37540" y="248301"/>
                    <a:pt x="42123" y="248253"/>
                  </a:cubicBezTo>
                  <a:lnTo>
                    <a:pt x="267826" y="248253"/>
                  </a:lnTo>
                  <a:cubicBezTo>
                    <a:pt x="281576" y="248321"/>
                    <a:pt x="293929" y="239875"/>
                    <a:pt x="298854" y="227039"/>
                  </a:cubicBezTo>
                  <a:cubicBezTo>
                    <a:pt x="305924" y="207556"/>
                    <a:pt x="310684" y="173354"/>
                    <a:pt x="293800" y="119527"/>
                  </a:cubicBezTo>
                  <a:lnTo>
                    <a:pt x="271721"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44"/>
            <p:cNvSpPr/>
            <p:nvPr/>
          </p:nvSpPr>
          <p:spPr>
            <a:xfrm>
              <a:off x="6196019" y="4122474"/>
              <a:ext cx="189834" cy="155961"/>
            </a:xfrm>
            <a:custGeom>
              <a:avLst/>
              <a:gdLst/>
              <a:ahLst/>
              <a:cxnLst/>
              <a:rect l="l" t="t" r="r" b="b"/>
              <a:pathLst>
                <a:path w="307423" h="252569" extrusionOk="0">
                  <a:moveTo>
                    <a:pt x="47067" y="259100"/>
                  </a:moveTo>
                  <a:cubicBezTo>
                    <a:pt x="41916" y="259105"/>
                    <a:pt x="36818" y="258054"/>
                    <a:pt x="32086" y="256014"/>
                  </a:cubicBezTo>
                  <a:cubicBezTo>
                    <a:pt x="22695" y="252027"/>
                    <a:pt x="15283" y="244454"/>
                    <a:pt x="11508" y="234974"/>
                  </a:cubicBezTo>
                  <a:cubicBezTo>
                    <a:pt x="7674" y="225510"/>
                    <a:pt x="7794" y="214907"/>
                    <a:pt x="11834" y="205532"/>
                  </a:cubicBezTo>
                  <a:cubicBezTo>
                    <a:pt x="22586" y="183904"/>
                    <a:pt x="38263" y="165104"/>
                    <a:pt x="57609" y="150643"/>
                  </a:cubicBezTo>
                  <a:cubicBezTo>
                    <a:pt x="96745" y="120078"/>
                    <a:pt x="127470" y="80077"/>
                    <a:pt x="146913" y="34387"/>
                  </a:cubicBezTo>
                  <a:cubicBezTo>
                    <a:pt x="147614" y="32737"/>
                    <a:pt x="149090" y="31538"/>
                    <a:pt x="150849" y="31188"/>
                  </a:cubicBezTo>
                  <a:lnTo>
                    <a:pt x="276106" y="6643"/>
                  </a:lnTo>
                  <a:cubicBezTo>
                    <a:pt x="277510" y="6349"/>
                    <a:pt x="278975" y="6639"/>
                    <a:pt x="280162" y="7448"/>
                  </a:cubicBezTo>
                  <a:cubicBezTo>
                    <a:pt x="281353" y="8249"/>
                    <a:pt x="282182" y="9492"/>
                    <a:pt x="282459" y="10900"/>
                  </a:cubicBezTo>
                  <a:lnTo>
                    <a:pt x="304542" y="123897"/>
                  </a:lnTo>
                  <a:cubicBezTo>
                    <a:pt x="321736" y="178620"/>
                    <a:pt x="316666" y="214191"/>
                    <a:pt x="309370" y="234302"/>
                  </a:cubicBezTo>
                  <a:cubicBezTo>
                    <a:pt x="303649" y="249182"/>
                    <a:pt x="289376" y="259020"/>
                    <a:pt x="273434" y="259076"/>
                  </a:cubicBezTo>
                  <a:lnTo>
                    <a:pt x="47075" y="259076"/>
                  </a:lnTo>
                  <a:close/>
                  <a:moveTo>
                    <a:pt x="155738" y="41268"/>
                  </a:moveTo>
                  <a:cubicBezTo>
                    <a:pt x="135494" y="87598"/>
                    <a:pt x="104024" y="128150"/>
                    <a:pt x="64164" y="159254"/>
                  </a:cubicBezTo>
                  <a:cubicBezTo>
                    <a:pt x="46222" y="172641"/>
                    <a:pt x="31668" y="190044"/>
                    <a:pt x="21660" y="210070"/>
                  </a:cubicBezTo>
                  <a:cubicBezTo>
                    <a:pt x="15798" y="223796"/>
                    <a:pt x="22324" y="240076"/>
                    <a:pt x="36347" y="246063"/>
                  </a:cubicBezTo>
                  <a:cubicBezTo>
                    <a:pt x="39884" y="247572"/>
                    <a:pt x="43534" y="248075"/>
                    <a:pt x="47481" y="248276"/>
                  </a:cubicBezTo>
                  <a:lnTo>
                    <a:pt x="273402" y="248276"/>
                  </a:lnTo>
                  <a:cubicBezTo>
                    <a:pt x="284837" y="248248"/>
                    <a:pt x="295090" y="241211"/>
                    <a:pt x="299222" y="230548"/>
                  </a:cubicBezTo>
                  <a:cubicBezTo>
                    <a:pt x="305930" y="212086"/>
                    <a:pt x="310489" y="178995"/>
                    <a:pt x="294076" y="126585"/>
                  </a:cubicBezTo>
                  <a:lnTo>
                    <a:pt x="272883" y="183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44"/>
            <p:cNvSpPr/>
            <p:nvPr/>
          </p:nvSpPr>
          <p:spPr>
            <a:xfrm>
              <a:off x="6196048" y="4166931"/>
              <a:ext cx="189807" cy="111562"/>
            </a:xfrm>
            <a:custGeom>
              <a:avLst/>
              <a:gdLst/>
              <a:ahLst/>
              <a:cxnLst/>
              <a:rect l="l" t="t" r="r" b="b"/>
              <a:pathLst>
                <a:path w="307379" h="180668" extrusionOk="0">
                  <a:moveTo>
                    <a:pt x="304498" y="51879"/>
                  </a:moveTo>
                  <a:lnTo>
                    <a:pt x="297424" y="15665"/>
                  </a:lnTo>
                  <a:cubicBezTo>
                    <a:pt x="297010" y="13549"/>
                    <a:pt x="295372" y="11879"/>
                    <a:pt x="293264" y="11424"/>
                  </a:cubicBezTo>
                  <a:cubicBezTo>
                    <a:pt x="291155" y="10953"/>
                    <a:pt x="288970" y="11794"/>
                    <a:pt x="287715" y="13553"/>
                  </a:cubicBezTo>
                  <a:lnTo>
                    <a:pt x="276525" y="29125"/>
                  </a:lnTo>
                  <a:cubicBezTo>
                    <a:pt x="267801" y="20808"/>
                    <a:pt x="246535" y="6531"/>
                    <a:pt x="203368" y="6531"/>
                  </a:cubicBezTo>
                  <a:cubicBezTo>
                    <a:pt x="159593" y="6531"/>
                    <a:pt x="134891" y="21105"/>
                    <a:pt x="124614" y="29097"/>
                  </a:cubicBezTo>
                  <a:lnTo>
                    <a:pt x="121443" y="22896"/>
                  </a:lnTo>
                  <a:cubicBezTo>
                    <a:pt x="120586" y="21234"/>
                    <a:pt x="118940" y="20128"/>
                    <a:pt x="117077" y="19963"/>
                  </a:cubicBezTo>
                  <a:cubicBezTo>
                    <a:pt x="115222" y="19846"/>
                    <a:pt x="113428" y="20655"/>
                    <a:pt x="112285" y="22119"/>
                  </a:cubicBezTo>
                  <a:cubicBezTo>
                    <a:pt x="96512" y="43236"/>
                    <a:pt x="78127" y="62261"/>
                    <a:pt x="57561" y="78746"/>
                  </a:cubicBezTo>
                  <a:cubicBezTo>
                    <a:pt x="38227" y="93204"/>
                    <a:pt x="22554" y="111999"/>
                    <a:pt x="11807" y="133619"/>
                  </a:cubicBezTo>
                  <a:cubicBezTo>
                    <a:pt x="3486" y="153151"/>
                    <a:pt x="12543" y="175736"/>
                    <a:pt x="32058" y="184102"/>
                  </a:cubicBezTo>
                  <a:cubicBezTo>
                    <a:pt x="36827" y="186146"/>
                    <a:pt x="41961" y="187200"/>
                    <a:pt x="47152" y="187200"/>
                  </a:cubicBezTo>
                  <a:lnTo>
                    <a:pt x="273330" y="187200"/>
                  </a:lnTo>
                  <a:cubicBezTo>
                    <a:pt x="289312" y="187156"/>
                    <a:pt x="303613" y="177273"/>
                    <a:pt x="309311" y="162341"/>
                  </a:cubicBezTo>
                  <a:cubicBezTo>
                    <a:pt x="309319" y="162317"/>
                    <a:pt x="309327" y="162293"/>
                    <a:pt x="309339" y="162272"/>
                  </a:cubicBezTo>
                  <a:cubicBezTo>
                    <a:pt x="316618" y="142162"/>
                    <a:pt x="321692" y="106603"/>
                    <a:pt x="304498" y="5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44"/>
            <p:cNvSpPr/>
            <p:nvPr/>
          </p:nvSpPr>
          <p:spPr>
            <a:xfrm>
              <a:off x="6199341" y="4252624"/>
              <a:ext cx="181677" cy="22367"/>
            </a:xfrm>
            <a:custGeom>
              <a:avLst/>
              <a:gdLst/>
              <a:ahLst/>
              <a:cxnLst/>
              <a:rect l="l" t="t" r="r" b="b"/>
              <a:pathLst>
                <a:path w="294214" h="36222" extrusionOk="0">
                  <a:moveTo>
                    <a:pt x="8831" y="6531"/>
                  </a:moveTo>
                  <a:cubicBezTo>
                    <a:pt x="7314" y="24960"/>
                    <a:pt x="21027" y="41124"/>
                    <a:pt x="39452" y="42641"/>
                  </a:cubicBezTo>
                  <a:cubicBezTo>
                    <a:pt x="39456" y="42641"/>
                    <a:pt x="39460" y="42641"/>
                    <a:pt x="39464" y="42641"/>
                  </a:cubicBezTo>
                  <a:cubicBezTo>
                    <a:pt x="40365" y="42717"/>
                    <a:pt x="41270" y="42757"/>
                    <a:pt x="42176" y="42753"/>
                  </a:cubicBezTo>
                  <a:lnTo>
                    <a:pt x="267879" y="42753"/>
                  </a:lnTo>
                  <a:cubicBezTo>
                    <a:pt x="281628" y="42822"/>
                    <a:pt x="293981" y="34376"/>
                    <a:pt x="298907" y="21540"/>
                  </a:cubicBezTo>
                  <a:cubicBezTo>
                    <a:pt x="300584" y="16832"/>
                    <a:pt x="301928" y="12007"/>
                    <a:pt x="302930" y="71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44"/>
            <p:cNvSpPr/>
            <p:nvPr/>
          </p:nvSpPr>
          <p:spPr>
            <a:xfrm>
              <a:off x="6195997" y="4249284"/>
              <a:ext cx="188356" cy="29048"/>
            </a:xfrm>
            <a:custGeom>
              <a:avLst/>
              <a:gdLst/>
              <a:ahLst/>
              <a:cxnLst/>
              <a:rect l="l" t="t" r="r" b="b"/>
              <a:pathLst>
                <a:path w="305030" h="47042" extrusionOk="0">
                  <a:moveTo>
                    <a:pt x="273460" y="53573"/>
                  </a:moveTo>
                  <a:lnTo>
                    <a:pt x="47580" y="53573"/>
                  </a:lnTo>
                  <a:cubicBezTo>
                    <a:pt x="46509" y="53573"/>
                    <a:pt x="45439" y="53529"/>
                    <a:pt x="44361" y="53433"/>
                  </a:cubicBezTo>
                  <a:cubicBezTo>
                    <a:pt x="23067" y="51698"/>
                    <a:pt x="7100" y="32883"/>
                    <a:pt x="8847" y="11505"/>
                  </a:cubicBezTo>
                  <a:cubicBezTo>
                    <a:pt x="9080" y="8696"/>
                    <a:pt x="11426" y="6531"/>
                    <a:pt x="14247" y="6531"/>
                  </a:cubicBezTo>
                  <a:lnTo>
                    <a:pt x="14247" y="6531"/>
                  </a:lnTo>
                  <a:lnTo>
                    <a:pt x="308354" y="7111"/>
                  </a:lnTo>
                  <a:cubicBezTo>
                    <a:pt x="309976" y="7115"/>
                    <a:pt x="311509" y="7843"/>
                    <a:pt x="312539" y="9094"/>
                  </a:cubicBezTo>
                  <a:cubicBezTo>
                    <a:pt x="313557" y="10362"/>
                    <a:pt x="313960" y="12012"/>
                    <a:pt x="313638" y="13605"/>
                  </a:cubicBezTo>
                  <a:cubicBezTo>
                    <a:pt x="312587" y="18759"/>
                    <a:pt x="311163" y="23833"/>
                    <a:pt x="309380" y="28783"/>
                  </a:cubicBezTo>
                  <a:cubicBezTo>
                    <a:pt x="303671" y="43667"/>
                    <a:pt x="289402" y="53513"/>
                    <a:pt x="273460" y="53573"/>
                  </a:cubicBezTo>
                  <a:close/>
                  <a:moveTo>
                    <a:pt x="19675" y="17359"/>
                  </a:moveTo>
                  <a:cubicBezTo>
                    <a:pt x="20990" y="30875"/>
                    <a:pt x="31778" y="41514"/>
                    <a:pt x="45310" y="42645"/>
                  </a:cubicBezTo>
                  <a:cubicBezTo>
                    <a:pt x="46063" y="42717"/>
                    <a:pt x="46823" y="42749"/>
                    <a:pt x="47580" y="42741"/>
                  </a:cubicBezTo>
                  <a:lnTo>
                    <a:pt x="273436" y="42741"/>
                  </a:lnTo>
                  <a:cubicBezTo>
                    <a:pt x="284872" y="42713"/>
                    <a:pt x="295124" y="35676"/>
                    <a:pt x="299257" y="25012"/>
                  </a:cubicBezTo>
                  <a:cubicBezTo>
                    <a:pt x="300085" y="22703"/>
                    <a:pt x="300846" y="20321"/>
                    <a:pt x="301510" y="179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44"/>
            <p:cNvSpPr/>
            <p:nvPr/>
          </p:nvSpPr>
          <p:spPr>
            <a:xfrm>
              <a:off x="4834229" y="1391809"/>
              <a:ext cx="3257831" cy="2319003"/>
            </a:xfrm>
            <a:custGeom>
              <a:avLst/>
              <a:gdLst/>
              <a:ahLst/>
              <a:cxnLst/>
              <a:rect l="l" t="t" r="r" b="b"/>
              <a:pathLst>
                <a:path w="5275839" h="3755471" extrusionOk="0">
                  <a:moveTo>
                    <a:pt x="146855" y="2760500"/>
                  </a:moveTo>
                  <a:cubicBezTo>
                    <a:pt x="-239172" y="1733436"/>
                    <a:pt x="252062" y="985472"/>
                    <a:pt x="781828" y="831348"/>
                  </a:cubicBezTo>
                  <a:cubicBezTo>
                    <a:pt x="1525897" y="614868"/>
                    <a:pt x="2223065" y="1402386"/>
                    <a:pt x="2704485" y="1290689"/>
                  </a:cubicBezTo>
                  <a:cubicBezTo>
                    <a:pt x="3091961" y="1200785"/>
                    <a:pt x="3156612" y="255256"/>
                    <a:pt x="3715824" y="62170"/>
                  </a:cubicBezTo>
                  <a:cubicBezTo>
                    <a:pt x="4408517" y="-176811"/>
                    <a:pt x="5275108" y="376912"/>
                    <a:pt x="5284487" y="1285064"/>
                  </a:cubicBezTo>
                  <a:cubicBezTo>
                    <a:pt x="5293722" y="2187442"/>
                    <a:pt x="4366380" y="2971194"/>
                    <a:pt x="3745841" y="3281896"/>
                  </a:cubicBezTo>
                  <a:cubicBezTo>
                    <a:pt x="3132803" y="3589278"/>
                    <a:pt x="2127226" y="3824506"/>
                    <a:pt x="1568179" y="3747156"/>
                  </a:cubicBezTo>
                  <a:cubicBezTo>
                    <a:pt x="931754" y="3658982"/>
                    <a:pt x="377178" y="3373087"/>
                    <a:pt x="146855" y="27605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44"/>
            <p:cNvSpPr/>
            <p:nvPr/>
          </p:nvSpPr>
          <p:spPr>
            <a:xfrm>
              <a:off x="4546486" y="4075429"/>
              <a:ext cx="3694113" cy="8912"/>
            </a:xfrm>
            <a:custGeom>
              <a:avLst/>
              <a:gdLst/>
              <a:ahLst/>
              <a:cxnLst/>
              <a:rect l="l" t="t" r="r" b="b"/>
              <a:pathLst>
                <a:path w="5982370" h="14433" extrusionOk="0">
                  <a:moveTo>
                    <a:pt x="5984039" y="20964"/>
                  </a:moveTo>
                  <a:lnTo>
                    <a:pt x="15935" y="20964"/>
                  </a:lnTo>
                  <a:cubicBezTo>
                    <a:pt x="11951" y="20968"/>
                    <a:pt x="8720" y="17737"/>
                    <a:pt x="8716" y="13754"/>
                  </a:cubicBezTo>
                  <a:cubicBezTo>
                    <a:pt x="8716" y="13754"/>
                    <a:pt x="8716" y="13750"/>
                    <a:pt x="8716" y="13750"/>
                  </a:cubicBezTo>
                  <a:cubicBezTo>
                    <a:pt x="8712" y="9766"/>
                    <a:pt x="11943" y="6535"/>
                    <a:pt x="15927" y="6531"/>
                  </a:cubicBezTo>
                  <a:cubicBezTo>
                    <a:pt x="15931" y="6531"/>
                    <a:pt x="15931" y="6531"/>
                    <a:pt x="15935" y="6531"/>
                  </a:cubicBezTo>
                  <a:lnTo>
                    <a:pt x="5984039" y="6531"/>
                  </a:lnTo>
                  <a:cubicBezTo>
                    <a:pt x="5988027" y="6624"/>
                    <a:pt x="5991182" y="9931"/>
                    <a:pt x="5991085" y="13919"/>
                  </a:cubicBezTo>
                  <a:cubicBezTo>
                    <a:pt x="5990997" y="17769"/>
                    <a:pt x="5987894" y="20872"/>
                    <a:pt x="5984039" y="209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44"/>
            <p:cNvSpPr/>
            <p:nvPr/>
          </p:nvSpPr>
          <p:spPr>
            <a:xfrm>
              <a:off x="6687933" y="2917305"/>
              <a:ext cx="607834" cy="1166956"/>
            </a:xfrm>
            <a:custGeom>
              <a:avLst/>
              <a:gdLst/>
              <a:ahLst/>
              <a:cxnLst/>
              <a:rect l="l" t="t" r="r" b="b"/>
              <a:pathLst>
                <a:path w="984346" h="1889807" extrusionOk="0">
                  <a:moveTo>
                    <a:pt x="497443" y="1742062"/>
                  </a:moveTo>
                  <a:lnTo>
                    <a:pt x="480249" y="1742062"/>
                  </a:lnTo>
                  <a:cubicBezTo>
                    <a:pt x="465848" y="1741627"/>
                    <a:pt x="454417" y="1730578"/>
                    <a:pt x="453499" y="1716374"/>
                  </a:cubicBezTo>
                  <a:lnTo>
                    <a:pt x="447934" y="1642694"/>
                  </a:lnTo>
                  <a:lnTo>
                    <a:pt x="118683" y="1738823"/>
                  </a:lnTo>
                  <a:cubicBezTo>
                    <a:pt x="104798" y="1742919"/>
                    <a:pt x="90222" y="1734984"/>
                    <a:pt x="86127" y="1721098"/>
                  </a:cubicBezTo>
                  <a:cubicBezTo>
                    <a:pt x="85419" y="1718700"/>
                    <a:pt x="85058" y="1716213"/>
                    <a:pt x="85056" y="1713710"/>
                  </a:cubicBezTo>
                  <a:lnTo>
                    <a:pt x="85056" y="1694372"/>
                  </a:lnTo>
                  <a:cubicBezTo>
                    <a:pt x="85170" y="1683069"/>
                    <a:pt x="92480" y="1673102"/>
                    <a:pt x="103223" y="1669593"/>
                  </a:cubicBezTo>
                  <a:lnTo>
                    <a:pt x="425047" y="1556174"/>
                  </a:lnTo>
                  <a:lnTo>
                    <a:pt x="425047" y="995900"/>
                  </a:lnTo>
                  <a:cubicBezTo>
                    <a:pt x="425047" y="992910"/>
                    <a:pt x="427470" y="990488"/>
                    <a:pt x="430459" y="990488"/>
                  </a:cubicBezTo>
                  <a:cubicBezTo>
                    <a:pt x="433448" y="990488"/>
                    <a:pt x="435871" y="992910"/>
                    <a:pt x="435871" y="995900"/>
                  </a:cubicBezTo>
                  <a:lnTo>
                    <a:pt x="435871" y="1560013"/>
                  </a:lnTo>
                  <a:cubicBezTo>
                    <a:pt x="435868" y="1562311"/>
                    <a:pt x="434416" y="1564355"/>
                    <a:pt x="432250" y="1565111"/>
                  </a:cubicBezTo>
                  <a:lnTo>
                    <a:pt x="106704" y="1679842"/>
                  </a:lnTo>
                  <a:cubicBezTo>
                    <a:pt x="100331" y="1681874"/>
                    <a:pt x="95972" y="1687757"/>
                    <a:pt x="95880" y="1694444"/>
                  </a:cubicBezTo>
                  <a:lnTo>
                    <a:pt x="95880" y="1713710"/>
                  </a:lnTo>
                  <a:cubicBezTo>
                    <a:pt x="95891" y="1722196"/>
                    <a:pt x="102770" y="1729065"/>
                    <a:pt x="111255" y="1729069"/>
                  </a:cubicBezTo>
                  <a:cubicBezTo>
                    <a:pt x="112725" y="1729073"/>
                    <a:pt x="114188" y="1728860"/>
                    <a:pt x="115596" y="1728437"/>
                  </a:cubicBezTo>
                  <a:lnTo>
                    <a:pt x="451302" y="1630434"/>
                  </a:lnTo>
                  <a:cubicBezTo>
                    <a:pt x="454171" y="1629593"/>
                    <a:pt x="457181" y="1631242"/>
                    <a:pt x="458022" y="1634111"/>
                  </a:cubicBezTo>
                  <a:cubicBezTo>
                    <a:pt x="458127" y="1634474"/>
                    <a:pt x="458195" y="1634848"/>
                    <a:pt x="458223" y="1635226"/>
                  </a:cubicBezTo>
                  <a:lnTo>
                    <a:pt x="464295" y="1715609"/>
                  </a:lnTo>
                  <a:cubicBezTo>
                    <a:pt x="464802" y="1724212"/>
                    <a:pt x="471803" y="1731000"/>
                    <a:pt x="480418" y="1731242"/>
                  </a:cubicBezTo>
                  <a:lnTo>
                    <a:pt x="497427" y="1731242"/>
                  </a:lnTo>
                  <a:cubicBezTo>
                    <a:pt x="506155" y="1731154"/>
                    <a:pt x="513381" y="1724438"/>
                    <a:pt x="514102" y="1715738"/>
                  </a:cubicBezTo>
                  <a:lnTo>
                    <a:pt x="519582" y="1635262"/>
                  </a:lnTo>
                  <a:cubicBezTo>
                    <a:pt x="519771" y="1632289"/>
                    <a:pt x="522330" y="1630031"/>
                    <a:pt x="525304" y="1630220"/>
                  </a:cubicBezTo>
                  <a:cubicBezTo>
                    <a:pt x="525710" y="1630245"/>
                    <a:pt x="526113" y="1630317"/>
                    <a:pt x="526503" y="1630434"/>
                  </a:cubicBezTo>
                  <a:lnTo>
                    <a:pt x="861026" y="1728743"/>
                  </a:lnTo>
                  <a:cubicBezTo>
                    <a:pt x="869178" y="1731073"/>
                    <a:pt x="877680" y="1726373"/>
                    <a:pt x="880038" y="1718229"/>
                  </a:cubicBezTo>
                  <a:cubicBezTo>
                    <a:pt x="880441" y="1716857"/>
                    <a:pt x="880642" y="1715432"/>
                    <a:pt x="880642" y="1714004"/>
                  </a:cubicBezTo>
                  <a:lnTo>
                    <a:pt x="880642" y="1694666"/>
                  </a:lnTo>
                  <a:cubicBezTo>
                    <a:pt x="880590" y="1688046"/>
                    <a:pt x="876284" y="1682208"/>
                    <a:pt x="869975" y="1680208"/>
                  </a:cubicBezTo>
                  <a:lnTo>
                    <a:pt x="544103" y="1565421"/>
                  </a:lnTo>
                  <a:cubicBezTo>
                    <a:pt x="541934" y="1564661"/>
                    <a:pt x="540482" y="1562617"/>
                    <a:pt x="540482" y="1560319"/>
                  </a:cubicBezTo>
                  <a:lnTo>
                    <a:pt x="540482" y="995900"/>
                  </a:lnTo>
                  <a:cubicBezTo>
                    <a:pt x="540482" y="992910"/>
                    <a:pt x="542904" y="990488"/>
                    <a:pt x="545894" y="990488"/>
                  </a:cubicBezTo>
                  <a:cubicBezTo>
                    <a:pt x="548883" y="990488"/>
                    <a:pt x="551306" y="992910"/>
                    <a:pt x="551306" y="995900"/>
                  </a:cubicBezTo>
                  <a:lnTo>
                    <a:pt x="551306" y="1556476"/>
                  </a:lnTo>
                  <a:lnTo>
                    <a:pt x="873411" y="1669947"/>
                  </a:lnTo>
                  <a:cubicBezTo>
                    <a:pt x="884123" y="1673416"/>
                    <a:pt x="891398" y="1683367"/>
                    <a:pt x="891450" y="1694625"/>
                  </a:cubicBezTo>
                  <a:lnTo>
                    <a:pt x="891450" y="1714004"/>
                  </a:lnTo>
                  <a:cubicBezTo>
                    <a:pt x="891446" y="1716454"/>
                    <a:pt x="891100" y="1718893"/>
                    <a:pt x="890420" y="1721247"/>
                  </a:cubicBezTo>
                  <a:cubicBezTo>
                    <a:pt x="886412" y="1735145"/>
                    <a:pt x="871898" y="1743161"/>
                    <a:pt x="858000" y="1739153"/>
                  </a:cubicBezTo>
                  <a:cubicBezTo>
                    <a:pt x="857996" y="1739149"/>
                    <a:pt x="857988" y="1739149"/>
                    <a:pt x="857980" y="1739145"/>
                  </a:cubicBezTo>
                  <a:lnTo>
                    <a:pt x="529927" y="1642722"/>
                  </a:lnTo>
                  <a:lnTo>
                    <a:pt x="524898" y="1716527"/>
                  </a:lnTo>
                  <a:cubicBezTo>
                    <a:pt x="523727" y="1730856"/>
                    <a:pt x="511820" y="1741929"/>
                    <a:pt x="497443" y="1742062"/>
                  </a:cubicBezTo>
                  <a:close/>
                  <a:moveTo>
                    <a:pt x="163870" y="1823238"/>
                  </a:moveTo>
                  <a:cubicBezTo>
                    <a:pt x="163870" y="1783089"/>
                    <a:pt x="131217" y="1750436"/>
                    <a:pt x="91067" y="1750436"/>
                  </a:cubicBezTo>
                  <a:lnTo>
                    <a:pt x="90926" y="1750436"/>
                  </a:lnTo>
                  <a:cubicBezTo>
                    <a:pt x="50688" y="1750436"/>
                    <a:pt x="17967" y="1783157"/>
                    <a:pt x="17967" y="1823379"/>
                  </a:cubicBezTo>
                  <a:cubicBezTo>
                    <a:pt x="17967" y="1863601"/>
                    <a:pt x="50688" y="1896338"/>
                    <a:pt x="90926" y="1896338"/>
                  </a:cubicBezTo>
                  <a:cubicBezTo>
                    <a:pt x="131164" y="1896338"/>
                    <a:pt x="163850" y="1863613"/>
                    <a:pt x="163850" y="1823238"/>
                  </a:cubicBezTo>
                  <a:close/>
                  <a:moveTo>
                    <a:pt x="91067" y="1761272"/>
                  </a:moveTo>
                  <a:cubicBezTo>
                    <a:pt x="125241" y="1761272"/>
                    <a:pt x="153034" y="1789076"/>
                    <a:pt x="153034" y="1823391"/>
                  </a:cubicBezTo>
                  <a:cubicBezTo>
                    <a:pt x="153034" y="1857706"/>
                    <a:pt x="125173" y="1885514"/>
                    <a:pt x="90906" y="1885514"/>
                  </a:cubicBezTo>
                  <a:cubicBezTo>
                    <a:pt x="56640" y="1885514"/>
                    <a:pt x="28771" y="1857638"/>
                    <a:pt x="28771" y="1823379"/>
                  </a:cubicBezTo>
                  <a:cubicBezTo>
                    <a:pt x="28771" y="1789120"/>
                    <a:pt x="56644" y="1761260"/>
                    <a:pt x="90906" y="1761260"/>
                  </a:cubicBezTo>
                  <a:close/>
                  <a:moveTo>
                    <a:pt x="131836" y="1823391"/>
                  </a:moveTo>
                  <a:cubicBezTo>
                    <a:pt x="131836" y="1820401"/>
                    <a:pt x="129413" y="1817979"/>
                    <a:pt x="126424" y="1817979"/>
                  </a:cubicBezTo>
                  <a:cubicBezTo>
                    <a:pt x="123435" y="1817979"/>
                    <a:pt x="121012" y="1820401"/>
                    <a:pt x="121012" y="1823391"/>
                  </a:cubicBezTo>
                  <a:cubicBezTo>
                    <a:pt x="121017" y="1840013"/>
                    <a:pt x="107547" y="1853489"/>
                    <a:pt x="90926" y="1853493"/>
                  </a:cubicBezTo>
                  <a:cubicBezTo>
                    <a:pt x="74306" y="1853497"/>
                    <a:pt x="60829" y="1840029"/>
                    <a:pt x="60824" y="1823407"/>
                  </a:cubicBezTo>
                  <a:cubicBezTo>
                    <a:pt x="60820" y="1806789"/>
                    <a:pt x="74290" y="1793309"/>
                    <a:pt x="90910" y="1793305"/>
                  </a:cubicBezTo>
                  <a:cubicBezTo>
                    <a:pt x="93899" y="1793305"/>
                    <a:pt x="96322" y="1790883"/>
                    <a:pt x="96322" y="1787893"/>
                  </a:cubicBezTo>
                  <a:cubicBezTo>
                    <a:pt x="96322" y="1784903"/>
                    <a:pt x="93899" y="1782481"/>
                    <a:pt x="90910" y="1782481"/>
                  </a:cubicBezTo>
                  <a:cubicBezTo>
                    <a:pt x="68314" y="1782489"/>
                    <a:pt x="50002" y="1800810"/>
                    <a:pt x="50008" y="1823407"/>
                  </a:cubicBezTo>
                  <a:cubicBezTo>
                    <a:pt x="50015" y="1846005"/>
                    <a:pt x="68338" y="1864317"/>
                    <a:pt x="90934" y="1864309"/>
                  </a:cubicBezTo>
                  <a:cubicBezTo>
                    <a:pt x="113528" y="1864301"/>
                    <a:pt x="131839" y="1845985"/>
                    <a:pt x="131836" y="1823391"/>
                  </a:cubicBezTo>
                  <a:close/>
                  <a:moveTo>
                    <a:pt x="561727" y="1823391"/>
                  </a:moveTo>
                  <a:cubicBezTo>
                    <a:pt x="561816" y="1783185"/>
                    <a:pt x="529296" y="1750520"/>
                    <a:pt x="489090" y="1750431"/>
                  </a:cubicBezTo>
                  <a:cubicBezTo>
                    <a:pt x="489086" y="1750431"/>
                    <a:pt x="489082" y="1750431"/>
                    <a:pt x="489078" y="1750431"/>
                  </a:cubicBezTo>
                  <a:lnTo>
                    <a:pt x="488780" y="1750431"/>
                  </a:lnTo>
                  <a:cubicBezTo>
                    <a:pt x="448562" y="1750431"/>
                    <a:pt x="415836" y="1783153"/>
                    <a:pt x="415836" y="1823375"/>
                  </a:cubicBezTo>
                  <a:cubicBezTo>
                    <a:pt x="415836" y="1863597"/>
                    <a:pt x="448562" y="1896335"/>
                    <a:pt x="488780" y="1896335"/>
                  </a:cubicBezTo>
                  <a:cubicBezTo>
                    <a:pt x="528998" y="1896335"/>
                    <a:pt x="561707" y="1863613"/>
                    <a:pt x="561707" y="1823395"/>
                  </a:cubicBezTo>
                  <a:close/>
                  <a:moveTo>
                    <a:pt x="489062" y="1761255"/>
                  </a:moveTo>
                  <a:cubicBezTo>
                    <a:pt x="523284" y="1761332"/>
                    <a:pt x="550968" y="1789136"/>
                    <a:pt x="550891" y="1823359"/>
                  </a:cubicBezTo>
                  <a:cubicBezTo>
                    <a:pt x="550891" y="1823367"/>
                    <a:pt x="550891" y="1823371"/>
                    <a:pt x="550891" y="1823379"/>
                  </a:cubicBezTo>
                  <a:cubicBezTo>
                    <a:pt x="550891" y="1857638"/>
                    <a:pt x="523031" y="1885514"/>
                    <a:pt x="488768" y="1885514"/>
                  </a:cubicBezTo>
                  <a:cubicBezTo>
                    <a:pt x="454505" y="1885514"/>
                    <a:pt x="426648" y="1857638"/>
                    <a:pt x="426648" y="1823379"/>
                  </a:cubicBezTo>
                  <a:cubicBezTo>
                    <a:pt x="426648" y="1789120"/>
                    <a:pt x="454509" y="1761260"/>
                    <a:pt x="488768" y="1761260"/>
                  </a:cubicBezTo>
                  <a:lnTo>
                    <a:pt x="488768" y="1755847"/>
                  </a:lnTo>
                  <a:close/>
                  <a:moveTo>
                    <a:pt x="530410" y="1823222"/>
                  </a:moveTo>
                  <a:cubicBezTo>
                    <a:pt x="530491" y="1820232"/>
                    <a:pt x="528137" y="1817746"/>
                    <a:pt x="525147" y="1817665"/>
                  </a:cubicBezTo>
                  <a:cubicBezTo>
                    <a:pt x="522161" y="1817585"/>
                    <a:pt x="519671" y="1819939"/>
                    <a:pt x="519590" y="1822928"/>
                  </a:cubicBezTo>
                  <a:cubicBezTo>
                    <a:pt x="519586" y="1823025"/>
                    <a:pt x="519586" y="1823126"/>
                    <a:pt x="519590" y="1823222"/>
                  </a:cubicBezTo>
                  <a:cubicBezTo>
                    <a:pt x="519594" y="1839840"/>
                    <a:pt x="506122" y="1853312"/>
                    <a:pt x="489504" y="1853316"/>
                  </a:cubicBezTo>
                  <a:cubicBezTo>
                    <a:pt x="472886" y="1853320"/>
                    <a:pt x="459414" y="1839848"/>
                    <a:pt x="459410" y="1823230"/>
                  </a:cubicBezTo>
                  <a:cubicBezTo>
                    <a:pt x="459406" y="1806612"/>
                    <a:pt x="472878" y="1793140"/>
                    <a:pt x="489496" y="1793136"/>
                  </a:cubicBezTo>
                  <a:cubicBezTo>
                    <a:pt x="489496" y="1793136"/>
                    <a:pt x="489500" y="1793136"/>
                    <a:pt x="489500" y="1793136"/>
                  </a:cubicBezTo>
                  <a:cubicBezTo>
                    <a:pt x="492490" y="1793136"/>
                    <a:pt x="494912" y="1790714"/>
                    <a:pt x="494912" y="1787724"/>
                  </a:cubicBezTo>
                  <a:cubicBezTo>
                    <a:pt x="494912" y="1784734"/>
                    <a:pt x="492490" y="1782312"/>
                    <a:pt x="489500" y="1782312"/>
                  </a:cubicBezTo>
                  <a:cubicBezTo>
                    <a:pt x="466902" y="1782308"/>
                    <a:pt x="448586" y="1800624"/>
                    <a:pt x="448582" y="1823222"/>
                  </a:cubicBezTo>
                  <a:cubicBezTo>
                    <a:pt x="448578" y="1845820"/>
                    <a:pt x="466894" y="1864136"/>
                    <a:pt x="489492" y="1864140"/>
                  </a:cubicBezTo>
                  <a:cubicBezTo>
                    <a:pt x="512090" y="1864140"/>
                    <a:pt x="530406" y="1845828"/>
                    <a:pt x="530410" y="1823230"/>
                  </a:cubicBezTo>
                  <a:cubicBezTo>
                    <a:pt x="530410" y="1823226"/>
                    <a:pt x="530410" y="1823226"/>
                    <a:pt x="530410" y="1823222"/>
                  </a:cubicBezTo>
                  <a:close/>
                  <a:moveTo>
                    <a:pt x="959597" y="1823379"/>
                  </a:moveTo>
                  <a:cubicBezTo>
                    <a:pt x="959686" y="1783173"/>
                    <a:pt x="927165" y="1750508"/>
                    <a:pt x="886959" y="1750419"/>
                  </a:cubicBezTo>
                  <a:cubicBezTo>
                    <a:pt x="886951" y="1750419"/>
                    <a:pt x="886943" y="1750419"/>
                    <a:pt x="886935" y="1750419"/>
                  </a:cubicBezTo>
                  <a:lnTo>
                    <a:pt x="886654" y="1750419"/>
                  </a:lnTo>
                  <a:cubicBezTo>
                    <a:pt x="846415" y="1750419"/>
                    <a:pt x="813706" y="1783141"/>
                    <a:pt x="813706" y="1823363"/>
                  </a:cubicBezTo>
                  <a:cubicBezTo>
                    <a:pt x="813706" y="1863585"/>
                    <a:pt x="846432" y="1896323"/>
                    <a:pt x="886654" y="1896323"/>
                  </a:cubicBezTo>
                  <a:cubicBezTo>
                    <a:pt x="926875" y="1896323"/>
                    <a:pt x="959577" y="1863613"/>
                    <a:pt x="959577" y="1823395"/>
                  </a:cubicBezTo>
                  <a:close/>
                  <a:moveTo>
                    <a:pt x="886919" y="1761243"/>
                  </a:moveTo>
                  <a:cubicBezTo>
                    <a:pt x="921142" y="1761304"/>
                    <a:pt x="948833" y="1789100"/>
                    <a:pt x="948773" y="1823323"/>
                  </a:cubicBezTo>
                  <a:cubicBezTo>
                    <a:pt x="948773" y="1823335"/>
                    <a:pt x="948773" y="1823351"/>
                    <a:pt x="948773" y="1823363"/>
                  </a:cubicBezTo>
                  <a:cubicBezTo>
                    <a:pt x="948773" y="1857622"/>
                    <a:pt x="920912" y="1885498"/>
                    <a:pt x="886654" y="1885498"/>
                  </a:cubicBezTo>
                  <a:cubicBezTo>
                    <a:pt x="852395" y="1885498"/>
                    <a:pt x="824510" y="1857638"/>
                    <a:pt x="824510" y="1823379"/>
                  </a:cubicBezTo>
                  <a:cubicBezTo>
                    <a:pt x="824510" y="1789120"/>
                    <a:pt x="852371" y="1761260"/>
                    <a:pt x="886633" y="1761260"/>
                  </a:cubicBezTo>
                  <a:lnTo>
                    <a:pt x="886633" y="1755847"/>
                  </a:lnTo>
                  <a:close/>
                  <a:moveTo>
                    <a:pt x="927560" y="1823363"/>
                  </a:moveTo>
                  <a:cubicBezTo>
                    <a:pt x="927560" y="1820373"/>
                    <a:pt x="925137" y="1817951"/>
                    <a:pt x="922147" y="1817951"/>
                  </a:cubicBezTo>
                  <a:cubicBezTo>
                    <a:pt x="919158" y="1817951"/>
                    <a:pt x="916735" y="1820373"/>
                    <a:pt x="916735" y="1823363"/>
                  </a:cubicBezTo>
                  <a:cubicBezTo>
                    <a:pt x="916739" y="1839981"/>
                    <a:pt x="903268" y="1853453"/>
                    <a:pt x="886649" y="1853457"/>
                  </a:cubicBezTo>
                  <a:cubicBezTo>
                    <a:pt x="870031" y="1853461"/>
                    <a:pt x="856560" y="1839989"/>
                    <a:pt x="856555" y="1823371"/>
                  </a:cubicBezTo>
                  <a:cubicBezTo>
                    <a:pt x="856551" y="1806753"/>
                    <a:pt x="870023" y="1793281"/>
                    <a:pt x="886641" y="1793277"/>
                  </a:cubicBezTo>
                  <a:cubicBezTo>
                    <a:pt x="886645" y="1793277"/>
                    <a:pt x="886645" y="1793277"/>
                    <a:pt x="886649" y="1793277"/>
                  </a:cubicBezTo>
                  <a:cubicBezTo>
                    <a:pt x="889639" y="1793277"/>
                    <a:pt x="892061" y="1790855"/>
                    <a:pt x="892061" y="1787865"/>
                  </a:cubicBezTo>
                  <a:cubicBezTo>
                    <a:pt x="892061" y="1784875"/>
                    <a:pt x="889639" y="1782453"/>
                    <a:pt x="886649" y="1782453"/>
                  </a:cubicBezTo>
                  <a:cubicBezTo>
                    <a:pt x="864052" y="1782449"/>
                    <a:pt x="845735" y="1800765"/>
                    <a:pt x="845731" y="1823363"/>
                  </a:cubicBezTo>
                  <a:cubicBezTo>
                    <a:pt x="845727" y="1845961"/>
                    <a:pt x="864044" y="1864277"/>
                    <a:pt x="886641" y="1864281"/>
                  </a:cubicBezTo>
                  <a:cubicBezTo>
                    <a:pt x="909239" y="1864281"/>
                    <a:pt x="927556" y="1845969"/>
                    <a:pt x="927560" y="1823371"/>
                  </a:cubicBezTo>
                  <a:cubicBezTo>
                    <a:pt x="927560" y="1823367"/>
                    <a:pt x="927560" y="1823367"/>
                    <a:pt x="927560" y="1823363"/>
                  </a:cubicBezTo>
                  <a:close/>
                  <a:moveTo>
                    <a:pt x="584510" y="785214"/>
                  </a:moveTo>
                  <a:lnTo>
                    <a:pt x="584510" y="604948"/>
                  </a:lnTo>
                  <a:cubicBezTo>
                    <a:pt x="584510" y="601958"/>
                    <a:pt x="582088" y="599536"/>
                    <a:pt x="579098" y="599536"/>
                  </a:cubicBezTo>
                  <a:cubicBezTo>
                    <a:pt x="576109" y="599536"/>
                    <a:pt x="573686" y="601958"/>
                    <a:pt x="573686" y="604948"/>
                  </a:cubicBezTo>
                  <a:lnTo>
                    <a:pt x="573686" y="785214"/>
                  </a:lnTo>
                  <a:cubicBezTo>
                    <a:pt x="573686" y="788204"/>
                    <a:pt x="576109" y="790626"/>
                    <a:pt x="579098" y="790626"/>
                  </a:cubicBezTo>
                  <a:cubicBezTo>
                    <a:pt x="582088" y="790626"/>
                    <a:pt x="584510" y="788204"/>
                    <a:pt x="584510" y="785214"/>
                  </a:cubicBezTo>
                  <a:close/>
                  <a:moveTo>
                    <a:pt x="660850" y="785214"/>
                  </a:moveTo>
                  <a:lnTo>
                    <a:pt x="660850" y="604948"/>
                  </a:lnTo>
                  <a:cubicBezTo>
                    <a:pt x="660850" y="601958"/>
                    <a:pt x="658427" y="599536"/>
                    <a:pt x="655438" y="599536"/>
                  </a:cubicBezTo>
                  <a:cubicBezTo>
                    <a:pt x="652448" y="599536"/>
                    <a:pt x="650026" y="601958"/>
                    <a:pt x="650026" y="604948"/>
                  </a:cubicBezTo>
                  <a:lnTo>
                    <a:pt x="650026" y="785214"/>
                  </a:lnTo>
                  <a:cubicBezTo>
                    <a:pt x="650026" y="788204"/>
                    <a:pt x="652448" y="790626"/>
                    <a:pt x="655438" y="790626"/>
                  </a:cubicBezTo>
                  <a:cubicBezTo>
                    <a:pt x="658427" y="790626"/>
                    <a:pt x="660850" y="788204"/>
                    <a:pt x="660850" y="785214"/>
                  </a:cubicBezTo>
                  <a:close/>
                  <a:moveTo>
                    <a:pt x="926823" y="525735"/>
                  </a:moveTo>
                  <a:cubicBezTo>
                    <a:pt x="965255" y="510630"/>
                    <a:pt x="991204" y="474331"/>
                    <a:pt x="993063" y="433079"/>
                  </a:cubicBezTo>
                  <a:lnTo>
                    <a:pt x="993063" y="117613"/>
                  </a:lnTo>
                  <a:cubicBezTo>
                    <a:pt x="993063" y="56210"/>
                    <a:pt x="955742" y="16483"/>
                    <a:pt x="895687" y="13915"/>
                  </a:cubicBezTo>
                  <a:cubicBezTo>
                    <a:pt x="892468" y="14016"/>
                    <a:pt x="890174" y="16100"/>
                    <a:pt x="890054" y="19102"/>
                  </a:cubicBezTo>
                  <a:cubicBezTo>
                    <a:pt x="889929" y="22088"/>
                    <a:pt x="892251" y="24611"/>
                    <a:pt x="895236" y="24735"/>
                  </a:cubicBezTo>
                  <a:cubicBezTo>
                    <a:pt x="895236" y="24735"/>
                    <a:pt x="895240" y="24735"/>
                    <a:pt x="895240" y="24735"/>
                  </a:cubicBezTo>
                  <a:cubicBezTo>
                    <a:pt x="948918" y="27017"/>
                    <a:pt x="982263" y="62603"/>
                    <a:pt x="982263" y="117609"/>
                  </a:cubicBezTo>
                  <a:lnTo>
                    <a:pt x="982263" y="432809"/>
                  </a:lnTo>
                  <a:cubicBezTo>
                    <a:pt x="980541" y="469700"/>
                    <a:pt x="957299" y="502135"/>
                    <a:pt x="922916" y="515619"/>
                  </a:cubicBezTo>
                  <a:cubicBezTo>
                    <a:pt x="920128" y="516706"/>
                    <a:pt x="918751" y="519848"/>
                    <a:pt x="919838" y="522633"/>
                  </a:cubicBezTo>
                  <a:cubicBezTo>
                    <a:pt x="920651" y="524713"/>
                    <a:pt x="922658" y="526085"/>
                    <a:pt x="924892" y="526081"/>
                  </a:cubicBezTo>
                  <a:cubicBezTo>
                    <a:pt x="925556" y="526089"/>
                    <a:pt x="926216" y="525968"/>
                    <a:pt x="926839" y="525735"/>
                  </a:cubicBezTo>
                  <a:close/>
                  <a:moveTo>
                    <a:pt x="858926" y="544084"/>
                  </a:moveTo>
                  <a:cubicBezTo>
                    <a:pt x="891221" y="535038"/>
                    <a:pt x="914019" y="506228"/>
                    <a:pt x="915408" y="472717"/>
                  </a:cubicBezTo>
                  <a:lnTo>
                    <a:pt x="915408" y="118220"/>
                  </a:lnTo>
                  <a:cubicBezTo>
                    <a:pt x="915408" y="89317"/>
                    <a:pt x="904612" y="64358"/>
                    <a:pt x="885008" y="47925"/>
                  </a:cubicBezTo>
                  <a:cubicBezTo>
                    <a:pt x="863179" y="29632"/>
                    <a:pt x="832513" y="22856"/>
                    <a:pt x="798605" y="28900"/>
                  </a:cubicBezTo>
                  <a:cubicBezTo>
                    <a:pt x="665863" y="53353"/>
                    <a:pt x="526978" y="47220"/>
                    <a:pt x="396945" y="11244"/>
                  </a:cubicBezTo>
                  <a:cubicBezTo>
                    <a:pt x="363515" y="2194"/>
                    <a:pt x="333288" y="6266"/>
                    <a:pt x="311781" y="22699"/>
                  </a:cubicBezTo>
                  <a:cubicBezTo>
                    <a:pt x="292221" y="37668"/>
                    <a:pt x="281876" y="61103"/>
                    <a:pt x="281876" y="90501"/>
                  </a:cubicBezTo>
                  <a:lnTo>
                    <a:pt x="281876" y="445066"/>
                  </a:lnTo>
                  <a:cubicBezTo>
                    <a:pt x="283582" y="478604"/>
                    <a:pt x="304775" y="508396"/>
                    <a:pt x="336197" y="521067"/>
                  </a:cubicBezTo>
                  <a:cubicBezTo>
                    <a:pt x="504726" y="578165"/>
                    <a:pt x="686019" y="586152"/>
                    <a:pt x="858917" y="544096"/>
                  </a:cubicBezTo>
                  <a:close/>
                  <a:moveTo>
                    <a:pt x="394100" y="21673"/>
                  </a:moveTo>
                  <a:cubicBezTo>
                    <a:pt x="525678" y="58089"/>
                    <a:pt x="666274" y="64261"/>
                    <a:pt x="800552" y="39543"/>
                  </a:cubicBezTo>
                  <a:cubicBezTo>
                    <a:pt x="831246" y="34075"/>
                    <a:pt x="858728" y="40010"/>
                    <a:pt x="878079" y="56214"/>
                  </a:cubicBezTo>
                  <a:cubicBezTo>
                    <a:pt x="895425" y="70760"/>
                    <a:pt x="904600" y="92195"/>
                    <a:pt x="904600" y="118208"/>
                  </a:cubicBezTo>
                  <a:lnTo>
                    <a:pt x="904600" y="472363"/>
                  </a:lnTo>
                  <a:cubicBezTo>
                    <a:pt x="903389" y="501093"/>
                    <a:pt x="883865" y="525795"/>
                    <a:pt x="856193" y="533614"/>
                  </a:cubicBezTo>
                  <a:cubicBezTo>
                    <a:pt x="685447" y="575119"/>
                    <a:pt x="506424" y="567245"/>
                    <a:pt x="339984" y="510907"/>
                  </a:cubicBezTo>
                  <a:cubicBezTo>
                    <a:pt x="312743" y="499914"/>
                    <a:pt x="294197" y="473856"/>
                    <a:pt x="292716" y="444784"/>
                  </a:cubicBezTo>
                  <a:lnTo>
                    <a:pt x="292716" y="90488"/>
                  </a:lnTo>
                  <a:cubicBezTo>
                    <a:pt x="292716" y="64599"/>
                    <a:pt x="301568" y="44122"/>
                    <a:pt x="318364" y="31286"/>
                  </a:cubicBezTo>
                  <a:cubicBezTo>
                    <a:pt x="330435" y="22031"/>
                    <a:pt x="345931" y="17332"/>
                    <a:pt x="363430" y="17332"/>
                  </a:cubicBezTo>
                  <a:cubicBezTo>
                    <a:pt x="373100" y="17332"/>
                    <a:pt x="383405" y="18772"/>
                    <a:pt x="394100" y="21673"/>
                  </a:cubicBezTo>
                  <a:close/>
                  <a:moveTo>
                    <a:pt x="910012" y="472512"/>
                  </a:moveTo>
                  <a:lnTo>
                    <a:pt x="910012" y="472512"/>
                  </a:lnTo>
                  <a:close/>
                  <a:moveTo>
                    <a:pt x="968964" y="924027"/>
                  </a:moveTo>
                  <a:cubicBezTo>
                    <a:pt x="968880" y="858878"/>
                    <a:pt x="915850" y="805916"/>
                    <a:pt x="850697" y="805916"/>
                  </a:cubicBezTo>
                  <a:lnTo>
                    <a:pt x="674631" y="805916"/>
                  </a:lnTo>
                  <a:cubicBezTo>
                    <a:pt x="671642" y="805836"/>
                    <a:pt x="669155" y="808190"/>
                    <a:pt x="669074" y="811180"/>
                  </a:cubicBezTo>
                  <a:cubicBezTo>
                    <a:pt x="668994" y="814165"/>
                    <a:pt x="671348" y="816656"/>
                    <a:pt x="674338" y="816736"/>
                  </a:cubicBezTo>
                  <a:cubicBezTo>
                    <a:pt x="674434" y="816740"/>
                    <a:pt x="674535" y="816740"/>
                    <a:pt x="674631" y="816736"/>
                  </a:cubicBezTo>
                  <a:lnTo>
                    <a:pt x="850665" y="816736"/>
                  </a:lnTo>
                  <a:cubicBezTo>
                    <a:pt x="909843" y="816736"/>
                    <a:pt x="958040" y="864853"/>
                    <a:pt x="958124" y="924325"/>
                  </a:cubicBezTo>
                  <a:cubicBezTo>
                    <a:pt x="958124" y="949832"/>
                    <a:pt x="937378" y="970574"/>
                    <a:pt x="911730" y="970574"/>
                  </a:cubicBezTo>
                  <a:lnTo>
                    <a:pt x="707103" y="970574"/>
                  </a:lnTo>
                  <a:cubicBezTo>
                    <a:pt x="704114" y="970574"/>
                    <a:pt x="701691" y="972997"/>
                    <a:pt x="701691" y="975986"/>
                  </a:cubicBezTo>
                  <a:cubicBezTo>
                    <a:pt x="701691" y="978976"/>
                    <a:pt x="704114" y="981398"/>
                    <a:pt x="707103" y="981398"/>
                  </a:cubicBezTo>
                  <a:lnTo>
                    <a:pt x="911887" y="981398"/>
                  </a:lnTo>
                  <a:cubicBezTo>
                    <a:pt x="943357" y="981398"/>
                    <a:pt x="968964" y="955791"/>
                    <a:pt x="968964" y="924027"/>
                  </a:cubicBezTo>
                  <a:close/>
                  <a:moveTo>
                    <a:pt x="704142" y="924325"/>
                  </a:moveTo>
                  <a:cubicBezTo>
                    <a:pt x="704142" y="859031"/>
                    <a:pt x="651028" y="805916"/>
                    <a:pt x="585733" y="805916"/>
                  </a:cubicBezTo>
                  <a:lnTo>
                    <a:pt x="126815" y="805916"/>
                  </a:lnTo>
                  <a:cubicBezTo>
                    <a:pt x="61509" y="806013"/>
                    <a:pt x="8640" y="859018"/>
                    <a:pt x="8716" y="924325"/>
                  </a:cubicBezTo>
                  <a:cubicBezTo>
                    <a:pt x="8716" y="955791"/>
                    <a:pt x="34324" y="981398"/>
                    <a:pt x="65790" y="981398"/>
                  </a:cubicBezTo>
                  <a:lnTo>
                    <a:pt x="647060" y="981398"/>
                  </a:lnTo>
                  <a:cubicBezTo>
                    <a:pt x="678538" y="981398"/>
                    <a:pt x="704142" y="955791"/>
                    <a:pt x="704142" y="924325"/>
                  </a:cubicBezTo>
                  <a:close/>
                  <a:moveTo>
                    <a:pt x="585733" y="816736"/>
                  </a:moveTo>
                  <a:cubicBezTo>
                    <a:pt x="645052" y="816736"/>
                    <a:pt x="693322" y="865022"/>
                    <a:pt x="693322" y="924325"/>
                  </a:cubicBezTo>
                  <a:cubicBezTo>
                    <a:pt x="693294" y="949868"/>
                    <a:pt x="672591" y="970562"/>
                    <a:pt x="647048" y="970574"/>
                  </a:cubicBezTo>
                  <a:lnTo>
                    <a:pt x="65790" y="970574"/>
                  </a:lnTo>
                  <a:cubicBezTo>
                    <a:pt x="40248" y="970546"/>
                    <a:pt x="19553" y="949844"/>
                    <a:pt x="19540" y="924301"/>
                  </a:cubicBezTo>
                  <a:cubicBezTo>
                    <a:pt x="19427" y="895792"/>
                    <a:pt x="30729" y="868422"/>
                    <a:pt x="50926" y="848299"/>
                  </a:cubicBezTo>
                  <a:cubicBezTo>
                    <a:pt x="71190" y="827975"/>
                    <a:pt x="98149" y="816773"/>
                    <a:pt x="127141" y="8167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44"/>
            <p:cNvSpPr/>
            <p:nvPr/>
          </p:nvSpPr>
          <p:spPr>
            <a:xfrm>
              <a:off x="5318498" y="3247940"/>
              <a:ext cx="680367" cy="835957"/>
            </a:xfrm>
            <a:custGeom>
              <a:avLst/>
              <a:gdLst/>
              <a:ahLst/>
              <a:cxnLst/>
              <a:rect l="l" t="t" r="r" b="b"/>
              <a:pathLst>
                <a:path w="1101809" h="1353776" extrusionOk="0">
                  <a:moveTo>
                    <a:pt x="1105114" y="1360307"/>
                  </a:moveTo>
                  <a:lnTo>
                    <a:pt x="235357" y="1360307"/>
                  </a:lnTo>
                  <a:cubicBezTo>
                    <a:pt x="232371" y="1360307"/>
                    <a:pt x="229949" y="1357885"/>
                    <a:pt x="229945" y="1354899"/>
                  </a:cubicBezTo>
                  <a:lnTo>
                    <a:pt x="229945" y="11943"/>
                  </a:lnTo>
                  <a:cubicBezTo>
                    <a:pt x="229945" y="8953"/>
                    <a:pt x="232367" y="6531"/>
                    <a:pt x="235357" y="6531"/>
                  </a:cubicBezTo>
                  <a:lnTo>
                    <a:pt x="1105114" y="6531"/>
                  </a:lnTo>
                  <a:cubicBezTo>
                    <a:pt x="1108103" y="6531"/>
                    <a:pt x="1110526" y="8953"/>
                    <a:pt x="1110526" y="11943"/>
                  </a:cubicBezTo>
                  <a:lnTo>
                    <a:pt x="1110526" y="1354899"/>
                  </a:lnTo>
                  <a:cubicBezTo>
                    <a:pt x="1110522" y="1357885"/>
                    <a:pt x="1108099" y="1360307"/>
                    <a:pt x="1105114" y="1360307"/>
                  </a:cubicBezTo>
                  <a:close/>
                  <a:moveTo>
                    <a:pt x="240769" y="1349487"/>
                  </a:moveTo>
                  <a:lnTo>
                    <a:pt x="1099714" y="1349487"/>
                  </a:lnTo>
                  <a:lnTo>
                    <a:pt x="1099714" y="17355"/>
                  </a:lnTo>
                  <a:lnTo>
                    <a:pt x="240769" y="17355"/>
                  </a:lnTo>
                  <a:close/>
                  <a:moveTo>
                    <a:pt x="212047" y="1354899"/>
                  </a:moveTo>
                  <a:cubicBezTo>
                    <a:pt x="212047" y="1351909"/>
                    <a:pt x="209624" y="1349487"/>
                    <a:pt x="206635" y="1349487"/>
                  </a:cubicBezTo>
                  <a:lnTo>
                    <a:pt x="19528" y="1349487"/>
                  </a:lnTo>
                  <a:lnTo>
                    <a:pt x="19528" y="17355"/>
                  </a:lnTo>
                  <a:lnTo>
                    <a:pt x="206635" y="17355"/>
                  </a:lnTo>
                  <a:cubicBezTo>
                    <a:pt x="209624" y="17355"/>
                    <a:pt x="212047" y="14933"/>
                    <a:pt x="212047" y="11943"/>
                  </a:cubicBezTo>
                  <a:cubicBezTo>
                    <a:pt x="212047" y="8953"/>
                    <a:pt x="209624" y="6531"/>
                    <a:pt x="206635" y="6531"/>
                  </a:cubicBezTo>
                  <a:lnTo>
                    <a:pt x="14128" y="6531"/>
                  </a:lnTo>
                  <a:cubicBezTo>
                    <a:pt x="11138" y="6531"/>
                    <a:pt x="8716" y="8953"/>
                    <a:pt x="8716" y="11943"/>
                  </a:cubicBezTo>
                  <a:lnTo>
                    <a:pt x="8716" y="1354899"/>
                  </a:lnTo>
                  <a:cubicBezTo>
                    <a:pt x="8720" y="1357885"/>
                    <a:pt x="11142" y="1360307"/>
                    <a:pt x="14128" y="1360307"/>
                  </a:cubicBezTo>
                  <a:lnTo>
                    <a:pt x="206635" y="1360307"/>
                  </a:lnTo>
                  <a:cubicBezTo>
                    <a:pt x="209624" y="1360315"/>
                    <a:pt x="212055" y="1357901"/>
                    <a:pt x="212063" y="1354911"/>
                  </a:cubicBezTo>
                  <a:cubicBezTo>
                    <a:pt x="212063" y="1354907"/>
                    <a:pt x="212063" y="1354903"/>
                    <a:pt x="212063" y="1354899"/>
                  </a:cubicBezTo>
                  <a:close/>
                  <a:moveTo>
                    <a:pt x="1034395" y="443073"/>
                  </a:moveTo>
                  <a:lnTo>
                    <a:pt x="300856" y="443073"/>
                  </a:lnTo>
                  <a:cubicBezTo>
                    <a:pt x="297867" y="443069"/>
                    <a:pt x="295448" y="440651"/>
                    <a:pt x="295444" y="437661"/>
                  </a:cubicBezTo>
                  <a:lnTo>
                    <a:pt x="295444" y="111524"/>
                  </a:lnTo>
                  <a:cubicBezTo>
                    <a:pt x="295444" y="108534"/>
                    <a:pt x="297867" y="106112"/>
                    <a:pt x="300856" y="106112"/>
                  </a:cubicBezTo>
                  <a:lnTo>
                    <a:pt x="1034395" y="106112"/>
                  </a:lnTo>
                  <a:cubicBezTo>
                    <a:pt x="1037385" y="106112"/>
                    <a:pt x="1039807" y="108534"/>
                    <a:pt x="1039807" y="111524"/>
                  </a:cubicBezTo>
                  <a:lnTo>
                    <a:pt x="1039807" y="437661"/>
                  </a:lnTo>
                  <a:cubicBezTo>
                    <a:pt x="1039807" y="440651"/>
                    <a:pt x="1037385" y="443073"/>
                    <a:pt x="1034395" y="443073"/>
                  </a:cubicBezTo>
                  <a:close/>
                  <a:moveTo>
                    <a:pt x="306272" y="432249"/>
                  </a:moveTo>
                  <a:lnTo>
                    <a:pt x="1028987" y="432249"/>
                  </a:lnTo>
                  <a:lnTo>
                    <a:pt x="1028987" y="116936"/>
                  </a:lnTo>
                  <a:lnTo>
                    <a:pt x="306272" y="116936"/>
                  </a:lnTo>
                  <a:close/>
                  <a:moveTo>
                    <a:pt x="1034395" y="804854"/>
                  </a:moveTo>
                  <a:lnTo>
                    <a:pt x="300856" y="804854"/>
                  </a:lnTo>
                  <a:cubicBezTo>
                    <a:pt x="297867" y="804854"/>
                    <a:pt x="295444" y="802431"/>
                    <a:pt x="295444" y="799441"/>
                  </a:cubicBezTo>
                  <a:lnTo>
                    <a:pt x="295444" y="473300"/>
                  </a:lnTo>
                  <a:cubicBezTo>
                    <a:pt x="295448" y="470314"/>
                    <a:pt x="297870" y="467892"/>
                    <a:pt x="300856" y="467892"/>
                  </a:cubicBezTo>
                  <a:lnTo>
                    <a:pt x="1034395" y="467892"/>
                  </a:lnTo>
                  <a:cubicBezTo>
                    <a:pt x="1037381" y="467892"/>
                    <a:pt x="1039803" y="470314"/>
                    <a:pt x="1039807" y="473300"/>
                  </a:cubicBezTo>
                  <a:lnTo>
                    <a:pt x="1039807" y="799453"/>
                  </a:lnTo>
                  <a:cubicBezTo>
                    <a:pt x="1039807" y="802443"/>
                    <a:pt x="1037385" y="804866"/>
                    <a:pt x="1034395" y="804866"/>
                  </a:cubicBezTo>
                  <a:close/>
                  <a:moveTo>
                    <a:pt x="306272" y="794029"/>
                  </a:moveTo>
                  <a:lnTo>
                    <a:pt x="1028987" y="794029"/>
                  </a:lnTo>
                  <a:lnTo>
                    <a:pt x="1028987" y="478712"/>
                  </a:lnTo>
                  <a:lnTo>
                    <a:pt x="306272" y="478712"/>
                  </a:lnTo>
                  <a:close/>
                  <a:moveTo>
                    <a:pt x="1034395" y="1166633"/>
                  </a:moveTo>
                  <a:lnTo>
                    <a:pt x="300856" y="1166633"/>
                  </a:lnTo>
                  <a:cubicBezTo>
                    <a:pt x="297867" y="1166629"/>
                    <a:pt x="295448" y="1164211"/>
                    <a:pt x="295444" y="1161222"/>
                  </a:cubicBezTo>
                  <a:lnTo>
                    <a:pt x="295444" y="835096"/>
                  </a:lnTo>
                  <a:cubicBezTo>
                    <a:pt x="295444" y="832107"/>
                    <a:pt x="297867" y="829684"/>
                    <a:pt x="300856" y="829684"/>
                  </a:cubicBezTo>
                  <a:lnTo>
                    <a:pt x="1034395" y="829684"/>
                  </a:lnTo>
                  <a:cubicBezTo>
                    <a:pt x="1037385" y="829684"/>
                    <a:pt x="1039807" y="832107"/>
                    <a:pt x="1039807" y="835096"/>
                  </a:cubicBezTo>
                  <a:lnTo>
                    <a:pt x="1039807" y="1161234"/>
                  </a:lnTo>
                  <a:cubicBezTo>
                    <a:pt x="1039807" y="1164223"/>
                    <a:pt x="1037385" y="1166646"/>
                    <a:pt x="1034395" y="1166646"/>
                  </a:cubicBezTo>
                  <a:close/>
                  <a:moveTo>
                    <a:pt x="306272" y="1155809"/>
                  </a:moveTo>
                  <a:lnTo>
                    <a:pt x="1028987" y="1155809"/>
                  </a:lnTo>
                  <a:lnTo>
                    <a:pt x="1028987" y="840508"/>
                  </a:lnTo>
                  <a:lnTo>
                    <a:pt x="306272" y="840508"/>
                  </a:lnTo>
                  <a:close/>
                  <a:moveTo>
                    <a:pt x="695724" y="334402"/>
                  </a:moveTo>
                  <a:cubicBezTo>
                    <a:pt x="662817" y="334402"/>
                    <a:pt x="636055" y="307640"/>
                    <a:pt x="636055" y="274734"/>
                  </a:cubicBezTo>
                  <a:cubicBezTo>
                    <a:pt x="636055" y="241827"/>
                    <a:pt x="662797" y="215085"/>
                    <a:pt x="695724" y="215085"/>
                  </a:cubicBezTo>
                  <a:cubicBezTo>
                    <a:pt x="728651" y="215085"/>
                    <a:pt x="755393" y="241847"/>
                    <a:pt x="755393" y="274754"/>
                  </a:cubicBezTo>
                  <a:cubicBezTo>
                    <a:pt x="755393" y="307660"/>
                    <a:pt x="728610" y="334402"/>
                    <a:pt x="695724" y="334402"/>
                  </a:cubicBezTo>
                  <a:close/>
                  <a:moveTo>
                    <a:pt x="695724" y="225889"/>
                  </a:moveTo>
                  <a:cubicBezTo>
                    <a:pt x="668760" y="225921"/>
                    <a:pt x="646907" y="247770"/>
                    <a:pt x="646875" y="274734"/>
                  </a:cubicBezTo>
                  <a:cubicBezTo>
                    <a:pt x="646907" y="301697"/>
                    <a:pt x="668760" y="323546"/>
                    <a:pt x="695724" y="323579"/>
                  </a:cubicBezTo>
                  <a:cubicBezTo>
                    <a:pt x="722687" y="323546"/>
                    <a:pt x="744537" y="301697"/>
                    <a:pt x="744569" y="274734"/>
                  </a:cubicBezTo>
                  <a:cubicBezTo>
                    <a:pt x="744537" y="247770"/>
                    <a:pt x="722687" y="225921"/>
                    <a:pt x="695724" y="225889"/>
                  </a:cubicBezTo>
                  <a:close/>
                  <a:moveTo>
                    <a:pt x="695567" y="696195"/>
                  </a:moveTo>
                  <a:cubicBezTo>
                    <a:pt x="679782" y="696247"/>
                    <a:pt x="664632" y="689998"/>
                    <a:pt x="653474" y="678832"/>
                  </a:cubicBezTo>
                  <a:cubicBezTo>
                    <a:pt x="642215" y="667694"/>
                    <a:pt x="635882" y="652516"/>
                    <a:pt x="635886" y="636683"/>
                  </a:cubicBezTo>
                  <a:cubicBezTo>
                    <a:pt x="635793" y="620845"/>
                    <a:pt x="642042" y="605631"/>
                    <a:pt x="653245" y="594433"/>
                  </a:cubicBezTo>
                  <a:cubicBezTo>
                    <a:pt x="664383" y="583178"/>
                    <a:pt x="679560" y="576845"/>
                    <a:pt x="695398" y="576845"/>
                  </a:cubicBezTo>
                  <a:cubicBezTo>
                    <a:pt x="728518" y="576845"/>
                    <a:pt x="755224" y="603551"/>
                    <a:pt x="755224" y="636373"/>
                  </a:cubicBezTo>
                  <a:cubicBezTo>
                    <a:pt x="755312" y="652211"/>
                    <a:pt x="749064" y="667425"/>
                    <a:pt x="737869" y="678627"/>
                  </a:cubicBezTo>
                  <a:cubicBezTo>
                    <a:pt x="726731" y="689877"/>
                    <a:pt x="711554" y="696203"/>
                    <a:pt x="695724" y="696195"/>
                  </a:cubicBezTo>
                  <a:close/>
                  <a:moveTo>
                    <a:pt x="695724" y="587689"/>
                  </a:moveTo>
                  <a:cubicBezTo>
                    <a:pt x="682671" y="587629"/>
                    <a:pt x="670137" y="592811"/>
                    <a:pt x="660942" y="602078"/>
                  </a:cubicBezTo>
                  <a:cubicBezTo>
                    <a:pt x="651780" y="611248"/>
                    <a:pt x="646666" y="623702"/>
                    <a:pt x="646734" y="636663"/>
                  </a:cubicBezTo>
                  <a:cubicBezTo>
                    <a:pt x="646730" y="649623"/>
                    <a:pt x="651913" y="662045"/>
                    <a:pt x="661123" y="671159"/>
                  </a:cubicBezTo>
                  <a:cubicBezTo>
                    <a:pt x="670257" y="680293"/>
                    <a:pt x="682651" y="685411"/>
                    <a:pt x="695567" y="685379"/>
                  </a:cubicBezTo>
                  <a:lnTo>
                    <a:pt x="695708" y="685379"/>
                  </a:lnTo>
                  <a:cubicBezTo>
                    <a:pt x="708673" y="685371"/>
                    <a:pt x="721098" y="680188"/>
                    <a:pt x="730224" y="670978"/>
                  </a:cubicBezTo>
                  <a:cubicBezTo>
                    <a:pt x="739390" y="661819"/>
                    <a:pt x="744505" y="649366"/>
                    <a:pt x="744428" y="636409"/>
                  </a:cubicBezTo>
                  <a:lnTo>
                    <a:pt x="744428" y="636409"/>
                  </a:lnTo>
                  <a:cubicBezTo>
                    <a:pt x="744408" y="609518"/>
                    <a:pt x="722615" y="587717"/>
                    <a:pt x="695724" y="587689"/>
                  </a:cubicBezTo>
                  <a:close/>
                  <a:moveTo>
                    <a:pt x="695724" y="1057842"/>
                  </a:moveTo>
                  <a:cubicBezTo>
                    <a:pt x="662817" y="1057842"/>
                    <a:pt x="636055" y="1031080"/>
                    <a:pt x="636055" y="998173"/>
                  </a:cubicBezTo>
                  <a:cubicBezTo>
                    <a:pt x="636055" y="965266"/>
                    <a:pt x="662817" y="938504"/>
                    <a:pt x="695724" y="938504"/>
                  </a:cubicBezTo>
                  <a:cubicBezTo>
                    <a:pt x="728631" y="938504"/>
                    <a:pt x="755393" y="965266"/>
                    <a:pt x="755393" y="998173"/>
                  </a:cubicBezTo>
                  <a:cubicBezTo>
                    <a:pt x="755393" y="1031080"/>
                    <a:pt x="728610" y="1057834"/>
                    <a:pt x="695724" y="1057834"/>
                  </a:cubicBezTo>
                  <a:close/>
                  <a:moveTo>
                    <a:pt x="695724" y="949324"/>
                  </a:moveTo>
                  <a:cubicBezTo>
                    <a:pt x="668760" y="949356"/>
                    <a:pt x="646907" y="971209"/>
                    <a:pt x="646875" y="998173"/>
                  </a:cubicBezTo>
                  <a:cubicBezTo>
                    <a:pt x="646911" y="1025133"/>
                    <a:pt x="668764" y="1046978"/>
                    <a:pt x="695724" y="1047010"/>
                  </a:cubicBezTo>
                  <a:cubicBezTo>
                    <a:pt x="722687" y="1046978"/>
                    <a:pt x="744537" y="1025128"/>
                    <a:pt x="744569" y="998165"/>
                  </a:cubicBezTo>
                  <a:cubicBezTo>
                    <a:pt x="744537" y="971201"/>
                    <a:pt x="722687" y="949348"/>
                    <a:pt x="695724" y="949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44"/>
            <p:cNvSpPr/>
            <p:nvPr/>
          </p:nvSpPr>
          <p:spPr>
            <a:xfrm>
              <a:off x="6494602" y="4125830"/>
              <a:ext cx="201683" cy="149265"/>
            </a:xfrm>
            <a:custGeom>
              <a:avLst/>
              <a:gdLst/>
              <a:ahLst/>
              <a:cxnLst/>
              <a:rect l="l" t="t" r="r" b="b"/>
              <a:pathLst>
                <a:path w="326612" h="241725" extrusionOk="0">
                  <a:moveTo>
                    <a:pt x="167566" y="31064"/>
                  </a:moveTo>
                  <a:cubicBezTo>
                    <a:pt x="188588" y="86359"/>
                    <a:pt x="232788" y="129659"/>
                    <a:pt x="288501" y="149545"/>
                  </a:cubicBezTo>
                  <a:cubicBezTo>
                    <a:pt x="317364" y="159359"/>
                    <a:pt x="325733" y="187067"/>
                    <a:pt x="332658" y="202217"/>
                  </a:cubicBezTo>
                  <a:cubicBezTo>
                    <a:pt x="339834" y="219000"/>
                    <a:pt x="332048" y="238419"/>
                    <a:pt x="315266" y="245597"/>
                  </a:cubicBezTo>
                  <a:cubicBezTo>
                    <a:pt x="315265" y="245597"/>
                    <a:pt x="315264" y="245597"/>
                    <a:pt x="315263" y="245597"/>
                  </a:cubicBezTo>
                  <a:cubicBezTo>
                    <a:pt x="311003" y="247416"/>
                    <a:pt x="306408" y="248321"/>
                    <a:pt x="301775" y="248253"/>
                  </a:cubicBezTo>
                  <a:lnTo>
                    <a:pt x="76217" y="248253"/>
                  </a:lnTo>
                  <a:cubicBezTo>
                    <a:pt x="62508" y="248253"/>
                    <a:pt x="19936" y="239884"/>
                    <a:pt x="15172" y="227039"/>
                  </a:cubicBezTo>
                  <a:cubicBezTo>
                    <a:pt x="8102" y="207556"/>
                    <a:pt x="3342" y="173354"/>
                    <a:pt x="20226" y="119527"/>
                  </a:cubicBezTo>
                  <a:lnTo>
                    <a:pt x="42305" y="6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44"/>
            <p:cNvSpPr/>
            <p:nvPr/>
          </p:nvSpPr>
          <p:spPr>
            <a:xfrm>
              <a:off x="6491283" y="4122493"/>
              <a:ext cx="208353" cy="155942"/>
            </a:xfrm>
            <a:custGeom>
              <a:avLst/>
              <a:gdLst/>
              <a:ahLst/>
              <a:cxnLst/>
              <a:rect l="l" t="t" r="r" b="b"/>
              <a:pathLst>
                <a:path w="337413" h="252538" extrusionOk="0">
                  <a:moveTo>
                    <a:pt x="307674" y="259069"/>
                  </a:moveTo>
                  <a:lnTo>
                    <a:pt x="81596" y="259069"/>
                  </a:lnTo>
                  <a:cubicBezTo>
                    <a:pt x="71939" y="259069"/>
                    <a:pt x="22153" y="252334"/>
                    <a:pt x="15473" y="234335"/>
                  </a:cubicBezTo>
                  <a:cubicBezTo>
                    <a:pt x="8158" y="214168"/>
                    <a:pt x="3112" y="178585"/>
                    <a:pt x="20446" y="123310"/>
                  </a:cubicBezTo>
                  <a:lnTo>
                    <a:pt x="42376" y="10893"/>
                  </a:lnTo>
                  <a:cubicBezTo>
                    <a:pt x="42655" y="9485"/>
                    <a:pt x="43481" y="8242"/>
                    <a:pt x="44674" y="7441"/>
                  </a:cubicBezTo>
                  <a:cubicBezTo>
                    <a:pt x="45867" y="6644"/>
                    <a:pt x="47327" y="6355"/>
                    <a:pt x="48734" y="6636"/>
                  </a:cubicBezTo>
                  <a:lnTo>
                    <a:pt x="173991" y="31181"/>
                  </a:lnTo>
                  <a:cubicBezTo>
                    <a:pt x="175827" y="31548"/>
                    <a:pt x="177347" y="32827"/>
                    <a:pt x="178014" y="34577"/>
                  </a:cubicBezTo>
                  <a:cubicBezTo>
                    <a:pt x="198443" y="88396"/>
                    <a:pt x="241465" y="130537"/>
                    <a:pt x="295695" y="149847"/>
                  </a:cubicBezTo>
                  <a:cubicBezTo>
                    <a:pt x="323262" y="159223"/>
                    <a:pt x="333563" y="183446"/>
                    <a:pt x="340383" y="199469"/>
                  </a:cubicBezTo>
                  <a:cubicBezTo>
                    <a:pt x="341288" y="201585"/>
                    <a:pt x="342133" y="203573"/>
                    <a:pt x="342950" y="205376"/>
                  </a:cubicBezTo>
                  <a:cubicBezTo>
                    <a:pt x="347045" y="214780"/>
                    <a:pt x="347190" y="225430"/>
                    <a:pt x="343353" y="234943"/>
                  </a:cubicBezTo>
                  <a:cubicBezTo>
                    <a:pt x="339579" y="244423"/>
                    <a:pt x="332169" y="252000"/>
                    <a:pt x="322775" y="255983"/>
                  </a:cubicBezTo>
                  <a:cubicBezTo>
                    <a:pt x="318004" y="258027"/>
                    <a:pt x="312865" y="259082"/>
                    <a:pt x="307674" y="259069"/>
                  </a:cubicBezTo>
                  <a:close/>
                  <a:moveTo>
                    <a:pt x="51973" y="18293"/>
                  </a:moveTo>
                  <a:lnTo>
                    <a:pt x="30932" y="125974"/>
                  </a:lnTo>
                  <a:cubicBezTo>
                    <a:pt x="14358" y="178935"/>
                    <a:pt x="18925" y="212055"/>
                    <a:pt x="25645" y="230593"/>
                  </a:cubicBezTo>
                  <a:cubicBezTo>
                    <a:pt x="28635" y="238705"/>
                    <a:pt x="64849" y="248237"/>
                    <a:pt x="81596" y="248237"/>
                  </a:cubicBezTo>
                  <a:lnTo>
                    <a:pt x="307154" y="248237"/>
                  </a:lnTo>
                  <a:cubicBezTo>
                    <a:pt x="311049" y="248253"/>
                    <a:pt x="314909" y="247501"/>
                    <a:pt x="318514" y="246024"/>
                  </a:cubicBezTo>
                  <a:cubicBezTo>
                    <a:pt x="325267" y="243167"/>
                    <a:pt x="330591" y="237719"/>
                    <a:pt x="333297" y="230903"/>
                  </a:cubicBezTo>
                  <a:cubicBezTo>
                    <a:pt x="336046" y="224103"/>
                    <a:pt x="335959" y="216485"/>
                    <a:pt x="333056" y="209750"/>
                  </a:cubicBezTo>
                  <a:cubicBezTo>
                    <a:pt x="332251" y="207987"/>
                    <a:pt x="331366" y="205915"/>
                    <a:pt x="330420" y="203714"/>
                  </a:cubicBezTo>
                  <a:cubicBezTo>
                    <a:pt x="323982" y="188605"/>
                    <a:pt x="315202" y="167902"/>
                    <a:pt x="292130" y="160080"/>
                  </a:cubicBezTo>
                  <a:cubicBezTo>
                    <a:pt x="235877" y="140045"/>
                    <a:pt x="191001" y="96721"/>
                    <a:pt x="169001" y="412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44"/>
            <p:cNvSpPr/>
            <p:nvPr/>
          </p:nvSpPr>
          <p:spPr>
            <a:xfrm>
              <a:off x="6491283" y="4164899"/>
              <a:ext cx="208697" cy="113511"/>
            </a:xfrm>
            <a:custGeom>
              <a:avLst/>
              <a:gdLst/>
              <a:ahLst/>
              <a:cxnLst/>
              <a:rect l="l" t="t" r="r" b="b"/>
              <a:pathLst>
                <a:path w="337971" h="183824" extrusionOk="0">
                  <a:moveTo>
                    <a:pt x="343458" y="136505"/>
                  </a:moveTo>
                  <a:cubicBezTo>
                    <a:pt x="342359" y="134276"/>
                    <a:pt x="341245" y="131769"/>
                    <a:pt x="340062" y="129093"/>
                  </a:cubicBezTo>
                  <a:cubicBezTo>
                    <a:pt x="333221" y="113590"/>
                    <a:pt x="322856" y="90167"/>
                    <a:pt x="295587" y="81090"/>
                  </a:cubicBezTo>
                  <a:cubicBezTo>
                    <a:pt x="257439" y="68056"/>
                    <a:pt x="224503" y="43081"/>
                    <a:pt x="201655" y="9868"/>
                  </a:cubicBezTo>
                  <a:cubicBezTo>
                    <a:pt x="200756" y="8552"/>
                    <a:pt x="199323" y="7703"/>
                    <a:pt x="197740" y="7542"/>
                  </a:cubicBezTo>
                  <a:cubicBezTo>
                    <a:pt x="172539" y="4979"/>
                    <a:pt x="128064" y="5205"/>
                    <a:pt x="105824" y="34148"/>
                  </a:cubicBezTo>
                  <a:cubicBezTo>
                    <a:pt x="83290" y="23094"/>
                    <a:pt x="59515" y="14777"/>
                    <a:pt x="35005" y="9373"/>
                  </a:cubicBezTo>
                  <a:cubicBezTo>
                    <a:pt x="33583" y="9051"/>
                    <a:pt x="32091" y="9325"/>
                    <a:pt x="30877" y="10134"/>
                  </a:cubicBezTo>
                  <a:cubicBezTo>
                    <a:pt x="29654" y="10922"/>
                    <a:pt x="28804" y="12174"/>
                    <a:pt x="28523" y="13602"/>
                  </a:cubicBezTo>
                  <a:lnTo>
                    <a:pt x="20447" y="54597"/>
                  </a:lnTo>
                  <a:cubicBezTo>
                    <a:pt x="3112" y="109872"/>
                    <a:pt x="8158" y="145454"/>
                    <a:pt x="15469" y="165622"/>
                  </a:cubicBezTo>
                  <a:cubicBezTo>
                    <a:pt x="22153" y="183620"/>
                    <a:pt x="71927" y="190356"/>
                    <a:pt x="81597" y="190356"/>
                  </a:cubicBezTo>
                  <a:lnTo>
                    <a:pt x="306970" y="190356"/>
                  </a:lnTo>
                  <a:cubicBezTo>
                    <a:pt x="307404" y="190356"/>
                    <a:pt x="307843" y="190356"/>
                    <a:pt x="308278" y="190356"/>
                  </a:cubicBezTo>
                  <a:cubicBezTo>
                    <a:pt x="318032" y="190384"/>
                    <a:pt x="327426" y="186666"/>
                    <a:pt x="334521" y="179970"/>
                  </a:cubicBezTo>
                  <a:cubicBezTo>
                    <a:pt x="341984" y="173013"/>
                    <a:pt x="346358" y="163364"/>
                    <a:pt x="346669" y="153168"/>
                  </a:cubicBezTo>
                  <a:cubicBezTo>
                    <a:pt x="346850" y="147446"/>
                    <a:pt x="345753" y="141752"/>
                    <a:pt x="343458" y="136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44"/>
            <p:cNvSpPr/>
            <p:nvPr/>
          </p:nvSpPr>
          <p:spPr>
            <a:xfrm>
              <a:off x="6496094" y="4252624"/>
              <a:ext cx="200482" cy="22367"/>
            </a:xfrm>
            <a:custGeom>
              <a:avLst/>
              <a:gdLst/>
              <a:ahLst/>
              <a:cxnLst/>
              <a:rect l="l" t="t" r="r" b="b"/>
              <a:pathLst>
                <a:path w="324668" h="36222" extrusionOk="0">
                  <a:moveTo>
                    <a:pt x="13335" y="21540"/>
                  </a:moveTo>
                  <a:cubicBezTo>
                    <a:pt x="18095" y="34384"/>
                    <a:pt x="60667" y="42753"/>
                    <a:pt x="74380" y="42753"/>
                  </a:cubicBezTo>
                  <a:lnTo>
                    <a:pt x="299939" y="42753"/>
                  </a:lnTo>
                  <a:cubicBezTo>
                    <a:pt x="318426" y="42737"/>
                    <a:pt x="333400" y="27737"/>
                    <a:pt x="333385" y="9251"/>
                  </a:cubicBezTo>
                  <a:cubicBezTo>
                    <a:pt x="333385" y="9247"/>
                    <a:pt x="333385" y="9247"/>
                    <a:pt x="333385" y="9243"/>
                  </a:cubicBezTo>
                  <a:cubicBezTo>
                    <a:pt x="333385" y="8338"/>
                    <a:pt x="333347" y="7436"/>
                    <a:pt x="333272" y="6531"/>
                  </a:cubicBezTo>
                  <a:lnTo>
                    <a:pt x="8716" y="6531"/>
                  </a:lnTo>
                  <a:cubicBezTo>
                    <a:pt x="9883" y="11641"/>
                    <a:pt x="11427" y="16659"/>
                    <a:pt x="13335" y="215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44"/>
            <p:cNvSpPr/>
            <p:nvPr/>
          </p:nvSpPr>
          <p:spPr>
            <a:xfrm>
              <a:off x="6462361" y="2946673"/>
              <a:ext cx="179643" cy="1218389"/>
            </a:xfrm>
            <a:custGeom>
              <a:avLst/>
              <a:gdLst/>
              <a:ahLst/>
              <a:cxnLst/>
              <a:rect l="l" t="t" r="r" b="b"/>
              <a:pathLst>
                <a:path w="290920" h="1973100" extrusionOk="0">
                  <a:moveTo>
                    <a:pt x="284475" y="51557"/>
                  </a:moveTo>
                  <a:lnTo>
                    <a:pt x="299637" y="1064187"/>
                  </a:lnTo>
                  <a:lnTo>
                    <a:pt x="236866" y="1950261"/>
                  </a:lnTo>
                  <a:cubicBezTo>
                    <a:pt x="236866" y="1950261"/>
                    <a:pt x="135868" y="2012312"/>
                    <a:pt x="69753" y="1956031"/>
                  </a:cubicBezTo>
                  <a:cubicBezTo>
                    <a:pt x="69753" y="1956031"/>
                    <a:pt x="48540" y="1349926"/>
                    <a:pt x="93711" y="1086266"/>
                  </a:cubicBezTo>
                  <a:cubicBezTo>
                    <a:pt x="93711" y="1086266"/>
                    <a:pt x="37430" y="663867"/>
                    <a:pt x="18812" y="290245"/>
                  </a:cubicBezTo>
                  <a:lnTo>
                    <a:pt x="8716" y="29044"/>
                  </a:lnTo>
                  <a:lnTo>
                    <a:pt x="288370" y="6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44"/>
            <p:cNvSpPr/>
            <p:nvPr/>
          </p:nvSpPr>
          <p:spPr>
            <a:xfrm>
              <a:off x="6464387" y="2957982"/>
              <a:ext cx="158673" cy="1207069"/>
            </a:xfrm>
            <a:custGeom>
              <a:avLst/>
              <a:gdLst/>
              <a:ahLst/>
              <a:cxnLst/>
              <a:rect l="l" t="t" r="r" b="b"/>
              <a:pathLst>
                <a:path w="256961" h="1954768" extrusionOk="0">
                  <a:moveTo>
                    <a:pt x="90411" y="1067938"/>
                  </a:moveTo>
                  <a:cubicBezTo>
                    <a:pt x="45244" y="1331597"/>
                    <a:pt x="66458" y="1937703"/>
                    <a:pt x="66458" y="1937703"/>
                  </a:cubicBezTo>
                  <a:cubicBezTo>
                    <a:pt x="132549" y="1993975"/>
                    <a:pt x="233582" y="1931932"/>
                    <a:pt x="233582" y="1931932"/>
                  </a:cubicBezTo>
                  <a:lnTo>
                    <a:pt x="233876" y="1927784"/>
                  </a:lnTo>
                  <a:cubicBezTo>
                    <a:pt x="69335" y="1989952"/>
                    <a:pt x="81140" y="1573186"/>
                    <a:pt x="109895" y="1367095"/>
                  </a:cubicBezTo>
                  <a:cubicBezTo>
                    <a:pt x="139908" y="1151927"/>
                    <a:pt x="274983" y="1131300"/>
                    <a:pt x="265169" y="1110654"/>
                  </a:cubicBezTo>
                  <a:cubicBezTo>
                    <a:pt x="255355" y="1090008"/>
                    <a:pt x="245980" y="1126963"/>
                    <a:pt x="178581" y="1126963"/>
                  </a:cubicBezTo>
                  <a:cubicBezTo>
                    <a:pt x="111182" y="1126963"/>
                    <a:pt x="85068" y="414633"/>
                    <a:pt x="91140" y="352590"/>
                  </a:cubicBezTo>
                  <a:cubicBezTo>
                    <a:pt x="97212" y="290547"/>
                    <a:pt x="242233" y="190238"/>
                    <a:pt x="221020" y="167149"/>
                  </a:cubicBezTo>
                  <a:cubicBezTo>
                    <a:pt x="199806" y="144061"/>
                    <a:pt x="85225" y="205375"/>
                    <a:pt x="88975" y="170899"/>
                  </a:cubicBezTo>
                  <a:cubicBezTo>
                    <a:pt x="92725" y="136423"/>
                    <a:pt x="72381" y="6531"/>
                    <a:pt x="72381" y="6531"/>
                  </a:cubicBezTo>
                  <a:lnTo>
                    <a:pt x="8716" y="95996"/>
                  </a:lnTo>
                  <a:lnTo>
                    <a:pt x="15520" y="271917"/>
                  </a:lnTo>
                  <a:cubicBezTo>
                    <a:pt x="34130" y="645539"/>
                    <a:pt x="90411" y="1067938"/>
                    <a:pt x="90411" y="1067938"/>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44"/>
            <p:cNvSpPr/>
            <p:nvPr/>
          </p:nvSpPr>
          <p:spPr>
            <a:xfrm>
              <a:off x="6266375" y="2946942"/>
              <a:ext cx="229599" cy="1218389"/>
            </a:xfrm>
            <a:custGeom>
              <a:avLst/>
              <a:gdLst/>
              <a:ahLst/>
              <a:cxnLst/>
              <a:rect l="l" t="t" r="r" b="b"/>
              <a:pathLst>
                <a:path w="371820" h="1973099" extrusionOk="0">
                  <a:moveTo>
                    <a:pt x="311616" y="29040"/>
                  </a:moveTo>
                  <a:lnTo>
                    <a:pt x="31962" y="6531"/>
                  </a:lnTo>
                  <a:lnTo>
                    <a:pt x="35985" y="51553"/>
                  </a:lnTo>
                  <a:lnTo>
                    <a:pt x="20695" y="1064187"/>
                  </a:lnTo>
                  <a:lnTo>
                    <a:pt x="8716" y="1950257"/>
                  </a:lnTo>
                  <a:cubicBezTo>
                    <a:pt x="8716" y="1950257"/>
                    <a:pt x="109713" y="2012312"/>
                    <a:pt x="175829" y="1956031"/>
                  </a:cubicBezTo>
                  <a:cubicBezTo>
                    <a:pt x="175829" y="1956031"/>
                    <a:pt x="271796" y="1349922"/>
                    <a:pt x="226770" y="1086266"/>
                  </a:cubicBezTo>
                  <a:cubicBezTo>
                    <a:pt x="226770" y="1086266"/>
                    <a:pt x="282906" y="663867"/>
                    <a:pt x="301524" y="290245"/>
                  </a:cubicBezTo>
                  <a:cubicBezTo>
                    <a:pt x="301524" y="290245"/>
                    <a:pt x="395613" y="237715"/>
                    <a:pt x="378443" y="248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44"/>
            <p:cNvSpPr/>
            <p:nvPr/>
          </p:nvSpPr>
          <p:spPr>
            <a:xfrm>
              <a:off x="6266380" y="3061664"/>
              <a:ext cx="212831" cy="1103570"/>
            </a:xfrm>
            <a:custGeom>
              <a:avLst/>
              <a:gdLst/>
              <a:ahLst/>
              <a:cxnLst/>
              <a:rect l="l" t="t" r="r" b="b"/>
              <a:pathLst>
                <a:path w="344666" h="1787158" extrusionOk="0">
                  <a:moveTo>
                    <a:pt x="175812" y="1770091"/>
                  </a:moveTo>
                  <a:cubicBezTo>
                    <a:pt x="175812" y="1770091"/>
                    <a:pt x="271780" y="1163986"/>
                    <a:pt x="226754" y="900330"/>
                  </a:cubicBezTo>
                  <a:cubicBezTo>
                    <a:pt x="226754" y="900330"/>
                    <a:pt x="282894" y="477931"/>
                    <a:pt x="301508" y="104309"/>
                  </a:cubicBezTo>
                  <a:cubicBezTo>
                    <a:pt x="301508" y="104309"/>
                    <a:pt x="330516" y="88049"/>
                    <a:pt x="353383" y="37184"/>
                  </a:cubicBezTo>
                  <a:cubicBezTo>
                    <a:pt x="275321" y="18964"/>
                    <a:pt x="137264" y="-9492"/>
                    <a:pt x="140166" y="17870"/>
                  </a:cubicBezTo>
                  <a:cubicBezTo>
                    <a:pt x="144189" y="55967"/>
                    <a:pt x="252731" y="70831"/>
                    <a:pt x="256482" y="118867"/>
                  </a:cubicBezTo>
                  <a:cubicBezTo>
                    <a:pt x="260232" y="166904"/>
                    <a:pt x="234403" y="847494"/>
                    <a:pt x="163129" y="883716"/>
                  </a:cubicBezTo>
                  <a:cubicBezTo>
                    <a:pt x="91856" y="919938"/>
                    <a:pt x="226915" y="1136841"/>
                    <a:pt x="163129" y="1563424"/>
                  </a:cubicBezTo>
                  <a:cubicBezTo>
                    <a:pt x="134307" y="1756193"/>
                    <a:pt x="70357" y="1780826"/>
                    <a:pt x="8913" y="1749936"/>
                  </a:cubicBezTo>
                  <a:lnTo>
                    <a:pt x="8716" y="1764305"/>
                  </a:lnTo>
                  <a:cubicBezTo>
                    <a:pt x="8716" y="1764305"/>
                    <a:pt x="109717" y="1826376"/>
                    <a:pt x="175812" y="1770091"/>
                  </a:cubicBezTo>
                  <a:close/>
                </a:path>
              </a:pathLst>
            </a:custGeom>
            <a:solidFill>
              <a:srgbClr val="263238">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44"/>
            <p:cNvSpPr/>
            <p:nvPr/>
          </p:nvSpPr>
          <p:spPr>
            <a:xfrm>
              <a:off x="6459022" y="2943334"/>
              <a:ext cx="186337" cy="1225198"/>
            </a:xfrm>
            <a:custGeom>
              <a:avLst/>
              <a:gdLst/>
              <a:ahLst/>
              <a:cxnLst/>
              <a:rect l="l" t="t" r="r" b="b"/>
              <a:pathLst>
                <a:path w="301761" h="1984126" extrusionOk="0">
                  <a:moveTo>
                    <a:pt x="143292" y="1990657"/>
                  </a:moveTo>
                  <a:cubicBezTo>
                    <a:pt x="118912" y="1990657"/>
                    <a:pt x="93598" y="1984244"/>
                    <a:pt x="71669" y="1965557"/>
                  </a:cubicBezTo>
                  <a:cubicBezTo>
                    <a:pt x="70512" y="1964571"/>
                    <a:pt x="69822" y="1963147"/>
                    <a:pt x="69765" y="1961626"/>
                  </a:cubicBezTo>
                  <a:cubicBezTo>
                    <a:pt x="69556" y="1955566"/>
                    <a:pt x="49107" y="1353195"/>
                    <a:pt x="93667" y="1091587"/>
                  </a:cubicBezTo>
                  <a:cubicBezTo>
                    <a:pt x="90850" y="1070406"/>
                    <a:pt x="36875" y="657709"/>
                    <a:pt x="18824" y="295933"/>
                  </a:cubicBezTo>
                  <a:lnTo>
                    <a:pt x="8720" y="34663"/>
                  </a:lnTo>
                  <a:cubicBezTo>
                    <a:pt x="8607" y="31762"/>
                    <a:pt x="10800" y="29287"/>
                    <a:pt x="13694" y="29054"/>
                  </a:cubicBezTo>
                  <a:lnTo>
                    <a:pt x="293368" y="6549"/>
                  </a:lnTo>
                  <a:cubicBezTo>
                    <a:pt x="294954" y="6420"/>
                    <a:pt x="296516" y="6995"/>
                    <a:pt x="297637" y="8126"/>
                  </a:cubicBezTo>
                  <a:cubicBezTo>
                    <a:pt x="298759" y="9257"/>
                    <a:pt x="299331" y="10822"/>
                    <a:pt x="299203" y="12411"/>
                  </a:cubicBezTo>
                  <a:lnTo>
                    <a:pt x="295311" y="57168"/>
                  </a:lnTo>
                  <a:lnTo>
                    <a:pt x="310477" y="1069517"/>
                  </a:lnTo>
                  <a:lnTo>
                    <a:pt x="247658" y="1956061"/>
                  </a:lnTo>
                  <a:cubicBezTo>
                    <a:pt x="247537" y="1957799"/>
                    <a:pt x="246582" y="1959376"/>
                    <a:pt x="245094" y="1960286"/>
                  </a:cubicBezTo>
                  <a:cubicBezTo>
                    <a:pt x="242205" y="1962064"/>
                    <a:pt x="194797" y="1990657"/>
                    <a:pt x="143292" y="1990657"/>
                  </a:cubicBezTo>
                  <a:close/>
                  <a:moveTo>
                    <a:pt x="80493" y="1958837"/>
                  </a:moveTo>
                  <a:cubicBezTo>
                    <a:pt x="137373" y="2004805"/>
                    <a:pt x="221929" y="1960966"/>
                    <a:pt x="237079" y="1952439"/>
                  </a:cubicBezTo>
                  <a:lnTo>
                    <a:pt x="299665" y="1069215"/>
                  </a:lnTo>
                  <a:lnTo>
                    <a:pt x="284487" y="57048"/>
                  </a:lnTo>
                  <a:cubicBezTo>
                    <a:pt x="284487" y="56867"/>
                    <a:pt x="284487" y="56681"/>
                    <a:pt x="284487" y="56500"/>
                  </a:cubicBezTo>
                  <a:lnTo>
                    <a:pt x="287839" y="17844"/>
                  </a:lnTo>
                  <a:lnTo>
                    <a:pt x="19721" y="39419"/>
                  </a:lnTo>
                  <a:lnTo>
                    <a:pt x="29632" y="295442"/>
                  </a:lnTo>
                  <a:cubicBezTo>
                    <a:pt x="48021" y="664493"/>
                    <a:pt x="103915" y="1086747"/>
                    <a:pt x="104475" y="1090947"/>
                  </a:cubicBezTo>
                  <a:cubicBezTo>
                    <a:pt x="104545" y="1091491"/>
                    <a:pt x="104530" y="1092042"/>
                    <a:pt x="104430" y="1092581"/>
                  </a:cubicBezTo>
                  <a:cubicBezTo>
                    <a:pt x="61319" y="1344286"/>
                    <a:pt x="79092" y="1916644"/>
                    <a:pt x="80473" y="1958837"/>
                  </a:cubicBezTo>
                  <a:close/>
                  <a:moveTo>
                    <a:pt x="242282" y="1955678"/>
                  </a:moveTo>
                  <a:lnTo>
                    <a:pt x="242282" y="1955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44"/>
            <p:cNvSpPr/>
            <p:nvPr/>
          </p:nvSpPr>
          <p:spPr>
            <a:xfrm>
              <a:off x="6549014" y="3612010"/>
              <a:ext cx="71402" cy="55213"/>
            </a:xfrm>
            <a:custGeom>
              <a:avLst/>
              <a:gdLst/>
              <a:ahLst/>
              <a:cxnLst/>
              <a:rect l="l" t="t" r="r" b="b"/>
              <a:pathLst>
                <a:path w="115631" h="89414" extrusionOk="0">
                  <a:moveTo>
                    <a:pt x="82989" y="40755"/>
                  </a:moveTo>
                  <a:cubicBezTo>
                    <a:pt x="71374" y="40747"/>
                    <a:pt x="59821" y="39069"/>
                    <a:pt x="48686" y="35765"/>
                  </a:cubicBezTo>
                  <a:cubicBezTo>
                    <a:pt x="45824" y="34912"/>
                    <a:pt x="44191" y="31906"/>
                    <a:pt x="45036" y="29041"/>
                  </a:cubicBezTo>
                  <a:cubicBezTo>
                    <a:pt x="45868" y="26184"/>
                    <a:pt x="48858" y="24543"/>
                    <a:pt x="51715" y="25376"/>
                  </a:cubicBezTo>
                  <a:cubicBezTo>
                    <a:pt x="51730" y="25380"/>
                    <a:pt x="51745" y="25384"/>
                    <a:pt x="51760" y="25388"/>
                  </a:cubicBezTo>
                  <a:cubicBezTo>
                    <a:pt x="73170" y="31761"/>
                    <a:pt x="96020" y="31427"/>
                    <a:pt x="117235" y="24430"/>
                  </a:cubicBezTo>
                  <a:cubicBezTo>
                    <a:pt x="120078" y="23496"/>
                    <a:pt x="123139" y="25042"/>
                    <a:pt x="124076" y="27883"/>
                  </a:cubicBezTo>
                  <a:cubicBezTo>
                    <a:pt x="125008" y="30723"/>
                    <a:pt x="123463" y="33785"/>
                    <a:pt x="120623" y="34723"/>
                  </a:cubicBezTo>
                  <a:cubicBezTo>
                    <a:pt x="108476" y="38710"/>
                    <a:pt x="95773" y="40747"/>
                    <a:pt x="82989" y="40755"/>
                  </a:cubicBezTo>
                  <a:close/>
                  <a:moveTo>
                    <a:pt x="34425" y="24502"/>
                  </a:moveTo>
                  <a:cubicBezTo>
                    <a:pt x="35768" y="21835"/>
                    <a:pt x="34697" y="18579"/>
                    <a:pt x="32031" y="17231"/>
                  </a:cubicBezTo>
                  <a:cubicBezTo>
                    <a:pt x="26880" y="14636"/>
                    <a:pt x="22039" y="11469"/>
                    <a:pt x="17598" y="7792"/>
                  </a:cubicBezTo>
                  <a:cubicBezTo>
                    <a:pt x="15312" y="5876"/>
                    <a:pt x="11906" y="6178"/>
                    <a:pt x="9991" y="8464"/>
                  </a:cubicBezTo>
                  <a:cubicBezTo>
                    <a:pt x="9978" y="8476"/>
                    <a:pt x="9965" y="8492"/>
                    <a:pt x="9953" y="8508"/>
                  </a:cubicBezTo>
                  <a:cubicBezTo>
                    <a:pt x="8055" y="10813"/>
                    <a:pt x="8377" y="14222"/>
                    <a:pt x="10673" y="16133"/>
                  </a:cubicBezTo>
                  <a:cubicBezTo>
                    <a:pt x="15742" y="20326"/>
                    <a:pt x="21263" y="23935"/>
                    <a:pt x="27134" y="26901"/>
                  </a:cubicBezTo>
                  <a:cubicBezTo>
                    <a:pt x="27891" y="27279"/>
                    <a:pt x="28726" y="27476"/>
                    <a:pt x="29573" y="27476"/>
                  </a:cubicBezTo>
                  <a:cubicBezTo>
                    <a:pt x="31623" y="27484"/>
                    <a:pt x="33501" y="26333"/>
                    <a:pt x="34425" y="24502"/>
                  </a:cubicBezTo>
                  <a:close/>
                  <a:moveTo>
                    <a:pt x="113119" y="70418"/>
                  </a:moveTo>
                  <a:cubicBezTo>
                    <a:pt x="115026" y="68133"/>
                    <a:pt x="114723" y="64732"/>
                    <a:pt x="112443" y="62821"/>
                  </a:cubicBezTo>
                  <a:cubicBezTo>
                    <a:pt x="110158" y="60922"/>
                    <a:pt x="106772" y="61203"/>
                    <a:pt x="104834" y="63457"/>
                  </a:cubicBezTo>
                  <a:cubicBezTo>
                    <a:pt x="103860" y="64600"/>
                    <a:pt x="80635" y="90940"/>
                    <a:pt x="24784" y="83946"/>
                  </a:cubicBezTo>
                  <a:cubicBezTo>
                    <a:pt x="21848" y="83556"/>
                    <a:pt x="19151" y="85620"/>
                    <a:pt x="18759" y="88553"/>
                  </a:cubicBezTo>
                  <a:cubicBezTo>
                    <a:pt x="18755" y="88586"/>
                    <a:pt x="18752" y="88614"/>
                    <a:pt x="18749" y="88642"/>
                  </a:cubicBezTo>
                  <a:cubicBezTo>
                    <a:pt x="18381" y="91603"/>
                    <a:pt x="20480" y="94303"/>
                    <a:pt x="23440" y="94678"/>
                  </a:cubicBezTo>
                  <a:cubicBezTo>
                    <a:pt x="29933" y="95506"/>
                    <a:pt x="36471" y="95929"/>
                    <a:pt x="43016" y="95945"/>
                  </a:cubicBezTo>
                  <a:cubicBezTo>
                    <a:pt x="91165" y="95953"/>
                    <a:pt x="112149" y="71589"/>
                    <a:pt x="113119" y="704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44"/>
            <p:cNvSpPr/>
            <p:nvPr/>
          </p:nvSpPr>
          <p:spPr>
            <a:xfrm>
              <a:off x="6176797" y="4040709"/>
              <a:ext cx="2713" cy="4392"/>
            </a:xfrm>
            <a:custGeom>
              <a:avLst/>
              <a:gdLst/>
              <a:ahLst/>
              <a:cxnLst/>
              <a:rect l="l" t="t" r="r" b="b"/>
              <a:pathLst>
                <a:path w="4393" h="7113" extrusionOk="0">
                  <a:moveTo>
                    <a:pt x="13110" y="13645"/>
                  </a:moveTo>
                  <a:lnTo>
                    <a:pt x="8716" y="6531"/>
                  </a:lnTo>
                  <a:cubicBezTo>
                    <a:pt x="8716" y="6531"/>
                    <a:pt x="10265" y="9134"/>
                    <a:pt x="13110" y="136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44"/>
            <p:cNvSpPr/>
            <p:nvPr/>
          </p:nvSpPr>
          <p:spPr>
            <a:xfrm>
              <a:off x="6263046" y="2943580"/>
              <a:ext cx="236276" cy="1225212"/>
            </a:xfrm>
            <a:custGeom>
              <a:avLst/>
              <a:gdLst/>
              <a:ahLst/>
              <a:cxnLst/>
              <a:rect l="l" t="t" r="r" b="b"/>
              <a:pathLst>
                <a:path w="382633" h="1984149" extrusionOk="0">
                  <a:moveTo>
                    <a:pt x="113098" y="1990681"/>
                  </a:moveTo>
                  <a:cubicBezTo>
                    <a:pt x="61593" y="1990681"/>
                    <a:pt x="14169" y="1962088"/>
                    <a:pt x="11296" y="1960313"/>
                  </a:cubicBezTo>
                  <a:cubicBezTo>
                    <a:pt x="9674" y="1959315"/>
                    <a:pt x="8692" y="1957537"/>
                    <a:pt x="8716" y="1955634"/>
                  </a:cubicBezTo>
                  <a:lnTo>
                    <a:pt x="20679" y="1069568"/>
                  </a:lnTo>
                  <a:lnTo>
                    <a:pt x="35970" y="56926"/>
                  </a:lnTo>
                  <a:lnTo>
                    <a:pt x="31946" y="12463"/>
                  </a:lnTo>
                  <a:cubicBezTo>
                    <a:pt x="31797" y="10878"/>
                    <a:pt x="32360" y="9308"/>
                    <a:pt x="33483" y="8178"/>
                  </a:cubicBezTo>
                  <a:cubicBezTo>
                    <a:pt x="34610" y="7051"/>
                    <a:pt x="35990" y="6359"/>
                    <a:pt x="37764" y="6568"/>
                  </a:cubicBezTo>
                  <a:lnTo>
                    <a:pt x="317044" y="29045"/>
                  </a:lnTo>
                  <a:lnTo>
                    <a:pt x="383477" y="24889"/>
                  </a:lnTo>
                  <a:cubicBezTo>
                    <a:pt x="386430" y="24679"/>
                    <a:pt x="388996" y="26896"/>
                    <a:pt x="389215" y="29850"/>
                  </a:cubicBezTo>
                  <a:cubicBezTo>
                    <a:pt x="405069" y="226332"/>
                    <a:pt x="327897" y="288287"/>
                    <a:pt x="312167" y="298773"/>
                  </a:cubicBezTo>
                  <a:cubicBezTo>
                    <a:pt x="294012" y="659917"/>
                    <a:pt x="240415" y="1070518"/>
                    <a:pt x="237627" y="1091611"/>
                  </a:cubicBezTo>
                  <a:cubicBezTo>
                    <a:pt x="281949" y="1353560"/>
                    <a:pt x="187510" y="1956265"/>
                    <a:pt x="186552" y="1962325"/>
                  </a:cubicBezTo>
                  <a:cubicBezTo>
                    <a:pt x="186359" y="1963601"/>
                    <a:pt x="185707" y="1964764"/>
                    <a:pt x="184722" y="1965596"/>
                  </a:cubicBezTo>
                  <a:cubicBezTo>
                    <a:pt x="162792" y="1984283"/>
                    <a:pt x="137482" y="1990681"/>
                    <a:pt x="113098" y="1990681"/>
                  </a:cubicBezTo>
                  <a:close/>
                  <a:moveTo>
                    <a:pt x="19565" y="1952604"/>
                  </a:moveTo>
                  <a:cubicBezTo>
                    <a:pt x="35447" y="1961480"/>
                    <a:pt x="119641" y="2004748"/>
                    <a:pt x="176179" y="1958639"/>
                  </a:cubicBezTo>
                  <a:cubicBezTo>
                    <a:pt x="182183" y="1919954"/>
                    <a:pt x="269897" y="1344865"/>
                    <a:pt x="226815" y="1092629"/>
                  </a:cubicBezTo>
                  <a:cubicBezTo>
                    <a:pt x="226730" y="1092089"/>
                    <a:pt x="226718" y="1091538"/>
                    <a:pt x="226786" y="1090995"/>
                  </a:cubicBezTo>
                  <a:cubicBezTo>
                    <a:pt x="227350" y="1086782"/>
                    <a:pt x="283120" y="664544"/>
                    <a:pt x="301492" y="295437"/>
                  </a:cubicBezTo>
                  <a:cubicBezTo>
                    <a:pt x="301597" y="293578"/>
                    <a:pt x="302639" y="291900"/>
                    <a:pt x="304257" y="290983"/>
                  </a:cubicBezTo>
                  <a:cubicBezTo>
                    <a:pt x="305158" y="290476"/>
                    <a:pt x="393533" y="237868"/>
                    <a:pt x="378834" y="36043"/>
                  </a:cubicBezTo>
                  <a:lnTo>
                    <a:pt x="317350" y="39889"/>
                  </a:lnTo>
                  <a:cubicBezTo>
                    <a:pt x="317093" y="39905"/>
                    <a:pt x="316831" y="39905"/>
                    <a:pt x="316574" y="39889"/>
                  </a:cubicBezTo>
                  <a:lnTo>
                    <a:pt x="43297" y="17891"/>
                  </a:lnTo>
                  <a:lnTo>
                    <a:pt x="46765" y="56520"/>
                  </a:lnTo>
                  <a:lnTo>
                    <a:pt x="31475" y="10697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44"/>
            <p:cNvSpPr/>
            <p:nvPr/>
          </p:nvSpPr>
          <p:spPr>
            <a:xfrm>
              <a:off x="6293141" y="3611999"/>
              <a:ext cx="72026" cy="54474"/>
            </a:xfrm>
            <a:custGeom>
              <a:avLst/>
              <a:gdLst/>
              <a:ahLst/>
              <a:cxnLst/>
              <a:rect l="l" t="t" r="r" b="b"/>
              <a:pathLst>
                <a:path w="116641" h="88217" extrusionOk="0">
                  <a:moveTo>
                    <a:pt x="119612" y="94749"/>
                  </a:moveTo>
                  <a:lnTo>
                    <a:pt x="119499" y="94749"/>
                  </a:lnTo>
                  <a:cubicBezTo>
                    <a:pt x="116514" y="94680"/>
                    <a:pt x="114144" y="92210"/>
                    <a:pt x="114200" y="89224"/>
                  </a:cubicBezTo>
                  <a:cubicBezTo>
                    <a:pt x="114651" y="68212"/>
                    <a:pt x="114397" y="44660"/>
                    <a:pt x="113395" y="29837"/>
                  </a:cubicBezTo>
                  <a:cubicBezTo>
                    <a:pt x="106651" y="47904"/>
                    <a:pt x="93470" y="62844"/>
                    <a:pt x="76376" y="71777"/>
                  </a:cubicBezTo>
                  <a:cubicBezTo>
                    <a:pt x="73725" y="73153"/>
                    <a:pt x="70457" y="72119"/>
                    <a:pt x="69081" y="69467"/>
                  </a:cubicBezTo>
                  <a:cubicBezTo>
                    <a:pt x="69077" y="69467"/>
                    <a:pt x="69077" y="69463"/>
                    <a:pt x="69077" y="69463"/>
                  </a:cubicBezTo>
                  <a:cubicBezTo>
                    <a:pt x="67701" y="66811"/>
                    <a:pt x="68735" y="63544"/>
                    <a:pt x="71387" y="62164"/>
                  </a:cubicBezTo>
                  <a:cubicBezTo>
                    <a:pt x="87136" y="53951"/>
                    <a:pt x="98998" y="39840"/>
                    <a:pt x="104382" y="22916"/>
                  </a:cubicBezTo>
                  <a:cubicBezTo>
                    <a:pt x="106708" y="13601"/>
                    <a:pt x="109440" y="5738"/>
                    <a:pt x="115753" y="6595"/>
                  </a:cubicBezTo>
                  <a:cubicBezTo>
                    <a:pt x="120674" y="7259"/>
                    <a:pt x="126791" y="8076"/>
                    <a:pt x="125056" y="89449"/>
                  </a:cubicBezTo>
                  <a:cubicBezTo>
                    <a:pt x="124988" y="92403"/>
                    <a:pt x="122566" y="94757"/>
                    <a:pt x="119612" y="94749"/>
                  </a:cubicBezTo>
                  <a:close/>
                  <a:moveTo>
                    <a:pt x="15142" y="94648"/>
                  </a:moveTo>
                  <a:cubicBezTo>
                    <a:pt x="24168" y="92926"/>
                    <a:pt x="33056" y="90552"/>
                    <a:pt x="41735" y="87534"/>
                  </a:cubicBezTo>
                  <a:cubicBezTo>
                    <a:pt x="44552" y="86544"/>
                    <a:pt x="46041" y="83466"/>
                    <a:pt x="45075" y="80641"/>
                  </a:cubicBezTo>
                  <a:cubicBezTo>
                    <a:pt x="44093" y="77816"/>
                    <a:pt x="41007" y="76320"/>
                    <a:pt x="38182" y="77301"/>
                  </a:cubicBezTo>
                  <a:cubicBezTo>
                    <a:pt x="29998" y="80142"/>
                    <a:pt x="21620" y="82387"/>
                    <a:pt x="13110" y="84021"/>
                  </a:cubicBezTo>
                  <a:cubicBezTo>
                    <a:pt x="10177" y="84584"/>
                    <a:pt x="8253" y="87417"/>
                    <a:pt x="8813" y="90351"/>
                  </a:cubicBezTo>
                  <a:cubicBezTo>
                    <a:pt x="9300" y="92902"/>
                    <a:pt x="11533" y="94749"/>
                    <a:pt x="14128" y="94749"/>
                  </a:cubicBezTo>
                  <a:cubicBezTo>
                    <a:pt x="14462" y="94749"/>
                    <a:pt x="14796" y="94716"/>
                    <a:pt x="15126" y="946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44"/>
            <p:cNvSpPr/>
            <p:nvPr/>
          </p:nvSpPr>
          <p:spPr>
            <a:xfrm>
              <a:off x="6220203" y="2289485"/>
              <a:ext cx="454386" cy="701380"/>
            </a:xfrm>
            <a:custGeom>
              <a:avLst/>
              <a:gdLst/>
              <a:ahLst/>
              <a:cxnLst/>
              <a:rect l="l" t="t" r="r" b="b"/>
              <a:pathLst>
                <a:path w="735848" h="1135838" extrusionOk="0">
                  <a:moveTo>
                    <a:pt x="740492" y="52060"/>
                  </a:moveTo>
                  <a:cubicBezTo>
                    <a:pt x="503112" y="-8651"/>
                    <a:pt x="252188" y="-8639"/>
                    <a:pt x="14808" y="52060"/>
                  </a:cubicBezTo>
                  <a:cubicBezTo>
                    <a:pt x="12510" y="52653"/>
                    <a:pt x="10860" y="54665"/>
                    <a:pt x="10731" y="57033"/>
                  </a:cubicBezTo>
                  <a:cubicBezTo>
                    <a:pt x="1360" y="250502"/>
                    <a:pt x="26589" y="501567"/>
                    <a:pt x="46865" y="703292"/>
                  </a:cubicBezTo>
                  <a:cubicBezTo>
                    <a:pt x="50744" y="741852"/>
                    <a:pt x="54462" y="779012"/>
                    <a:pt x="57818" y="814176"/>
                  </a:cubicBezTo>
                  <a:cubicBezTo>
                    <a:pt x="62453" y="861162"/>
                    <a:pt x="65512" y="904667"/>
                    <a:pt x="68220" y="943054"/>
                  </a:cubicBezTo>
                  <a:cubicBezTo>
                    <a:pt x="75772" y="1050385"/>
                    <a:pt x="80323" y="1115185"/>
                    <a:pt x="109001" y="1121965"/>
                  </a:cubicBezTo>
                  <a:cubicBezTo>
                    <a:pt x="153170" y="1132394"/>
                    <a:pt x="298639" y="1142369"/>
                    <a:pt x="434209" y="1142369"/>
                  </a:cubicBezTo>
                  <a:cubicBezTo>
                    <a:pt x="535242" y="1142369"/>
                    <a:pt x="630791" y="1136833"/>
                    <a:pt x="674804" y="1121808"/>
                  </a:cubicBezTo>
                  <a:cubicBezTo>
                    <a:pt x="698987" y="1113579"/>
                    <a:pt x="702033" y="1052755"/>
                    <a:pt x="705695" y="936938"/>
                  </a:cubicBezTo>
                  <a:cubicBezTo>
                    <a:pt x="707119" y="891872"/>
                    <a:pt x="708741" y="840769"/>
                    <a:pt x="712660" y="791542"/>
                  </a:cubicBezTo>
                  <a:cubicBezTo>
                    <a:pt x="737205" y="480808"/>
                    <a:pt x="744492" y="61588"/>
                    <a:pt x="744564" y="57387"/>
                  </a:cubicBezTo>
                  <a:cubicBezTo>
                    <a:pt x="744599" y="54885"/>
                    <a:pt x="742916" y="52684"/>
                    <a:pt x="740492" y="52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44"/>
            <p:cNvSpPr/>
            <p:nvPr/>
          </p:nvSpPr>
          <p:spPr>
            <a:xfrm>
              <a:off x="6444093" y="2356827"/>
              <a:ext cx="18446" cy="515381"/>
            </a:xfrm>
            <a:custGeom>
              <a:avLst/>
              <a:gdLst/>
              <a:ahLst/>
              <a:cxnLst/>
              <a:rect l="l" t="t" r="r" b="b"/>
              <a:pathLst>
                <a:path w="29872" h="834625" extrusionOk="0">
                  <a:moveTo>
                    <a:pt x="38589" y="21467"/>
                  </a:moveTo>
                  <a:cubicBezTo>
                    <a:pt x="38591" y="29714"/>
                    <a:pt x="31909" y="36402"/>
                    <a:pt x="23660" y="36404"/>
                  </a:cubicBezTo>
                  <a:cubicBezTo>
                    <a:pt x="23656" y="36404"/>
                    <a:pt x="23656" y="36404"/>
                    <a:pt x="23652" y="36404"/>
                  </a:cubicBezTo>
                  <a:cubicBezTo>
                    <a:pt x="15404" y="36404"/>
                    <a:pt x="8716" y="29717"/>
                    <a:pt x="8716" y="21467"/>
                  </a:cubicBezTo>
                  <a:cubicBezTo>
                    <a:pt x="8716" y="13218"/>
                    <a:pt x="15404" y="6531"/>
                    <a:pt x="23652" y="6531"/>
                  </a:cubicBezTo>
                  <a:cubicBezTo>
                    <a:pt x="31901" y="6529"/>
                    <a:pt x="38586" y="13212"/>
                    <a:pt x="38589" y="21459"/>
                  </a:cubicBezTo>
                  <a:cubicBezTo>
                    <a:pt x="38589" y="21462"/>
                    <a:pt x="38589" y="21465"/>
                    <a:pt x="38589" y="21467"/>
                  </a:cubicBezTo>
                  <a:close/>
                  <a:moveTo>
                    <a:pt x="24159" y="208498"/>
                  </a:moveTo>
                  <a:cubicBezTo>
                    <a:pt x="16192" y="208495"/>
                    <a:pt x="9734" y="214952"/>
                    <a:pt x="9730" y="222919"/>
                  </a:cubicBezTo>
                  <a:cubicBezTo>
                    <a:pt x="9730" y="222922"/>
                    <a:pt x="9730" y="222924"/>
                    <a:pt x="9730" y="222927"/>
                  </a:cubicBezTo>
                  <a:cubicBezTo>
                    <a:pt x="9738" y="230891"/>
                    <a:pt x="16196" y="237343"/>
                    <a:pt x="24159" y="237340"/>
                  </a:cubicBezTo>
                  <a:cubicBezTo>
                    <a:pt x="32126" y="237343"/>
                    <a:pt x="38587" y="230886"/>
                    <a:pt x="38589" y="222919"/>
                  </a:cubicBezTo>
                  <a:cubicBezTo>
                    <a:pt x="38589" y="222916"/>
                    <a:pt x="38589" y="222914"/>
                    <a:pt x="38589" y="222911"/>
                  </a:cubicBezTo>
                  <a:cubicBezTo>
                    <a:pt x="38582" y="214947"/>
                    <a:pt x="32122" y="208495"/>
                    <a:pt x="24159" y="208498"/>
                  </a:cubicBezTo>
                  <a:close/>
                  <a:moveTo>
                    <a:pt x="24159" y="409953"/>
                  </a:moveTo>
                  <a:cubicBezTo>
                    <a:pt x="16192" y="409953"/>
                    <a:pt x="9730" y="416414"/>
                    <a:pt x="9730" y="424383"/>
                  </a:cubicBezTo>
                  <a:cubicBezTo>
                    <a:pt x="9730" y="424384"/>
                    <a:pt x="9730" y="424386"/>
                    <a:pt x="9730" y="424387"/>
                  </a:cubicBezTo>
                  <a:cubicBezTo>
                    <a:pt x="9730" y="432356"/>
                    <a:pt x="16192" y="438816"/>
                    <a:pt x="24159" y="438816"/>
                  </a:cubicBezTo>
                  <a:cubicBezTo>
                    <a:pt x="32126" y="438816"/>
                    <a:pt x="38589" y="432356"/>
                    <a:pt x="38589" y="424387"/>
                  </a:cubicBezTo>
                  <a:cubicBezTo>
                    <a:pt x="38587" y="416419"/>
                    <a:pt x="32126" y="409962"/>
                    <a:pt x="24159" y="409962"/>
                  </a:cubicBezTo>
                  <a:close/>
                  <a:moveTo>
                    <a:pt x="24159" y="611413"/>
                  </a:moveTo>
                  <a:cubicBezTo>
                    <a:pt x="16192" y="611413"/>
                    <a:pt x="9730" y="617875"/>
                    <a:pt x="9730" y="625843"/>
                  </a:cubicBezTo>
                  <a:cubicBezTo>
                    <a:pt x="9726" y="633810"/>
                    <a:pt x="16188" y="640272"/>
                    <a:pt x="24155" y="640276"/>
                  </a:cubicBezTo>
                  <a:cubicBezTo>
                    <a:pt x="24155" y="640276"/>
                    <a:pt x="24159" y="640276"/>
                    <a:pt x="24159" y="640276"/>
                  </a:cubicBezTo>
                  <a:cubicBezTo>
                    <a:pt x="32126" y="640276"/>
                    <a:pt x="38589" y="633814"/>
                    <a:pt x="38589" y="625847"/>
                  </a:cubicBezTo>
                  <a:cubicBezTo>
                    <a:pt x="38589" y="625847"/>
                    <a:pt x="38589" y="625843"/>
                    <a:pt x="38589" y="625843"/>
                  </a:cubicBezTo>
                  <a:cubicBezTo>
                    <a:pt x="38589" y="617875"/>
                    <a:pt x="32126" y="611413"/>
                    <a:pt x="24159" y="611413"/>
                  </a:cubicBezTo>
                  <a:close/>
                  <a:moveTo>
                    <a:pt x="24159" y="812293"/>
                  </a:moveTo>
                  <a:cubicBezTo>
                    <a:pt x="16192" y="812293"/>
                    <a:pt x="9730" y="818756"/>
                    <a:pt x="9730" y="826723"/>
                  </a:cubicBezTo>
                  <a:cubicBezTo>
                    <a:pt x="9730" y="826723"/>
                    <a:pt x="9730" y="826727"/>
                    <a:pt x="9730" y="826727"/>
                  </a:cubicBezTo>
                  <a:cubicBezTo>
                    <a:pt x="9730" y="834694"/>
                    <a:pt x="16192" y="841156"/>
                    <a:pt x="24159" y="841156"/>
                  </a:cubicBezTo>
                  <a:cubicBezTo>
                    <a:pt x="32126" y="841156"/>
                    <a:pt x="38589" y="834694"/>
                    <a:pt x="38589" y="826727"/>
                  </a:cubicBezTo>
                  <a:cubicBezTo>
                    <a:pt x="38591" y="818760"/>
                    <a:pt x="32130" y="812297"/>
                    <a:pt x="24163" y="812293"/>
                  </a:cubicBezTo>
                  <a:cubicBezTo>
                    <a:pt x="24163" y="812293"/>
                    <a:pt x="24159" y="812293"/>
                    <a:pt x="24159" y="81229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44"/>
            <p:cNvSpPr/>
            <p:nvPr/>
          </p:nvSpPr>
          <p:spPr>
            <a:xfrm>
              <a:off x="6540187" y="2460825"/>
              <a:ext cx="11429" cy="72453"/>
            </a:xfrm>
            <a:custGeom>
              <a:avLst/>
              <a:gdLst/>
              <a:ahLst/>
              <a:cxnLst/>
              <a:rect l="l" t="t" r="r" b="b"/>
              <a:pathLst>
                <a:path w="18508" h="117333" extrusionOk="0">
                  <a:moveTo>
                    <a:pt x="20515" y="123865"/>
                  </a:moveTo>
                  <a:cubicBezTo>
                    <a:pt x="18612" y="123868"/>
                    <a:pt x="16849" y="122866"/>
                    <a:pt x="15879" y="121229"/>
                  </a:cubicBezTo>
                  <a:cubicBezTo>
                    <a:pt x="6029" y="104812"/>
                    <a:pt x="8508" y="83405"/>
                    <a:pt x="10709" y="64493"/>
                  </a:cubicBezTo>
                  <a:cubicBezTo>
                    <a:pt x="11960" y="53726"/>
                    <a:pt x="13147" y="43570"/>
                    <a:pt x="11328" y="37816"/>
                  </a:cubicBezTo>
                  <a:cubicBezTo>
                    <a:pt x="6464" y="27909"/>
                    <a:pt x="9240" y="15238"/>
                    <a:pt x="18374" y="7742"/>
                  </a:cubicBezTo>
                  <a:cubicBezTo>
                    <a:pt x="20695" y="5871"/>
                    <a:pt x="24086" y="6204"/>
                    <a:pt x="25999" y="8490"/>
                  </a:cubicBezTo>
                  <a:cubicBezTo>
                    <a:pt x="27890" y="10805"/>
                    <a:pt x="27556" y="14212"/>
                    <a:pt x="25251" y="16115"/>
                  </a:cubicBezTo>
                  <a:cubicBezTo>
                    <a:pt x="19996" y="20395"/>
                    <a:pt x="18384" y="27732"/>
                    <a:pt x="21360" y="33820"/>
                  </a:cubicBezTo>
                  <a:cubicBezTo>
                    <a:pt x="24176" y="42499"/>
                    <a:pt x="22913" y="53279"/>
                    <a:pt x="21460" y="65753"/>
                  </a:cubicBezTo>
                  <a:cubicBezTo>
                    <a:pt x="19448" y="82931"/>
                    <a:pt x="17203" y="102394"/>
                    <a:pt x="25154" y="115648"/>
                  </a:cubicBezTo>
                  <a:cubicBezTo>
                    <a:pt x="26705" y="118200"/>
                    <a:pt x="25894" y="121527"/>
                    <a:pt x="23341" y="123078"/>
                  </a:cubicBezTo>
                  <a:cubicBezTo>
                    <a:pt x="23325" y="123088"/>
                    <a:pt x="23308" y="123098"/>
                    <a:pt x="23291" y="123108"/>
                  </a:cubicBezTo>
                  <a:cubicBezTo>
                    <a:pt x="22452" y="123609"/>
                    <a:pt x="21492" y="123871"/>
                    <a:pt x="20515" y="12386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44"/>
            <p:cNvSpPr/>
            <p:nvPr/>
          </p:nvSpPr>
          <p:spPr>
            <a:xfrm>
              <a:off x="6478821" y="2385016"/>
              <a:ext cx="104578" cy="261254"/>
            </a:xfrm>
            <a:custGeom>
              <a:avLst/>
              <a:gdLst/>
              <a:ahLst/>
              <a:cxnLst/>
              <a:rect l="l" t="t" r="r" b="b"/>
              <a:pathLst>
                <a:path w="169357" h="423084" extrusionOk="0">
                  <a:moveTo>
                    <a:pt x="136862" y="16188"/>
                  </a:moveTo>
                  <a:lnTo>
                    <a:pt x="83748" y="6531"/>
                  </a:lnTo>
                  <a:lnTo>
                    <a:pt x="8716" y="419252"/>
                  </a:lnTo>
                  <a:lnTo>
                    <a:pt x="61830" y="428777"/>
                  </a:lnTo>
                  <a:cubicBezTo>
                    <a:pt x="88706" y="433762"/>
                    <a:pt x="114534" y="416013"/>
                    <a:pt x="119517" y="389138"/>
                  </a:cubicBezTo>
                  <a:cubicBezTo>
                    <a:pt x="119518" y="389134"/>
                    <a:pt x="119519" y="389130"/>
                    <a:pt x="119519" y="389126"/>
                  </a:cubicBezTo>
                  <a:cubicBezTo>
                    <a:pt x="119519" y="389066"/>
                    <a:pt x="119544" y="389006"/>
                    <a:pt x="119552" y="388945"/>
                  </a:cubicBezTo>
                  <a:lnTo>
                    <a:pt x="177277" y="73914"/>
                  </a:lnTo>
                  <a:cubicBezTo>
                    <a:pt x="182141" y="46932"/>
                    <a:pt x="164211" y="21117"/>
                    <a:pt x="137229" y="16253"/>
                  </a:cubicBezTo>
                  <a:cubicBezTo>
                    <a:pt x="137229" y="16253"/>
                    <a:pt x="137229" y="16253"/>
                    <a:pt x="137228" y="162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44"/>
            <p:cNvSpPr/>
            <p:nvPr/>
          </p:nvSpPr>
          <p:spPr>
            <a:xfrm>
              <a:off x="6475480" y="2381670"/>
              <a:ext cx="111271" cy="267946"/>
            </a:xfrm>
            <a:custGeom>
              <a:avLst/>
              <a:gdLst/>
              <a:ahLst/>
              <a:cxnLst/>
              <a:rect l="l" t="t" r="r" b="b"/>
              <a:pathLst>
                <a:path w="180196" h="433921" extrusionOk="0">
                  <a:moveTo>
                    <a:pt x="76379" y="440453"/>
                  </a:moveTo>
                  <a:cubicBezTo>
                    <a:pt x="72981" y="440453"/>
                    <a:pt x="69589" y="440139"/>
                    <a:pt x="66248" y="439519"/>
                  </a:cubicBezTo>
                  <a:lnTo>
                    <a:pt x="13174" y="429995"/>
                  </a:lnTo>
                  <a:cubicBezTo>
                    <a:pt x="11761" y="429741"/>
                    <a:pt x="10509" y="428933"/>
                    <a:pt x="9693" y="427754"/>
                  </a:cubicBezTo>
                  <a:cubicBezTo>
                    <a:pt x="8865" y="426575"/>
                    <a:pt x="8545" y="425110"/>
                    <a:pt x="8804" y="423694"/>
                  </a:cubicBezTo>
                  <a:lnTo>
                    <a:pt x="83844" y="10968"/>
                  </a:lnTo>
                  <a:cubicBezTo>
                    <a:pt x="84104" y="9558"/>
                    <a:pt x="84909" y="8308"/>
                    <a:pt x="86085" y="7488"/>
                  </a:cubicBezTo>
                  <a:cubicBezTo>
                    <a:pt x="87273" y="6679"/>
                    <a:pt x="88729" y="6366"/>
                    <a:pt x="90145" y="6614"/>
                  </a:cubicBezTo>
                  <a:lnTo>
                    <a:pt x="143259" y="16272"/>
                  </a:lnTo>
                  <a:cubicBezTo>
                    <a:pt x="143299" y="16272"/>
                    <a:pt x="143356" y="16272"/>
                    <a:pt x="143400" y="16300"/>
                  </a:cubicBezTo>
                  <a:cubicBezTo>
                    <a:pt x="157859" y="18826"/>
                    <a:pt x="170702" y="27044"/>
                    <a:pt x="179055" y="39115"/>
                  </a:cubicBezTo>
                  <a:cubicBezTo>
                    <a:pt x="187423" y="51088"/>
                    <a:pt x="190650" y="65914"/>
                    <a:pt x="188016" y="80282"/>
                  </a:cubicBezTo>
                  <a:lnTo>
                    <a:pt x="130298" y="395338"/>
                  </a:lnTo>
                  <a:cubicBezTo>
                    <a:pt x="127702" y="409747"/>
                    <a:pt x="119441" y="422511"/>
                    <a:pt x="107363" y="430784"/>
                  </a:cubicBezTo>
                  <a:cubicBezTo>
                    <a:pt x="98254" y="437073"/>
                    <a:pt x="87449" y="440445"/>
                    <a:pt x="76379" y="440453"/>
                  </a:cubicBezTo>
                  <a:close/>
                  <a:moveTo>
                    <a:pt x="20449" y="420298"/>
                  </a:moveTo>
                  <a:lnTo>
                    <a:pt x="68207" y="428868"/>
                  </a:lnTo>
                  <a:cubicBezTo>
                    <a:pt x="79716" y="431049"/>
                    <a:pt x="91620" y="428526"/>
                    <a:pt x="101255" y="421863"/>
                  </a:cubicBezTo>
                  <a:cubicBezTo>
                    <a:pt x="110911" y="415260"/>
                    <a:pt x="117524" y="405071"/>
                    <a:pt x="119619" y="393563"/>
                  </a:cubicBezTo>
                  <a:lnTo>
                    <a:pt x="177353" y="78375"/>
                  </a:lnTo>
                  <a:cubicBezTo>
                    <a:pt x="179466" y="66836"/>
                    <a:pt x="176878" y="54930"/>
                    <a:pt x="170162" y="45311"/>
                  </a:cubicBezTo>
                  <a:cubicBezTo>
                    <a:pt x="163488" y="35661"/>
                    <a:pt x="153235" y="29075"/>
                    <a:pt x="141682" y="27019"/>
                  </a:cubicBezTo>
                  <a:lnTo>
                    <a:pt x="141300" y="26951"/>
                  </a:lnTo>
                  <a:lnTo>
                    <a:pt x="93525" y="182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44"/>
            <p:cNvSpPr/>
            <p:nvPr/>
          </p:nvSpPr>
          <p:spPr>
            <a:xfrm rot="621748">
              <a:off x="6341185" y="2378293"/>
              <a:ext cx="213482" cy="255315"/>
            </a:xfrm>
            <a:prstGeom prst="roundRect">
              <a:avLst>
                <a:gd name="adj" fmla="val 13541"/>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237" name="Google Shape;1237;p44"/>
            <p:cNvSpPr/>
            <p:nvPr/>
          </p:nvSpPr>
          <p:spPr>
            <a:xfrm>
              <a:off x="6315666" y="2358256"/>
              <a:ext cx="252591" cy="289928"/>
            </a:xfrm>
            <a:custGeom>
              <a:avLst/>
              <a:gdLst/>
              <a:ahLst/>
              <a:cxnLst/>
              <a:rect l="l" t="t" r="r" b="b"/>
              <a:pathLst>
                <a:path w="409054" h="469519" extrusionOk="0">
                  <a:moveTo>
                    <a:pt x="306671" y="476050"/>
                  </a:moveTo>
                  <a:cubicBezTo>
                    <a:pt x="303432" y="476046"/>
                    <a:pt x="300200" y="475757"/>
                    <a:pt x="297014" y="475177"/>
                  </a:cubicBezTo>
                  <a:lnTo>
                    <a:pt x="52367" y="430630"/>
                  </a:lnTo>
                  <a:cubicBezTo>
                    <a:pt x="23532" y="425375"/>
                    <a:pt x="4339" y="397635"/>
                    <a:pt x="9578" y="368776"/>
                  </a:cubicBezTo>
                  <a:lnTo>
                    <a:pt x="67601" y="50179"/>
                  </a:lnTo>
                  <a:cubicBezTo>
                    <a:pt x="72832" y="21329"/>
                    <a:pt x="100564" y="2163"/>
                    <a:pt x="129439" y="7390"/>
                  </a:cubicBezTo>
                  <a:lnTo>
                    <a:pt x="129439" y="7390"/>
                  </a:lnTo>
                  <a:lnTo>
                    <a:pt x="374094" y="51918"/>
                  </a:lnTo>
                  <a:cubicBezTo>
                    <a:pt x="387981" y="54413"/>
                    <a:pt x="400295" y="62355"/>
                    <a:pt x="408296" y="73976"/>
                  </a:cubicBezTo>
                  <a:cubicBezTo>
                    <a:pt x="416360" y="85557"/>
                    <a:pt x="419455" y="99882"/>
                    <a:pt x="416891" y="113759"/>
                  </a:cubicBezTo>
                  <a:lnTo>
                    <a:pt x="358872" y="432356"/>
                  </a:lnTo>
                  <a:cubicBezTo>
                    <a:pt x="356376" y="446242"/>
                    <a:pt x="348436" y="458555"/>
                    <a:pt x="336818" y="466558"/>
                  </a:cubicBezTo>
                  <a:cubicBezTo>
                    <a:pt x="327974" y="472727"/>
                    <a:pt x="317454" y="476038"/>
                    <a:pt x="306671" y="476050"/>
                  </a:cubicBezTo>
                  <a:close/>
                  <a:moveTo>
                    <a:pt x="119926" y="17337"/>
                  </a:moveTo>
                  <a:cubicBezTo>
                    <a:pt x="99474" y="17364"/>
                    <a:pt x="81958" y="31986"/>
                    <a:pt x="78276" y="52103"/>
                  </a:cubicBezTo>
                  <a:lnTo>
                    <a:pt x="20253" y="370699"/>
                  </a:lnTo>
                  <a:cubicBezTo>
                    <a:pt x="16084" y="393706"/>
                    <a:pt x="31330" y="415744"/>
                    <a:pt x="54330" y="419955"/>
                  </a:cubicBezTo>
                  <a:lnTo>
                    <a:pt x="298978" y="464502"/>
                  </a:lnTo>
                  <a:cubicBezTo>
                    <a:pt x="310027" y="466530"/>
                    <a:pt x="321429" y="464068"/>
                    <a:pt x="330657" y="457662"/>
                  </a:cubicBezTo>
                  <a:cubicBezTo>
                    <a:pt x="339918" y="451288"/>
                    <a:pt x="346242" y="441470"/>
                    <a:pt x="348217" y="430404"/>
                  </a:cubicBezTo>
                  <a:lnTo>
                    <a:pt x="406236" y="111816"/>
                  </a:lnTo>
                  <a:cubicBezTo>
                    <a:pt x="408276" y="100765"/>
                    <a:pt x="405813" y="89357"/>
                    <a:pt x="399396" y="80132"/>
                  </a:cubicBezTo>
                  <a:cubicBezTo>
                    <a:pt x="393021" y="70873"/>
                    <a:pt x="383206" y="64549"/>
                    <a:pt x="372138" y="62573"/>
                  </a:cubicBezTo>
                  <a:lnTo>
                    <a:pt x="127523" y="18025"/>
                  </a:lnTo>
                  <a:cubicBezTo>
                    <a:pt x="125017" y="17569"/>
                    <a:pt x="122474" y="17338"/>
                    <a:pt x="119926" y="17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44"/>
            <p:cNvSpPr/>
            <p:nvPr/>
          </p:nvSpPr>
          <p:spPr>
            <a:xfrm rot="-4783116">
              <a:off x="6375981" y="2391437"/>
              <a:ext cx="38864" cy="38864"/>
            </a:xfrm>
            <a:custGeom>
              <a:avLst/>
              <a:gdLst/>
              <a:ahLst/>
              <a:cxnLst/>
              <a:rect l="l" t="t" r="r" b="b"/>
              <a:pathLst>
                <a:path w="71144" h="71144" extrusionOk="0">
                  <a:moveTo>
                    <a:pt x="56917" y="6531"/>
                  </a:moveTo>
                  <a:cubicBezTo>
                    <a:pt x="69589" y="6531"/>
                    <a:pt x="79861" y="6531"/>
                    <a:pt x="79861" y="6531"/>
                  </a:cubicBezTo>
                  <a:lnTo>
                    <a:pt x="79861" y="77676"/>
                  </a:lnTo>
                  <a:cubicBezTo>
                    <a:pt x="79861" y="77676"/>
                    <a:pt x="69589" y="77676"/>
                    <a:pt x="56917" y="77676"/>
                  </a:cubicBezTo>
                  <a:lnTo>
                    <a:pt x="31660" y="77676"/>
                  </a:lnTo>
                  <a:cubicBezTo>
                    <a:pt x="18988" y="77676"/>
                    <a:pt x="8716" y="77676"/>
                    <a:pt x="8716" y="77676"/>
                  </a:cubicBezTo>
                  <a:lnTo>
                    <a:pt x="8716" y="6531"/>
                  </a:lnTo>
                  <a:cubicBezTo>
                    <a:pt x="8716" y="6531"/>
                    <a:pt x="18988" y="6531"/>
                    <a:pt x="31660" y="65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44"/>
            <p:cNvSpPr/>
            <p:nvPr/>
          </p:nvSpPr>
          <p:spPr>
            <a:xfrm>
              <a:off x="6366483" y="2377198"/>
              <a:ext cx="53157" cy="53157"/>
            </a:xfrm>
            <a:custGeom>
              <a:avLst/>
              <a:gdLst/>
              <a:ahLst/>
              <a:cxnLst/>
              <a:rect l="l" t="t" r="r" b="b"/>
              <a:pathLst>
                <a:path w="86084" h="86085" extrusionOk="0">
                  <a:moveTo>
                    <a:pt x="61990" y="92616"/>
                  </a:moveTo>
                  <a:cubicBezTo>
                    <a:pt x="60263" y="92614"/>
                    <a:pt x="58541" y="92458"/>
                    <a:pt x="56843" y="92149"/>
                  </a:cubicBezTo>
                  <a:lnTo>
                    <a:pt x="32000" y="87635"/>
                  </a:lnTo>
                  <a:cubicBezTo>
                    <a:pt x="24588" y="86300"/>
                    <a:pt x="18017" y="82058"/>
                    <a:pt x="13748" y="75853"/>
                  </a:cubicBezTo>
                  <a:cubicBezTo>
                    <a:pt x="9455" y="69675"/>
                    <a:pt x="7813" y="62035"/>
                    <a:pt x="9193" y="54639"/>
                  </a:cubicBezTo>
                  <a:lnTo>
                    <a:pt x="13720" y="29792"/>
                  </a:lnTo>
                  <a:cubicBezTo>
                    <a:pt x="15048" y="22401"/>
                    <a:pt x="19277" y="15846"/>
                    <a:pt x="25462" y="11585"/>
                  </a:cubicBezTo>
                  <a:cubicBezTo>
                    <a:pt x="31642" y="7290"/>
                    <a:pt x="39279" y="5638"/>
                    <a:pt x="46683" y="6994"/>
                  </a:cubicBezTo>
                  <a:lnTo>
                    <a:pt x="46683" y="6994"/>
                  </a:lnTo>
                  <a:lnTo>
                    <a:pt x="71530" y="11516"/>
                  </a:lnTo>
                  <a:cubicBezTo>
                    <a:pt x="86921" y="14357"/>
                    <a:pt x="97121" y="29107"/>
                    <a:pt x="94345" y="44512"/>
                  </a:cubicBezTo>
                  <a:lnTo>
                    <a:pt x="89822" y="69359"/>
                  </a:lnTo>
                  <a:cubicBezTo>
                    <a:pt x="88494" y="76765"/>
                    <a:pt x="84253" y="83332"/>
                    <a:pt x="78053" y="87594"/>
                  </a:cubicBezTo>
                  <a:cubicBezTo>
                    <a:pt x="73337" y="90866"/>
                    <a:pt x="67732" y="92619"/>
                    <a:pt x="61990" y="92616"/>
                  </a:cubicBezTo>
                  <a:close/>
                  <a:moveTo>
                    <a:pt x="41569" y="17331"/>
                  </a:moveTo>
                  <a:cubicBezTo>
                    <a:pt x="38016" y="17330"/>
                    <a:pt x="34547" y="18421"/>
                    <a:pt x="31634" y="20457"/>
                  </a:cubicBezTo>
                  <a:cubicBezTo>
                    <a:pt x="27795" y="23097"/>
                    <a:pt x="25176" y="27163"/>
                    <a:pt x="24359" y="31748"/>
                  </a:cubicBezTo>
                  <a:lnTo>
                    <a:pt x="19836" y="56591"/>
                  </a:lnTo>
                  <a:cubicBezTo>
                    <a:pt x="18983" y="61156"/>
                    <a:pt x="19997" y="65874"/>
                    <a:pt x="22653" y="69684"/>
                  </a:cubicBezTo>
                  <a:cubicBezTo>
                    <a:pt x="25276" y="73527"/>
                    <a:pt x="29336" y="76153"/>
                    <a:pt x="33920" y="76972"/>
                  </a:cubicBezTo>
                  <a:lnTo>
                    <a:pt x="58767" y="81494"/>
                  </a:lnTo>
                  <a:cubicBezTo>
                    <a:pt x="63338" y="82346"/>
                    <a:pt x="68057" y="81331"/>
                    <a:pt x="71872" y="78678"/>
                  </a:cubicBezTo>
                  <a:cubicBezTo>
                    <a:pt x="75703" y="76045"/>
                    <a:pt x="78322" y="71988"/>
                    <a:pt x="79143" y="67411"/>
                  </a:cubicBezTo>
                  <a:lnTo>
                    <a:pt x="83666" y="42568"/>
                  </a:lnTo>
                  <a:cubicBezTo>
                    <a:pt x="85388" y="33044"/>
                    <a:pt x="79079" y="23922"/>
                    <a:pt x="69558" y="22175"/>
                  </a:cubicBezTo>
                  <a:lnTo>
                    <a:pt x="44740" y="17620"/>
                  </a:lnTo>
                  <a:cubicBezTo>
                    <a:pt x="43693" y="17427"/>
                    <a:pt x="42631" y="17330"/>
                    <a:pt x="41569" y="173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44"/>
            <p:cNvSpPr/>
            <p:nvPr/>
          </p:nvSpPr>
          <p:spPr>
            <a:xfrm>
              <a:off x="6386203" y="2396128"/>
              <a:ext cx="14154" cy="14580"/>
            </a:xfrm>
            <a:custGeom>
              <a:avLst/>
              <a:gdLst/>
              <a:ahLst/>
              <a:cxnLst/>
              <a:rect l="l" t="t" r="r" b="b"/>
              <a:pathLst>
                <a:path w="22922" h="23612" extrusionOk="0">
                  <a:moveTo>
                    <a:pt x="31252" y="20836"/>
                  </a:moveTo>
                  <a:cubicBezTo>
                    <a:pt x="30254" y="26890"/>
                    <a:pt x="24540" y="30991"/>
                    <a:pt x="18485" y="29995"/>
                  </a:cubicBezTo>
                  <a:cubicBezTo>
                    <a:pt x="18485" y="29994"/>
                    <a:pt x="18485" y="29994"/>
                    <a:pt x="18485" y="29994"/>
                  </a:cubicBezTo>
                  <a:lnTo>
                    <a:pt x="18122" y="29930"/>
                  </a:lnTo>
                  <a:cubicBezTo>
                    <a:pt x="11998" y="28903"/>
                    <a:pt x="7858" y="23114"/>
                    <a:pt x="8868" y="16985"/>
                  </a:cubicBezTo>
                  <a:cubicBezTo>
                    <a:pt x="8868" y="16921"/>
                    <a:pt x="8892" y="16861"/>
                    <a:pt x="8900" y="16796"/>
                  </a:cubicBezTo>
                  <a:cubicBezTo>
                    <a:pt x="9528" y="10534"/>
                    <a:pt x="15113" y="5966"/>
                    <a:pt x="21374" y="6588"/>
                  </a:cubicBezTo>
                  <a:cubicBezTo>
                    <a:pt x="27635" y="7216"/>
                    <a:pt x="32206" y="12799"/>
                    <a:pt x="31582" y="19062"/>
                  </a:cubicBezTo>
                  <a:cubicBezTo>
                    <a:pt x="31518" y="19661"/>
                    <a:pt x="31409" y="20254"/>
                    <a:pt x="31252" y="208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44"/>
            <p:cNvSpPr/>
            <p:nvPr/>
          </p:nvSpPr>
          <p:spPr>
            <a:xfrm>
              <a:off x="6470129" y="2442675"/>
              <a:ext cx="204478" cy="182800"/>
            </a:xfrm>
            <a:custGeom>
              <a:avLst/>
              <a:gdLst/>
              <a:ahLst/>
              <a:cxnLst/>
              <a:rect l="l" t="t" r="r" b="b"/>
              <a:pathLst>
                <a:path w="331139" h="296032" extrusionOk="0">
                  <a:moveTo>
                    <a:pt x="339855" y="222904"/>
                  </a:moveTo>
                  <a:lnTo>
                    <a:pt x="243022" y="169943"/>
                  </a:lnTo>
                  <a:cubicBezTo>
                    <a:pt x="243022" y="169943"/>
                    <a:pt x="168703" y="24189"/>
                    <a:pt x="126127" y="13654"/>
                  </a:cubicBezTo>
                  <a:cubicBezTo>
                    <a:pt x="83551" y="3120"/>
                    <a:pt x="32614" y="1531"/>
                    <a:pt x="26409" y="28084"/>
                  </a:cubicBezTo>
                  <a:cubicBezTo>
                    <a:pt x="20204" y="54637"/>
                    <a:pt x="68554" y="12644"/>
                    <a:pt x="115593" y="60556"/>
                  </a:cubicBezTo>
                  <a:cubicBezTo>
                    <a:pt x="115593" y="60556"/>
                    <a:pt x="-28717" y="80325"/>
                    <a:pt x="18039" y="120877"/>
                  </a:cubicBezTo>
                  <a:cubicBezTo>
                    <a:pt x="18039" y="120877"/>
                    <a:pt x="-2164" y="135310"/>
                    <a:pt x="25834" y="147719"/>
                  </a:cubicBezTo>
                  <a:cubicBezTo>
                    <a:pt x="38674" y="137349"/>
                    <a:pt x="55232" y="132752"/>
                    <a:pt x="71580" y="135020"/>
                  </a:cubicBezTo>
                  <a:cubicBezTo>
                    <a:pt x="86140" y="137385"/>
                    <a:pt x="100314" y="141705"/>
                    <a:pt x="113717" y="147864"/>
                  </a:cubicBezTo>
                  <a:cubicBezTo>
                    <a:pt x="113717" y="147864"/>
                    <a:pt x="29729" y="168933"/>
                    <a:pt x="36943" y="187531"/>
                  </a:cubicBezTo>
                  <a:cubicBezTo>
                    <a:pt x="44158" y="206129"/>
                    <a:pt x="112414" y="159698"/>
                    <a:pt x="129736" y="182207"/>
                  </a:cubicBezTo>
                  <a:cubicBezTo>
                    <a:pt x="129736" y="182207"/>
                    <a:pt x="161198" y="251912"/>
                    <a:pt x="213150" y="256962"/>
                  </a:cubicBezTo>
                  <a:lnTo>
                    <a:pt x="287324" y="302563"/>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44"/>
            <p:cNvSpPr/>
            <p:nvPr/>
          </p:nvSpPr>
          <p:spPr>
            <a:xfrm>
              <a:off x="6466774" y="2439318"/>
              <a:ext cx="211175" cy="189504"/>
            </a:xfrm>
            <a:custGeom>
              <a:avLst/>
              <a:gdLst/>
              <a:ahLst/>
              <a:cxnLst/>
              <a:rect l="l" t="t" r="r" b="b"/>
              <a:pathLst>
                <a:path w="341983" h="306889" extrusionOk="0">
                  <a:moveTo>
                    <a:pt x="292763" y="313421"/>
                  </a:moveTo>
                  <a:cubicBezTo>
                    <a:pt x="291767" y="313421"/>
                    <a:pt x="290791" y="313143"/>
                    <a:pt x="289946" y="312616"/>
                  </a:cubicBezTo>
                  <a:lnTo>
                    <a:pt x="216801" y="267662"/>
                  </a:lnTo>
                  <a:cubicBezTo>
                    <a:pt x="163120" y="261417"/>
                    <a:pt x="131565" y="192819"/>
                    <a:pt x="130241" y="189882"/>
                  </a:cubicBezTo>
                  <a:cubicBezTo>
                    <a:pt x="123916" y="181879"/>
                    <a:pt x="100803" y="189415"/>
                    <a:pt x="82241" y="195435"/>
                  </a:cubicBezTo>
                  <a:cubicBezTo>
                    <a:pt x="60975" y="202368"/>
                    <a:pt x="42542" y="208343"/>
                    <a:pt x="37344" y="194956"/>
                  </a:cubicBezTo>
                  <a:cubicBezTo>
                    <a:pt x="36060" y="191644"/>
                    <a:pt x="36314" y="188091"/>
                    <a:pt x="38076" y="184683"/>
                  </a:cubicBezTo>
                  <a:cubicBezTo>
                    <a:pt x="45178" y="170970"/>
                    <a:pt x="80326" y="158766"/>
                    <a:pt x="102183" y="152340"/>
                  </a:cubicBezTo>
                  <a:cubicBezTo>
                    <a:pt x="93703" y="149427"/>
                    <a:pt x="84991" y="147239"/>
                    <a:pt x="76141" y="145801"/>
                  </a:cubicBezTo>
                  <a:cubicBezTo>
                    <a:pt x="61314" y="143807"/>
                    <a:pt x="46318" y="147989"/>
                    <a:pt x="34664" y="157370"/>
                  </a:cubicBezTo>
                  <a:cubicBezTo>
                    <a:pt x="33082" y="158638"/>
                    <a:pt x="30926" y="158920"/>
                    <a:pt x="29071" y="158102"/>
                  </a:cubicBezTo>
                  <a:cubicBezTo>
                    <a:pt x="17893" y="153157"/>
                    <a:pt x="11849" y="146900"/>
                    <a:pt x="11088" y="139540"/>
                  </a:cubicBezTo>
                  <a:cubicBezTo>
                    <a:pt x="10521" y="134003"/>
                    <a:pt x="13100" y="129408"/>
                    <a:pt x="15708" y="126294"/>
                  </a:cubicBezTo>
                  <a:cubicBezTo>
                    <a:pt x="9495" y="119417"/>
                    <a:pt x="7407" y="112400"/>
                    <a:pt x="9507" y="105370"/>
                  </a:cubicBezTo>
                  <a:cubicBezTo>
                    <a:pt x="16923" y="80422"/>
                    <a:pt x="81533" y="67011"/>
                    <a:pt x="108991" y="62388"/>
                  </a:cubicBezTo>
                  <a:cubicBezTo>
                    <a:pt x="85991" y="44023"/>
                    <a:pt x="63820" y="46293"/>
                    <a:pt x="48614" y="47902"/>
                  </a:cubicBezTo>
                  <a:cubicBezTo>
                    <a:pt x="39259" y="48848"/>
                    <a:pt x="32519" y="49564"/>
                    <a:pt x="28423" y="44872"/>
                  </a:cubicBezTo>
                  <a:cubicBezTo>
                    <a:pt x="24644" y="40587"/>
                    <a:pt x="26097" y="34330"/>
                    <a:pt x="26576" y="32286"/>
                  </a:cubicBezTo>
                  <a:cubicBezTo>
                    <a:pt x="28278" y="25003"/>
                    <a:pt x="32692" y="19140"/>
                    <a:pt x="39710" y="14839"/>
                  </a:cubicBezTo>
                  <a:cubicBezTo>
                    <a:pt x="65683" y="-1043"/>
                    <a:pt x="117586" y="10050"/>
                    <a:pt x="132865" y="13825"/>
                  </a:cubicBezTo>
                  <a:cubicBezTo>
                    <a:pt x="175396" y="24355"/>
                    <a:pt x="241829" y="150634"/>
                    <a:pt x="252512" y="171425"/>
                  </a:cubicBezTo>
                  <a:lnTo>
                    <a:pt x="347877" y="223585"/>
                  </a:lnTo>
                  <a:cubicBezTo>
                    <a:pt x="349201" y="224312"/>
                    <a:pt x="350165" y="225557"/>
                    <a:pt x="350536" y="227022"/>
                  </a:cubicBezTo>
                  <a:cubicBezTo>
                    <a:pt x="350906" y="228490"/>
                    <a:pt x="350641" y="230046"/>
                    <a:pt x="349804" y="231307"/>
                  </a:cubicBezTo>
                  <a:lnTo>
                    <a:pt x="297281" y="310978"/>
                  </a:lnTo>
                  <a:cubicBezTo>
                    <a:pt x="296281" y="312499"/>
                    <a:pt x="294584" y="313417"/>
                    <a:pt x="292763" y="313421"/>
                  </a:cubicBezTo>
                  <a:close/>
                  <a:moveTo>
                    <a:pt x="119292" y="175960"/>
                  </a:moveTo>
                  <a:cubicBezTo>
                    <a:pt x="127622" y="175960"/>
                    <a:pt x="134736" y="178201"/>
                    <a:pt x="139460" y="184357"/>
                  </a:cubicBezTo>
                  <a:cubicBezTo>
                    <a:pt x="140401" y="186092"/>
                    <a:pt x="170914" y="252360"/>
                    <a:pt x="219111" y="257019"/>
                  </a:cubicBezTo>
                  <a:cubicBezTo>
                    <a:pt x="219933" y="257093"/>
                    <a:pt x="220725" y="257359"/>
                    <a:pt x="221425" y="257796"/>
                  </a:cubicBezTo>
                  <a:lnTo>
                    <a:pt x="291125" y="300653"/>
                  </a:lnTo>
                  <a:lnTo>
                    <a:pt x="337551" y="230273"/>
                  </a:lnTo>
                  <a:lnTo>
                    <a:pt x="245861" y="180128"/>
                  </a:lnTo>
                  <a:cubicBezTo>
                    <a:pt x="244902" y="179606"/>
                    <a:pt x="244125" y="178805"/>
                    <a:pt x="243632" y="177831"/>
                  </a:cubicBezTo>
                  <a:cubicBezTo>
                    <a:pt x="223275" y="137907"/>
                    <a:pt x="163220" y="32507"/>
                    <a:pt x="130269" y="24347"/>
                  </a:cubicBezTo>
                  <a:cubicBezTo>
                    <a:pt x="93347" y="15213"/>
                    <a:pt x="60018" y="15116"/>
                    <a:pt x="45367" y="24077"/>
                  </a:cubicBezTo>
                  <a:cubicBezTo>
                    <a:pt x="40844" y="26842"/>
                    <a:pt x="38152" y="30338"/>
                    <a:pt x="37122" y="34748"/>
                  </a:cubicBezTo>
                  <a:cubicBezTo>
                    <a:pt x="36531" y="37255"/>
                    <a:pt x="36772" y="38088"/>
                    <a:pt x="36772" y="38100"/>
                  </a:cubicBezTo>
                  <a:cubicBezTo>
                    <a:pt x="37464" y="38016"/>
                    <a:pt x="43327" y="37581"/>
                    <a:pt x="47512" y="37142"/>
                  </a:cubicBezTo>
                  <a:cubicBezTo>
                    <a:pt x="65410" y="35267"/>
                    <a:pt x="95395" y="32169"/>
                    <a:pt x="124894" y="62199"/>
                  </a:cubicBezTo>
                  <a:cubicBezTo>
                    <a:pt x="126329" y="63658"/>
                    <a:pt x="126815" y="65804"/>
                    <a:pt x="126149" y="67739"/>
                  </a:cubicBezTo>
                  <a:cubicBezTo>
                    <a:pt x="125500" y="69685"/>
                    <a:pt x="123799" y="71090"/>
                    <a:pt x="121767" y="71361"/>
                  </a:cubicBezTo>
                  <a:cubicBezTo>
                    <a:pt x="85150" y="76395"/>
                    <a:pt x="25103" y="90909"/>
                    <a:pt x="19888" y="108468"/>
                  </a:cubicBezTo>
                  <a:cubicBezTo>
                    <a:pt x="18681" y="112472"/>
                    <a:pt x="21095" y="117107"/>
                    <a:pt x="27035" y="122254"/>
                  </a:cubicBezTo>
                  <a:cubicBezTo>
                    <a:pt x="28272" y="123343"/>
                    <a:pt x="28952" y="124932"/>
                    <a:pt x="28886" y="126580"/>
                  </a:cubicBezTo>
                  <a:cubicBezTo>
                    <a:pt x="28806" y="128236"/>
                    <a:pt x="27969" y="129764"/>
                    <a:pt x="26616" y="130724"/>
                  </a:cubicBezTo>
                  <a:cubicBezTo>
                    <a:pt x="25292" y="131698"/>
                    <a:pt x="21514" y="135247"/>
                    <a:pt x="21868" y="138474"/>
                  </a:cubicBezTo>
                  <a:cubicBezTo>
                    <a:pt x="22150" y="141097"/>
                    <a:pt x="25292" y="144083"/>
                    <a:pt x="30620" y="146847"/>
                  </a:cubicBezTo>
                  <a:cubicBezTo>
                    <a:pt x="44238" y="137016"/>
                    <a:pt x="61120" y="132810"/>
                    <a:pt x="77759" y="135106"/>
                  </a:cubicBezTo>
                  <a:cubicBezTo>
                    <a:pt x="92841" y="137540"/>
                    <a:pt x="107523" y="142007"/>
                    <a:pt x="121405" y="148385"/>
                  </a:cubicBezTo>
                  <a:cubicBezTo>
                    <a:pt x="123490" y="149342"/>
                    <a:pt x="124745" y="151511"/>
                    <a:pt x="124535" y="153797"/>
                  </a:cubicBezTo>
                  <a:cubicBezTo>
                    <a:pt x="124333" y="156087"/>
                    <a:pt x="122697" y="157996"/>
                    <a:pt x="120463" y="158545"/>
                  </a:cubicBezTo>
                  <a:cubicBezTo>
                    <a:pt x="93415" y="165337"/>
                    <a:pt x="52944" y="179468"/>
                    <a:pt x="47685" y="189649"/>
                  </a:cubicBezTo>
                  <a:cubicBezTo>
                    <a:pt x="47234" y="190522"/>
                    <a:pt x="47363" y="190856"/>
                    <a:pt x="47431" y="191029"/>
                  </a:cubicBezTo>
                  <a:cubicBezTo>
                    <a:pt x="48940" y="194892"/>
                    <a:pt x="68432" y="188534"/>
                    <a:pt x="78901" y="185138"/>
                  </a:cubicBezTo>
                  <a:cubicBezTo>
                    <a:pt x="92502" y="180720"/>
                    <a:pt x="107185" y="175960"/>
                    <a:pt x="119292" y="175960"/>
                  </a:cubicBezTo>
                  <a:close/>
                  <a:moveTo>
                    <a:pt x="37963" y="123489"/>
                  </a:moveTo>
                  <a:cubicBezTo>
                    <a:pt x="61898" y="107876"/>
                    <a:pt x="91658" y="104061"/>
                    <a:pt x="118757" y="113132"/>
                  </a:cubicBezTo>
                  <a:cubicBezTo>
                    <a:pt x="121594" y="114041"/>
                    <a:pt x="124636" y="112512"/>
                    <a:pt x="125598" y="109692"/>
                  </a:cubicBezTo>
                  <a:cubicBezTo>
                    <a:pt x="126524" y="106854"/>
                    <a:pt x="124988" y="103800"/>
                    <a:pt x="122157" y="102851"/>
                  </a:cubicBezTo>
                  <a:cubicBezTo>
                    <a:pt x="91934" y="92755"/>
                    <a:pt x="58755" y="97017"/>
                    <a:pt x="32064" y="114424"/>
                  </a:cubicBezTo>
                  <a:cubicBezTo>
                    <a:pt x="29556" y="116036"/>
                    <a:pt x="28828" y="119377"/>
                    <a:pt x="30440" y="121886"/>
                  </a:cubicBezTo>
                  <a:cubicBezTo>
                    <a:pt x="30445" y="121893"/>
                    <a:pt x="30450" y="121901"/>
                    <a:pt x="30455" y="121908"/>
                  </a:cubicBezTo>
                  <a:cubicBezTo>
                    <a:pt x="31454" y="123444"/>
                    <a:pt x="33162" y="124370"/>
                    <a:pt x="34994" y="124370"/>
                  </a:cubicBezTo>
                  <a:cubicBezTo>
                    <a:pt x="36048" y="124373"/>
                    <a:pt x="37081" y="124067"/>
                    <a:pt x="37963" y="123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44"/>
            <p:cNvSpPr/>
            <p:nvPr/>
          </p:nvSpPr>
          <p:spPr>
            <a:xfrm>
              <a:off x="6617812" y="2532460"/>
              <a:ext cx="48476" cy="121191"/>
            </a:xfrm>
            <a:custGeom>
              <a:avLst/>
              <a:gdLst/>
              <a:ahLst/>
              <a:cxnLst/>
              <a:rect l="l" t="t" r="r" b="b"/>
              <a:pathLst>
                <a:path w="78504" h="196260" extrusionOk="0">
                  <a:moveTo>
                    <a:pt x="87220" y="51413"/>
                  </a:moveTo>
                  <a:lnTo>
                    <a:pt x="31084" y="6531"/>
                  </a:lnTo>
                  <a:cubicBezTo>
                    <a:pt x="30935" y="55486"/>
                    <a:pt x="23394" y="104138"/>
                    <a:pt x="8716" y="150841"/>
                  </a:cubicBezTo>
                  <a:lnTo>
                    <a:pt x="72212" y="20279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44"/>
            <p:cNvSpPr/>
            <p:nvPr/>
          </p:nvSpPr>
          <p:spPr>
            <a:xfrm>
              <a:off x="6614475" y="2529122"/>
              <a:ext cx="55159" cy="127868"/>
            </a:xfrm>
            <a:custGeom>
              <a:avLst/>
              <a:gdLst/>
              <a:ahLst/>
              <a:cxnLst/>
              <a:rect l="l" t="t" r="r" b="b"/>
              <a:pathLst>
                <a:path w="89326" h="207074" extrusionOk="0">
                  <a:moveTo>
                    <a:pt x="77616" y="213605"/>
                  </a:moveTo>
                  <a:cubicBezTo>
                    <a:pt x="76370" y="213609"/>
                    <a:pt x="75160" y="213183"/>
                    <a:pt x="74191" y="212398"/>
                  </a:cubicBezTo>
                  <a:lnTo>
                    <a:pt x="10700" y="160451"/>
                  </a:lnTo>
                  <a:cubicBezTo>
                    <a:pt x="8985" y="159054"/>
                    <a:pt x="8299" y="156752"/>
                    <a:pt x="8970" y="154644"/>
                  </a:cubicBezTo>
                  <a:cubicBezTo>
                    <a:pt x="23486" y="108459"/>
                    <a:pt x="30940" y="60345"/>
                    <a:pt x="31080" y="11932"/>
                  </a:cubicBezTo>
                  <a:cubicBezTo>
                    <a:pt x="31082" y="9856"/>
                    <a:pt x="32276" y="7965"/>
                    <a:pt x="34151" y="7071"/>
                  </a:cubicBezTo>
                  <a:cubicBezTo>
                    <a:pt x="36022" y="6162"/>
                    <a:pt x="38251" y="6415"/>
                    <a:pt x="39872" y="7719"/>
                  </a:cubicBezTo>
                  <a:lnTo>
                    <a:pt x="96005" y="52589"/>
                  </a:lnTo>
                  <a:cubicBezTo>
                    <a:pt x="97438" y="53734"/>
                    <a:pt x="98195" y="55527"/>
                    <a:pt x="98016" y="57353"/>
                  </a:cubicBezTo>
                  <a:lnTo>
                    <a:pt x="83008" y="208740"/>
                  </a:lnTo>
                  <a:cubicBezTo>
                    <a:pt x="82808" y="210724"/>
                    <a:pt x="81537" y="212438"/>
                    <a:pt x="79696" y="213207"/>
                  </a:cubicBezTo>
                  <a:cubicBezTo>
                    <a:pt x="79035" y="213472"/>
                    <a:pt x="78328" y="213609"/>
                    <a:pt x="77616" y="213605"/>
                  </a:cubicBezTo>
                  <a:close/>
                  <a:moveTo>
                    <a:pt x="20369" y="154383"/>
                  </a:moveTo>
                  <a:lnTo>
                    <a:pt x="73218" y="197619"/>
                  </a:lnTo>
                  <a:lnTo>
                    <a:pt x="86927" y="59200"/>
                  </a:lnTo>
                  <a:lnTo>
                    <a:pt x="41748" y="23078"/>
                  </a:lnTo>
                  <a:cubicBezTo>
                    <a:pt x="40608" y="67613"/>
                    <a:pt x="33416" y="111786"/>
                    <a:pt x="20369" y="1543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44"/>
            <p:cNvSpPr/>
            <p:nvPr/>
          </p:nvSpPr>
          <p:spPr>
            <a:xfrm>
              <a:off x="6635486" y="2317475"/>
              <a:ext cx="227269" cy="400940"/>
            </a:xfrm>
            <a:custGeom>
              <a:avLst/>
              <a:gdLst/>
              <a:ahLst/>
              <a:cxnLst/>
              <a:rect l="l" t="t" r="r" b="b"/>
              <a:pathLst>
                <a:path w="368047" h="649295" extrusionOk="0">
                  <a:moveTo>
                    <a:pt x="70211" y="8441"/>
                  </a:moveTo>
                  <a:cubicBezTo>
                    <a:pt x="68839" y="6838"/>
                    <a:pt x="66666" y="6169"/>
                    <a:pt x="64630" y="6723"/>
                  </a:cubicBezTo>
                  <a:cubicBezTo>
                    <a:pt x="62597" y="7293"/>
                    <a:pt x="61080" y="8992"/>
                    <a:pt x="60743" y="11076"/>
                  </a:cubicBezTo>
                  <a:cubicBezTo>
                    <a:pt x="35530" y="167284"/>
                    <a:pt x="42845" y="258564"/>
                    <a:pt x="53384" y="307309"/>
                  </a:cubicBezTo>
                  <a:cubicBezTo>
                    <a:pt x="57306" y="332572"/>
                    <a:pt x="68693" y="356086"/>
                    <a:pt x="86081" y="374828"/>
                  </a:cubicBezTo>
                  <a:cubicBezTo>
                    <a:pt x="89618" y="378337"/>
                    <a:pt x="94761" y="382876"/>
                    <a:pt x="100752" y="387881"/>
                  </a:cubicBezTo>
                  <a:lnTo>
                    <a:pt x="41518" y="353325"/>
                  </a:lnTo>
                  <a:cubicBezTo>
                    <a:pt x="39776" y="352304"/>
                    <a:pt x="37608" y="352347"/>
                    <a:pt x="35908" y="353438"/>
                  </a:cubicBezTo>
                  <a:cubicBezTo>
                    <a:pt x="34195" y="354510"/>
                    <a:pt x="33227" y="356453"/>
                    <a:pt x="33402" y="358467"/>
                  </a:cubicBezTo>
                  <a:cubicBezTo>
                    <a:pt x="43224" y="472506"/>
                    <a:pt x="9709" y="535305"/>
                    <a:pt x="9371" y="535917"/>
                  </a:cubicBezTo>
                  <a:cubicBezTo>
                    <a:pt x="7987" y="538472"/>
                    <a:pt x="8864" y="541667"/>
                    <a:pt x="11359" y="543160"/>
                  </a:cubicBezTo>
                  <a:cubicBezTo>
                    <a:pt x="20871" y="548825"/>
                    <a:pt x="202120" y="655826"/>
                    <a:pt x="302336" y="655826"/>
                  </a:cubicBezTo>
                  <a:cubicBezTo>
                    <a:pt x="327364" y="655826"/>
                    <a:pt x="347351" y="649159"/>
                    <a:pt x="358340" y="632573"/>
                  </a:cubicBezTo>
                  <a:cubicBezTo>
                    <a:pt x="463293" y="475158"/>
                    <a:pt x="86307" y="27425"/>
                    <a:pt x="70211" y="84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44"/>
            <p:cNvSpPr/>
            <p:nvPr/>
          </p:nvSpPr>
          <p:spPr>
            <a:xfrm>
              <a:off x="5925264" y="2029958"/>
              <a:ext cx="105122" cy="272198"/>
            </a:xfrm>
            <a:custGeom>
              <a:avLst/>
              <a:gdLst/>
              <a:ahLst/>
              <a:cxnLst/>
              <a:rect l="l" t="t" r="r" b="b"/>
              <a:pathLst>
                <a:path w="170238" h="440806" extrusionOk="0">
                  <a:moveTo>
                    <a:pt x="158212" y="407220"/>
                  </a:moveTo>
                  <a:lnTo>
                    <a:pt x="143783" y="336071"/>
                  </a:lnTo>
                  <a:cubicBezTo>
                    <a:pt x="164011" y="306049"/>
                    <a:pt x="175913" y="271198"/>
                    <a:pt x="178271" y="235074"/>
                  </a:cubicBezTo>
                  <a:cubicBezTo>
                    <a:pt x="184910" y="169413"/>
                    <a:pt x="141473" y="1870"/>
                    <a:pt x="120550" y="6630"/>
                  </a:cubicBezTo>
                  <a:cubicBezTo>
                    <a:pt x="87788" y="14135"/>
                    <a:pt x="130794" y="85135"/>
                    <a:pt x="130794" y="139416"/>
                  </a:cubicBezTo>
                  <a:cubicBezTo>
                    <a:pt x="130794" y="139416"/>
                    <a:pt x="130794" y="125852"/>
                    <a:pt x="112035" y="148075"/>
                  </a:cubicBezTo>
                  <a:cubicBezTo>
                    <a:pt x="112035" y="148075"/>
                    <a:pt x="71914" y="149085"/>
                    <a:pt x="63689" y="167558"/>
                  </a:cubicBezTo>
                  <a:cubicBezTo>
                    <a:pt x="46902" y="168869"/>
                    <a:pt x="31970" y="178720"/>
                    <a:pt x="24155" y="193637"/>
                  </a:cubicBezTo>
                  <a:cubicBezTo>
                    <a:pt x="24155" y="193637"/>
                    <a:pt x="8716" y="203885"/>
                    <a:pt x="8716" y="239106"/>
                  </a:cubicBezTo>
                  <a:cubicBezTo>
                    <a:pt x="8716" y="274326"/>
                    <a:pt x="12889" y="290904"/>
                    <a:pt x="24155" y="292779"/>
                  </a:cubicBezTo>
                  <a:cubicBezTo>
                    <a:pt x="24155" y="292779"/>
                    <a:pt x="15351" y="342272"/>
                    <a:pt x="54334" y="355844"/>
                  </a:cubicBezTo>
                  <a:lnTo>
                    <a:pt x="78432" y="447337"/>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44"/>
            <p:cNvSpPr/>
            <p:nvPr/>
          </p:nvSpPr>
          <p:spPr>
            <a:xfrm>
              <a:off x="5921920" y="2026610"/>
              <a:ext cx="111795" cy="278890"/>
            </a:xfrm>
            <a:custGeom>
              <a:avLst/>
              <a:gdLst/>
              <a:ahLst/>
              <a:cxnLst/>
              <a:rect l="l" t="t" r="r" b="b"/>
              <a:pathLst>
                <a:path w="181044" h="451644" extrusionOk="0">
                  <a:moveTo>
                    <a:pt x="135031" y="10060"/>
                  </a:moveTo>
                  <a:cubicBezTo>
                    <a:pt x="130830" y="6367"/>
                    <a:pt x="127165" y="6226"/>
                    <a:pt x="124754" y="6761"/>
                  </a:cubicBezTo>
                  <a:cubicBezTo>
                    <a:pt x="118908" y="8101"/>
                    <a:pt x="114526" y="11159"/>
                    <a:pt x="111733" y="15851"/>
                  </a:cubicBezTo>
                  <a:cubicBezTo>
                    <a:pt x="104088" y="28775"/>
                    <a:pt x="110241" y="50761"/>
                    <a:pt x="118063" y="78582"/>
                  </a:cubicBezTo>
                  <a:cubicBezTo>
                    <a:pt x="123177" y="96802"/>
                    <a:pt x="128887" y="117110"/>
                    <a:pt x="130408" y="135671"/>
                  </a:cubicBezTo>
                  <a:cubicBezTo>
                    <a:pt x="126167" y="136879"/>
                    <a:pt x="121205" y="140902"/>
                    <a:pt x="114876" y="148145"/>
                  </a:cubicBezTo>
                  <a:cubicBezTo>
                    <a:pt x="105549" y="148668"/>
                    <a:pt x="75938" y="151598"/>
                    <a:pt x="65705" y="167862"/>
                  </a:cubicBezTo>
                  <a:cubicBezTo>
                    <a:pt x="48596" y="170095"/>
                    <a:pt x="33591" y="180379"/>
                    <a:pt x="25330" y="195526"/>
                  </a:cubicBezTo>
                  <a:cubicBezTo>
                    <a:pt x="21242" y="199006"/>
                    <a:pt x="8716" y="212313"/>
                    <a:pt x="8716" y="244527"/>
                  </a:cubicBezTo>
                  <a:cubicBezTo>
                    <a:pt x="8716" y="274223"/>
                    <a:pt x="11392" y="295545"/>
                    <a:pt x="23604" y="301871"/>
                  </a:cubicBezTo>
                  <a:cubicBezTo>
                    <a:pt x="21592" y="321096"/>
                    <a:pt x="26018" y="353375"/>
                    <a:pt x="55215" y="365346"/>
                  </a:cubicBezTo>
                  <a:lnTo>
                    <a:pt x="78610" y="454147"/>
                  </a:lnTo>
                  <a:cubicBezTo>
                    <a:pt x="79024" y="455722"/>
                    <a:pt x="80126" y="457026"/>
                    <a:pt x="81611" y="457696"/>
                  </a:cubicBezTo>
                  <a:cubicBezTo>
                    <a:pt x="82311" y="458015"/>
                    <a:pt x="83068" y="458179"/>
                    <a:pt x="83836" y="458175"/>
                  </a:cubicBezTo>
                  <a:cubicBezTo>
                    <a:pt x="84673" y="458171"/>
                    <a:pt x="85502" y="457974"/>
                    <a:pt x="86251" y="457600"/>
                  </a:cubicBezTo>
                  <a:lnTo>
                    <a:pt x="166059" y="417474"/>
                  </a:lnTo>
                  <a:cubicBezTo>
                    <a:pt x="168244" y="416384"/>
                    <a:pt x="169419" y="413962"/>
                    <a:pt x="168932" y="411572"/>
                  </a:cubicBezTo>
                  <a:lnTo>
                    <a:pt x="154953" y="342628"/>
                  </a:lnTo>
                  <a:cubicBezTo>
                    <a:pt x="174923" y="312284"/>
                    <a:pt x="186677" y="277280"/>
                    <a:pt x="189071" y="241035"/>
                  </a:cubicBezTo>
                  <a:cubicBezTo>
                    <a:pt x="195107" y="181301"/>
                    <a:pt x="160256" y="32356"/>
                    <a:pt x="135031" y="10060"/>
                  </a:cubicBezTo>
                  <a:close/>
                  <a:moveTo>
                    <a:pt x="178295" y="240125"/>
                  </a:moveTo>
                  <a:cubicBezTo>
                    <a:pt x="175994" y="275303"/>
                    <a:pt x="164405" y="309241"/>
                    <a:pt x="144712" y="338479"/>
                  </a:cubicBezTo>
                  <a:cubicBezTo>
                    <a:pt x="143908" y="339679"/>
                    <a:pt x="143618" y="341152"/>
                    <a:pt x="143908" y="342567"/>
                  </a:cubicBezTo>
                  <a:lnTo>
                    <a:pt x="157508" y="409664"/>
                  </a:lnTo>
                  <a:lnTo>
                    <a:pt x="87369" y="444925"/>
                  </a:lnTo>
                  <a:lnTo>
                    <a:pt x="64961" y="359890"/>
                  </a:lnTo>
                  <a:cubicBezTo>
                    <a:pt x="64502" y="358147"/>
                    <a:pt x="63210" y="356746"/>
                    <a:pt x="61508" y="356152"/>
                  </a:cubicBezTo>
                  <a:cubicBezTo>
                    <a:pt x="27431" y="344285"/>
                    <a:pt x="34577" y="300981"/>
                    <a:pt x="34899" y="299146"/>
                  </a:cubicBezTo>
                  <a:cubicBezTo>
                    <a:pt x="35152" y="297724"/>
                    <a:pt x="34831" y="296259"/>
                    <a:pt x="34002" y="295074"/>
                  </a:cubicBezTo>
                  <a:cubicBezTo>
                    <a:pt x="33165" y="293899"/>
                    <a:pt x="31897" y="293104"/>
                    <a:pt x="30477" y="292861"/>
                  </a:cubicBezTo>
                  <a:cubicBezTo>
                    <a:pt x="23133" y="291654"/>
                    <a:pt x="19556" y="275825"/>
                    <a:pt x="19556" y="244523"/>
                  </a:cubicBezTo>
                  <a:cubicBezTo>
                    <a:pt x="19556" y="213222"/>
                    <a:pt x="32521" y="203613"/>
                    <a:pt x="32577" y="203569"/>
                  </a:cubicBezTo>
                  <a:cubicBezTo>
                    <a:pt x="33338" y="203059"/>
                    <a:pt x="33957" y="202368"/>
                    <a:pt x="34380" y="201557"/>
                  </a:cubicBezTo>
                  <a:cubicBezTo>
                    <a:pt x="41277" y="188234"/>
                    <a:pt x="54595" y="179443"/>
                    <a:pt x="69556" y="178332"/>
                  </a:cubicBezTo>
                  <a:cubicBezTo>
                    <a:pt x="71536" y="178176"/>
                    <a:pt x="73274" y="176948"/>
                    <a:pt x="74079" y="175133"/>
                  </a:cubicBezTo>
                  <a:cubicBezTo>
                    <a:pt x="79660" y="162575"/>
                    <a:pt x="107396" y="159122"/>
                    <a:pt x="117612" y="158857"/>
                  </a:cubicBezTo>
                  <a:cubicBezTo>
                    <a:pt x="119153" y="158812"/>
                    <a:pt x="120602" y="158112"/>
                    <a:pt x="121600" y="156937"/>
                  </a:cubicBezTo>
                  <a:cubicBezTo>
                    <a:pt x="126477" y="151159"/>
                    <a:pt x="129591" y="148439"/>
                    <a:pt x="131366" y="147171"/>
                  </a:cubicBezTo>
                  <a:cubicBezTo>
                    <a:pt x="132255" y="148946"/>
                    <a:pt x="134049" y="150089"/>
                    <a:pt x="136033" y="150145"/>
                  </a:cubicBezTo>
                  <a:cubicBezTo>
                    <a:pt x="123463" y="162619"/>
                    <a:pt x="123962" y="180919"/>
                    <a:pt x="124517" y="197224"/>
                  </a:cubicBezTo>
                  <a:cubicBezTo>
                    <a:pt x="124956" y="209778"/>
                    <a:pt x="125362" y="221644"/>
                    <a:pt x="120445" y="230114"/>
                  </a:cubicBezTo>
                  <a:cubicBezTo>
                    <a:pt x="119491" y="231721"/>
                    <a:pt x="118393" y="233238"/>
                    <a:pt x="117162" y="234645"/>
                  </a:cubicBezTo>
                  <a:cubicBezTo>
                    <a:pt x="120039" y="217866"/>
                    <a:pt x="119612" y="196560"/>
                    <a:pt x="119274" y="187892"/>
                  </a:cubicBezTo>
                  <a:cubicBezTo>
                    <a:pt x="119165" y="184912"/>
                    <a:pt x="116663" y="182584"/>
                    <a:pt x="113681" y="182692"/>
                  </a:cubicBezTo>
                  <a:cubicBezTo>
                    <a:pt x="113669" y="182692"/>
                    <a:pt x="113653" y="182693"/>
                    <a:pt x="113641" y="182694"/>
                  </a:cubicBezTo>
                  <a:cubicBezTo>
                    <a:pt x="110651" y="182814"/>
                    <a:pt x="108321" y="185335"/>
                    <a:pt x="108442" y="188326"/>
                  </a:cubicBezTo>
                  <a:cubicBezTo>
                    <a:pt x="108442" y="188327"/>
                    <a:pt x="108442" y="188327"/>
                    <a:pt x="108442" y="188327"/>
                  </a:cubicBezTo>
                  <a:cubicBezTo>
                    <a:pt x="109428" y="213572"/>
                    <a:pt x="107009" y="238158"/>
                    <a:pt x="103988" y="245264"/>
                  </a:cubicBezTo>
                  <a:cubicBezTo>
                    <a:pt x="103376" y="245666"/>
                    <a:pt x="102805" y="246068"/>
                    <a:pt x="102177" y="246447"/>
                  </a:cubicBezTo>
                  <a:cubicBezTo>
                    <a:pt x="98366" y="242986"/>
                    <a:pt x="92250" y="226625"/>
                    <a:pt x="88540" y="209480"/>
                  </a:cubicBezTo>
                  <a:cubicBezTo>
                    <a:pt x="87949" y="206610"/>
                    <a:pt x="85168" y="204744"/>
                    <a:pt x="82287" y="205287"/>
                  </a:cubicBezTo>
                  <a:cubicBezTo>
                    <a:pt x="79414" y="205821"/>
                    <a:pt x="77483" y="208542"/>
                    <a:pt x="77929" y="211432"/>
                  </a:cubicBezTo>
                  <a:cubicBezTo>
                    <a:pt x="80988" y="231052"/>
                    <a:pt x="82428" y="253951"/>
                    <a:pt x="80581" y="263435"/>
                  </a:cubicBezTo>
                  <a:cubicBezTo>
                    <a:pt x="77016" y="258474"/>
                    <a:pt x="71801" y="248708"/>
                    <a:pt x="68377" y="242298"/>
                  </a:cubicBezTo>
                  <a:cubicBezTo>
                    <a:pt x="58257" y="223386"/>
                    <a:pt x="53662" y="214747"/>
                    <a:pt x="46576" y="216747"/>
                  </a:cubicBezTo>
                  <a:cubicBezTo>
                    <a:pt x="40697" y="218409"/>
                    <a:pt x="40629" y="225764"/>
                    <a:pt x="41080" y="233152"/>
                  </a:cubicBezTo>
                  <a:cubicBezTo>
                    <a:pt x="41248" y="236126"/>
                    <a:pt x="43276" y="238661"/>
                    <a:pt x="46801" y="238226"/>
                  </a:cubicBezTo>
                  <a:cubicBezTo>
                    <a:pt x="49075" y="238095"/>
                    <a:pt x="51022" y="236549"/>
                    <a:pt x="51662" y="234363"/>
                  </a:cubicBezTo>
                  <a:cubicBezTo>
                    <a:pt x="54056" y="238464"/>
                    <a:pt x="56720" y="243465"/>
                    <a:pt x="58820" y="247400"/>
                  </a:cubicBezTo>
                  <a:cubicBezTo>
                    <a:pt x="66091" y="261017"/>
                    <a:pt x="70763" y="269185"/>
                    <a:pt x="74948" y="273374"/>
                  </a:cubicBezTo>
                  <a:cubicBezTo>
                    <a:pt x="72171" y="278778"/>
                    <a:pt x="69838" y="285156"/>
                    <a:pt x="68292" y="293131"/>
                  </a:cubicBezTo>
                  <a:cubicBezTo>
                    <a:pt x="67725" y="296065"/>
                    <a:pt x="69644" y="298903"/>
                    <a:pt x="72578" y="299472"/>
                  </a:cubicBezTo>
                  <a:cubicBezTo>
                    <a:pt x="72916" y="299538"/>
                    <a:pt x="73258" y="299570"/>
                    <a:pt x="73604" y="299569"/>
                  </a:cubicBezTo>
                  <a:cubicBezTo>
                    <a:pt x="76195" y="299572"/>
                    <a:pt x="78428" y="297733"/>
                    <a:pt x="78919" y="295187"/>
                  </a:cubicBezTo>
                  <a:cubicBezTo>
                    <a:pt x="80573" y="286636"/>
                    <a:pt x="83168" y="280239"/>
                    <a:pt x="86351" y="275100"/>
                  </a:cubicBezTo>
                  <a:cubicBezTo>
                    <a:pt x="86726" y="274866"/>
                    <a:pt x="87076" y="274596"/>
                    <a:pt x="87401" y="274295"/>
                  </a:cubicBezTo>
                  <a:cubicBezTo>
                    <a:pt x="88138" y="273320"/>
                    <a:pt x="88737" y="272250"/>
                    <a:pt x="89184" y="271113"/>
                  </a:cubicBezTo>
                  <a:cubicBezTo>
                    <a:pt x="94081" y="264888"/>
                    <a:pt x="99984" y="260743"/>
                    <a:pt x="106160" y="256768"/>
                  </a:cubicBezTo>
                  <a:cubicBezTo>
                    <a:pt x="106776" y="256494"/>
                    <a:pt x="107436" y="256442"/>
                    <a:pt x="108019" y="256031"/>
                  </a:cubicBezTo>
                  <a:cubicBezTo>
                    <a:pt x="108631" y="255566"/>
                    <a:pt x="109194" y="255039"/>
                    <a:pt x="109697" y="254458"/>
                  </a:cubicBezTo>
                  <a:cubicBezTo>
                    <a:pt x="117145" y="249662"/>
                    <a:pt x="124630" y="244463"/>
                    <a:pt x="129816" y="235546"/>
                  </a:cubicBezTo>
                  <a:cubicBezTo>
                    <a:pt x="136299" y="224372"/>
                    <a:pt x="135820" y="210377"/>
                    <a:pt x="135353" y="196833"/>
                  </a:cubicBezTo>
                  <a:cubicBezTo>
                    <a:pt x="134806" y="180907"/>
                    <a:pt x="134283" y="165850"/>
                    <a:pt x="144809" y="156161"/>
                  </a:cubicBezTo>
                  <a:cubicBezTo>
                    <a:pt x="150575" y="159094"/>
                    <a:pt x="157323" y="195043"/>
                    <a:pt x="159255" y="233096"/>
                  </a:cubicBezTo>
                  <a:cubicBezTo>
                    <a:pt x="159411" y="236098"/>
                    <a:pt x="162047" y="238874"/>
                    <a:pt x="164936" y="238226"/>
                  </a:cubicBezTo>
                  <a:cubicBezTo>
                    <a:pt x="167914" y="238064"/>
                    <a:pt x="170199" y="235524"/>
                    <a:pt x="170050" y="232544"/>
                  </a:cubicBezTo>
                  <a:cubicBezTo>
                    <a:pt x="168843" y="208728"/>
                    <a:pt x="164373" y="152636"/>
                    <a:pt x="148982" y="146166"/>
                  </a:cubicBezTo>
                  <a:cubicBezTo>
                    <a:pt x="146527" y="145180"/>
                    <a:pt x="143779" y="145196"/>
                    <a:pt x="141337" y="146210"/>
                  </a:cubicBezTo>
                  <a:cubicBezTo>
                    <a:pt x="141497" y="145751"/>
                    <a:pt x="141598" y="145272"/>
                    <a:pt x="141626" y="144785"/>
                  </a:cubicBezTo>
                  <a:cubicBezTo>
                    <a:pt x="141626" y="122449"/>
                    <a:pt x="134637" y="97574"/>
                    <a:pt x="128476" y="75632"/>
                  </a:cubicBezTo>
                  <a:cubicBezTo>
                    <a:pt x="121922" y="52322"/>
                    <a:pt x="115737" y="30296"/>
                    <a:pt x="121036" y="21359"/>
                  </a:cubicBezTo>
                  <a:cubicBezTo>
                    <a:pt x="122288" y="19263"/>
                    <a:pt x="124256" y="17963"/>
                    <a:pt x="126646" y="17303"/>
                  </a:cubicBezTo>
                  <a:cubicBezTo>
                    <a:pt x="143175" y="22196"/>
                    <a:pt x="184963" y="174075"/>
                    <a:pt x="178295" y="240125"/>
                  </a:cubicBezTo>
                  <a:close/>
                  <a:moveTo>
                    <a:pt x="93292" y="252414"/>
                  </a:moveTo>
                  <a:cubicBezTo>
                    <a:pt x="92890" y="252704"/>
                    <a:pt x="92488" y="252961"/>
                    <a:pt x="92085" y="253259"/>
                  </a:cubicBezTo>
                  <a:cubicBezTo>
                    <a:pt x="92085" y="252539"/>
                    <a:pt x="92170" y="251867"/>
                    <a:pt x="92174" y="251134"/>
                  </a:cubicBezTo>
                  <a:cubicBezTo>
                    <a:pt x="92540" y="251633"/>
                    <a:pt x="92926" y="251963"/>
                    <a:pt x="93292" y="2524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44"/>
            <p:cNvSpPr/>
            <p:nvPr/>
          </p:nvSpPr>
          <p:spPr>
            <a:xfrm>
              <a:off x="5958825" y="2240585"/>
              <a:ext cx="70309" cy="86351"/>
            </a:xfrm>
            <a:custGeom>
              <a:avLst/>
              <a:gdLst/>
              <a:ahLst/>
              <a:cxnLst/>
              <a:rect l="l" t="t" r="r" b="b"/>
              <a:pathLst>
                <a:path w="113861" h="139839" extrusionOk="0">
                  <a:moveTo>
                    <a:pt x="122578" y="103219"/>
                  </a:moveTo>
                  <a:lnTo>
                    <a:pt x="115077" y="6531"/>
                  </a:lnTo>
                  <a:cubicBezTo>
                    <a:pt x="85921" y="37533"/>
                    <a:pt x="49300" y="60539"/>
                    <a:pt x="8716" y="73350"/>
                  </a:cubicBezTo>
                  <a:lnTo>
                    <a:pt x="23149" y="1463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44"/>
            <p:cNvSpPr/>
            <p:nvPr/>
          </p:nvSpPr>
          <p:spPr>
            <a:xfrm>
              <a:off x="5955482" y="2237257"/>
              <a:ext cx="77000" cy="93021"/>
            </a:xfrm>
            <a:custGeom>
              <a:avLst/>
              <a:gdLst/>
              <a:ahLst/>
              <a:cxnLst/>
              <a:rect l="l" t="t" r="r" b="b"/>
              <a:pathLst>
                <a:path w="124696" h="150642" extrusionOk="0">
                  <a:moveTo>
                    <a:pt x="28571" y="157174"/>
                  </a:moveTo>
                  <a:cubicBezTo>
                    <a:pt x="27698" y="157172"/>
                    <a:pt x="26837" y="156957"/>
                    <a:pt x="26064" y="156550"/>
                  </a:cubicBezTo>
                  <a:cubicBezTo>
                    <a:pt x="24608" y="155789"/>
                    <a:pt x="23573" y="154413"/>
                    <a:pt x="23248" y="152804"/>
                  </a:cubicBezTo>
                  <a:lnTo>
                    <a:pt x="8818" y="79788"/>
                  </a:lnTo>
                  <a:cubicBezTo>
                    <a:pt x="8287" y="77086"/>
                    <a:pt x="9872" y="74418"/>
                    <a:pt x="12496" y="73587"/>
                  </a:cubicBezTo>
                  <a:cubicBezTo>
                    <a:pt x="52187" y="61040"/>
                    <a:pt x="88007" y="38541"/>
                    <a:pt x="116539" y="8233"/>
                  </a:cubicBezTo>
                  <a:cubicBezTo>
                    <a:pt x="118012" y="6675"/>
                    <a:pt x="120265" y="6128"/>
                    <a:pt x="122289" y="6836"/>
                  </a:cubicBezTo>
                  <a:cubicBezTo>
                    <a:pt x="124305" y="7549"/>
                    <a:pt x="125714" y="9383"/>
                    <a:pt x="125883" y="11516"/>
                  </a:cubicBezTo>
                  <a:lnTo>
                    <a:pt x="133395" y="108208"/>
                  </a:lnTo>
                  <a:cubicBezTo>
                    <a:pt x="133580" y="110506"/>
                    <a:pt x="132289" y="112667"/>
                    <a:pt x="130176" y="113592"/>
                  </a:cubicBezTo>
                  <a:lnTo>
                    <a:pt x="30728" y="156711"/>
                  </a:lnTo>
                  <a:cubicBezTo>
                    <a:pt x="30048" y="157009"/>
                    <a:pt x="29315" y="157167"/>
                    <a:pt x="28571" y="157174"/>
                  </a:cubicBezTo>
                  <a:close/>
                  <a:moveTo>
                    <a:pt x="20387" y="82395"/>
                  </a:moveTo>
                  <a:lnTo>
                    <a:pt x="32575" y="144120"/>
                  </a:lnTo>
                  <a:lnTo>
                    <a:pt x="122305" y="105198"/>
                  </a:lnTo>
                  <a:lnTo>
                    <a:pt x="116012" y="24179"/>
                  </a:lnTo>
                  <a:cubicBezTo>
                    <a:pt x="88848" y="50435"/>
                    <a:pt x="56182" y="70320"/>
                    <a:pt x="20387" y="823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44"/>
            <p:cNvSpPr/>
            <p:nvPr/>
          </p:nvSpPr>
          <p:spPr>
            <a:xfrm>
              <a:off x="5955484" y="2265019"/>
              <a:ext cx="283565" cy="367349"/>
            </a:xfrm>
            <a:custGeom>
              <a:avLst/>
              <a:gdLst/>
              <a:ahLst/>
              <a:cxnLst/>
              <a:rect l="l" t="t" r="r" b="b"/>
              <a:pathLst>
                <a:path w="459215" h="594897" extrusionOk="0">
                  <a:moveTo>
                    <a:pt x="450473" y="95757"/>
                  </a:moveTo>
                  <a:cubicBezTo>
                    <a:pt x="450050" y="93909"/>
                    <a:pt x="448690" y="92417"/>
                    <a:pt x="446892" y="91826"/>
                  </a:cubicBezTo>
                  <a:cubicBezTo>
                    <a:pt x="445093" y="91219"/>
                    <a:pt x="443109" y="91599"/>
                    <a:pt x="441661" y="92828"/>
                  </a:cubicBezTo>
                  <a:cubicBezTo>
                    <a:pt x="440377" y="93926"/>
                    <a:pt x="316673" y="200046"/>
                    <a:pt x="260964" y="329121"/>
                  </a:cubicBezTo>
                  <a:lnTo>
                    <a:pt x="140539" y="10034"/>
                  </a:lnTo>
                  <a:cubicBezTo>
                    <a:pt x="139839" y="8177"/>
                    <a:pt x="138181" y="6852"/>
                    <a:pt x="136214" y="6581"/>
                  </a:cubicBezTo>
                  <a:cubicBezTo>
                    <a:pt x="134238" y="6310"/>
                    <a:pt x="132278" y="7151"/>
                    <a:pt x="131111" y="8766"/>
                  </a:cubicBezTo>
                  <a:cubicBezTo>
                    <a:pt x="130633" y="9398"/>
                    <a:pt x="83393" y="73224"/>
                    <a:pt x="13214" y="85259"/>
                  </a:cubicBezTo>
                  <a:cubicBezTo>
                    <a:pt x="11794" y="85496"/>
                    <a:pt x="10530" y="86293"/>
                    <a:pt x="9705" y="87472"/>
                  </a:cubicBezTo>
                  <a:cubicBezTo>
                    <a:pt x="8872" y="88645"/>
                    <a:pt x="8546" y="90104"/>
                    <a:pt x="8800" y="91520"/>
                  </a:cubicBezTo>
                  <a:cubicBezTo>
                    <a:pt x="18119" y="144493"/>
                    <a:pt x="101211" y="601428"/>
                    <a:pt x="196253" y="601428"/>
                  </a:cubicBezTo>
                  <a:cubicBezTo>
                    <a:pt x="197935" y="601432"/>
                    <a:pt x="199613" y="601299"/>
                    <a:pt x="201270" y="601026"/>
                  </a:cubicBezTo>
                  <a:cubicBezTo>
                    <a:pt x="282527" y="585973"/>
                    <a:pt x="393681" y="459617"/>
                    <a:pt x="425799" y="421254"/>
                  </a:cubicBezTo>
                  <a:cubicBezTo>
                    <a:pt x="435770" y="409424"/>
                    <a:pt x="443415" y="395817"/>
                    <a:pt x="448332" y="381149"/>
                  </a:cubicBezTo>
                  <a:cubicBezTo>
                    <a:pt x="466029" y="324780"/>
                    <a:pt x="480772" y="229528"/>
                    <a:pt x="450473" y="957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44"/>
            <p:cNvSpPr/>
            <p:nvPr/>
          </p:nvSpPr>
          <p:spPr>
            <a:xfrm>
              <a:off x="6112640" y="2339637"/>
              <a:ext cx="695260" cy="298984"/>
            </a:xfrm>
            <a:custGeom>
              <a:avLst/>
              <a:gdLst/>
              <a:ahLst/>
              <a:cxnLst/>
              <a:rect l="l" t="t" r="r" b="b"/>
              <a:pathLst>
                <a:path w="1125927" h="484185" extrusionOk="0">
                  <a:moveTo>
                    <a:pt x="1015515" y="403257"/>
                  </a:moveTo>
                  <a:cubicBezTo>
                    <a:pt x="1014354" y="403256"/>
                    <a:pt x="1013225" y="402881"/>
                    <a:pt x="1012296" y="402187"/>
                  </a:cubicBezTo>
                  <a:cubicBezTo>
                    <a:pt x="1011941" y="401934"/>
                    <a:pt x="977132" y="376061"/>
                    <a:pt x="952498" y="356006"/>
                  </a:cubicBezTo>
                  <a:cubicBezTo>
                    <a:pt x="950174" y="354133"/>
                    <a:pt x="949809" y="350731"/>
                    <a:pt x="951681" y="348407"/>
                  </a:cubicBezTo>
                  <a:cubicBezTo>
                    <a:pt x="951685" y="348403"/>
                    <a:pt x="951689" y="348398"/>
                    <a:pt x="951693" y="348393"/>
                  </a:cubicBezTo>
                  <a:cubicBezTo>
                    <a:pt x="953554" y="346071"/>
                    <a:pt x="956945" y="345698"/>
                    <a:pt x="959267" y="347560"/>
                  </a:cubicBezTo>
                  <a:cubicBezTo>
                    <a:pt x="959279" y="347569"/>
                    <a:pt x="959290" y="347579"/>
                    <a:pt x="959302" y="347588"/>
                  </a:cubicBezTo>
                  <a:cubicBezTo>
                    <a:pt x="983755" y="367490"/>
                    <a:pt x="1018380" y="393222"/>
                    <a:pt x="1018734" y="393492"/>
                  </a:cubicBezTo>
                  <a:cubicBezTo>
                    <a:pt x="1021131" y="395272"/>
                    <a:pt x="1021632" y="398660"/>
                    <a:pt x="1019851" y="401058"/>
                  </a:cubicBezTo>
                  <a:cubicBezTo>
                    <a:pt x="1018832" y="402430"/>
                    <a:pt x="1017224" y="403240"/>
                    <a:pt x="1015515" y="403241"/>
                  </a:cubicBezTo>
                  <a:close/>
                  <a:moveTo>
                    <a:pt x="910493" y="35377"/>
                  </a:moveTo>
                  <a:cubicBezTo>
                    <a:pt x="911210" y="29318"/>
                    <a:pt x="912014" y="23471"/>
                    <a:pt x="912932" y="16900"/>
                  </a:cubicBezTo>
                  <a:lnTo>
                    <a:pt x="913507" y="12703"/>
                  </a:lnTo>
                  <a:cubicBezTo>
                    <a:pt x="913924" y="9750"/>
                    <a:pt x="911868" y="7018"/>
                    <a:pt x="908915" y="6601"/>
                  </a:cubicBezTo>
                  <a:cubicBezTo>
                    <a:pt x="908910" y="6601"/>
                    <a:pt x="908905" y="6600"/>
                    <a:pt x="908900" y="6599"/>
                  </a:cubicBezTo>
                  <a:cubicBezTo>
                    <a:pt x="906010" y="6134"/>
                    <a:pt x="903291" y="8100"/>
                    <a:pt x="902826" y="10989"/>
                  </a:cubicBezTo>
                  <a:cubicBezTo>
                    <a:pt x="902815" y="11062"/>
                    <a:pt x="902804" y="11134"/>
                    <a:pt x="902796" y="11206"/>
                  </a:cubicBezTo>
                  <a:lnTo>
                    <a:pt x="902204" y="15423"/>
                  </a:lnTo>
                  <a:cubicBezTo>
                    <a:pt x="901291" y="22059"/>
                    <a:pt x="900458" y="27994"/>
                    <a:pt x="899754" y="34138"/>
                  </a:cubicBezTo>
                  <a:cubicBezTo>
                    <a:pt x="899406" y="37096"/>
                    <a:pt x="901521" y="39775"/>
                    <a:pt x="904479" y="40123"/>
                  </a:cubicBezTo>
                  <a:cubicBezTo>
                    <a:pt x="904487" y="40124"/>
                    <a:pt x="904494" y="40125"/>
                    <a:pt x="904502" y="40125"/>
                  </a:cubicBezTo>
                  <a:cubicBezTo>
                    <a:pt x="904707" y="40154"/>
                    <a:pt x="904914" y="40168"/>
                    <a:pt x="905122" y="40170"/>
                  </a:cubicBezTo>
                  <a:cubicBezTo>
                    <a:pt x="907867" y="40168"/>
                    <a:pt x="910174" y="38106"/>
                    <a:pt x="910481" y="35377"/>
                  </a:cubicBezTo>
                  <a:close/>
                  <a:moveTo>
                    <a:pt x="906631" y="275860"/>
                  </a:moveTo>
                  <a:cubicBezTo>
                    <a:pt x="909555" y="275273"/>
                    <a:pt x="911449" y="272427"/>
                    <a:pt x="910862" y="269503"/>
                  </a:cubicBezTo>
                  <a:cubicBezTo>
                    <a:pt x="910861" y="269499"/>
                    <a:pt x="910860" y="269494"/>
                    <a:pt x="910860" y="269490"/>
                  </a:cubicBezTo>
                  <a:cubicBezTo>
                    <a:pt x="903347" y="232552"/>
                    <a:pt x="896623" y="167201"/>
                    <a:pt x="907170" y="65620"/>
                  </a:cubicBezTo>
                  <a:cubicBezTo>
                    <a:pt x="907481" y="62648"/>
                    <a:pt x="905324" y="59985"/>
                    <a:pt x="902351" y="59674"/>
                  </a:cubicBezTo>
                  <a:cubicBezTo>
                    <a:pt x="902348" y="59674"/>
                    <a:pt x="902344" y="59673"/>
                    <a:pt x="902341" y="59673"/>
                  </a:cubicBezTo>
                  <a:cubicBezTo>
                    <a:pt x="899211" y="59448"/>
                    <a:pt x="896708" y="61532"/>
                    <a:pt x="896394" y="64502"/>
                  </a:cubicBezTo>
                  <a:cubicBezTo>
                    <a:pt x="887944" y="146000"/>
                    <a:pt x="889264" y="217619"/>
                    <a:pt x="900241" y="271639"/>
                  </a:cubicBezTo>
                  <a:cubicBezTo>
                    <a:pt x="900753" y="274161"/>
                    <a:pt x="902967" y="275975"/>
                    <a:pt x="905540" y="275981"/>
                  </a:cubicBezTo>
                  <a:cubicBezTo>
                    <a:pt x="905903" y="275983"/>
                    <a:pt x="906265" y="275942"/>
                    <a:pt x="906618" y="275860"/>
                  </a:cubicBezTo>
                  <a:close/>
                  <a:moveTo>
                    <a:pt x="1102706" y="464451"/>
                  </a:moveTo>
                  <a:cubicBezTo>
                    <a:pt x="1104583" y="462126"/>
                    <a:pt x="1104223" y="458720"/>
                    <a:pt x="1101902" y="456838"/>
                  </a:cubicBezTo>
                  <a:lnTo>
                    <a:pt x="1045544" y="411265"/>
                  </a:lnTo>
                  <a:cubicBezTo>
                    <a:pt x="1063048" y="416154"/>
                    <a:pt x="1096719" y="428881"/>
                    <a:pt x="1127131" y="441636"/>
                  </a:cubicBezTo>
                  <a:cubicBezTo>
                    <a:pt x="1129886" y="442795"/>
                    <a:pt x="1133060" y="441501"/>
                    <a:pt x="1134219" y="438745"/>
                  </a:cubicBezTo>
                  <a:cubicBezTo>
                    <a:pt x="1135378" y="435990"/>
                    <a:pt x="1134083" y="432816"/>
                    <a:pt x="1131328" y="431657"/>
                  </a:cubicBezTo>
                  <a:cubicBezTo>
                    <a:pt x="1033976" y="390832"/>
                    <a:pt x="1029876" y="397721"/>
                    <a:pt x="1027437" y="401881"/>
                  </a:cubicBezTo>
                  <a:cubicBezTo>
                    <a:pt x="1023900" y="407857"/>
                    <a:pt x="1031171" y="413635"/>
                    <a:pt x="1035485" y="417059"/>
                  </a:cubicBezTo>
                  <a:lnTo>
                    <a:pt x="1095097" y="465268"/>
                  </a:lnTo>
                  <a:cubicBezTo>
                    <a:pt x="1097422" y="467142"/>
                    <a:pt x="1100825" y="466782"/>
                    <a:pt x="1102706" y="464464"/>
                  </a:cubicBezTo>
                  <a:close/>
                  <a:moveTo>
                    <a:pt x="1132821" y="488759"/>
                  </a:moveTo>
                  <a:cubicBezTo>
                    <a:pt x="1134736" y="486466"/>
                    <a:pt x="1134429" y="483054"/>
                    <a:pt x="1132135" y="481138"/>
                  </a:cubicBezTo>
                  <a:cubicBezTo>
                    <a:pt x="1132134" y="481134"/>
                    <a:pt x="1132133" y="481134"/>
                    <a:pt x="1132133" y="481134"/>
                  </a:cubicBezTo>
                  <a:lnTo>
                    <a:pt x="1114810" y="466705"/>
                  </a:lnTo>
                  <a:cubicBezTo>
                    <a:pt x="1112514" y="464789"/>
                    <a:pt x="1109101" y="465097"/>
                    <a:pt x="1107185" y="467393"/>
                  </a:cubicBezTo>
                  <a:cubicBezTo>
                    <a:pt x="1105269" y="469690"/>
                    <a:pt x="1105577" y="473103"/>
                    <a:pt x="1107873" y="475018"/>
                  </a:cubicBezTo>
                  <a:lnTo>
                    <a:pt x="1125175" y="489451"/>
                  </a:lnTo>
                  <a:cubicBezTo>
                    <a:pt x="1127465" y="491371"/>
                    <a:pt x="1130879" y="491073"/>
                    <a:pt x="1132800" y="488783"/>
                  </a:cubicBezTo>
                  <a:cubicBezTo>
                    <a:pt x="1132807" y="488775"/>
                    <a:pt x="1132814" y="488767"/>
                    <a:pt x="1132821" y="488759"/>
                  </a:cubicBezTo>
                  <a:close/>
                  <a:moveTo>
                    <a:pt x="212331" y="156264"/>
                  </a:moveTo>
                  <a:cubicBezTo>
                    <a:pt x="214975" y="108720"/>
                    <a:pt x="212042" y="61030"/>
                    <a:pt x="203596" y="14168"/>
                  </a:cubicBezTo>
                  <a:cubicBezTo>
                    <a:pt x="203077" y="11233"/>
                    <a:pt x="200280" y="9274"/>
                    <a:pt x="197343" y="9792"/>
                  </a:cubicBezTo>
                  <a:cubicBezTo>
                    <a:pt x="197335" y="9794"/>
                    <a:pt x="197323" y="9796"/>
                    <a:pt x="197311" y="9798"/>
                  </a:cubicBezTo>
                  <a:cubicBezTo>
                    <a:pt x="194369" y="10324"/>
                    <a:pt x="192414" y="13133"/>
                    <a:pt x="192941" y="16074"/>
                  </a:cubicBezTo>
                  <a:cubicBezTo>
                    <a:pt x="192941" y="16077"/>
                    <a:pt x="192941" y="16080"/>
                    <a:pt x="192941" y="16083"/>
                  </a:cubicBezTo>
                  <a:cubicBezTo>
                    <a:pt x="201234" y="62119"/>
                    <a:pt x="204119" y="108967"/>
                    <a:pt x="201536" y="155673"/>
                  </a:cubicBezTo>
                  <a:cubicBezTo>
                    <a:pt x="201354" y="158648"/>
                    <a:pt x="203620" y="161205"/>
                    <a:pt x="206597" y="161384"/>
                  </a:cubicBezTo>
                  <a:cubicBezTo>
                    <a:pt x="206610" y="161385"/>
                    <a:pt x="206626" y="161386"/>
                    <a:pt x="206638" y="161387"/>
                  </a:cubicBezTo>
                  <a:cubicBezTo>
                    <a:pt x="206738" y="161395"/>
                    <a:pt x="206835" y="161395"/>
                    <a:pt x="206935" y="161387"/>
                  </a:cubicBezTo>
                  <a:cubicBezTo>
                    <a:pt x="209812" y="161388"/>
                    <a:pt x="212182" y="159136"/>
                    <a:pt x="212331" y="156264"/>
                  </a:cubicBezTo>
                  <a:close/>
                  <a:moveTo>
                    <a:pt x="203551" y="221897"/>
                  </a:moveTo>
                  <a:cubicBezTo>
                    <a:pt x="205821" y="211326"/>
                    <a:pt x="207575" y="201758"/>
                    <a:pt x="208823" y="192656"/>
                  </a:cubicBezTo>
                  <a:cubicBezTo>
                    <a:pt x="209241" y="189705"/>
                    <a:pt x="207189" y="186974"/>
                    <a:pt x="204240" y="186555"/>
                  </a:cubicBezTo>
                  <a:cubicBezTo>
                    <a:pt x="204231" y="186554"/>
                    <a:pt x="204223" y="186553"/>
                    <a:pt x="204215" y="186552"/>
                  </a:cubicBezTo>
                  <a:cubicBezTo>
                    <a:pt x="201278" y="186123"/>
                    <a:pt x="198550" y="188158"/>
                    <a:pt x="198119" y="191096"/>
                  </a:cubicBezTo>
                  <a:cubicBezTo>
                    <a:pt x="198119" y="191118"/>
                    <a:pt x="198115" y="191141"/>
                    <a:pt x="198111" y="191163"/>
                  </a:cubicBezTo>
                  <a:cubicBezTo>
                    <a:pt x="196872" y="200015"/>
                    <a:pt x="195194" y="209314"/>
                    <a:pt x="192981" y="219647"/>
                  </a:cubicBezTo>
                  <a:cubicBezTo>
                    <a:pt x="192349" y="222553"/>
                    <a:pt x="194196" y="225420"/>
                    <a:pt x="197101" y="226050"/>
                  </a:cubicBezTo>
                  <a:cubicBezTo>
                    <a:pt x="197113" y="226052"/>
                    <a:pt x="197125" y="226055"/>
                    <a:pt x="197137" y="226057"/>
                  </a:cubicBezTo>
                  <a:cubicBezTo>
                    <a:pt x="197508" y="226141"/>
                    <a:pt x="197886" y="226184"/>
                    <a:pt x="198268" y="226186"/>
                  </a:cubicBezTo>
                  <a:cubicBezTo>
                    <a:pt x="200823" y="226190"/>
                    <a:pt x="203032" y="224398"/>
                    <a:pt x="203551" y="221897"/>
                  </a:cubicBezTo>
                  <a:close/>
                  <a:moveTo>
                    <a:pt x="30802" y="348055"/>
                  </a:moveTo>
                  <a:cubicBezTo>
                    <a:pt x="30810" y="319639"/>
                    <a:pt x="27422" y="291324"/>
                    <a:pt x="20710" y="263712"/>
                  </a:cubicBezTo>
                  <a:cubicBezTo>
                    <a:pt x="29896" y="270476"/>
                    <a:pt x="47199" y="289979"/>
                    <a:pt x="50108" y="304232"/>
                  </a:cubicBezTo>
                  <a:cubicBezTo>
                    <a:pt x="50699" y="307149"/>
                    <a:pt x="53560" y="309149"/>
                    <a:pt x="56477" y="308457"/>
                  </a:cubicBezTo>
                  <a:cubicBezTo>
                    <a:pt x="59403" y="307870"/>
                    <a:pt x="61298" y="305024"/>
                    <a:pt x="60710" y="302099"/>
                  </a:cubicBezTo>
                  <a:cubicBezTo>
                    <a:pt x="60706" y="302095"/>
                    <a:pt x="60706" y="302091"/>
                    <a:pt x="60706" y="302087"/>
                  </a:cubicBezTo>
                  <a:cubicBezTo>
                    <a:pt x="56590" y="281779"/>
                    <a:pt x="30870" y="254204"/>
                    <a:pt x="19370" y="250932"/>
                  </a:cubicBezTo>
                  <a:cubicBezTo>
                    <a:pt x="14779" y="249548"/>
                    <a:pt x="12087" y="251536"/>
                    <a:pt x="10888" y="252803"/>
                  </a:cubicBezTo>
                  <a:cubicBezTo>
                    <a:pt x="7379" y="256526"/>
                    <a:pt x="8876" y="262428"/>
                    <a:pt x="10167" y="266054"/>
                  </a:cubicBezTo>
                  <a:cubicBezTo>
                    <a:pt x="16698" y="292894"/>
                    <a:pt x="19994" y="320419"/>
                    <a:pt x="19978" y="348043"/>
                  </a:cubicBezTo>
                  <a:cubicBezTo>
                    <a:pt x="19978" y="351032"/>
                    <a:pt x="22400" y="353455"/>
                    <a:pt x="25390" y="353455"/>
                  </a:cubicBezTo>
                  <a:lnTo>
                    <a:pt x="25390" y="353455"/>
                  </a:lnTo>
                  <a:cubicBezTo>
                    <a:pt x="28375" y="353455"/>
                    <a:pt x="30793" y="351039"/>
                    <a:pt x="30802" y="3480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44"/>
            <p:cNvSpPr/>
            <p:nvPr/>
          </p:nvSpPr>
          <p:spPr>
            <a:xfrm>
              <a:off x="6393697"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44"/>
            <p:cNvSpPr/>
            <p:nvPr/>
          </p:nvSpPr>
          <p:spPr>
            <a:xfrm>
              <a:off x="6399115" y="2177001"/>
              <a:ext cx="113205" cy="70396"/>
            </a:xfrm>
            <a:custGeom>
              <a:avLst/>
              <a:gdLst/>
              <a:ahLst/>
              <a:cxnLst/>
              <a:rect l="l" t="t" r="r" b="b"/>
              <a:pathLst>
                <a:path w="183328" h="114002" extrusionOk="0">
                  <a:moveTo>
                    <a:pt x="10112" y="6531"/>
                  </a:moveTo>
                  <a:lnTo>
                    <a:pt x="8716" y="78308"/>
                  </a:lnTo>
                  <a:cubicBezTo>
                    <a:pt x="65943" y="133631"/>
                    <a:pt x="126915" y="135578"/>
                    <a:pt x="192044" y="78308"/>
                  </a:cubicBezTo>
                  <a:lnTo>
                    <a:pt x="188335" y="1416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44"/>
            <p:cNvSpPr/>
            <p:nvPr/>
          </p:nvSpPr>
          <p:spPr>
            <a:xfrm>
              <a:off x="6397269"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44"/>
            <p:cNvSpPr/>
            <p:nvPr/>
          </p:nvSpPr>
          <p:spPr>
            <a:xfrm>
              <a:off x="6390364" y="2168324"/>
              <a:ext cx="130896" cy="159239"/>
            </a:xfrm>
            <a:custGeom>
              <a:avLst/>
              <a:gdLst/>
              <a:ahLst/>
              <a:cxnLst/>
              <a:rect l="l" t="t" r="r" b="b"/>
              <a:pathLst>
                <a:path w="211977" h="257877" extrusionOk="0">
                  <a:moveTo>
                    <a:pt x="215284" y="264409"/>
                  </a:moveTo>
                  <a:lnTo>
                    <a:pt x="14122" y="264409"/>
                  </a:lnTo>
                  <a:cubicBezTo>
                    <a:pt x="12630" y="264406"/>
                    <a:pt x="11201" y="263790"/>
                    <a:pt x="10175" y="262706"/>
                  </a:cubicBezTo>
                  <a:cubicBezTo>
                    <a:pt x="9157" y="261622"/>
                    <a:pt x="8634" y="260166"/>
                    <a:pt x="8726" y="258683"/>
                  </a:cubicBezTo>
                  <a:lnTo>
                    <a:pt x="23735" y="11621"/>
                  </a:lnTo>
                  <a:cubicBezTo>
                    <a:pt x="23900" y="8763"/>
                    <a:pt x="26266" y="6531"/>
                    <a:pt x="29131" y="6531"/>
                  </a:cubicBezTo>
                  <a:lnTo>
                    <a:pt x="200276" y="6531"/>
                  </a:lnTo>
                  <a:cubicBezTo>
                    <a:pt x="203139" y="6530"/>
                    <a:pt x="205507" y="8762"/>
                    <a:pt x="205676" y="11621"/>
                  </a:cubicBezTo>
                  <a:lnTo>
                    <a:pt x="220684" y="258683"/>
                  </a:lnTo>
                  <a:cubicBezTo>
                    <a:pt x="220773" y="260166"/>
                    <a:pt x="220248" y="261621"/>
                    <a:pt x="219232" y="262706"/>
                  </a:cubicBezTo>
                  <a:cubicBezTo>
                    <a:pt x="218204" y="263790"/>
                    <a:pt x="216778" y="264406"/>
                    <a:pt x="215284" y="264409"/>
                  </a:cubicBezTo>
                  <a:close/>
                  <a:moveTo>
                    <a:pt x="19872" y="253589"/>
                  </a:moveTo>
                  <a:lnTo>
                    <a:pt x="209534" y="253589"/>
                  </a:lnTo>
                  <a:lnTo>
                    <a:pt x="195189" y="17347"/>
                  </a:lnTo>
                  <a:lnTo>
                    <a:pt x="34237" y="173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44"/>
            <p:cNvSpPr/>
            <p:nvPr/>
          </p:nvSpPr>
          <p:spPr>
            <a:xfrm>
              <a:off x="6315256" y="2059233"/>
              <a:ext cx="49484" cy="56606"/>
            </a:xfrm>
            <a:custGeom>
              <a:avLst/>
              <a:gdLst/>
              <a:ahLst/>
              <a:cxnLst/>
              <a:rect l="l" t="t" r="r" b="b"/>
              <a:pathLst>
                <a:path w="80136" h="91670" extrusionOk="0">
                  <a:moveTo>
                    <a:pt x="80724" y="33916"/>
                  </a:moveTo>
                  <a:cubicBezTo>
                    <a:pt x="94143" y="57004"/>
                    <a:pt x="90538" y="83992"/>
                    <a:pt x="72930" y="94237"/>
                  </a:cubicBezTo>
                  <a:cubicBezTo>
                    <a:pt x="55322" y="104481"/>
                    <a:pt x="29638" y="94237"/>
                    <a:pt x="16649" y="70858"/>
                  </a:cubicBezTo>
                  <a:cubicBezTo>
                    <a:pt x="3660" y="47480"/>
                    <a:pt x="6839" y="20782"/>
                    <a:pt x="24588" y="10538"/>
                  </a:cubicBezTo>
                  <a:cubicBezTo>
                    <a:pt x="42337" y="293"/>
                    <a:pt x="67449" y="10268"/>
                    <a:pt x="80724"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44"/>
            <p:cNvSpPr/>
            <p:nvPr/>
          </p:nvSpPr>
          <p:spPr>
            <a:xfrm>
              <a:off x="6311917" y="2055899"/>
              <a:ext cx="56133" cy="63290"/>
            </a:xfrm>
            <a:custGeom>
              <a:avLst/>
              <a:gdLst/>
              <a:ahLst/>
              <a:cxnLst/>
              <a:rect l="l" t="t" r="r" b="b"/>
              <a:pathLst>
                <a:path w="90904" h="102494" extrusionOk="0">
                  <a:moveTo>
                    <a:pt x="63146" y="109025"/>
                  </a:moveTo>
                  <a:cubicBezTo>
                    <a:pt x="59356" y="109009"/>
                    <a:pt x="55582" y="108482"/>
                    <a:pt x="51932" y="107460"/>
                  </a:cubicBezTo>
                  <a:cubicBezTo>
                    <a:pt x="37881" y="103597"/>
                    <a:pt x="25266" y="93183"/>
                    <a:pt x="17327" y="78891"/>
                  </a:cubicBezTo>
                  <a:cubicBezTo>
                    <a:pt x="2729" y="52619"/>
                    <a:pt x="7111" y="22911"/>
                    <a:pt x="27290" y="11258"/>
                  </a:cubicBezTo>
                  <a:cubicBezTo>
                    <a:pt x="35740" y="6382"/>
                    <a:pt x="46065" y="5223"/>
                    <a:pt x="56378" y="8039"/>
                  </a:cubicBezTo>
                  <a:cubicBezTo>
                    <a:pt x="70204" y="11842"/>
                    <a:pt x="82763" y="22260"/>
                    <a:pt x="90822" y="36633"/>
                  </a:cubicBezTo>
                  <a:cubicBezTo>
                    <a:pt x="105662" y="62184"/>
                    <a:pt x="101284" y="92539"/>
                    <a:pt x="81056" y="104305"/>
                  </a:cubicBezTo>
                  <a:cubicBezTo>
                    <a:pt x="75608" y="107435"/>
                    <a:pt x="69428" y="109065"/>
                    <a:pt x="63146" y="109025"/>
                  </a:cubicBezTo>
                  <a:close/>
                  <a:moveTo>
                    <a:pt x="45277" y="17351"/>
                  </a:moveTo>
                  <a:cubicBezTo>
                    <a:pt x="40867" y="17310"/>
                    <a:pt x="36529" y="18449"/>
                    <a:pt x="32706" y="20646"/>
                  </a:cubicBezTo>
                  <a:cubicBezTo>
                    <a:pt x="17686" y="29301"/>
                    <a:pt x="15090" y="52583"/>
                    <a:pt x="26803" y="73635"/>
                  </a:cubicBezTo>
                  <a:cubicBezTo>
                    <a:pt x="33242" y="85236"/>
                    <a:pt x="43703" y="93972"/>
                    <a:pt x="54805" y="97030"/>
                  </a:cubicBezTo>
                  <a:cubicBezTo>
                    <a:pt x="62499" y="99130"/>
                    <a:pt x="69693" y="98426"/>
                    <a:pt x="75620" y="94974"/>
                  </a:cubicBezTo>
                  <a:cubicBezTo>
                    <a:pt x="90701" y="86194"/>
                    <a:pt x="93325" y="62461"/>
                    <a:pt x="81455" y="42053"/>
                  </a:cubicBezTo>
                  <a:cubicBezTo>
                    <a:pt x="81455" y="42024"/>
                    <a:pt x="81427" y="42012"/>
                    <a:pt x="81415" y="41984"/>
                  </a:cubicBezTo>
                  <a:cubicBezTo>
                    <a:pt x="74747" y="30102"/>
                    <a:pt x="64587" y="21547"/>
                    <a:pt x="53522" y="18505"/>
                  </a:cubicBezTo>
                  <a:cubicBezTo>
                    <a:pt x="50838" y="17749"/>
                    <a:pt x="48065" y="17359"/>
                    <a:pt x="45277" y="17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44"/>
            <p:cNvSpPr/>
            <p:nvPr/>
          </p:nvSpPr>
          <p:spPr>
            <a:xfrm>
              <a:off x="6547351" y="2059233"/>
              <a:ext cx="49483" cy="56606"/>
            </a:xfrm>
            <a:custGeom>
              <a:avLst/>
              <a:gdLst/>
              <a:ahLst/>
              <a:cxnLst/>
              <a:rect l="l" t="t" r="r" b="b"/>
              <a:pathLst>
                <a:path w="80134" h="91670" extrusionOk="0">
                  <a:moveTo>
                    <a:pt x="16847" y="33916"/>
                  </a:moveTo>
                  <a:cubicBezTo>
                    <a:pt x="3423" y="57004"/>
                    <a:pt x="7033" y="83992"/>
                    <a:pt x="24637" y="94237"/>
                  </a:cubicBezTo>
                  <a:cubicBezTo>
                    <a:pt x="42241" y="104481"/>
                    <a:pt x="67933" y="94237"/>
                    <a:pt x="80918" y="70858"/>
                  </a:cubicBezTo>
                  <a:cubicBezTo>
                    <a:pt x="93902" y="47480"/>
                    <a:pt x="90732" y="20782"/>
                    <a:pt x="72983" y="10538"/>
                  </a:cubicBezTo>
                  <a:cubicBezTo>
                    <a:pt x="55234" y="293"/>
                    <a:pt x="29546" y="10268"/>
                    <a:pt x="16847" y="3391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44"/>
            <p:cNvSpPr/>
            <p:nvPr/>
          </p:nvSpPr>
          <p:spPr>
            <a:xfrm>
              <a:off x="6544039" y="2055907"/>
              <a:ext cx="56145" cy="63281"/>
            </a:xfrm>
            <a:custGeom>
              <a:avLst/>
              <a:gdLst/>
              <a:ahLst/>
              <a:cxnLst/>
              <a:rect l="l" t="t" r="r" b="b"/>
              <a:pathLst>
                <a:path w="90923" h="102480" extrusionOk="0">
                  <a:moveTo>
                    <a:pt x="45195" y="109010"/>
                  </a:moveTo>
                  <a:cubicBezTo>
                    <a:pt x="38913" y="109059"/>
                    <a:pt x="32732" y="107437"/>
                    <a:pt x="27281" y="104315"/>
                  </a:cubicBezTo>
                  <a:cubicBezTo>
                    <a:pt x="7073" y="92549"/>
                    <a:pt x="2675" y="62222"/>
                    <a:pt x="17487" y="36687"/>
                  </a:cubicBezTo>
                  <a:cubicBezTo>
                    <a:pt x="25132" y="22523"/>
                    <a:pt x="37429" y="12141"/>
                    <a:pt x="51287" y="8190"/>
                  </a:cubicBezTo>
                  <a:cubicBezTo>
                    <a:pt x="61853" y="5200"/>
                    <a:pt x="72412" y="6271"/>
                    <a:pt x="81063" y="11248"/>
                  </a:cubicBezTo>
                  <a:cubicBezTo>
                    <a:pt x="101242" y="22917"/>
                    <a:pt x="105628" y="52609"/>
                    <a:pt x="91026" y="78892"/>
                  </a:cubicBezTo>
                  <a:cubicBezTo>
                    <a:pt x="83079" y="93169"/>
                    <a:pt x="70464" y="103582"/>
                    <a:pt x="56421" y="107461"/>
                  </a:cubicBezTo>
                  <a:cubicBezTo>
                    <a:pt x="52766" y="108479"/>
                    <a:pt x="48990" y="109002"/>
                    <a:pt x="45195" y="109010"/>
                  </a:cubicBezTo>
                  <a:close/>
                  <a:moveTo>
                    <a:pt x="62924" y="17348"/>
                  </a:moveTo>
                  <a:cubicBezTo>
                    <a:pt x="59990" y="17360"/>
                    <a:pt x="57072" y="17783"/>
                    <a:pt x="54256" y="18604"/>
                  </a:cubicBezTo>
                  <a:cubicBezTo>
                    <a:pt x="43163" y="21762"/>
                    <a:pt x="33228" y="30244"/>
                    <a:pt x="26971" y="41885"/>
                  </a:cubicBezTo>
                  <a:cubicBezTo>
                    <a:pt x="26940" y="41934"/>
                    <a:pt x="26911" y="41986"/>
                    <a:pt x="26887" y="42038"/>
                  </a:cubicBezTo>
                  <a:cubicBezTo>
                    <a:pt x="15032" y="62447"/>
                    <a:pt x="17632" y="86179"/>
                    <a:pt x="32721" y="94959"/>
                  </a:cubicBezTo>
                  <a:cubicBezTo>
                    <a:pt x="38680" y="98424"/>
                    <a:pt x="45883" y="99116"/>
                    <a:pt x="53548" y="97015"/>
                  </a:cubicBezTo>
                  <a:cubicBezTo>
                    <a:pt x="64642" y="93957"/>
                    <a:pt x="75112" y="85222"/>
                    <a:pt x="81554" y="73621"/>
                  </a:cubicBezTo>
                  <a:cubicBezTo>
                    <a:pt x="93263" y="52581"/>
                    <a:pt x="90656" y="29299"/>
                    <a:pt x="75647" y="20632"/>
                  </a:cubicBezTo>
                  <a:cubicBezTo>
                    <a:pt x="71772" y="18426"/>
                    <a:pt x="67381" y="17292"/>
                    <a:pt x="62924" y="17340"/>
                  </a:cubicBezTo>
                  <a:close/>
                  <a:moveTo>
                    <a:pt x="22207" y="39318"/>
                  </a:moveTo>
                  <a:lnTo>
                    <a:pt x="22207" y="393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44"/>
            <p:cNvSpPr/>
            <p:nvPr/>
          </p:nvSpPr>
          <p:spPr>
            <a:xfrm>
              <a:off x="6323670" y="1856172"/>
              <a:ext cx="258234" cy="296637"/>
            </a:xfrm>
            <a:custGeom>
              <a:avLst/>
              <a:gdLst/>
              <a:ahLst/>
              <a:cxnLst/>
              <a:rect l="l" t="t" r="r" b="b"/>
              <a:pathLst>
                <a:path w="418192" h="480383" extrusionOk="0">
                  <a:moveTo>
                    <a:pt x="410444" y="144337"/>
                  </a:moveTo>
                  <a:cubicBezTo>
                    <a:pt x="416176" y="143628"/>
                    <a:pt x="421355" y="140570"/>
                    <a:pt x="424737" y="135887"/>
                  </a:cubicBezTo>
                  <a:cubicBezTo>
                    <a:pt x="426866" y="132969"/>
                    <a:pt x="427441" y="129513"/>
                    <a:pt x="426411" y="125879"/>
                  </a:cubicBezTo>
                  <a:cubicBezTo>
                    <a:pt x="421623" y="108939"/>
                    <a:pt x="373297" y="85239"/>
                    <a:pt x="344325" y="72363"/>
                  </a:cubicBezTo>
                  <a:cubicBezTo>
                    <a:pt x="365973" y="69248"/>
                    <a:pt x="396357" y="62766"/>
                    <a:pt x="402699" y="50449"/>
                  </a:cubicBezTo>
                  <a:cubicBezTo>
                    <a:pt x="404783" y="46425"/>
                    <a:pt x="404558" y="41879"/>
                    <a:pt x="402063" y="37694"/>
                  </a:cubicBezTo>
                  <a:cubicBezTo>
                    <a:pt x="390072" y="17442"/>
                    <a:pt x="318887" y="28519"/>
                    <a:pt x="282459" y="35706"/>
                  </a:cubicBezTo>
                  <a:cubicBezTo>
                    <a:pt x="287586" y="27139"/>
                    <a:pt x="291465" y="16907"/>
                    <a:pt x="285952" y="10758"/>
                  </a:cubicBezTo>
                  <a:cubicBezTo>
                    <a:pt x="280439" y="4610"/>
                    <a:pt x="268887" y="-8250"/>
                    <a:pt x="119306" y="87722"/>
                  </a:cubicBezTo>
                  <a:cubicBezTo>
                    <a:pt x="53601" y="129875"/>
                    <a:pt x="16808" y="181311"/>
                    <a:pt x="9915" y="240626"/>
                  </a:cubicBezTo>
                  <a:cubicBezTo>
                    <a:pt x="-2643" y="348661"/>
                    <a:pt x="87498" y="443184"/>
                    <a:pt x="91345" y="447160"/>
                  </a:cubicBezTo>
                  <a:cubicBezTo>
                    <a:pt x="92037" y="447877"/>
                    <a:pt x="92914" y="448388"/>
                    <a:pt x="93880" y="448637"/>
                  </a:cubicBezTo>
                  <a:lnTo>
                    <a:pt x="240926" y="486746"/>
                  </a:lnTo>
                  <a:cubicBezTo>
                    <a:pt x="241367" y="486858"/>
                    <a:pt x="241822" y="486915"/>
                    <a:pt x="242278" y="486915"/>
                  </a:cubicBezTo>
                  <a:cubicBezTo>
                    <a:pt x="242966" y="486915"/>
                    <a:pt x="243649" y="486785"/>
                    <a:pt x="244290" y="486533"/>
                  </a:cubicBezTo>
                  <a:lnTo>
                    <a:pt x="388603" y="428811"/>
                  </a:lnTo>
                  <a:cubicBezTo>
                    <a:pt x="390083" y="428208"/>
                    <a:pt x="391225" y="426985"/>
                    <a:pt x="391730" y="425468"/>
                  </a:cubicBezTo>
                  <a:cubicBezTo>
                    <a:pt x="440772" y="276016"/>
                    <a:pt x="407752" y="178619"/>
                    <a:pt x="388728" y="139991"/>
                  </a:cubicBezTo>
                  <a:cubicBezTo>
                    <a:pt x="395520" y="143069"/>
                    <a:pt x="403342" y="145339"/>
                    <a:pt x="410444" y="144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44"/>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44"/>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44"/>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9869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44"/>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44"/>
            <p:cNvSpPr/>
            <p:nvPr/>
          </p:nvSpPr>
          <p:spPr>
            <a:xfrm>
              <a:off x="6370725" y="2042204"/>
              <a:ext cx="65943" cy="35466"/>
            </a:xfrm>
            <a:custGeom>
              <a:avLst/>
              <a:gdLst/>
              <a:ahLst/>
              <a:cxnLst/>
              <a:rect l="l" t="t" r="r" b="b"/>
              <a:pathLst>
                <a:path w="106791" h="57435" extrusionOk="0">
                  <a:moveTo>
                    <a:pt x="115508" y="28614"/>
                  </a:moveTo>
                  <a:cubicBezTo>
                    <a:pt x="115508" y="48093"/>
                    <a:pt x="91695" y="63967"/>
                    <a:pt x="62112" y="63967"/>
                  </a:cubicBezTo>
                  <a:cubicBezTo>
                    <a:pt x="32529" y="63967"/>
                    <a:pt x="8716" y="48093"/>
                    <a:pt x="8716" y="28614"/>
                  </a:cubicBezTo>
                  <a:cubicBezTo>
                    <a:pt x="8716" y="9134"/>
                    <a:pt x="32674" y="6531"/>
                    <a:pt x="62112" y="6531"/>
                  </a:cubicBezTo>
                  <a:cubicBezTo>
                    <a:pt x="91550" y="6531"/>
                    <a:pt x="115508" y="8986"/>
                    <a:pt x="115508"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44"/>
            <p:cNvSpPr/>
            <p:nvPr/>
          </p:nvSpPr>
          <p:spPr>
            <a:xfrm>
              <a:off x="6472766" y="2042204"/>
              <a:ext cx="65941" cy="35466"/>
            </a:xfrm>
            <a:custGeom>
              <a:avLst/>
              <a:gdLst/>
              <a:ahLst/>
              <a:cxnLst/>
              <a:rect l="l" t="t" r="r" b="b"/>
              <a:pathLst>
                <a:path w="106787" h="57435" extrusionOk="0">
                  <a:moveTo>
                    <a:pt x="115504" y="28614"/>
                  </a:moveTo>
                  <a:cubicBezTo>
                    <a:pt x="115504" y="48093"/>
                    <a:pt x="91695" y="63967"/>
                    <a:pt x="62112" y="63967"/>
                  </a:cubicBezTo>
                  <a:cubicBezTo>
                    <a:pt x="32529" y="63967"/>
                    <a:pt x="8716" y="48093"/>
                    <a:pt x="8716" y="28614"/>
                  </a:cubicBezTo>
                  <a:cubicBezTo>
                    <a:pt x="8716" y="9134"/>
                    <a:pt x="32670" y="6531"/>
                    <a:pt x="62112" y="6531"/>
                  </a:cubicBezTo>
                  <a:cubicBezTo>
                    <a:pt x="91554" y="6531"/>
                    <a:pt x="115504" y="8986"/>
                    <a:pt x="115504" y="286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44"/>
            <p:cNvSpPr/>
            <p:nvPr/>
          </p:nvSpPr>
          <p:spPr>
            <a:xfrm>
              <a:off x="6347445" y="2038865"/>
              <a:ext cx="214942" cy="42155"/>
            </a:xfrm>
            <a:custGeom>
              <a:avLst/>
              <a:gdLst/>
              <a:ahLst/>
              <a:cxnLst/>
              <a:rect l="l" t="t" r="r" b="b"/>
              <a:pathLst>
                <a:path w="348084" h="68267" extrusionOk="0">
                  <a:moveTo>
                    <a:pt x="353761" y="45176"/>
                  </a:moveTo>
                  <a:lnTo>
                    <a:pt x="323727" y="30497"/>
                  </a:lnTo>
                  <a:cubicBezTo>
                    <a:pt x="320625" y="6591"/>
                    <a:pt x="286217" y="6531"/>
                    <a:pt x="265237" y="6531"/>
                  </a:cubicBezTo>
                  <a:cubicBezTo>
                    <a:pt x="244796" y="6531"/>
                    <a:pt x="211620" y="6567"/>
                    <a:pt x="207005" y="28614"/>
                  </a:cubicBezTo>
                  <a:lnTo>
                    <a:pt x="158067" y="28614"/>
                  </a:lnTo>
                  <a:cubicBezTo>
                    <a:pt x="153460" y="6567"/>
                    <a:pt x="120284" y="6531"/>
                    <a:pt x="99859" y="6531"/>
                  </a:cubicBezTo>
                  <a:cubicBezTo>
                    <a:pt x="78794" y="6531"/>
                    <a:pt x="44254" y="6599"/>
                    <a:pt x="41333" y="30718"/>
                  </a:cubicBezTo>
                  <a:lnTo>
                    <a:pt x="11750" y="45176"/>
                  </a:lnTo>
                  <a:cubicBezTo>
                    <a:pt x="9066" y="46491"/>
                    <a:pt x="7955" y="49735"/>
                    <a:pt x="9267" y="52418"/>
                  </a:cubicBezTo>
                  <a:cubicBezTo>
                    <a:pt x="10176" y="54273"/>
                    <a:pt x="12063" y="55448"/>
                    <a:pt x="14132" y="55448"/>
                  </a:cubicBezTo>
                  <a:cubicBezTo>
                    <a:pt x="14957" y="55452"/>
                    <a:pt x="15773" y="55263"/>
                    <a:pt x="16514" y="54897"/>
                  </a:cubicBezTo>
                  <a:lnTo>
                    <a:pt x="42218" y="42339"/>
                  </a:lnTo>
                  <a:cubicBezTo>
                    <a:pt x="47614" y="61082"/>
                    <a:pt x="71000" y="74799"/>
                    <a:pt x="99859" y="74799"/>
                  </a:cubicBezTo>
                  <a:cubicBezTo>
                    <a:pt x="130138" y="74799"/>
                    <a:pt x="154140" y="59621"/>
                    <a:pt x="157886" y="39438"/>
                  </a:cubicBezTo>
                  <a:lnTo>
                    <a:pt x="207190" y="39438"/>
                  </a:lnTo>
                  <a:cubicBezTo>
                    <a:pt x="210940" y="59621"/>
                    <a:pt x="234954" y="74799"/>
                    <a:pt x="265237" y="74799"/>
                  </a:cubicBezTo>
                  <a:cubicBezTo>
                    <a:pt x="294180" y="74799"/>
                    <a:pt x="317599" y="60981"/>
                    <a:pt x="322886" y="42138"/>
                  </a:cubicBezTo>
                  <a:lnTo>
                    <a:pt x="349005" y="54897"/>
                  </a:lnTo>
                  <a:cubicBezTo>
                    <a:pt x="349745" y="55263"/>
                    <a:pt x="350561" y="55452"/>
                    <a:pt x="351387" y="55448"/>
                  </a:cubicBezTo>
                  <a:cubicBezTo>
                    <a:pt x="353453" y="55448"/>
                    <a:pt x="355340" y="54273"/>
                    <a:pt x="356252" y="52418"/>
                  </a:cubicBezTo>
                  <a:cubicBezTo>
                    <a:pt x="357561" y="49731"/>
                    <a:pt x="356447" y="46491"/>
                    <a:pt x="353761" y="45176"/>
                  </a:cubicBezTo>
                  <a:close/>
                  <a:moveTo>
                    <a:pt x="99859" y="63975"/>
                  </a:moveTo>
                  <a:cubicBezTo>
                    <a:pt x="74533" y="63975"/>
                    <a:pt x="53203" y="50958"/>
                    <a:pt x="52084" y="35289"/>
                  </a:cubicBezTo>
                  <a:cubicBezTo>
                    <a:pt x="52273" y="34464"/>
                    <a:pt x="52265" y="33607"/>
                    <a:pt x="52056" y="32790"/>
                  </a:cubicBezTo>
                  <a:cubicBezTo>
                    <a:pt x="52990" y="21624"/>
                    <a:pt x="66164" y="17355"/>
                    <a:pt x="99859" y="17355"/>
                  </a:cubicBezTo>
                  <a:cubicBezTo>
                    <a:pt x="134822" y="17355"/>
                    <a:pt x="147831" y="21878"/>
                    <a:pt x="147831" y="34026"/>
                  </a:cubicBezTo>
                  <a:cubicBezTo>
                    <a:pt x="147823" y="50262"/>
                    <a:pt x="125853" y="63975"/>
                    <a:pt x="99851" y="63975"/>
                  </a:cubicBezTo>
                  <a:close/>
                  <a:moveTo>
                    <a:pt x="265237" y="63975"/>
                  </a:moveTo>
                  <a:cubicBezTo>
                    <a:pt x="239223" y="63975"/>
                    <a:pt x="217253" y="50262"/>
                    <a:pt x="217253" y="34026"/>
                  </a:cubicBezTo>
                  <a:cubicBezTo>
                    <a:pt x="217253" y="21878"/>
                    <a:pt x="230258" y="17355"/>
                    <a:pt x="265237" y="17355"/>
                  </a:cubicBezTo>
                  <a:cubicBezTo>
                    <a:pt x="300216" y="17355"/>
                    <a:pt x="313209" y="21878"/>
                    <a:pt x="313209" y="34026"/>
                  </a:cubicBezTo>
                  <a:cubicBezTo>
                    <a:pt x="313201" y="50262"/>
                    <a:pt x="291231" y="63975"/>
                    <a:pt x="265229" y="63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44"/>
            <p:cNvSpPr/>
            <p:nvPr/>
          </p:nvSpPr>
          <p:spPr>
            <a:xfrm>
              <a:off x="6331116" y="2278021"/>
              <a:ext cx="129927" cy="81893"/>
            </a:xfrm>
            <a:custGeom>
              <a:avLst/>
              <a:gdLst/>
              <a:ahLst/>
              <a:cxnLst/>
              <a:rect l="l" t="t" r="r" b="b"/>
              <a:pathLst>
                <a:path w="210408" h="132620" extrusionOk="0">
                  <a:moveTo>
                    <a:pt x="0" y="37808"/>
                  </a:moveTo>
                  <a:lnTo>
                    <a:pt x="81538" y="0"/>
                  </a:lnTo>
                  <a:lnTo>
                    <a:pt x="210409" y="83989"/>
                  </a:lnTo>
                  <a:lnTo>
                    <a:pt x="129305" y="95819"/>
                  </a:lnTo>
                  <a:lnTo>
                    <a:pt x="90773" y="132621"/>
                  </a:lnTo>
                  <a:lnTo>
                    <a:pt x="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44"/>
            <p:cNvSpPr/>
            <p:nvPr/>
          </p:nvSpPr>
          <p:spPr>
            <a:xfrm>
              <a:off x="6322428" y="2271701"/>
              <a:ext cx="136598" cy="88577"/>
            </a:xfrm>
            <a:custGeom>
              <a:avLst/>
              <a:gdLst/>
              <a:ahLst/>
              <a:cxnLst/>
              <a:rect l="l" t="t" r="r" b="b"/>
              <a:pathLst>
                <a:path w="221211" h="143444" extrusionOk="0">
                  <a:moveTo>
                    <a:pt x="104895" y="149975"/>
                  </a:moveTo>
                  <a:cubicBezTo>
                    <a:pt x="103423" y="149976"/>
                    <a:pt x="102014" y="149376"/>
                    <a:pt x="100992" y="148313"/>
                  </a:cubicBezTo>
                  <a:lnTo>
                    <a:pt x="10219" y="53513"/>
                  </a:lnTo>
                  <a:cubicBezTo>
                    <a:pt x="9008" y="52249"/>
                    <a:pt x="8485" y="50479"/>
                    <a:pt x="8811" y="48761"/>
                  </a:cubicBezTo>
                  <a:cubicBezTo>
                    <a:pt x="9129" y="47046"/>
                    <a:pt x="10260" y="45591"/>
                    <a:pt x="11841" y="44857"/>
                  </a:cubicBezTo>
                  <a:lnTo>
                    <a:pt x="93367" y="7034"/>
                  </a:lnTo>
                  <a:cubicBezTo>
                    <a:pt x="95057" y="6251"/>
                    <a:pt x="97033" y="6389"/>
                    <a:pt x="98598" y="7400"/>
                  </a:cubicBezTo>
                  <a:lnTo>
                    <a:pt x="227477" y="91381"/>
                  </a:lnTo>
                  <a:cubicBezTo>
                    <a:pt x="229356" y="92615"/>
                    <a:pt x="230281" y="94878"/>
                    <a:pt x="229802" y="97074"/>
                  </a:cubicBezTo>
                  <a:cubicBezTo>
                    <a:pt x="229327" y="99279"/>
                    <a:pt x="227537" y="100958"/>
                    <a:pt x="225304" y="101287"/>
                  </a:cubicBezTo>
                  <a:lnTo>
                    <a:pt x="145918" y="112872"/>
                  </a:lnTo>
                  <a:lnTo>
                    <a:pt x="108629" y="148482"/>
                  </a:lnTo>
                  <a:cubicBezTo>
                    <a:pt x="107624" y="149445"/>
                    <a:pt x="106288" y="149980"/>
                    <a:pt x="104895" y="149975"/>
                  </a:cubicBezTo>
                  <a:close/>
                  <a:moveTo>
                    <a:pt x="23269" y="51481"/>
                  </a:moveTo>
                  <a:lnTo>
                    <a:pt x="105064" y="136914"/>
                  </a:lnTo>
                  <a:lnTo>
                    <a:pt x="139669" y="103850"/>
                  </a:lnTo>
                  <a:cubicBezTo>
                    <a:pt x="140482" y="103076"/>
                    <a:pt x="141520" y="102574"/>
                    <a:pt x="142631" y="102414"/>
                  </a:cubicBezTo>
                  <a:lnTo>
                    <a:pt x="209559" y="92648"/>
                  </a:lnTo>
                  <a:lnTo>
                    <a:pt x="95194" y="181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44"/>
            <p:cNvSpPr/>
            <p:nvPr/>
          </p:nvSpPr>
          <p:spPr>
            <a:xfrm>
              <a:off x="6458622" y="2278021"/>
              <a:ext cx="130014" cy="81893"/>
            </a:xfrm>
            <a:custGeom>
              <a:avLst/>
              <a:gdLst/>
              <a:ahLst/>
              <a:cxnLst/>
              <a:rect l="l" t="t" r="r" b="b"/>
              <a:pathLst>
                <a:path w="210549" h="132620" extrusionOk="0">
                  <a:moveTo>
                    <a:pt x="210550" y="37808"/>
                  </a:moveTo>
                  <a:lnTo>
                    <a:pt x="128870" y="0"/>
                  </a:lnTo>
                  <a:lnTo>
                    <a:pt x="0" y="83989"/>
                  </a:lnTo>
                  <a:lnTo>
                    <a:pt x="88318" y="92644"/>
                  </a:lnTo>
                  <a:lnTo>
                    <a:pt x="119777" y="132621"/>
                  </a:lnTo>
                  <a:lnTo>
                    <a:pt x="210550" y="378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44"/>
            <p:cNvSpPr/>
            <p:nvPr/>
          </p:nvSpPr>
          <p:spPr>
            <a:xfrm>
              <a:off x="6449925" y="2271702"/>
              <a:ext cx="136702" cy="88575"/>
            </a:xfrm>
            <a:custGeom>
              <a:avLst/>
              <a:gdLst/>
              <a:ahLst/>
              <a:cxnLst/>
              <a:rect l="l" t="t" r="r" b="b"/>
              <a:pathLst>
                <a:path w="221380" h="143442" extrusionOk="0">
                  <a:moveTo>
                    <a:pt x="133918" y="149974"/>
                  </a:moveTo>
                  <a:lnTo>
                    <a:pt x="133648" y="149974"/>
                  </a:lnTo>
                  <a:cubicBezTo>
                    <a:pt x="132086" y="149892"/>
                    <a:pt x="130634" y="149143"/>
                    <a:pt x="129661" y="147917"/>
                  </a:cubicBezTo>
                  <a:lnTo>
                    <a:pt x="99627" y="109756"/>
                  </a:lnTo>
                  <a:lnTo>
                    <a:pt x="13590" y="101306"/>
                  </a:lnTo>
                  <a:cubicBezTo>
                    <a:pt x="11305" y="101078"/>
                    <a:pt x="9413" y="99433"/>
                    <a:pt x="8870" y="97201"/>
                  </a:cubicBezTo>
                  <a:cubicBezTo>
                    <a:pt x="8327" y="94971"/>
                    <a:pt x="9248" y="92640"/>
                    <a:pt x="11168" y="91383"/>
                  </a:cubicBezTo>
                  <a:lnTo>
                    <a:pt x="140046" y="7402"/>
                  </a:lnTo>
                  <a:cubicBezTo>
                    <a:pt x="141611" y="6389"/>
                    <a:pt x="143587" y="6250"/>
                    <a:pt x="145277" y="7036"/>
                  </a:cubicBezTo>
                  <a:lnTo>
                    <a:pt x="226960" y="44860"/>
                  </a:lnTo>
                  <a:cubicBezTo>
                    <a:pt x="228549" y="45589"/>
                    <a:pt x="229683" y="47045"/>
                    <a:pt x="230002" y="48763"/>
                  </a:cubicBezTo>
                  <a:cubicBezTo>
                    <a:pt x="230328" y="50481"/>
                    <a:pt x="229803" y="52251"/>
                    <a:pt x="228594" y="53515"/>
                  </a:cubicBezTo>
                  <a:lnTo>
                    <a:pt x="137821" y="148316"/>
                  </a:lnTo>
                  <a:cubicBezTo>
                    <a:pt x="136798" y="149374"/>
                    <a:pt x="135390" y="149973"/>
                    <a:pt x="133918" y="149974"/>
                  </a:cubicBezTo>
                  <a:close/>
                  <a:moveTo>
                    <a:pt x="29995" y="92059"/>
                  </a:moveTo>
                  <a:lnTo>
                    <a:pt x="102983" y="99217"/>
                  </a:lnTo>
                  <a:cubicBezTo>
                    <a:pt x="104445" y="99355"/>
                    <a:pt x="105789" y="100081"/>
                    <a:pt x="106705" y="101229"/>
                  </a:cubicBezTo>
                  <a:lnTo>
                    <a:pt x="134296" y="136325"/>
                  </a:lnTo>
                  <a:lnTo>
                    <a:pt x="215513" y="51499"/>
                  </a:lnTo>
                  <a:lnTo>
                    <a:pt x="143442" y="181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44"/>
            <p:cNvSpPr/>
            <p:nvPr/>
          </p:nvSpPr>
          <p:spPr>
            <a:xfrm>
              <a:off x="6373716" y="1986308"/>
              <a:ext cx="160320" cy="151057"/>
            </a:xfrm>
            <a:custGeom>
              <a:avLst/>
              <a:gdLst/>
              <a:ahLst/>
              <a:cxnLst/>
              <a:rect l="l" t="t" r="r" b="b"/>
              <a:pathLst>
                <a:path w="259628" h="244627" extrusionOk="0">
                  <a:moveTo>
                    <a:pt x="145856" y="251159"/>
                  </a:moveTo>
                  <a:cubicBezTo>
                    <a:pt x="132006" y="251159"/>
                    <a:pt x="121870" y="249413"/>
                    <a:pt x="120816" y="249215"/>
                  </a:cubicBezTo>
                  <a:cubicBezTo>
                    <a:pt x="117875" y="248685"/>
                    <a:pt x="115919" y="245872"/>
                    <a:pt x="116446" y="242930"/>
                  </a:cubicBezTo>
                  <a:cubicBezTo>
                    <a:pt x="116981" y="239993"/>
                    <a:pt x="119790" y="238041"/>
                    <a:pt x="122731" y="238560"/>
                  </a:cubicBezTo>
                  <a:cubicBezTo>
                    <a:pt x="123351" y="238673"/>
                    <a:pt x="185700" y="249368"/>
                    <a:pt x="212333" y="215295"/>
                  </a:cubicBezTo>
                  <a:cubicBezTo>
                    <a:pt x="214178" y="212945"/>
                    <a:pt x="217579" y="212534"/>
                    <a:pt x="219930" y="214377"/>
                  </a:cubicBezTo>
                  <a:cubicBezTo>
                    <a:pt x="222282" y="216220"/>
                    <a:pt x="222694" y="219620"/>
                    <a:pt x="220851" y="221970"/>
                  </a:cubicBezTo>
                  <a:cubicBezTo>
                    <a:pt x="220850" y="221970"/>
                    <a:pt x="220849" y="221974"/>
                    <a:pt x="220848" y="221974"/>
                  </a:cubicBezTo>
                  <a:cubicBezTo>
                    <a:pt x="201751" y="246383"/>
                    <a:pt x="168732" y="251159"/>
                    <a:pt x="145856" y="251159"/>
                  </a:cubicBezTo>
                  <a:close/>
                  <a:moveTo>
                    <a:pt x="154552" y="197707"/>
                  </a:moveTo>
                  <a:cubicBezTo>
                    <a:pt x="157019" y="196017"/>
                    <a:pt x="157651" y="192649"/>
                    <a:pt x="155964" y="190178"/>
                  </a:cubicBezTo>
                  <a:lnTo>
                    <a:pt x="131286" y="154157"/>
                  </a:lnTo>
                  <a:cubicBezTo>
                    <a:pt x="154918" y="113811"/>
                    <a:pt x="124212" y="39921"/>
                    <a:pt x="122836" y="36723"/>
                  </a:cubicBezTo>
                  <a:cubicBezTo>
                    <a:pt x="121657" y="33986"/>
                    <a:pt x="118506" y="32703"/>
                    <a:pt x="115750" y="33833"/>
                  </a:cubicBezTo>
                  <a:cubicBezTo>
                    <a:pt x="112994" y="34996"/>
                    <a:pt x="111702" y="38167"/>
                    <a:pt x="112861" y="40923"/>
                  </a:cubicBezTo>
                  <a:cubicBezTo>
                    <a:pt x="113183" y="41684"/>
                    <a:pt x="144303" y="116571"/>
                    <a:pt x="120329" y="151176"/>
                  </a:cubicBezTo>
                  <a:cubicBezTo>
                    <a:pt x="119058" y="153027"/>
                    <a:pt x="119058" y="155469"/>
                    <a:pt x="120329" y="157320"/>
                  </a:cubicBezTo>
                  <a:lnTo>
                    <a:pt x="147019" y="196286"/>
                  </a:lnTo>
                  <a:cubicBezTo>
                    <a:pt x="148029" y="197759"/>
                    <a:pt x="149699" y="198640"/>
                    <a:pt x="151486" y="198640"/>
                  </a:cubicBezTo>
                  <a:cubicBezTo>
                    <a:pt x="152578" y="198644"/>
                    <a:pt x="153647" y="198318"/>
                    <a:pt x="154552" y="197707"/>
                  </a:cubicBezTo>
                  <a:close/>
                  <a:moveTo>
                    <a:pt x="51349" y="60057"/>
                  </a:moveTo>
                  <a:cubicBezTo>
                    <a:pt x="45716" y="60057"/>
                    <a:pt x="41101" y="71323"/>
                    <a:pt x="41101" y="85169"/>
                  </a:cubicBezTo>
                  <a:cubicBezTo>
                    <a:pt x="41101" y="99015"/>
                    <a:pt x="45720" y="110278"/>
                    <a:pt x="51349" y="110278"/>
                  </a:cubicBezTo>
                  <a:cubicBezTo>
                    <a:pt x="56979" y="110278"/>
                    <a:pt x="61449" y="99598"/>
                    <a:pt x="61449" y="85169"/>
                  </a:cubicBezTo>
                  <a:cubicBezTo>
                    <a:pt x="61449" y="71581"/>
                    <a:pt x="56974" y="60057"/>
                    <a:pt x="51349" y="60057"/>
                  </a:cubicBezTo>
                  <a:close/>
                  <a:moveTo>
                    <a:pt x="229427" y="60057"/>
                  </a:moveTo>
                  <a:cubicBezTo>
                    <a:pt x="223793" y="60057"/>
                    <a:pt x="219327" y="71323"/>
                    <a:pt x="219327" y="85169"/>
                  </a:cubicBezTo>
                  <a:cubicBezTo>
                    <a:pt x="219327" y="99015"/>
                    <a:pt x="223801" y="110278"/>
                    <a:pt x="229427" y="110278"/>
                  </a:cubicBezTo>
                  <a:cubicBezTo>
                    <a:pt x="235052" y="110278"/>
                    <a:pt x="239675" y="99598"/>
                    <a:pt x="239675" y="85169"/>
                  </a:cubicBezTo>
                  <a:cubicBezTo>
                    <a:pt x="239675" y="71581"/>
                    <a:pt x="235056" y="60057"/>
                    <a:pt x="229427" y="60057"/>
                  </a:cubicBezTo>
                  <a:close/>
                  <a:moveTo>
                    <a:pt x="18205" y="38066"/>
                  </a:moveTo>
                  <a:cubicBezTo>
                    <a:pt x="19388" y="36698"/>
                    <a:pt x="47531" y="5019"/>
                    <a:pt x="78252" y="22482"/>
                  </a:cubicBezTo>
                  <a:cubicBezTo>
                    <a:pt x="80848" y="23955"/>
                    <a:pt x="84147" y="23058"/>
                    <a:pt x="85640" y="20470"/>
                  </a:cubicBezTo>
                  <a:cubicBezTo>
                    <a:pt x="87117" y="17875"/>
                    <a:pt x="86219" y="14571"/>
                    <a:pt x="83628" y="13087"/>
                  </a:cubicBezTo>
                  <a:cubicBezTo>
                    <a:pt x="52782" y="-4417"/>
                    <a:pt x="22028" y="17147"/>
                    <a:pt x="10049" y="30997"/>
                  </a:cubicBezTo>
                  <a:cubicBezTo>
                    <a:pt x="8085" y="33246"/>
                    <a:pt x="8319" y="36662"/>
                    <a:pt x="10568" y="38626"/>
                  </a:cubicBezTo>
                  <a:cubicBezTo>
                    <a:pt x="10572" y="38634"/>
                    <a:pt x="10580" y="38638"/>
                    <a:pt x="10584" y="38642"/>
                  </a:cubicBezTo>
                  <a:cubicBezTo>
                    <a:pt x="11570" y="39499"/>
                    <a:pt x="12833" y="39970"/>
                    <a:pt x="14137" y="39970"/>
                  </a:cubicBezTo>
                  <a:cubicBezTo>
                    <a:pt x="15706" y="39950"/>
                    <a:pt x="17191" y="39245"/>
                    <a:pt x="18205" y="38046"/>
                  </a:cubicBezTo>
                  <a:close/>
                  <a:moveTo>
                    <a:pt x="266474" y="40618"/>
                  </a:moveTo>
                  <a:cubicBezTo>
                    <a:pt x="268732" y="38666"/>
                    <a:pt x="268981" y="35254"/>
                    <a:pt x="267029" y="32996"/>
                  </a:cubicBezTo>
                  <a:cubicBezTo>
                    <a:pt x="267022" y="32988"/>
                    <a:pt x="267016" y="32980"/>
                    <a:pt x="267009" y="32972"/>
                  </a:cubicBezTo>
                  <a:cubicBezTo>
                    <a:pt x="255030" y="19118"/>
                    <a:pt x="224252" y="-2385"/>
                    <a:pt x="193414" y="15062"/>
                  </a:cubicBezTo>
                  <a:cubicBezTo>
                    <a:pt x="190821" y="16547"/>
                    <a:pt x="189921" y="19851"/>
                    <a:pt x="191402" y="22446"/>
                  </a:cubicBezTo>
                  <a:cubicBezTo>
                    <a:pt x="192890" y="25033"/>
                    <a:pt x="196190" y="25935"/>
                    <a:pt x="198785" y="24458"/>
                  </a:cubicBezTo>
                  <a:cubicBezTo>
                    <a:pt x="229523" y="7055"/>
                    <a:pt x="257666" y="38694"/>
                    <a:pt x="258849" y="40046"/>
                  </a:cubicBezTo>
                  <a:cubicBezTo>
                    <a:pt x="259879" y="41229"/>
                    <a:pt x="261370" y="41905"/>
                    <a:pt x="262937" y="41905"/>
                  </a:cubicBezTo>
                  <a:cubicBezTo>
                    <a:pt x="264232" y="41905"/>
                    <a:pt x="265483" y="41442"/>
                    <a:pt x="266466" y="405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44"/>
            <p:cNvSpPr/>
            <p:nvPr/>
          </p:nvSpPr>
          <p:spPr>
            <a:xfrm>
              <a:off x="6492754" y="4249284"/>
              <a:ext cx="207159" cy="29048"/>
            </a:xfrm>
            <a:custGeom>
              <a:avLst/>
              <a:gdLst/>
              <a:ahLst/>
              <a:cxnLst/>
              <a:rect l="l" t="t" r="r" b="b"/>
              <a:pathLst>
                <a:path w="335480" h="47042" extrusionOk="0">
                  <a:moveTo>
                    <a:pt x="305346" y="53573"/>
                  </a:moveTo>
                  <a:lnTo>
                    <a:pt x="79792" y="53573"/>
                  </a:lnTo>
                  <a:cubicBezTo>
                    <a:pt x="70135" y="53573"/>
                    <a:pt x="20433" y="46850"/>
                    <a:pt x="13681" y="28883"/>
                  </a:cubicBezTo>
                  <a:cubicBezTo>
                    <a:pt x="11692" y="23765"/>
                    <a:pt x="10078" y="18506"/>
                    <a:pt x="8852" y="13154"/>
                  </a:cubicBezTo>
                  <a:cubicBezTo>
                    <a:pt x="8485" y="11549"/>
                    <a:pt x="8869" y="9863"/>
                    <a:pt x="9895" y="8575"/>
                  </a:cubicBezTo>
                  <a:cubicBezTo>
                    <a:pt x="10918" y="7284"/>
                    <a:pt x="12475" y="6531"/>
                    <a:pt x="14124" y="6531"/>
                  </a:cubicBezTo>
                  <a:lnTo>
                    <a:pt x="338684" y="6531"/>
                  </a:lnTo>
                  <a:cubicBezTo>
                    <a:pt x="341508" y="6531"/>
                    <a:pt x="343857" y="8704"/>
                    <a:pt x="344079" y="11521"/>
                  </a:cubicBezTo>
                  <a:cubicBezTo>
                    <a:pt x="344168" y="12563"/>
                    <a:pt x="344196" y="13605"/>
                    <a:pt x="344196" y="14647"/>
                  </a:cubicBezTo>
                  <a:cubicBezTo>
                    <a:pt x="344244" y="24964"/>
                    <a:pt x="340164" y="34867"/>
                    <a:pt x="332865" y="42158"/>
                  </a:cubicBezTo>
                  <a:cubicBezTo>
                    <a:pt x="325585" y="49485"/>
                    <a:pt x="315675" y="53598"/>
                    <a:pt x="305346" y="53573"/>
                  </a:cubicBezTo>
                  <a:close/>
                  <a:moveTo>
                    <a:pt x="21149" y="17359"/>
                  </a:moveTo>
                  <a:cubicBezTo>
                    <a:pt x="21954" y="19951"/>
                    <a:pt x="22815" y="22502"/>
                    <a:pt x="23785" y="24984"/>
                  </a:cubicBezTo>
                  <a:cubicBezTo>
                    <a:pt x="23796" y="25012"/>
                    <a:pt x="23805" y="25041"/>
                    <a:pt x="23813" y="25069"/>
                  </a:cubicBezTo>
                  <a:cubicBezTo>
                    <a:pt x="26831" y="33213"/>
                    <a:pt x="63033" y="42774"/>
                    <a:pt x="79792" y="42774"/>
                  </a:cubicBezTo>
                  <a:lnTo>
                    <a:pt x="305346" y="42774"/>
                  </a:lnTo>
                  <a:cubicBezTo>
                    <a:pt x="312794" y="42798"/>
                    <a:pt x="319939" y="39824"/>
                    <a:pt x="325176" y="34529"/>
                  </a:cubicBezTo>
                  <a:cubicBezTo>
                    <a:pt x="329809" y="29934"/>
                    <a:pt x="332674" y="23854"/>
                    <a:pt x="333268"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44"/>
            <p:cNvSpPr/>
            <p:nvPr/>
          </p:nvSpPr>
          <p:spPr>
            <a:xfrm>
              <a:off x="7072183" y="1945151"/>
              <a:ext cx="1009553" cy="1364049"/>
            </a:xfrm>
            <a:custGeom>
              <a:avLst/>
              <a:gdLst/>
              <a:ahLst/>
              <a:cxnLst/>
              <a:rect l="l" t="t" r="r" b="b"/>
              <a:pathLst>
                <a:path w="1634903" h="2208986" extrusionOk="0">
                  <a:moveTo>
                    <a:pt x="1643619" y="2215518"/>
                  </a:moveTo>
                  <a:cubicBezTo>
                    <a:pt x="1124533" y="1962872"/>
                    <a:pt x="575034" y="1778211"/>
                    <a:pt x="8716" y="1666112"/>
                  </a:cubicBezTo>
                  <a:lnTo>
                    <a:pt x="8716" y="6531"/>
                  </a:lnTo>
                  <a:cubicBezTo>
                    <a:pt x="575034" y="118630"/>
                    <a:pt x="1124533" y="303283"/>
                    <a:pt x="1643619" y="555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44"/>
            <p:cNvSpPr/>
            <p:nvPr/>
          </p:nvSpPr>
          <p:spPr>
            <a:xfrm>
              <a:off x="7068849" y="1941635"/>
              <a:ext cx="6681" cy="1031472"/>
            </a:xfrm>
            <a:custGeom>
              <a:avLst/>
              <a:gdLst/>
              <a:ahLst/>
              <a:cxnLst/>
              <a:rect l="l" t="t" r="r" b="b"/>
              <a:pathLst>
                <a:path w="10820" h="1670400" extrusionOk="0">
                  <a:moveTo>
                    <a:pt x="14128" y="1676932"/>
                  </a:moveTo>
                  <a:cubicBezTo>
                    <a:pt x="11138" y="1676932"/>
                    <a:pt x="8716" y="1674510"/>
                    <a:pt x="8716" y="1671520"/>
                  </a:cubicBezTo>
                  <a:lnTo>
                    <a:pt x="8716" y="11943"/>
                  </a:lnTo>
                  <a:cubicBezTo>
                    <a:pt x="8716" y="8953"/>
                    <a:pt x="11138" y="6531"/>
                    <a:pt x="14128" y="6531"/>
                  </a:cubicBezTo>
                  <a:cubicBezTo>
                    <a:pt x="17114" y="6535"/>
                    <a:pt x="19536" y="8957"/>
                    <a:pt x="19536" y="11943"/>
                  </a:cubicBezTo>
                  <a:lnTo>
                    <a:pt x="19536" y="1671520"/>
                  </a:lnTo>
                  <a:cubicBezTo>
                    <a:pt x="19536" y="1674506"/>
                    <a:pt x="17114" y="1676928"/>
                    <a:pt x="14128"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44"/>
            <p:cNvSpPr/>
            <p:nvPr/>
          </p:nvSpPr>
          <p:spPr>
            <a:xfrm>
              <a:off x="7068848" y="1985797"/>
              <a:ext cx="1016243" cy="1235004"/>
            </a:xfrm>
            <a:custGeom>
              <a:avLst/>
              <a:gdLst/>
              <a:ahLst/>
              <a:cxnLst/>
              <a:rect l="l" t="t" r="r" b="b"/>
              <a:pathLst>
                <a:path w="1645737" h="2000006" extrusionOk="0">
                  <a:moveTo>
                    <a:pt x="1646663" y="1158739"/>
                  </a:moveTo>
                  <a:cubicBezTo>
                    <a:pt x="1647400" y="1159105"/>
                    <a:pt x="1648213" y="1159294"/>
                    <a:pt x="1649033" y="1159290"/>
                  </a:cubicBezTo>
                  <a:cubicBezTo>
                    <a:pt x="1652023" y="1159286"/>
                    <a:pt x="1654441" y="1156860"/>
                    <a:pt x="1654441" y="1153874"/>
                  </a:cubicBezTo>
                  <a:cubicBezTo>
                    <a:pt x="1654437" y="1151806"/>
                    <a:pt x="1653258" y="1149919"/>
                    <a:pt x="1651399" y="1149013"/>
                  </a:cubicBezTo>
                  <a:cubicBezTo>
                    <a:pt x="1548084" y="1098732"/>
                    <a:pt x="1443562" y="1051187"/>
                    <a:pt x="1337833" y="1006373"/>
                  </a:cubicBezTo>
                  <a:lnTo>
                    <a:pt x="1337833" y="686127"/>
                  </a:lnTo>
                  <a:cubicBezTo>
                    <a:pt x="1441884" y="730426"/>
                    <a:pt x="1544829" y="777325"/>
                    <a:pt x="1646663" y="826823"/>
                  </a:cubicBezTo>
                  <a:cubicBezTo>
                    <a:pt x="1647400" y="827188"/>
                    <a:pt x="1648213" y="827375"/>
                    <a:pt x="1649033" y="827371"/>
                  </a:cubicBezTo>
                  <a:cubicBezTo>
                    <a:pt x="1652019" y="827373"/>
                    <a:pt x="1654441" y="824953"/>
                    <a:pt x="1654446" y="821966"/>
                  </a:cubicBezTo>
                  <a:cubicBezTo>
                    <a:pt x="1654446" y="819894"/>
                    <a:pt x="1653263" y="818003"/>
                    <a:pt x="1651399" y="817098"/>
                  </a:cubicBezTo>
                  <a:cubicBezTo>
                    <a:pt x="1548084" y="766792"/>
                    <a:pt x="1443562" y="719224"/>
                    <a:pt x="1337833" y="674394"/>
                  </a:cubicBezTo>
                  <a:lnTo>
                    <a:pt x="1337833" y="341549"/>
                  </a:lnTo>
                  <a:cubicBezTo>
                    <a:pt x="1337833" y="338560"/>
                    <a:pt x="1335410" y="336137"/>
                    <a:pt x="1332420" y="336137"/>
                  </a:cubicBezTo>
                  <a:cubicBezTo>
                    <a:pt x="1329431" y="336137"/>
                    <a:pt x="1327009" y="338560"/>
                    <a:pt x="1327009" y="341549"/>
                  </a:cubicBezTo>
                  <a:lnTo>
                    <a:pt x="1327009" y="669859"/>
                  </a:lnTo>
                  <a:cubicBezTo>
                    <a:pt x="1224068" y="626335"/>
                    <a:pt x="1120109" y="585410"/>
                    <a:pt x="1015124" y="547085"/>
                  </a:cubicBezTo>
                  <a:lnTo>
                    <a:pt x="1015124" y="212542"/>
                  </a:lnTo>
                  <a:cubicBezTo>
                    <a:pt x="1015124" y="209552"/>
                    <a:pt x="1012701" y="207130"/>
                    <a:pt x="1009712" y="207130"/>
                  </a:cubicBezTo>
                  <a:cubicBezTo>
                    <a:pt x="1006722" y="207130"/>
                    <a:pt x="1004300" y="209552"/>
                    <a:pt x="1004300" y="212542"/>
                  </a:cubicBezTo>
                  <a:lnTo>
                    <a:pt x="1004300" y="543153"/>
                  </a:lnTo>
                  <a:cubicBezTo>
                    <a:pt x="899556" y="505101"/>
                    <a:pt x="793919" y="469664"/>
                    <a:pt x="687393" y="436840"/>
                  </a:cubicBezTo>
                  <a:lnTo>
                    <a:pt x="687393" y="102732"/>
                  </a:lnTo>
                  <a:cubicBezTo>
                    <a:pt x="687393" y="99742"/>
                    <a:pt x="684971" y="97320"/>
                    <a:pt x="681981" y="97320"/>
                  </a:cubicBezTo>
                  <a:cubicBezTo>
                    <a:pt x="678991" y="97320"/>
                    <a:pt x="676569" y="99742"/>
                    <a:pt x="676569" y="102732"/>
                  </a:cubicBezTo>
                  <a:lnTo>
                    <a:pt x="676569" y="433489"/>
                  </a:lnTo>
                  <a:cubicBezTo>
                    <a:pt x="570224" y="400928"/>
                    <a:pt x="463110" y="371002"/>
                    <a:pt x="355220" y="343710"/>
                  </a:cubicBezTo>
                  <a:lnTo>
                    <a:pt x="355220" y="11943"/>
                  </a:lnTo>
                  <a:cubicBezTo>
                    <a:pt x="355216" y="8953"/>
                    <a:pt x="352798" y="6535"/>
                    <a:pt x="349808" y="6531"/>
                  </a:cubicBezTo>
                  <a:cubicBezTo>
                    <a:pt x="346818" y="6531"/>
                    <a:pt x="344396" y="8953"/>
                    <a:pt x="344396" y="11943"/>
                  </a:cubicBezTo>
                  <a:lnTo>
                    <a:pt x="344396" y="340941"/>
                  </a:lnTo>
                  <a:cubicBezTo>
                    <a:pt x="235339" y="313579"/>
                    <a:pt x="125606" y="288927"/>
                    <a:pt x="15200" y="266984"/>
                  </a:cubicBezTo>
                  <a:cubicBezTo>
                    <a:pt x="12340" y="266350"/>
                    <a:pt x="9511" y="268155"/>
                    <a:pt x="8875" y="271015"/>
                  </a:cubicBezTo>
                  <a:cubicBezTo>
                    <a:pt x="8859" y="271090"/>
                    <a:pt x="8843" y="271165"/>
                    <a:pt x="8831" y="271241"/>
                  </a:cubicBezTo>
                  <a:cubicBezTo>
                    <a:pt x="8255" y="274173"/>
                    <a:pt x="10155" y="277020"/>
                    <a:pt x="13084" y="277611"/>
                  </a:cubicBezTo>
                  <a:cubicBezTo>
                    <a:pt x="124181" y="299608"/>
                    <a:pt x="234618" y="324445"/>
                    <a:pt x="344396" y="352123"/>
                  </a:cubicBezTo>
                  <a:lnTo>
                    <a:pt x="344396" y="673074"/>
                  </a:lnTo>
                  <a:cubicBezTo>
                    <a:pt x="235331" y="645725"/>
                    <a:pt x="125602" y="621089"/>
                    <a:pt x="15209" y="599165"/>
                  </a:cubicBezTo>
                  <a:cubicBezTo>
                    <a:pt x="12356" y="598526"/>
                    <a:pt x="9527" y="600320"/>
                    <a:pt x="8887" y="603172"/>
                  </a:cubicBezTo>
                  <a:cubicBezTo>
                    <a:pt x="8871" y="603255"/>
                    <a:pt x="8855" y="603338"/>
                    <a:pt x="8839" y="603422"/>
                  </a:cubicBezTo>
                  <a:cubicBezTo>
                    <a:pt x="8255" y="606355"/>
                    <a:pt x="10159" y="609205"/>
                    <a:pt x="13092" y="609792"/>
                  </a:cubicBezTo>
                  <a:cubicBezTo>
                    <a:pt x="124189" y="631788"/>
                    <a:pt x="234627" y="656610"/>
                    <a:pt x="344404" y="684256"/>
                  </a:cubicBezTo>
                  <a:lnTo>
                    <a:pt x="344404" y="1004989"/>
                  </a:lnTo>
                  <a:cubicBezTo>
                    <a:pt x="235347" y="977627"/>
                    <a:pt x="125614" y="952991"/>
                    <a:pt x="15209" y="931080"/>
                  </a:cubicBezTo>
                  <a:cubicBezTo>
                    <a:pt x="12348" y="930447"/>
                    <a:pt x="9519" y="932251"/>
                    <a:pt x="8883" y="935111"/>
                  </a:cubicBezTo>
                  <a:cubicBezTo>
                    <a:pt x="8867" y="935186"/>
                    <a:pt x="8851" y="935262"/>
                    <a:pt x="8839" y="935337"/>
                  </a:cubicBezTo>
                  <a:cubicBezTo>
                    <a:pt x="8263" y="938260"/>
                    <a:pt x="10155" y="941099"/>
                    <a:pt x="13072" y="941695"/>
                  </a:cubicBezTo>
                  <a:cubicBezTo>
                    <a:pt x="124169" y="963692"/>
                    <a:pt x="234606" y="988513"/>
                    <a:pt x="344384" y="1016159"/>
                  </a:cubicBezTo>
                  <a:lnTo>
                    <a:pt x="344384" y="1336671"/>
                  </a:lnTo>
                  <a:cubicBezTo>
                    <a:pt x="235327" y="1309309"/>
                    <a:pt x="125594" y="1284660"/>
                    <a:pt x="15188" y="1262718"/>
                  </a:cubicBezTo>
                  <a:cubicBezTo>
                    <a:pt x="12319" y="1262090"/>
                    <a:pt x="9487" y="1263905"/>
                    <a:pt x="8859" y="1266774"/>
                  </a:cubicBezTo>
                  <a:cubicBezTo>
                    <a:pt x="8843" y="1266838"/>
                    <a:pt x="8831" y="1266903"/>
                    <a:pt x="8819" y="1266971"/>
                  </a:cubicBezTo>
                  <a:cubicBezTo>
                    <a:pt x="8243" y="1269904"/>
                    <a:pt x="10143" y="1272749"/>
                    <a:pt x="13072" y="1273341"/>
                  </a:cubicBezTo>
                  <a:cubicBezTo>
                    <a:pt x="124169" y="1295351"/>
                    <a:pt x="234606" y="1320190"/>
                    <a:pt x="344384" y="1347853"/>
                  </a:cubicBezTo>
                  <a:lnTo>
                    <a:pt x="344384" y="1671524"/>
                  </a:lnTo>
                  <a:cubicBezTo>
                    <a:pt x="344384" y="1674514"/>
                    <a:pt x="346806" y="1676936"/>
                    <a:pt x="349796" y="1676936"/>
                  </a:cubicBezTo>
                  <a:cubicBezTo>
                    <a:pt x="352785" y="1676936"/>
                    <a:pt x="355208" y="1674514"/>
                    <a:pt x="355208" y="1671524"/>
                  </a:cubicBezTo>
                  <a:lnTo>
                    <a:pt x="355208" y="1350638"/>
                  </a:lnTo>
                  <a:cubicBezTo>
                    <a:pt x="463082" y="1377943"/>
                    <a:pt x="570208" y="1407921"/>
                    <a:pt x="676581" y="1440570"/>
                  </a:cubicBezTo>
                  <a:lnTo>
                    <a:pt x="676581" y="1762297"/>
                  </a:lnTo>
                  <a:cubicBezTo>
                    <a:pt x="676581" y="1765287"/>
                    <a:pt x="679003" y="1767709"/>
                    <a:pt x="681993" y="1767709"/>
                  </a:cubicBezTo>
                  <a:cubicBezTo>
                    <a:pt x="684983" y="1767709"/>
                    <a:pt x="687405" y="1765287"/>
                    <a:pt x="687405" y="1762297"/>
                  </a:cubicBezTo>
                  <a:lnTo>
                    <a:pt x="687405" y="1443922"/>
                  </a:lnTo>
                  <a:cubicBezTo>
                    <a:pt x="793903" y="1476784"/>
                    <a:pt x="899536" y="1512282"/>
                    <a:pt x="1004312" y="1550416"/>
                  </a:cubicBezTo>
                  <a:lnTo>
                    <a:pt x="1004312" y="1872123"/>
                  </a:lnTo>
                  <a:cubicBezTo>
                    <a:pt x="1004312" y="1875112"/>
                    <a:pt x="1006734" y="1877535"/>
                    <a:pt x="1009724" y="1877535"/>
                  </a:cubicBezTo>
                  <a:cubicBezTo>
                    <a:pt x="1012713" y="1877535"/>
                    <a:pt x="1015136" y="1875112"/>
                    <a:pt x="1015136" y="1872123"/>
                  </a:cubicBezTo>
                  <a:lnTo>
                    <a:pt x="1015136" y="1554351"/>
                  </a:lnTo>
                  <a:cubicBezTo>
                    <a:pt x="1120068" y="1592750"/>
                    <a:pt x="1224015" y="1633749"/>
                    <a:pt x="1326980" y="1677338"/>
                  </a:cubicBezTo>
                  <a:lnTo>
                    <a:pt x="1326980" y="2001126"/>
                  </a:lnTo>
                  <a:cubicBezTo>
                    <a:pt x="1326980" y="2004115"/>
                    <a:pt x="1329403" y="2006538"/>
                    <a:pt x="1332392" y="2006538"/>
                  </a:cubicBezTo>
                  <a:cubicBezTo>
                    <a:pt x="1335382" y="2006538"/>
                    <a:pt x="1337804" y="2004115"/>
                    <a:pt x="1337804" y="2001126"/>
                  </a:cubicBezTo>
                  <a:lnTo>
                    <a:pt x="1337804" y="1681873"/>
                  </a:lnTo>
                  <a:cubicBezTo>
                    <a:pt x="1441864" y="1726171"/>
                    <a:pt x="1544813" y="1773073"/>
                    <a:pt x="1646647" y="1822569"/>
                  </a:cubicBezTo>
                  <a:cubicBezTo>
                    <a:pt x="1647384" y="1822936"/>
                    <a:pt x="1648196" y="1823125"/>
                    <a:pt x="1649017" y="1823121"/>
                  </a:cubicBezTo>
                  <a:cubicBezTo>
                    <a:pt x="1652007" y="1823113"/>
                    <a:pt x="1654421" y="1820682"/>
                    <a:pt x="1654417" y="1817697"/>
                  </a:cubicBezTo>
                  <a:cubicBezTo>
                    <a:pt x="1654409" y="1815632"/>
                    <a:pt x="1653234" y="1813753"/>
                    <a:pt x="1651383" y="1812848"/>
                  </a:cubicBezTo>
                  <a:cubicBezTo>
                    <a:pt x="1548080" y="1762542"/>
                    <a:pt x="1443562" y="1714973"/>
                    <a:pt x="1337833" y="1670140"/>
                  </a:cubicBezTo>
                  <a:lnTo>
                    <a:pt x="1337833" y="1350018"/>
                  </a:lnTo>
                  <a:cubicBezTo>
                    <a:pt x="1441892" y="1394296"/>
                    <a:pt x="1544841" y="1441173"/>
                    <a:pt x="1646676" y="1490654"/>
                  </a:cubicBezTo>
                  <a:cubicBezTo>
                    <a:pt x="1647412" y="1491020"/>
                    <a:pt x="1648225" y="1491209"/>
                    <a:pt x="1649046" y="1491205"/>
                  </a:cubicBezTo>
                  <a:cubicBezTo>
                    <a:pt x="1652035" y="1491201"/>
                    <a:pt x="1654454" y="1488775"/>
                    <a:pt x="1654454" y="1485789"/>
                  </a:cubicBezTo>
                  <a:cubicBezTo>
                    <a:pt x="1654449" y="1483721"/>
                    <a:pt x="1653271" y="1481834"/>
                    <a:pt x="1651412" y="1480929"/>
                  </a:cubicBezTo>
                  <a:cubicBezTo>
                    <a:pt x="1548088" y="1430647"/>
                    <a:pt x="1443562" y="1383102"/>
                    <a:pt x="1337833" y="1338289"/>
                  </a:cubicBezTo>
                  <a:lnTo>
                    <a:pt x="1337833" y="1018099"/>
                  </a:lnTo>
                  <a:cubicBezTo>
                    <a:pt x="1441884" y="1062393"/>
                    <a:pt x="1544829" y="1109274"/>
                    <a:pt x="1646663" y="1158739"/>
                  </a:cubicBezTo>
                  <a:close/>
                  <a:moveTo>
                    <a:pt x="1326996" y="681592"/>
                  </a:moveTo>
                  <a:lnTo>
                    <a:pt x="1326996" y="1001839"/>
                  </a:lnTo>
                  <a:cubicBezTo>
                    <a:pt x="1224063" y="958333"/>
                    <a:pt x="1120117" y="917424"/>
                    <a:pt x="1015152" y="879113"/>
                  </a:cubicBezTo>
                  <a:lnTo>
                    <a:pt x="1015152" y="558601"/>
                  </a:lnTo>
                  <a:cubicBezTo>
                    <a:pt x="1120072" y="596999"/>
                    <a:pt x="1224023" y="637996"/>
                    <a:pt x="1326996" y="681592"/>
                  </a:cubicBezTo>
                  <a:close/>
                  <a:moveTo>
                    <a:pt x="1004312" y="554669"/>
                  </a:moveTo>
                  <a:lnTo>
                    <a:pt x="1004312" y="875193"/>
                  </a:lnTo>
                  <a:cubicBezTo>
                    <a:pt x="899568" y="837161"/>
                    <a:pt x="793931" y="801742"/>
                    <a:pt x="687405" y="768937"/>
                  </a:cubicBezTo>
                  <a:lnTo>
                    <a:pt x="687405" y="448176"/>
                  </a:lnTo>
                  <a:cubicBezTo>
                    <a:pt x="793903" y="481037"/>
                    <a:pt x="899536" y="516535"/>
                    <a:pt x="1004312" y="554669"/>
                  </a:cubicBezTo>
                  <a:close/>
                  <a:moveTo>
                    <a:pt x="1004312" y="886710"/>
                  </a:moveTo>
                  <a:lnTo>
                    <a:pt x="1004312" y="1207109"/>
                  </a:lnTo>
                  <a:cubicBezTo>
                    <a:pt x="899568" y="1169076"/>
                    <a:pt x="793931" y="1133658"/>
                    <a:pt x="687405" y="1100852"/>
                  </a:cubicBezTo>
                  <a:lnTo>
                    <a:pt x="687405" y="780268"/>
                  </a:lnTo>
                  <a:cubicBezTo>
                    <a:pt x="793903" y="813115"/>
                    <a:pt x="899536" y="848596"/>
                    <a:pt x="1004312" y="886710"/>
                  </a:cubicBezTo>
                  <a:close/>
                  <a:moveTo>
                    <a:pt x="355220" y="354892"/>
                  </a:moveTo>
                  <a:cubicBezTo>
                    <a:pt x="463094" y="382197"/>
                    <a:pt x="570220" y="412175"/>
                    <a:pt x="676593" y="444824"/>
                  </a:cubicBezTo>
                  <a:lnTo>
                    <a:pt x="676593" y="765589"/>
                  </a:lnTo>
                  <a:cubicBezTo>
                    <a:pt x="570232" y="733039"/>
                    <a:pt x="463110" y="703129"/>
                    <a:pt x="355220" y="675858"/>
                  </a:cubicBezTo>
                  <a:close/>
                  <a:moveTo>
                    <a:pt x="355220" y="687041"/>
                  </a:moveTo>
                  <a:cubicBezTo>
                    <a:pt x="463094" y="714330"/>
                    <a:pt x="570220" y="744290"/>
                    <a:pt x="676593" y="776920"/>
                  </a:cubicBezTo>
                  <a:lnTo>
                    <a:pt x="676593" y="1097505"/>
                  </a:lnTo>
                  <a:cubicBezTo>
                    <a:pt x="570240" y="1064960"/>
                    <a:pt x="463118" y="1035050"/>
                    <a:pt x="355220" y="1007774"/>
                  </a:cubicBezTo>
                  <a:close/>
                  <a:moveTo>
                    <a:pt x="355220" y="1339460"/>
                  </a:moveTo>
                  <a:lnTo>
                    <a:pt x="355220" y="1018952"/>
                  </a:lnTo>
                  <a:cubicBezTo>
                    <a:pt x="463094" y="1046241"/>
                    <a:pt x="570220" y="1076203"/>
                    <a:pt x="676593" y="1108832"/>
                  </a:cubicBezTo>
                  <a:lnTo>
                    <a:pt x="676593" y="1429235"/>
                  </a:lnTo>
                  <a:cubicBezTo>
                    <a:pt x="570232" y="1396678"/>
                    <a:pt x="463110" y="1366753"/>
                    <a:pt x="355220" y="1339460"/>
                  </a:cubicBezTo>
                  <a:close/>
                  <a:moveTo>
                    <a:pt x="687405" y="1432599"/>
                  </a:moveTo>
                  <a:lnTo>
                    <a:pt x="687405" y="1112187"/>
                  </a:lnTo>
                  <a:cubicBezTo>
                    <a:pt x="793903" y="1145030"/>
                    <a:pt x="899536" y="1180508"/>
                    <a:pt x="1004312" y="1218625"/>
                  </a:cubicBezTo>
                  <a:lnTo>
                    <a:pt x="1004312" y="1538899"/>
                  </a:lnTo>
                  <a:cubicBezTo>
                    <a:pt x="899568" y="1500846"/>
                    <a:pt x="793935" y="1465413"/>
                    <a:pt x="687405" y="1432599"/>
                  </a:cubicBezTo>
                  <a:close/>
                  <a:moveTo>
                    <a:pt x="1326996" y="1665613"/>
                  </a:moveTo>
                  <a:cubicBezTo>
                    <a:pt x="1224063" y="1622084"/>
                    <a:pt x="1120109" y="1581161"/>
                    <a:pt x="1015124" y="1542851"/>
                  </a:cubicBezTo>
                  <a:lnTo>
                    <a:pt x="1015124" y="1222556"/>
                  </a:lnTo>
                  <a:cubicBezTo>
                    <a:pt x="1120056" y="1260939"/>
                    <a:pt x="1224003" y="1301918"/>
                    <a:pt x="1326968" y="1345487"/>
                  </a:cubicBezTo>
                  <a:close/>
                  <a:moveTo>
                    <a:pt x="1326996" y="1333762"/>
                  </a:moveTo>
                  <a:cubicBezTo>
                    <a:pt x="1224063" y="1290257"/>
                    <a:pt x="1120117" y="1249347"/>
                    <a:pt x="1015152" y="1211036"/>
                  </a:cubicBezTo>
                  <a:lnTo>
                    <a:pt x="1015152" y="890637"/>
                  </a:lnTo>
                  <a:cubicBezTo>
                    <a:pt x="1120085" y="929016"/>
                    <a:pt x="1224031" y="969993"/>
                    <a:pt x="1326996" y="10135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44"/>
            <p:cNvSpPr/>
            <p:nvPr/>
          </p:nvSpPr>
          <p:spPr>
            <a:xfrm>
              <a:off x="7058645" y="1931282"/>
              <a:ext cx="1035756" cy="1392525"/>
            </a:xfrm>
            <a:custGeom>
              <a:avLst/>
              <a:gdLst/>
              <a:ahLst/>
              <a:cxnLst/>
              <a:rect l="l" t="t" r="r" b="b"/>
              <a:pathLst>
                <a:path w="1677338" h="2255102" extrusionOk="0">
                  <a:moveTo>
                    <a:pt x="1665562" y="2259342"/>
                  </a:moveTo>
                  <a:cubicBezTo>
                    <a:pt x="1146475" y="2006699"/>
                    <a:pt x="596976" y="1822043"/>
                    <a:pt x="30658" y="1709948"/>
                  </a:cubicBezTo>
                  <a:cubicBezTo>
                    <a:pt x="18285" y="1707486"/>
                    <a:pt x="9216" y="1696863"/>
                    <a:pt x="8725" y="1684260"/>
                  </a:cubicBezTo>
                  <a:lnTo>
                    <a:pt x="8725" y="24679"/>
                  </a:lnTo>
                  <a:cubicBezTo>
                    <a:pt x="8423" y="14962"/>
                    <a:pt x="16060" y="6842"/>
                    <a:pt x="25778" y="6540"/>
                  </a:cubicBezTo>
                  <a:cubicBezTo>
                    <a:pt x="25778" y="6540"/>
                    <a:pt x="25778" y="6540"/>
                    <a:pt x="25778" y="6540"/>
                  </a:cubicBezTo>
                  <a:cubicBezTo>
                    <a:pt x="27423" y="6488"/>
                    <a:pt x="29065" y="6669"/>
                    <a:pt x="30658" y="7075"/>
                  </a:cubicBezTo>
                  <a:cubicBezTo>
                    <a:pt x="596976" y="119170"/>
                    <a:pt x="1146475" y="303826"/>
                    <a:pt x="1665562" y="556469"/>
                  </a:cubicBezTo>
                  <a:cubicBezTo>
                    <a:pt x="1677376" y="562919"/>
                    <a:pt x="1685097" y="574936"/>
                    <a:pt x="1686055" y="588362"/>
                  </a:cubicBezTo>
                  <a:lnTo>
                    <a:pt x="1686055" y="2247939"/>
                  </a:lnTo>
                  <a:cubicBezTo>
                    <a:pt x="1686051" y="2259917"/>
                    <a:pt x="1676816" y="2264955"/>
                    <a:pt x="1665562" y="2259342"/>
                  </a:cubicBezTo>
                  <a:close/>
                  <a:moveTo>
                    <a:pt x="52592" y="1670696"/>
                  </a:moveTo>
                  <a:cubicBezTo>
                    <a:pt x="603712" y="1781745"/>
                    <a:pt x="1138717" y="1961520"/>
                    <a:pt x="1645069" y="2205805"/>
                  </a:cubicBezTo>
                  <a:lnTo>
                    <a:pt x="1645069" y="589516"/>
                  </a:lnTo>
                  <a:cubicBezTo>
                    <a:pt x="1138717" y="345231"/>
                    <a:pt x="603712" y="165456"/>
                    <a:pt x="52592" y="544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44"/>
            <p:cNvSpPr/>
            <p:nvPr/>
          </p:nvSpPr>
          <p:spPr>
            <a:xfrm>
              <a:off x="7054191" y="1926830"/>
              <a:ext cx="1044669" cy="1401433"/>
            </a:xfrm>
            <a:custGeom>
              <a:avLst/>
              <a:gdLst/>
              <a:ahLst/>
              <a:cxnLst/>
              <a:rect l="l" t="t" r="r" b="b"/>
              <a:pathLst>
                <a:path w="1691772" h="2269527" extrusionOk="0">
                  <a:moveTo>
                    <a:pt x="1681536" y="2276057"/>
                  </a:moveTo>
                  <a:cubicBezTo>
                    <a:pt x="1677718" y="2276057"/>
                    <a:pt x="1673645" y="2275043"/>
                    <a:pt x="1669602" y="2273027"/>
                  </a:cubicBezTo>
                  <a:cubicBezTo>
                    <a:pt x="1151066" y="2020702"/>
                    <a:pt x="602175" y="1836251"/>
                    <a:pt x="36489" y="1724237"/>
                  </a:cubicBezTo>
                  <a:cubicBezTo>
                    <a:pt x="20816" y="1721162"/>
                    <a:pt x="9320" y="1707711"/>
                    <a:pt x="8725" y="1691752"/>
                  </a:cubicBezTo>
                  <a:lnTo>
                    <a:pt x="8725" y="31890"/>
                  </a:lnTo>
                  <a:cubicBezTo>
                    <a:pt x="8552" y="25379"/>
                    <a:pt x="10974" y="19066"/>
                    <a:pt x="15461" y="14346"/>
                  </a:cubicBezTo>
                  <a:cubicBezTo>
                    <a:pt x="19955" y="9538"/>
                    <a:pt x="26184" y="6729"/>
                    <a:pt x="32763" y="6540"/>
                  </a:cubicBezTo>
                  <a:cubicBezTo>
                    <a:pt x="35085" y="6479"/>
                    <a:pt x="37402" y="6733"/>
                    <a:pt x="39656" y="7300"/>
                  </a:cubicBezTo>
                  <a:cubicBezTo>
                    <a:pt x="606445" y="119552"/>
                    <a:pt x="1156402" y="304386"/>
                    <a:pt x="1675943" y="557225"/>
                  </a:cubicBezTo>
                  <a:cubicBezTo>
                    <a:pt x="1690276" y="565031"/>
                    <a:pt x="1699338" y="579123"/>
                    <a:pt x="1700488" y="595093"/>
                  </a:cubicBezTo>
                  <a:lnTo>
                    <a:pt x="1700488" y="2255177"/>
                  </a:lnTo>
                  <a:cubicBezTo>
                    <a:pt x="1700488" y="2263197"/>
                    <a:pt x="1697205" y="2269820"/>
                    <a:pt x="1691471" y="2273357"/>
                  </a:cubicBezTo>
                  <a:cubicBezTo>
                    <a:pt x="1688477" y="2275171"/>
                    <a:pt x="1685037" y="2276109"/>
                    <a:pt x="1681536" y="2276057"/>
                  </a:cubicBezTo>
                  <a:close/>
                  <a:moveTo>
                    <a:pt x="33556" y="20957"/>
                  </a:moveTo>
                  <a:cubicBezTo>
                    <a:pt x="33447" y="20953"/>
                    <a:pt x="33342" y="20953"/>
                    <a:pt x="33234" y="20957"/>
                  </a:cubicBezTo>
                  <a:cubicBezTo>
                    <a:pt x="30477" y="21033"/>
                    <a:pt x="27870" y="22208"/>
                    <a:pt x="25991" y="24228"/>
                  </a:cubicBezTo>
                  <a:cubicBezTo>
                    <a:pt x="24096" y="26228"/>
                    <a:pt x="23082" y="28900"/>
                    <a:pt x="23174" y="31652"/>
                  </a:cubicBezTo>
                  <a:lnTo>
                    <a:pt x="23174" y="1691471"/>
                  </a:lnTo>
                  <a:cubicBezTo>
                    <a:pt x="23524" y="1700488"/>
                    <a:pt x="30163" y="1708270"/>
                    <a:pt x="39310" y="1710089"/>
                  </a:cubicBezTo>
                  <a:cubicBezTo>
                    <a:pt x="606219" y="1822353"/>
                    <a:pt x="1156293" y="2007214"/>
                    <a:pt x="1675943" y="2260098"/>
                  </a:cubicBezTo>
                  <a:lnTo>
                    <a:pt x="1676016" y="2260127"/>
                  </a:lnTo>
                  <a:cubicBezTo>
                    <a:pt x="1679283" y="2261760"/>
                    <a:pt x="1682228" y="2262110"/>
                    <a:pt x="1683890" y="2261084"/>
                  </a:cubicBezTo>
                  <a:cubicBezTo>
                    <a:pt x="1685274" y="2260239"/>
                    <a:pt x="1686063" y="2258082"/>
                    <a:pt x="1686063" y="2255177"/>
                  </a:cubicBezTo>
                  <a:lnTo>
                    <a:pt x="1686063" y="595580"/>
                  </a:lnTo>
                  <a:cubicBezTo>
                    <a:pt x="1685286" y="585050"/>
                    <a:pt x="1679029" y="575312"/>
                    <a:pt x="1669332" y="570013"/>
                  </a:cubicBezTo>
                  <a:cubicBezTo>
                    <a:pt x="1150869" y="317757"/>
                    <a:pt x="602067" y="133354"/>
                    <a:pt x="36473" y="21363"/>
                  </a:cubicBezTo>
                  <a:cubicBezTo>
                    <a:pt x="35519" y="21114"/>
                    <a:pt x="34541" y="20977"/>
                    <a:pt x="33556" y="20957"/>
                  </a:cubicBezTo>
                  <a:close/>
                  <a:moveTo>
                    <a:pt x="1659498" y="2224508"/>
                  </a:moveTo>
                  <a:lnTo>
                    <a:pt x="1649153" y="2219518"/>
                  </a:lnTo>
                  <a:cubicBezTo>
                    <a:pt x="1143329" y="1975543"/>
                    <a:pt x="608903" y="1795965"/>
                    <a:pt x="58390" y="1684988"/>
                  </a:cubicBezTo>
                  <a:lnTo>
                    <a:pt x="52596" y="1683817"/>
                  </a:lnTo>
                  <a:lnTo>
                    <a:pt x="52596" y="52818"/>
                  </a:lnTo>
                  <a:lnTo>
                    <a:pt x="61235" y="54552"/>
                  </a:lnTo>
                  <a:cubicBezTo>
                    <a:pt x="612931" y="165754"/>
                    <a:pt x="1148503" y="345715"/>
                    <a:pt x="1655410" y="590220"/>
                  </a:cubicBezTo>
                  <a:lnTo>
                    <a:pt x="1659498" y="592196"/>
                  </a:lnTo>
                  <a:close/>
                  <a:moveTo>
                    <a:pt x="67026" y="1672008"/>
                  </a:moveTo>
                  <a:cubicBezTo>
                    <a:pt x="612919" y="1782561"/>
                    <a:pt x="1142983" y="1960434"/>
                    <a:pt x="1645064" y="2201540"/>
                  </a:cubicBezTo>
                  <a:lnTo>
                    <a:pt x="1645064" y="601274"/>
                  </a:lnTo>
                  <a:cubicBezTo>
                    <a:pt x="1143103" y="359564"/>
                    <a:pt x="613019" y="181253"/>
                    <a:pt x="67026" y="704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44"/>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44"/>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44"/>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44"/>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44"/>
            <p:cNvSpPr/>
            <p:nvPr/>
          </p:nvSpPr>
          <p:spPr>
            <a:xfrm>
              <a:off x="7307249" y="2180280"/>
              <a:ext cx="284267" cy="181369"/>
            </a:xfrm>
            <a:custGeom>
              <a:avLst/>
              <a:gdLst/>
              <a:ahLst/>
              <a:cxnLst/>
              <a:rect l="l" t="t" r="r" b="b"/>
              <a:pathLst>
                <a:path w="460351" h="293715" extrusionOk="0">
                  <a:moveTo>
                    <a:pt x="469067" y="268064"/>
                  </a:moveTo>
                  <a:lnTo>
                    <a:pt x="469067" y="38035"/>
                  </a:lnTo>
                  <a:cubicBezTo>
                    <a:pt x="315809" y="-15506"/>
                    <a:pt x="141771" y="-3382"/>
                    <a:pt x="8716" y="94316"/>
                  </a:cubicBezTo>
                  <a:cubicBezTo>
                    <a:pt x="74091" y="175705"/>
                    <a:pt x="106704" y="216978"/>
                    <a:pt x="171789" y="300246"/>
                  </a:cubicBezTo>
                  <a:cubicBezTo>
                    <a:pt x="248273" y="245120"/>
                    <a:pt x="353620" y="229246"/>
                    <a:pt x="469067" y="2680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44"/>
            <p:cNvSpPr/>
            <p:nvPr/>
          </p:nvSpPr>
          <p:spPr>
            <a:xfrm>
              <a:off x="7188298" y="2491590"/>
              <a:ext cx="795496" cy="535364"/>
            </a:xfrm>
            <a:custGeom>
              <a:avLst/>
              <a:gdLst/>
              <a:ahLst/>
              <a:cxnLst/>
              <a:rect l="l" t="t" r="r" b="b"/>
              <a:pathLst>
                <a:path w="1288252" h="866987" extrusionOk="0">
                  <a:moveTo>
                    <a:pt x="1075454" y="343066"/>
                  </a:moveTo>
                  <a:cubicBezTo>
                    <a:pt x="1095948" y="581178"/>
                    <a:pt x="849317" y="672816"/>
                    <a:pt x="661856" y="609896"/>
                  </a:cubicBezTo>
                  <a:cubicBezTo>
                    <a:pt x="444526" y="537021"/>
                    <a:pt x="235562" y="305109"/>
                    <a:pt x="240487" y="61512"/>
                  </a:cubicBezTo>
                  <a:cubicBezTo>
                    <a:pt x="148129" y="37703"/>
                    <a:pt x="101807" y="26735"/>
                    <a:pt x="8716" y="6531"/>
                  </a:cubicBezTo>
                  <a:cubicBezTo>
                    <a:pt x="16076" y="378709"/>
                    <a:pt x="319563" y="724478"/>
                    <a:pt x="661868" y="839929"/>
                  </a:cubicBezTo>
                  <a:cubicBezTo>
                    <a:pt x="970695" y="943976"/>
                    <a:pt x="1304920" y="805006"/>
                    <a:pt x="1296824" y="441053"/>
                  </a:cubicBezTo>
                  <a:cubicBezTo>
                    <a:pt x="1208654" y="399922"/>
                    <a:pt x="1164493" y="380298"/>
                    <a:pt x="1075454" y="3430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44"/>
            <p:cNvSpPr/>
            <p:nvPr/>
          </p:nvSpPr>
          <p:spPr>
            <a:xfrm>
              <a:off x="7145010" y="2175845"/>
              <a:ext cx="864615" cy="856014"/>
            </a:xfrm>
            <a:custGeom>
              <a:avLst/>
              <a:gdLst/>
              <a:ahLst/>
              <a:cxnLst/>
              <a:rect l="l" t="t" r="r" b="b"/>
              <a:pathLst>
                <a:path w="1400186" h="1386258" extrusionOk="0">
                  <a:moveTo>
                    <a:pt x="1408677" y="943802"/>
                  </a:moveTo>
                  <a:lnTo>
                    <a:pt x="1398513" y="938973"/>
                  </a:lnTo>
                  <a:cubicBezTo>
                    <a:pt x="1308461" y="896035"/>
                    <a:pt x="1264577" y="876516"/>
                    <a:pt x="1178411" y="839678"/>
                  </a:cubicBezTo>
                  <a:lnTo>
                    <a:pt x="1174126" y="837843"/>
                  </a:lnTo>
                  <a:lnTo>
                    <a:pt x="1174029" y="833196"/>
                  </a:lnTo>
                  <a:cubicBezTo>
                    <a:pt x="1168843" y="587281"/>
                    <a:pt x="985804" y="329142"/>
                    <a:pt x="766012" y="257732"/>
                  </a:cubicBezTo>
                  <a:lnTo>
                    <a:pt x="761022" y="256122"/>
                  </a:lnTo>
                  <a:lnTo>
                    <a:pt x="761022" y="10485"/>
                  </a:lnTo>
                  <a:lnTo>
                    <a:pt x="770732" y="14066"/>
                  </a:lnTo>
                  <a:cubicBezTo>
                    <a:pt x="1133767" y="147697"/>
                    <a:pt x="1414045" y="551131"/>
                    <a:pt x="1408831" y="932543"/>
                  </a:cubicBezTo>
                  <a:close/>
                  <a:moveTo>
                    <a:pt x="1188346" y="828198"/>
                  </a:moveTo>
                  <a:cubicBezTo>
                    <a:pt x="1268637" y="862573"/>
                    <a:pt x="1312420" y="882020"/>
                    <a:pt x="1394469" y="921043"/>
                  </a:cubicBezTo>
                  <a:cubicBezTo>
                    <a:pt x="1393709" y="558096"/>
                    <a:pt x="1119040" y="163168"/>
                    <a:pt x="775456" y="31260"/>
                  </a:cubicBezTo>
                  <a:lnTo>
                    <a:pt x="775456" y="245656"/>
                  </a:lnTo>
                  <a:cubicBezTo>
                    <a:pt x="997022" y="320587"/>
                    <a:pt x="1180894" y="579925"/>
                    <a:pt x="1188346" y="828198"/>
                  </a:cubicBezTo>
                  <a:close/>
                  <a:moveTo>
                    <a:pt x="256216" y="542057"/>
                  </a:moveTo>
                  <a:lnTo>
                    <a:pt x="247279" y="539856"/>
                  </a:lnTo>
                  <a:cubicBezTo>
                    <a:pt x="152857" y="516619"/>
                    <a:pt x="107351" y="506330"/>
                    <a:pt x="15355" y="487378"/>
                  </a:cubicBezTo>
                  <a:lnTo>
                    <a:pt x="8716" y="486022"/>
                  </a:lnTo>
                  <a:lnTo>
                    <a:pt x="9662" y="479314"/>
                  </a:lnTo>
                  <a:cubicBezTo>
                    <a:pt x="29547" y="338187"/>
                    <a:pt x="54294" y="162565"/>
                    <a:pt x="205890" y="55910"/>
                  </a:cubicBezTo>
                  <a:lnTo>
                    <a:pt x="211415" y="52031"/>
                  </a:lnTo>
                  <a:lnTo>
                    <a:pt x="215656" y="57262"/>
                  </a:lnTo>
                  <a:cubicBezTo>
                    <a:pt x="283232" y="140635"/>
                    <a:pt x="315728" y="181400"/>
                    <a:pt x="379051" y="261550"/>
                  </a:cubicBezTo>
                  <a:lnTo>
                    <a:pt x="383702" y="267429"/>
                  </a:lnTo>
                  <a:lnTo>
                    <a:pt x="377642" y="271855"/>
                  </a:lnTo>
                  <a:cubicBezTo>
                    <a:pt x="300470" y="328140"/>
                    <a:pt x="256204" y="423267"/>
                    <a:pt x="256204" y="532855"/>
                  </a:cubicBezTo>
                  <a:close/>
                  <a:moveTo>
                    <a:pt x="24896" y="474623"/>
                  </a:moveTo>
                  <a:cubicBezTo>
                    <a:pt x="109874" y="492154"/>
                    <a:pt x="155396" y="502443"/>
                    <a:pt x="241883" y="523681"/>
                  </a:cubicBezTo>
                  <a:cubicBezTo>
                    <a:pt x="244253" y="416125"/>
                    <a:pt x="288036" y="322559"/>
                    <a:pt x="363153" y="264693"/>
                  </a:cubicBezTo>
                  <a:cubicBezTo>
                    <a:pt x="304160" y="190055"/>
                    <a:pt x="271760" y="149439"/>
                    <a:pt x="208723" y="71647"/>
                  </a:cubicBezTo>
                  <a:cubicBezTo>
                    <a:pt x="79378" y="165820"/>
                    <a:pt x="49175" y="304126"/>
                    <a:pt x="24896" y="474623"/>
                  </a:cubicBezTo>
                  <a:close/>
                  <a:moveTo>
                    <a:pt x="433312" y="317344"/>
                  </a:moveTo>
                  <a:lnTo>
                    <a:pt x="429042" y="311876"/>
                  </a:lnTo>
                  <a:cubicBezTo>
                    <a:pt x="365849" y="231042"/>
                    <a:pt x="333437" y="189955"/>
                    <a:pt x="266030" y="106022"/>
                  </a:cubicBezTo>
                  <a:lnTo>
                    <a:pt x="261310" y="100147"/>
                  </a:lnTo>
                  <a:lnTo>
                    <a:pt x="267390" y="95693"/>
                  </a:lnTo>
                  <a:cubicBezTo>
                    <a:pt x="394776" y="2160"/>
                    <a:pt x="569377" y="-19251"/>
                    <a:pt x="734401" y="38418"/>
                  </a:cubicBezTo>
                  <a:lnTo>
                    <a:pt x="739229" y="40108"/>
                  </a:lnTo>
                  <a:lnTo>
                    <a:pt x="739229" y="285283"/>
                  </a:lnTo>
                  <a:lnTo>
                    <a:pt x="729713" y="282064"/>
                  </a:lnTo>
                  <a:cubicBezTo>
                    <a:pt x="620905" y="245495"/>
                    <a:pt x="517630" y="256573"/>
                    <a:pt x="438937" y="313268"/>
                  </a:cubicBezTo>
                  <a:close/>
                  <a:moveTo>
                    <a:pt x="282049" y="102908"/>
                  </a:moveTo>
                  <a:cubicBezTo>
                    <a:pt x="344848" y="181110"/>
                    <a:pt x="377188" y="222105"/>
                    <a:pt x="436189" y="297587"/>
                  </a:cubicBezTo>
                  <a:cubicBezTo>
                    <a:pt x="515643" y="243190"/>
                    <a:pt x="617533" y="231814"/>
                    <a:pt x="724796" y="265329"/>
                  </a:cubicBezTo>
                  <a:lnTo>
                    <a:pt x="724796" y="50369"/>
                  </a:lnTo>
                  <a:cubicBezTo>
                    <a:pt x="568274" y="-2745"/>
                    <a:pt x="403753" y="16859"/>
                    <a:pt x="282049" y="102908"/>
                  </a:cubicBezTo>
                  <a:close/>
                  <a:moveTo>
                    <a:pt x="932476" y="1392790"/>
                  </a:moveTo>
                  <a:cubicBezTo>
                    <a:pt x="866579" y="1392790"/>
                    <a:pt x="797904" y="1381471"/>
                    <a:pt x="729721" y="1358499"/>
                  </a:cubicBezTo>
                  <a:cubicBezTo>
                    <a:pt x="361575" y="1234341"/>
                    <a:pt x="78674" y="873184"/>
                    <a:pt x="71632" y="518410"/>
                  </a:cubicBezTo>
                  <a:lnTo>
                    <a:pt x="71451" y="509276"/>
                  </a:lnTo>
                  <a:lnTo>
                    <a:pt x="80384" y="511223"/>
                  </a:lnTo>
                  <a:cubicBezTo>
                    <a:pt x="174637" y="531684"/>
                    <a:pt x="220187" y="542492"/>
                    <a:pt x="312425" y="566269"/>
                  </a:cubicBezTo>
                  <a:lnTo>
                    <a:pt x="317949" y="567693"/>
                  </a:lnTo>
                  <a:lnTo>
                    <a:pt x="317837" y="573399"/>
                  </a:lnTo>
                  <a:cubicBezTo>
                    <a:pt x="312875" y="819897"/>
                    <a:pt x="530145" y="1046344"/>
                    <a:pt x="734300" y="1114805"/>
                  </a:cubicBezTo>
                  <a:cubicBezTo>
                    <a:pt x="843196" y="1151321"/>
                    <a:pt x="970497" y="1133379"/>
                    <a:pt x="1051026" y="1070077"/>
                  </a:cubicBezTo>
                  <a:cubicBezTo>
                    <a:pt x="1096249" y="1034490"/>
                    <a:pt x="1148140" y="968379"/>
                    <a:pt x="1138415" y="855427"/>
                  </a:cubicBezTo>
                  <a:lnTo>
                    <a:pt x="1137385" y="843545"/>
                  </a:lnTo>
                  <a:lnTo>
                    <a:pt x="1148402" y="848144"/>
                  </a:lnTo>
                  <a:cubicBezTo>
                    <a:pt x="1236072" y="884797"/>
                    <a:pt x="1279578" y="904075"/>
                    <a:pt x="1370025" y="946244"/>
                  </a:cubicBezTo>
                  <a:lnTo>
                    <a:pt x="1374097" y="948131"/>
                  </a:lnTo>
                  <a:lnTo>
                    <a:pt x="1374198" y="952626"/>
                  </a:lnTo>
                  <a:cubicBezTo>
                    <a:pt x="1377577" y="1104999"/>
                    <a:pt x="1322560" y="1227299"/>
                    <a:pt x="1215088" y="1306318"/>
                  </a:cubicBezTo>
                  <a:cubicBezTo>
                    <a:pt x="1137389" y="1363460"/>
                    <a:pt x="1038552" y="1392790"/>
                    <a:pt x="932476" y="1392790"/>
                  </a:cubicBezTo>
                  <a:close/>
                  <a:moveTo>
                    <a:pt x="86311" y="527270"/>
                  </a:moveTo>
                  <a:cubicBezTo>
                    <a:pt x="97855" y="873317"/>
                    <a:pt x="374818" y="1223585"/>
                    <a:pt x="734332" y="1344826"/>
                  </a:cubicBezTo>
                  <a:cubicBezTo>
                    <a:pt x="907859" y="1403312"/>
                    <a:pt x="1084355" y="1384541"/>
                    <a:pt x="1206542" y="1294698"/>
                  </a:cubicBezTo>
                  <a:cubicBezTo>
                    <a:pt x="1309012" y="1219356"/>
                    <a:pt x="1361973" y="1102811"/>
                    <a:pt x="1359849" y="957426"/>
                  </a:cubicBezTo>
                  <a:cubicBezTo>
                    <a:pt x="1276081" y="918396"/>
                    <a:pt x="1232733" y="899154"/>
                    <a:pt x="1153617" y="865978"/>
                  </a:cubicBezTo>
                  <a:cubicBezTo>
                    <a:pt x="1159407" y="978201"/>
                    <a:pt x="1106377" y="1044900"/>
                    <a:pt x="1059955" y="1081404"/>
                  </a:cubicBezTo>
                  <a:cubicBezTo>
                    <a:pt x="975777" y="1147595"/>
                    <a:pt x="843072" y="1166535"/>
                    <a:pt x="729713" y="1128482"/>
                  </a:cubicBezTo>
                  <a:cubicBezTo>
                    <a:pt x="522298" y="1058927"/>
                    <a:pt x="301665" y="829635"/>
                    <a:pt x="303343" y="578827"/>
                  </a:cubicBezTo>
                  <a:cubicBezTo>
                    <a:pt x="217881" y="556821"/>
                    <a:pt x="172533" y="546045"/>
                    <a:pt x="86311" y="5272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44"/>
            <p:cNvSpPr/>
            <p:nvPr/>
          </p:nvSpPr>
          <p:spPr>
            <a:xfrm>
              <a:off x="4703274" y="1945151"/>
              <a:ext cx="1009550" cy="1364049"/>
            </a:xfrm>
            <a:custGeom>
              <a:avLst/>
              <a:gdLst/>
              <a:ahLst/>
              <a:cxnLst/>
              <a:rect l="l" t="t" r="r" b="b"/>
              <a:pathLst>
                <a:path w="1634899" h="2208986" extrusionOk="0">
                  <a:moveTo>
                    <a:pt x="1643615" y="1665822"/>
                  </a:moveTo>
                  <a:cubicBezTo>
                    <a:pt x="1077285" y="1778014"/>
                    <a:pt x="527787" y="1962771"/>
                    <a:pt x="8716" y="2215518"/>
                  </a:cubicBezTo>
                  <a:lnTo>
                    <a:pt x="8716" y="555925"/>
                  </a:lnTo>
                  <a:cubicBezTo>
                    <a:pt x="527803" y="303283"/>
                    <a:pt x="1077301" y="118630"/>
                    <a:pt x="1643615" y="6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44"/>
            <p:cNvSpPr/>
            <p:nvPr/>
          </p:nvSpPr>
          <p:spPr>
            <a:xfrm>
              <a:off x="4699932" y="2280787"/>
              <a:ext cx="6678" cy="1031472"/>
            </a:xfrm>
            <a:custGeom>
              <a:avLst/>
              <a:gdLst/>
              <a:ahLst/>
              <a:cxnLst/>
              <a:rect l="l" t="t" r="r" b="b"/>
              <a:pathLst>
                <a:path w="10815" h="1670400" extrusionOk="0">
                  <a:moveTo>
                    <a:pt x="14124" y="1676932"/>
                  </a:moveTo>
                  <a:cubicBezTo>
                    <a:pt x="11138" y="1676928"/>
                    <a:pt x="8716" y="1674506"/>
                    <a:pt x="8716" y="1671520"/>
                  </a:cubicBezTo>
                  <a:lnTo>
                    <a:pt x="8716" y="11939"/>
                  </a:lnTo>
                  <a:cubicBezTo>
                    <a:pt x="8716" y="8952"/>
                    <a:pt x="11138" y="6531"/>
                    <a:pt x="14124" y="6531"/>
                  </a:cubicBezTo>
                  <a:cubicBezTo>
                    <a:pt x="17110" y="6534"/>
                    <a:pt x="19528" y="8953"/>
                    <a:pt x="19532" y="11939"/>
                  </a:cubicBezTo>
                  <a:lnTo>
                    <a:pt x="19532" y="1671536"/>
                  </a:lnTo>
                  <a:cubicBezTo>
                    <a:pt x="19524" y="1674518"/>
                    <a:pt x="17106" y="1676928"/>
                    <a:pt x="14124" y="167693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44"/>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44"/>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44"/>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44"/>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44"/>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44"/>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44"/>
            <p:cNvSpPr/>
            <p:nvPr/>
          </p:nvSpPr>
          <p:spPr>
            <a:xfrm>
              <a:off x="5101015" y="2447527"/>
              <a:ext cx="401005" cy="678143"/>
            </a:xfrm>
            <a:custGeom>
              <a:avLst/>
              <a:gdLst/>
              <a:ahLst/>
              <a:cxnLst/>
              <a:rect l="l" t="t" r="r" b="b"/>
              <a:pathLst>
                <a:path w="649401" h="1098208" extrusionOk="0">
                  <a:moveTo>
                    <a:pt x="8716" y="1104739"/>
                  </a:moveTo>
                  <a:cubicBezTo>
                    <a:pt x="114542" y="738380"/>
                    <a:pt x="222054" y="372311"/>
                    <a:pt x="331252" y="6531"/>
                  </a:cubicBezTo>
                  <a:cubicBezTo>
                    <a:pt x="440639" y="306707"/>
                    <a:pt x="549595" y="607015"/>
                    <a:pt x="658118" y="907460"/>
                  </a:cubicBezTo>
                  <a:cubicBezTo>
                    <a:pt x="438136" y="961045"/>
                    <a:pt x="221330" y="1026911"/>
                    <a:pt x="8716" y="110473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44"/>
            <p:cNvSpPr/>
            <p:nvPr/>
          </p:nvSpPr>
          <p:spPr>
            <a:xfrm>
              <a:off x="4699928" y="1985797"/>
              <a:ext cx="1016243" cy="1235014"/>
            </a:xfrm>
            <a:custGeom>
              <a:avLst/>
              <a:gdLst/>
              <a:ahLst/>
              <a:cxnLst/>
              <a:rect l="l" t="t" r="r" b="b"/>
              <a:pathLst>
                <a:path w="1645738" h="2000022" extrusionOk="0">
                  <a:moveTo>
                    <a:pt x="1650092" y="609510"/>
                  </a:moveTo>
                  <a:cubicBezTo>
                    <a:pt x="1653025" y="608923"/>
                    <a:pt x="1654929" y="606074"/>
                    <a:pt x="1654349" y="603140"/>
                  </a:cubicBezTo>
                  <a:cubicBezTo>
                    <a:pt x="1653814" y="600231"/>
                    <a:pt x="1651026" y="598305"/>
                    <a:pt x="1648116" y="598839"/>
                  </a:cubicBezTo>
                  <a:cubicBezTo>
                    <a:pt x="1648068" y="598847"/>
                    <a:pt x="1648020" y="598857"/>
                    <a:pt x="1647972" y="598867"/>
                  </a:cubicBezTo>
                  <a:cubicBezTo>
                    <a:pt x="1537587" y="620735"/>
                    <a:pt x="1427853" y="645387"/>
                    <a:pt x="1318776" y="672824"/>
                  </a:cubicBezTo>
                  <a:lnTo>
                    <a:pt x="1318776" y="352341"/>
                  </a:lnTo>
                  <a:cubicBezTo>
                    <a:pt x="1428525" y="324775"/>
                    <a:pt x="1538963" y="299954"/>
                    <a:pt x="1650092" y="277876"/>
                  </a:cubicBezTo>
                  <a:cubicBezTo>
                    <a:pt x="1653025" y="277292"/>
                    <a:pt x="1654933" y="274441"/>
                    <a:pt x="1654349" y="271506"/>
                  </a:cubicBezTo>
                  <a:cubicBezTo>
                    <a:pt x="1653806" y="268599"/>
                    <a:pt x="1651010" y="266681"/>
                    <a:pt x="1648104" y="267223"/>
                  </a:cubicBezTo>
                  <a:cubicBezTo>
                    <a:pt x="1648060" y="267231"/>
                    <a:pt x="1648016" y="267240"/>
                    <a:pt x="1647972" y="267249"/>
                  </a:cubicBezTo>
                  <a:cubicBezTo>
                    <a:pt x="1537587" y="289101"/>
                    <a:pt x="1427853" y="313738"/>
                    <a:pt x="1318776" y="341158"/>
                  </a:cubicBezTo>
                  <a:lnTo>
                    <a:pt x="1318776" y="11943"/>
                  </a:lnTo>
                  <a:cubicBezTo>
                    <a:pt x="1318772" y="8953"/>
                    <a:pt x="1316354" y="6535"/>
                    <a:pt x="1313364" y="6531"/>
                  </a:cubicBezTo>
                  <a:cubicBezTo>
                    <a:pt x="1310375" y="6531"/>
                    <a:pt x="1307952" y="8953"/>
                    <a:pt x="1307952" y="11943"/>
                  </a:cubicBezTo>
                  <a:lnTo>
                    <a:pt x="1307952" y="343943"/>
                  </a:lnTo>
                  <a:cubicBezTo>
                    <a:pt x="1200074" y="371184"/>
                    <a:pt x="1092948" y="401094"/>
                    <a:pt x="986579" y="433674"/>
                  </a:cubicBezTo>
                  <a:lnTo>
                    <a:pt x="986579" y="102732"/>
                  </a:lnTo>
                  <a:cubicBezTo>
                    <a:pt x="986579" y="99742"/>
                    <a:pt x="984157" y="97320"/>
                    <a:pt x="981167" y="97320"/>
                  </a:cubicBezTo>
                  <a:cubicBezTo>
                    <a:pt x="978177" y="97320"/>
                    <a:pt x="975755" y="99742"/>
                    <a:pt x="975755" y="102732"/>
                  </a:cubicBezTo>
                  <a:lnTo>
                    <a:pt x="975755" y="437038"/>
                  </a:lnTo>
                  <a:cubicBezTo>
                    <a:pt x="869257" y="469824"/>
                    <a:pt x="763624" y="505242"/>
                    <a:pt x="658848" y="543294"/>
                  </a:cubicBezTo>
                  <a:lnTo>
                    <a:pt x="658848" y="212542"/>
                  </a:lnTo>
                  <a:cubicBezTo>
                    <a:pt x="658848" y="209552"/>
                    <a:pt x="656426" y="207130"/>
                    <a:pt x="653436" y="207130"/>
                  </a:cubicBezTo>
                  <a:cubicBezTo>
                    <a:pt x="650447" y="207130"/>
                    <a:pt x="648024" y="209552"/>
                    <a:pt x="648024" y="212542"/>
                  </a:cubicBezTo>
                  <a:lnTo>
                    <a:pt x="648024" y="547209"/>
                  </a:lnTo>
                  <a:cubicBezTo>
                    <a:pt x="543088" y="585521"/>
                    <a:pt x="439137" y="626430"/>
                    <a:pt x="336180" y="669935"/>
                  </a:cubicBezTo>
                  <a:lnTo>
                    <a:pt x="336180" y="341549"/>
                  </a:lnTo>
                  <a:cubicBezTo>
                    <a:pt x="336180" y="338560"/>
                    <a:pt x="333757" y="336137"/>
                    <a:pt x="330768" y="336137"/>
                  </a:cubicBezTo>
                  <a:cubicBezTo>
                    <a:pt x="327778" y="336132"/>
                    <a:pt x="325351" y="338552"/>
                    <a:pt x="325348" y="341541"/>
                  </a:cubicBezTo>
                  <a:cubicBezTo>
                    <a:pt x="325348" y="341544"/>
                    <a:pt x="325348" y="341546"/>
                    <a:pt x="325348" y="341549"/>
                  </a:cubicBezTo>
                  <a:lnTo>
                    <a:pt x="325348" y="674454"/>
                  </a:lnTo>
                  <a:cubicBezTo>
                    <a:pt x="219674" y="719336"/>
                    <a:pt x="115148" y="766884"/>
                    <a:pt x="11765" y="817098"/>
                  </a:cubicBezTo>
                  <a:cubicBezTo>
                    <a:pt x="9081" y="818396"/>
                    <a:pt x="7958" y="821622"/>
                    <a:pt x="9258" y="824305"/>
                  </a:cubicBezTo>
                  <a:cubicBezTo>
                    <a:pt x="9262" y="824317"/>
                    <a:pt x="9270" y="824329"/>
                    <a:pt x="9274" y="824341"/>
                  </a:cubicBezTo>
                  <a:cubicBezTo>
                    <a:pt x="10175" y="826206"/>
                    <a:pt x="12062" y="827389"/>
                    <a:pt x="14134" y="827383"/>
                  </a:cubicBezTo>
                  <a:cubicBezTo>
                    <a:pt x="14955" y="827387"/>
                    <a:pt x="15764" y="827199"/>
                    <a:pt x="16501" y="826835"/>
                  </a:cubicBezTo>
                  <a:cubicBezTo>
                    <a:pt x="118271" y="777300"/>
                    <a:pt x="221220" y="730416"/>
                    <a:pt x="325348" y="686183"/>
                  </a:cubicBezTo>
                  <a:lnTo>
                    <a:pt x="325348" y="1006309"/>
                  </a:lnTo>
                  <a:cubicBezTo>
                    <a:pt x="219674" y="1051211"/>
                    <a:pt x="115148" y="1098780"/>
                    <a:pt x="11765" y="1149013"/>
                  </a:cubicBezTo>
                  <a:cubicBezTo>
                    <a:pt x="9081" y="1150309"/>
                    <a:pt x="7958" y="1153536"/>
                    <a:pt x="9258" y="1156220"/>
                  </a:cubicBezTo>
                  <a:cubicBezTo>
                    <a:pt x="9262" y="1156232"/>
                    <a:pt x="9270" y="1156244"/>
                    <a:pt x="9274" y="1156256"/>
                  </a:cubicBezTo>
                  <a:cubicBezTo>
                    <a:pt x="10175" y="1158123"/>
                    <a:pt x="12062" y="1159306"/>
                    <a:pt x="14134" y="1159302"/>
                  </a:cubicBezTo>
                  <a:cubicBezTo>
                    <a:pt x="14955" y="1159306"/>
                    <a:pt x="15764" y="1159117"/>
                    <a:pt x="16501" y="1158751"/>
                  </a:cubicBezTo>
                  <a:cubicBezTo>
                    <a:pt x="118271" y="1109202"/>
                    <a:pt x="221220" y="1062304"/>
                    <a:pt x="325348" y="1018055"/>
                  </a:cubicBezTo>
                  <a:lnTo>
                    <a:pt x="325348" y="1338237"/>
                  </a:lnTo>
                  <a:cubicBezTo>
                    <a:pt x="219674" y="1383138"/>
                    <a:pt x="115148" y="1430704"/>
                    <a:pt x="11765" y="1480941"/>
                  </a:cubicBezTo>
                  <a:cubicBezTo>
                    <a:pt x="9081" y="1482236"/>
                    <a:pt x="7958" y="1485463"/>
                    <a:pt x="9258" y="1488147"/>
                  </a:cubicBezTo>
                  <a:cubicBezTo>
                    <a:pt x="9262" y="1488159"/>
                    <a:pt x="9270" y="1488171"/>
                    <a:pt x="9274" y="1488183"/>
                  </a:cubicBezTo>
                  <a:cubicBezTo>
                    <a:pt x="10175" y="1490051"/>
                    <a:pt x="12062" y="1491234"/>
                    <a:pt x="14134" y="1491230"/>
                  </a:cubicBezTo>
                  <a:cubicBezTo>
                    <a:pt x="14955" y="1491234"/>
                    <a:pt x="15764" y="1491044"/>
                    <a:pt x="16501" y="1490678"/>
                  </a:cubicBezTo>
                  <a:cubicBezTo>
                    <a:pt x="118271" y="1441129"/>
                    <a:pt x="221220" y="1394232"/>
                    <a:pt x="325348" y="1349982"/>
                  </a:cubicBezTo>
                  <a:lnTo>
                    <a:pt x="325348" y="1670204"/>
                  </a:lnTo>
                  <a:cubicBezTo>
                    <a:pt x="219674" y="1715086"/>
                    <a:pt x="115148" y="1762635"/>
                    <a:pt x="11765" y="1812848"/>
                  </a:cubicBezTo>
                  <a:cubicBezTo>
                    <a:pt x="9085" y="1814144"/>
                    <a:pt x="7958" y="1817367"/>
                    <a:pt x="9254" y="1820047"/>
                  </a:cubicBezTo>
                  <a:cubicBezTo>
                    <a:pt x="9262" y="1820063"/>
                    <a:pt x="9266" y="1820075"/>
                    <a:pt x="9274" y="1820091"/>
                  </a:cubicBezTo>
                  <a:cubicBezTo>
                    <a:pt x="10175" y="1821958"/>
                    <a:pt x="12062" y="1823141"/>
                    <a:pt x="14134" y="1823137"/>
                  </a:cubicBezTo>
                  <a:cubicBezTo>
                    <a:pt x="14955" y="1823141"/>
                    <a:pt x="15764" y="1822952"/>
                    <a:pt x="16501" y="1822586"/>
                  </a:cubicBezTo>
                  <a:cubicBezTo>
                    <a:pt x="118271" y="1773057"/>
                    <a:pt x="221220" y="1726179"/>
                    <a:pt x="325348" y="1681950"/>
                  </a:cubicBezTo>
                  <a:lnTo>
                    <a:pt x="325348" y="2001142"/>
                  </a:lnTo>
                  <a:cubicBezTo>
                    <a:pt x="325348" y="2004131"/>
                    <a:pt x="327770" y="2006554"/>
                    <a:pt x="330760" y="2006554"/>
                  </a:cubicBezTo>
                  <a:cubicBezTo>
                    <a:pt x="333749" y="2006554"/>
                    <a:pt x="336172" y="2004131"/>
                    <a:pt x="336172" y="2001142"/>
                  </a:cubicBezTo>
                  <a:lnTo>
                    <a:pt x="336172" y="1677399"/>
                  </a:lnTo>
                  <a:cubicBezTo>
                    <a:pt x="439096" y="1633813"/>
                    <a:pt x="543043" y="1592839"/>
                    <a:pt x="648016" y="1554472"/>
                  </a:cubicBezTo>
                  <a:lnTo>
                    <a:pt x="648016" y="1872123"/>
                  </a:lnTo>
                  <a:cubicBezTo>
                    <a:pt x="648016" y="1875112"/>
                    <a:pt x="650439" y="1877535"/>
                    <a:pt x="653428" y="1877535"/>
                  </a:cubicBezTo>
                  <a:cubicBezTo>
                    <a:pt x="656418" y="1877531"/>
                    <a:pt x="658836" y="1875112"/>
                    <a:pt x="658840" y="1872123"/>
                  </a:cubicBezTo>
                  <a:lnTo>
                    <a:pt x="658840" y="1550540"/>
                  </a:lnTo>
                  <a:cubicBezTo>
                    <a:pt x="763576" y="1512435"/>
                    <a:pt x="869209" y="1476957"/>
                    <a:pt x="975747" y="1444103"/>
                  </a:cubicBezTo>
                  <a:lnTo>
                    <a:pt x="975747" y="1762297"/>
                  </a:lnTo>
                  <a:cubicBezTo>
                    <a:pt x="975751" y="1765283"/>
                    <a:pt x="978173" y="1767705"/>
                    <a:pt x="981159" y="1767705"/>
                  </a:cubicBezTo>
                  <a:cubicBezTo>
                    <a:pt x="984145" y="1767705"/>
                    <a:pt x="986567" y="1765283"/>
                    <a:pt x="986571" y="1762297"/>
                  </a:cubicBezTo>
                  <a:lnTo>
                    <a:pt x="986571" y="1440751"/>
                  </a:lnTo>
                  <a:cubicBezTo>
                    <a:pt x="1092916" y="1408150"/>
                    <a:pt x="1200038" y="1378189"/>
                    <a:pt x="1307944" y="1350871"/>
                  </a:cubicBezTo>
                  <a:lnTo>
                    <a:pt x="1307944" y="1671524"/>
                  </a:lnTo>
                  <a:cubicBezTo>
                    <a:pt x="1307944" y="1674514"/>
                    <a:pt x="1310366" y="1676936"/>
                    <a:pt x="1313356" y="1676936"/>
                  </a:cubicBezTo>
                  <a:cubicBezTo>
                    <a:pt x="1316346" y="1676932"/>
                    <a:pt x="1318764" y="1674514"/>
                    <a:pt x="1318768" y="1671524"/>
                  </a:cubicBezTo>
                  <a:lnTo>
                    <a:pt x="1318768" y="1348099"/>
                  </a:lnTo>
                  <a:cubicBezTo>
                    <a:pt x="1428521" y="1320532"/>
                    <a:pt x="1538959" y="1295709"/>
                    <a:pt x="1650076" y="1273634"/>
                  </a:cubicBezTo>
                  <a:cubicBezTo>
                    <a:pt x="1653009" y="1273051"/>
                    <a:pt x="1654917" y="1270202"/>
                    <a:pt x="1654333" y="1267269"/>
                  </a:cubicBezTo>
                  <a:cubicBezTo>
                    <a:pt x="1654333" y="1267265"/>
                    <a:pt x="1654333" y="1267265"/>
                    <a:pt x="1654333" y="1267265"/>
                  </a:cubicBezTo>
                  <a:cubicBezTo>
                    <a:pt x="1653790" y="1264360"/>
                    <a:pt x="1650989" y="1262444"/>
                    <a:pt x="1648080" y="1262987"/>
                  </a:cubicBezTo>
                  <a:cubicBezTo>
                    <a:pt x="1648044" y="1262995"/>
                    <a:pt x="1648004" y="1263004"/>
                    <a:pt x="1647964" y="1263012"/>
                  </a:cubicBezTo>
                  <a:cubicBezTo>
                    <a:pt x="1537579" y="1284865"/>
                    <a:pt x="1427845" y="1309499"/>
                    <a:pt x="1318768" y="1336917"/>
                  </a:cubicBezTo>
                  <a:lnTo>
                    <a:pt x="1318768" y="1015938"/>
                  </a:lnTo>
                  <a:cubicBezTo>
                    <a:pt x="1428521" y="988356"/>
                    <a:pt x="1538963" y="963519"/>
                    <a:pt x="1650092" y="941425"/>
                  </a:cubicBezTo>
                  <a:cubicBezTo>
                    <a:pt x="1653025" y="940839"/>
                    <a:pt x="1654929" y="937989"/>
                    <a:pt x="1654349" y="935056"/>
                  </a:cubicBezTo>
                  <a:cubicBezTo>
                    <a:pt x="1653834" y="932166"/>
                    <a:pt x="1651074" y="930241"/>
                    <a:pt x="1648185" y="930756"/>
                  </a:cubicBezTo>
                  <a:cubicBezTo>
                    <a:pt x="1648112" y="930769"/>
                    <a:pt x="1648040" y="930783"/>
                    <a:pt x="1647972" y="930798"/>
                  </a:cubicBezTo>
                  <a:cubicBezTo>
                    <a:pt x="1537587" y="952667"/>
                    <a:pt x="1427853" y="977319"/>
                    <a:pt x="1318776" y="1004756"/>
                  </a:cubicBezTo>
                  <a:lnTo>
                    <a:pt x="1318776" y="684023"/>
                  </a:lnTo>
                  <a:cubicBezTo>
                    <a:pt x="1428525" y="656435"/>
                    <a:pt x="1538963" y="631598"/>
                    <a:pt x="1650092" y="609510"/>
                  </a:cubicBezTo>
                  <a:close/>
                  <a:moveTo>
                    <a:pt x="1307960" y="355125"/>
                  </a:moveTo>
                  <a:lnTo>
                    <a:pt x="1307960" y="675629"/>
                  </a:lnTo>
                  <a:cubicBezTo>
                    <a:pt x="1200082" y="702886"/>
                    <a:pt x="1092956" y="732812"/>
                    <a:pt x="986587" y="765408"/>
                  </a:cubicBezTo>
                  <a:lnTo>
                    <a:pt x="986587" y="445005"/>
                  </a:lnTo>
                  <a:cubicBezTo>
                    <a:pt x="1092932" y="412404"/>
                    <a:pt x="1200054" y="382444"/>
                    <a:pt x="1307960" y="355125"/>
                  </a:cubicBezTo>
                  <a:close/>
                  <a:moveTo>
                    <a:pt x="975763" y="448353"/>
                  </a:moveTo>
                  <a:lnTo>
                    <a:pt x="975763" y="768760"/>
                  </a:lnTo>
                  <a:cubicBezTo>
                    <a:pt x="869265" y="801562"/>
                    <a:pt x="763632" y="836998"/>
                    <a:pt x="658856" y="875069"/>
                  </a:cubicBezTo>
                  <a:lnTo>
                    <a:pt x="658856" y="554774"/>
                  </a:lnTo>
                  <a:cubicBezTo>
                    <a:pt x="763592" y="516682"/>
                    <a:pt x="869229" y="481208"/>
                    <a:pt x="975763" y="448353"/>
                  </a:cubicBezTo>
                  <a:close/>
                  <a:moveTo>
                    <a:pt x="975763" y="780091"/>
                  </a:moveTo>
                  <a:lnTo>
                    <a:pt x="975763" y="1100675"/>
                  </a:lnTo>
                  <a:cubicBezTo>
                    <a:pt x="869265" y="1133481"/>
                    <a:pt x="763632" y="1168919"/>
                    <a:pt x="658856" y="1206984"/>
                  </a:cubicBezTo>
                  <a:lnTo>
                    <a:pt x="658856" y="886569"/>
                  </a:lnTo>
                  <a:cubicBezTo>
                    <a:pt x="763592" y="848458"/>
                    <a:pt x="869229" y="812965"/>
                    <a:pt x="975763" y="780091"/>
                  </a:cubicBezTo>
                  <a:close/>
                  <a:moveTo>
                    <a:pt x="336172" y="681653"/>
                  </a:moveTo>
                  <a:cubicBezTo>
                    <a:pt x="439096" y="638067"/>
                    <a:pt x="543043" y="597090"/>
                    <a:pt x="648016" y="558721"/>
                  </a:cubicBezTo>
                  <a:lnTo>
                    <a:pt x="648016" y="879016"/>
                  </a:lnTo>
                  <a:cubicBezTo>
                    <a:pt x="543080" y="917347"/>
                    <a:pt x="439129" y="958272"/>
                    <a:pt x="336172" y="1001790"/>
                  </a:cubicBezTo>
                  <a:close/>
                  <a:moveTo>
                    <a:pt x="336172" y="1013508"/>
                  </a:moveTo>
                  <a:cubicBezTo>
                    <a:pt x="439096" y="969900"/>
                    <a:pt x="543043" y="928903"/>
                    <a:pt x="648016" y="890516"/>
                  </a:cubicBezTo>
                  <a:lnTo>
                    <a:pt x="648016" y="1210915"/>
                  </a:lnTo>
                  <a:cubicBezTo>
                    <a:pt x="543080" y="1249246"/>
                    <a:pt x="439129" y="1290172"/>
                    <a:pt x="336172" y="1333690"/>
                  </a:cubicBezTo>
                  <a:close/>
                  <a:moveTo>
                    <a:pt x="336172" y="1665673"/>
                  </a:moveTo>
                  <a:lnTo>
                    <a:pt x="336172" y="1345423"/>
                  </a:lnTo>
                  <a:cubicBezTo>
                    <a:pt x="439096" y="1301817"/>
                    <a:pt x="543043" y="1260823"/>
                    <a:pt x="648016" y="1222432"/>
                  </a:cubicBezTo>
                  <a:lnTo>
                    <a:pt x="648016" y="1542956"/>
                  </a:lnTo>
                  <a:cubicBezTo>
                    <a:pt x="543088" y="1581266"/>
                    <a:pt x="439141" y="1622172"/>
                    <a:pt x="336172" y="1665673"/>
                  </a:cubicBezTo>
                  <a:close/>
                  <a:moveTo>
                    <a:pt x="658856" y="1539028"/>
                  </a:moveTo>
                  <a:lnTo>
                    <a:pt x="658856" y="1218500"/>
                  </a:lnTo>
                  <a:cubicBezTo>
                    <a:pt x="763592" y="1180379"/>
                    <a:pt x="869225" y="1144881"/>
                    <a:pt x="975763" y="1112006"/>
                  </a:cubicBezTo>
                  <a:lnTo>
                    <a:pt x="975763" y="1432768"/>
                  </a:lnTo>
                  <a:cubicBezTo>
                    <a:pt x="869261" y="1465558"/>
                    <a:pt x="763624" y="1500975"/>
                    <a:pt x="658856" y="1539028"/>
                  </a:cubicBezTo>
                  <a:close/>
                  <a:moveTo>
                    <a:pt x="1307960" y="1339689"/>
                  </a:moveTo>
                  <a:cubicBezTo>
                    <a:pt x="1200082" y="1366930"/>
                    <a:pt x="1092956" y="1396839"/>
                    <a:pt x="986587" y="1429420"/>
                  </a:cubicBezTo>
                  <a:lnTo>
                    <a:pt x="986587" y="1108655"/>
                  </a:lnTo>
                  <a:cubicBezTo>
                    <a:pt x="1092932" y="1076038"/>
                    <a:pt x="1200054" y="1046060"/>
                    <a:pt x="1307960" y="1018722"/>
                  </a:cubicBezTo>
                  <a:close/>
                  <a:moveTo>
                    <a:pt x="1307960" y="1007544"/>
                  </a:moveTo>
                  <a:cubicBezTo>
                    <a:pt x="1200082" y="1034802"/>
                    <a:pt x="1092956" y="1064727"/>
                    <a:pt x="986587" y="1097323"/>
                  </a:cubicBezTo>
                  <a:lnTo>
                    <a:pt x="986587" y="776739"/>
                  </a:lnTo>
                  <a:cubicBezTo>
                    <a:pt x="1092932" y="744122"/>
                    <a:pt x="1200054" y="714145"/>
                    <a:pt x="1307960" y="6868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44"/>
            <p:cNvSpPr/>
            <p:nvPr/>
          </p:nvSpPr>
          <p:spPr>
            <a:xfrm>
              <a:off x="4690629" y="1931280"/>
              <a:ext cx="1035756" cy="1392476"/>
            </a:xfrm>
            <a:custGeom>
              <a:avLst/>
              <a:gdLst/>
              <a:ahLst/>
              <a:cxnLst/>
              <a:rect l="l" t="t" r="r" b="b"/>
              <a:pathLst>
                <a:path w="1677338" h="2255022" extrusionOk="0">
                  <a:moveTo>
                    <a:pt x="1664109" y="1709952"/>
                  </a:moveTo>
                  <a:cubicBezTo>
                    <a:pt x="1097795" y="1822047"/>
                    <a:pt x="548296" y="2006704"/>
                    <a:pt x="29209" y="2259346"/>
                  </a:cubicBezTo>
                  <a:cubicBezTo>
                    <a:pt x="17943" y="2264980"/>
                    <a:pt x="8716" y="2259346"/>
                    <a:pt x="8716" y="2247943"/>
                  </a:cubicBezTo>
                  <a:lnTo>
                    <a:pt x="8716" y="588366"/>
                  </a:lnTo>
                  <a:cubicBezTo>
                    <a:pt x="9674" y="574940"/>
                    <a:pt x="17395" y="562923"/>
                    <a:pt x="29209" y="556473"/>
                  </a:cubicBezTo>
                  <a:cubicBezTo>
                    <a:pt x="548296" y="303831"/>
                    <a:pt x="1097795" y="119174"/>
                    <a:pt x="1664109" y="7079"/>
                  </a:cubicBezTo>
                  <a:cubicBezTo>
                    <a:pt x="1673532" y="4681"/>
                    <a:pt x="1683113" y="10375"/>
                    <a:pt x="1685511" y="19799"/>
                  </a:cubicBezTo>
                  <a:cubicBezTo>
                    <a:pt x="1685511" y="19799"/>
                    <a:pt x="1685511" y="19803"/>
                    <a:pt x="1685511" y="19803"/>
                  </a:cubicBezTo>
                  <a:cubicBezTo>
                    <a:pt x="1685918" y="21396"/>
                    <a:pt x="1686095" y="23038"/>
                    <a:pt x="1686046" y="24683"/>
                  </a:cubicBezTo>
                  <a:lnTo>
                    <a:pt x="1686046" y="1684264"/>
                  </a:lnTo>
                  <a:cubicBezTo>
                    <a:pt x="1685551" y="1696871"/>
                    <a:pt x="1676482" y="1707494"/>
                    <a:pt x="1664109" y="1709952"/>
                  </a:cubicBezTo>
                  <a:close/>
                  <a:moveTo>
                    <a:pt x="49698" y="2205810"/>
                  </a:moveTo>
                  <a:cubicBezTo>
                    <a:pt x="556050" y="1961524"/>
                    <a:pt x="1091055" y="1781749"/>
                    <a:pt x="1642175" y="1670700"/>
                  </a:cubicBezTo>
                  <a:lnTo>
                    <a:pt x="1642175" y="54411"/>
                  </a:lnTo>
                  <a:cubicBezTo>
                    <a:pt x="1091055" y="165460"/>
                    <a:pt x="556050" y="345235"/>
                    <a:pt x="49698" y="5895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44"/>
            <p:cNvSpPr/>
            <p:nvPr/>
          </p:nvSpPr>
          <p:spPr>
            <a:xfrm>
              <a:off x="4686175" y="1926811"/>
              <a:ext cx="1044662" cy="1401400"/>
            </a:xfrm>
            <a:custGeom>
              <a:avLst/>
              <a:gdLst/>
              <a:ahLst/>
              <a:cxnLst/>
              <a:rect l="l" t="t" r="r" b="b"/>
              <a:pathLst>
                <a:path w="1691761" h="2269473" extrusionOk="0">
                  <a:moveTo>
                    <a:pt x="27966" y="2276004"/>
                  </a:moveTo>
                  <a:cubicBezTo>
                    <a:pt x="24401" y="2276044"/>
                    <a:pt x="20892" y="2275082"/>
                    <a:pt x="17846" y="2273228"/>
                  </a:cubicBezTo>
                  <a:cubicBezTo>
                    <a:pt x="12040" y="2269634"/>
                    <a:pt x="8716" y="2263067"/>
                    <a:pt x="8716" y="2255189"/>
                  </a:cubicBezTo>
                  <a:lnTo>
                    <a:pt x="8716" y="595612"/>
                  </a:lnTo>
                  <a:cubicBezTo>
                    <a:pt x="9871" y="579134"/>
                    <a:pt x="18932" y="565031"/>
                    <a:pt x="32967" y="557386"/>
                  </a:cubicBezTo>
                  <a:cubicBezTo>
                    <a:pt x="552718" y="304437"/>
                    <a:pt x="1102905" y="119540"/>
                    <a:pt x="1669931" y="7256"/>
                  </a:cubicBezTo>
                  <a:cubicBezTo>
                    <a:pt x="1682767" y="4000"/>
                    <a:pt x="1696355" y="12016"/>
                    <a:pt x="1699707" y="25278"/>
                  </a:cubicBezTo>
                  <a:cubicBezTo>
                    <a:pt x="1700275" y="27511"/>
                    <a:pt x="1700532" y="29813"/>
                    <a:pt x="1700468" y="32119"/>
                  </a:cubicBezTo>
                  <a:lnTo>
                    <a:pt x="1700468" y="1691535"/>
                  </a:lnTo>
                  <a:cubicBezTo>
                    <a:pt x="1699832" y="1707811"/>
                    <a:pt x="1688432" y="1721170"/>
                    <a:pt x="1672703" y="1724300"/>
                  </a:cubicBezTo>
                  <a:lnTo>
                    <a:pt x="1672703" y="1724300"/>
                  </a:lnTo>
                  <a:cubicBezTo>
                    <a:pt x="1107009" y="1836319"/>
                    <a:pt x="558106" y="2020774"/>
                    <a:pt x="39563" y="2273107"/>
                  </a:cubicBezTo>
                  <a:cubicBezTo>
                    <a:pt x="35973" y="2274962"/>
                    <a:pt x="32006" y="2275952"/>
                    <a:pt x="27966" y="2276004"/>
                  </a:cubicBezTo>
                  <a:close/>
                  <a:moveTo>
                    <a:pt x="1675665" y="20989"/>
                  </a:moveTo>
                  <a:cubicBezTo>
                    <a:pt x="1674800" y="20993"/>
                    <a:pt x="1673939" y="21101"/>
                    <a:pt x="1673102" y="21311"/>
                  </a:cubicBezTo>
                  <a:cubicBezTo>
                    <a:pt x="1107275" y="133337"/>
                    <a:pt x="558243" y="317821"/>
                    <a:pt x="39579" y="570202"/>
                  </a:cubicBezTo>
                  <a:cubicBezTo>
                    <a:pt x="30050" y="575486"/>
                    <a:pt x="23854" y="585247"/>
                    <a:pt x="23133" y="596119"/>
                  </a:cubicBezTo>
                  <a:lnTo>
                    <a:pt x="23133" y="2255189"/>
                  </a:lnTo>
                  <a:cubicBezTo>
                    <a:pt x="23133" y="2257953"/>
                    <a:pt x="23966" y="2260054"/>
                    <a:pt x="25431" y="2260955"/>
                  </a:cubicBezTo>
                  <a:cubicBezTo>
                    <a:pt x="27121" y="2261981"/>
                    <a:pt x="30026" y="2261727"/>
                    <a:pt x="33181" y="2260150"/>
                  </a:cubicBezTo>
                  <a:cubicBezTo>
                    <a:pt x="552859" y="2007258"/>
                    <a:pt x="1102965" y="1822397"/>
                    <a:pt x="1669903" y="1710133"/>
                  </a:cubicBezTo>
                  <a:lnTo>
                    <a:pt x="1669903" y="1710133"/>
                  </a:lnTo>
                  <a:cubicBezTo>
                    <a:pt x="1679025" y="1708346"/>
                    <a:pt x="1685708" y="1700508"/>
                    <a:pt x="1686038" y="1691221"/>
                  </a:cubicBezTo>
                  <a:lnTo>
                    <a:pt x="1686038" y="31921"/>
                  </a:lnTo>
                  <a:cubicBezTo>
                    <a:pt x="1686083" y="30883"/>
                    <a:pt x="1685978" y="29845"/>
                    <a:pt x="1685728" y="28835"/>
                  </a:cubicBezTo>
                  <a:cubicBezTo>
                    <a:pt x="1684553" y="24232"/>
                    <a:pt x="1680417" y="21005"/>
                    <a:pt x="1675665" y="20989"/>
                  </a:cubicBezTo>
                  <a:close/>
                  <a:moveTo>
                    <a:pt x="49698" y="2224540"/>
                  </a:moveTo>
                  <a:lnTo>
                    <a:pt x="49698" y="592264"/>
                  </a:lnTo>
                  <a:lnTo>
                    <a:pt x="53783" y="590288"/>
                  </a:lnTo>
                  <a:cubicBezTo>
                    <a:pt x="560693" y="345781"/>
                    <a:pt x="1096269" y="165813"/>
                    <a:pt x="1647973" y="54604"/>
                  </a:cubicBezTo>
                  <a:lnTo>
                    <a:pt x="1656612" y="52869"/>
                  </a:lnTo>
                  <a:lnTo>
                    <a:pt x="1656612" y="1683849"/>
                  </a:lnTo>
                  <a:lnTo>
                    <a:pt x="1650818" y="1685020"/>
                  </a:lnTo>
                  <a:cubicBezTo>
                    <a:pt x="1100297" y="1795992"/>
                    <a:pt x="565868" y="1975571"/>
                    <a:pt x="60040" y="2219550"/>
                  </a:cubicBezTo>
                  <a:close/>
                  <a:moveTo>
                    <a:pt x="64128" y="601306"/>
                  </a:moveTo>
                  <a:lnTo>
                    <a:pt x="64128" y="2201572"/>
                  </a:lnTo>
                  <a:cubicBezTo>
                    <a:pt x="566214" y="1960461"/>
                    <a:pt x="1096282" y="1782589"/>
                    <a:pt x="1642179" y="1672039"/>
                  </a:cubicBezTo>
                  <a:lnTo>
                    <a:pt x="1642179" y="70482"/>
                  </a:lnTo>
                  <a:cubicBezTo>
                    <a:pt x="1096181" y="181289"/>
                    <a:pt x="566093" y="359601"/>
                    <a:pt x="64128" y="601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44"/>
            <p:cNvSpPr/>
            <p:nvPr/>
          </p:nvSpPr>
          <p:spPr>
            <a:xfrm>
              <a:off x="6863474" y="797693"/>
              <a:ext cx="1218431" cy="1396387"/>
            </a:xfrm>
            <a:custGeom>
              <a:avLst/>
              <a:gdLst/>
              <a:ahLst/>
              <a:cxnLst/>
              <a:rect l="l" t="t" r="r" b="b"/>
              <a:pathLst>
                <a:path w="1973168" h="2261356" extrusionOk="0">
                  <a:moveTo>
                    <a:pt x="1981884" y="2267888"/>
                  </a:moveTo>
                  <a:cubicBezTo>
                    <a:pt x="1359760" y="1965137"/>
                    <a:pt x="693909" y="1762064"/>
                    <a:pt x="8716" y="1666108"/>
                  </a:cubicBezTo>
                  <a:lnTo>
                    <a:pt x="8716" y="6531"/>
                  </a:lnTo>
                  <a:cubicBezTo>
                    <a:pt x="693909" y="102487"/>
                    <a:pt x="1359760" y="305556"/>
                    <a:pt x="1981884" y="608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44"/>
            <p:cNvSpPr/>
            <p:nvPr/>
          </p:nvSpPr>
          <p:spPr>
            <a:xfrm>
              <a:off x="6860136" y="826765"/>
              <a:ext cx="1225129" cy="1279196"/>
            </a:xfrm>
            <a:custGeom>
              <a:avLst/>
              <a:gdLst/>
              <a:ahLst/>
              <a:cxnLst/>
              <a:rect l="l" t="t" r="r" b="b"/>
              <a:pathLst>
                <a:path w="1984014" h="2071573" extrusionOk="0">
                  <a:moveTo>
                    <a:pt x="1984932" y="1561795"/>
                  </a:moveTo>
                  <a:cubicBezTo>
                    <a:pt x="1985668" y="1562157"/>
                    <a:pt x="1986481" y="1562346"/>
                    <a:pt x="1987302" y="1562342"/>
                  </a:cubicBezTo>
                  <a:cubicBezTo>
                    <a:pt x="1989370" y="1562346"/>
                    <a:pt x="1991261" y="1561163"/>
                    <a:pt x="1992162" y="1559300"/>
                  </a:cubicBezTo>
                  <a:cubicBezTo>
                    <a:pt x="1993478" y="1556624"/>
                    <a:pt x="1992376" y="1553389"/>
                    <a:pt x="1989700" y="1552073"/>
                  </a:cubicBezTo>
                  <a:cubicBezTo>
                    <a:pt x="1989688" y="1552065"/>
                    <a:pt x="1989680" y="1552061"/>
                    <a:pt x="1989668" y="1552057"/>
                  </a:cubicBezTo>
                  <a:cubicBezTo>
                    <a:pt x="1886264" y="1501748"/>
                    <a:pt x="1781742" y="1454307"/>
                    <a:pt x="1676101" y="1409727"/>
                  </a:cubicBezTo>
                  <a:lnTo>
                    <a:pt x="1676101" y="1089578"/>
                  </a:lnTo>
                  <a:cubicBezTo>
                    <a:pt x="1780048" y="1133727"/>
                    <a:pt x="1882993" y="1180491"/>
                    <a:pt x="1984944" y="1229876"/>
                  </a:cubicBezTo>
                  <a:cubicBezTo>
                    <a:pt x="1985680" y="1230242"/>
                    <a:pt x="1986493" y="1230431"/>
                    <a:pt x="1987314" y="1230427"/>
                  </a:cubicBezTo>
                  <a:cubicBezTo>
                    <a:pt x="1989386" y="1230431"/>
                    <a:pt x="1991273" y="1229248"/>
                    <a:pt x="1992174" y="1227381"/>
                  </a:cubicBezTo>
                  <a:cubicBezTo>
                    <a:pt x="1993490" y="1224709"/>
                    <a:pt x="1992392" y="1221474"/>
                    <a:pt x="1989716" y="1220158"/>
                  </a:cubicBezTo>
                  <a:cubicBezTo>
                    <a:pt x="1989704" y="1220150"/>
                    <a:pt x="1989692" y="1220142"/>
                    <a:pt x="1989680" y="1220138"/>
                  </a:cubicBezTo>
                  <a:cubicBezTo>
                    <a:pt x="1886268" y="1169832"/>
                    <a:pt x="1781742" y="1122392"/>
                    <a:pt x="1676101" y="1077812"/>
                  </a:cubicBezTo>
                  <a:lnTo>
                    <a:pt x="1676101" y="757666"/>
                  </a:lnTo>
                  <a:cubicBezTo>
                    <a:pt x="1780044" y="801816"/>
                    <a:pt x="1882989" y="848580"/>
                    <a:pt x="1984932" y="897960"/>
                  </a:cubicBezTo>
                  <a:cubicBezTo>
                    <a:pt x="1985664" y="898326"/>
                    <a:pt x="1986477" y="898515"/>
                    <a:pt x="1987298" y="898511"/>
                  </a:cubicBezTo>
                  <a:cubicBezTo>
                    <a:pt x="1989370" y="898515"/>
                    <a:pt x="1991261" y="897332"/>
                    <a:pt x="1992162" y="895465"/>
                  </a:cubicBezTo>
                  <a:cubicBezTo>
                    <a:pt x="1993478" y="892794"/>
                    <a:pt x="1992380" y="889558"/>
                    <a:pt x="1989704" y="888243"/>
                  </a:cubicBezTo>
                  <a:cubicBezTo>
                    <a:pt x="1989692" y="888235"/>
                    <a:pt x="1989680" y="888231"/>
                    <a:pt x="1989668" y="888223"/>
                  </a:cubicBezTo>
                  <a:cubicBezTo>
                    <a:pt x="1886264" y="837917"/>
                    <a:pt x="1781742" y="790476"/>
                    <a:pt x="1676101" y="745897"/>
                  </a:cubicBezTo>
                  <a:lnTo>
                    <a:pt x="1676101" y="413128"/>
                  </a:lnTo>
                  <a:cubicBezTo>
                    <a:pt x="1676101" y="410138"/>
                    <a:pt x="1673678" y="407716"/>
                    <a:pt x="1670689" y="407716"/>
                  </a:cubicBezTo>
                  <a:cubicBezTo>
                    <a:pt x="1667699" y="407716"/>
                    <a:pt x="1665277" y="410138"/>
                    <a:pt x="1665277" y="413128"/>
                  </a:cubicBezTo>
                  <a:lnTo>
                    <a:pt x="1665277" y="741273"/>
                  </a:lnTo>
                  <a:cubicBezTo>
                    <a:pt x="1562284" y="697832"/>
                    <a:pt x="1458337" y="657071"/>
                    <a:pt x="1353432" y="618986"/>
                  </a:cubicBezTo>
                  <a:lnTo>
                    <a:pt x="1353432" y="284121"/>
                  </a:lnTo>
                  <a:cubicBezTo>
                    <a:pt x="1353428" y="281131"/>
                    <a:pt x="1351010" y="278713"/>
                    <a:pt x="1348020" y="278709"/>
                  </a:cubicBezTo>
                  <a:cubicBezTo>
                    <a:pt x="1345030" y="278709"/>
                    <a:pt x="1342608" y="281131"/>
                    <a:pt x="1342608" y="284121"/>
                  </a:cubicBezTo>
                  <a:lnTo>
                    <a:pt x="1342608" y="615095"/>
                  </a:lnTo>
                  <a:cubicBezTo>
                    <a:pt x="1237812" y="577235"/>
                    <a:pt x="1132175" y="541962"/>
                    <a:pt x="1025701" y="509269"/>
                  </a:cubicBezTo>
                  <a:lnTo>
                    <a:pt x="1025701" y="174139"/>
                  </a:lnTo>
                  <a:cubicBezTo>
                    <a:pt x="1025701" y="171149"/>
                    <a:pt x="1023279" y="168726"/>
                    <a:pt x="1020289" y="168726"/>
                  </a:cubicBezTo>
                  <a:cubicBezTo>
                    <a:pt x="1017300" y="168726"/>
                    <a:pt x="1014877" y="171149"/>
                    <a:pt x="1014877" y="174139"/>
                  </a:cubicBezTo>
                  <a:lnTo>
                    <a:pt x="1014877" y="506102"/>
                  </a:lnTo>
                  <a:cubicBezTo>
                    <a:pt x="908540" y="473880"/>
                    <a:pt x="801410" y="444413"/>
                    <a:pt x="693488" y="417699"/>
                  </a:cubicBezTo>
                  <a:lnTo>
                    <a:pt x="693488" y="83519"/>
                  </a:lnTo>
                  <a:cubicBezTo>
                    <a:pt x="693484" y="80529"/>
                    <a:pt x="691066" y="78111"/>
                    <a:pt x="688076" y="78106"/>
                  </a:cubicBezTo>
                  <a:cubicBezTo>
                    <a:pt x="685086" y="78106"/>
                    <a:pt x="682664" y="80529"/>
                    <a:pt x="682664" y="83519"/>
                  </a:cubicBezTo>
                  <a:lnTo>
                    <a:pt x="682664" y="414971"/>
                  </a:lnTo>
                  <a:cubicBezTo>
                    <a:pt x="575096" y="388414"/>
                    <a:pt x="466815" y="364581"/>
                    <a:pt x="357822" y="343476"/>
                  </a:cubicBezTo>
                  <a:lnTo>
                    <a:pt x="357822" y="11939"/>
                  </a:lnTo>
                  <a:cubicBezTo>
                    <a:pt x="357818" y="8953"/>
                    <a:pt x="355396" y="6531"/>
                    <a:pt x="352410" y="6531"/>
                  </a:cubicBezTo>
                  <a:cubicBezTo>
                    <a:pt x="349425" y="6531"/>
                    <a:pt x="347002" y="8953"/>
                    <a:pt x="346998" y="11939"/>
                  </a:cubicBezTo>
                  <a:lnTo>
                    <a:pt x="346998" y="341416"/>
                  </a:lnTo>
                  <a:cubicBezTo>
                    <a:pt x="236907" y="320255"/>
                    <a:pt x="126203" y="301774"/>
                    <a:pt x="14886" y="285976"/>
                  </a:cubicBezTo>
                  <a:cubicBezTo>
                    <a:pt x="11953" y="285546"/>
                    <a:pt x="9225" y="287574"/>
                    <a:pt x="8793" y="290503"/>
                  </a:cubicBezTo>
                  <a:cubicBezTo>
                    <a:pt x="8789" y="290531"/>
                    <a:pt x="8785" y="290559"/>
                    <a:pt x="8782" y="290587"/>
                  </a:cubicBezTo>
                  <a:cubicBezTo>
                    <a:pt x="8365" y="293537"/>
                    <a:pt x="10420" y="296269"/>
                    <a:pt x="13371" y="296683"/>
                  </a:cubicBezTo>
                  <a:cubicBezTo>
                    <a:pt x="13378" y="296683"/>
                    <a:pt x="13386" y="296688"/>
                    <a:pt x="13393" y="296688"/>
                  </a:cubicBezTo>
                  <a:cubicBezTo>
                    <a:pt x="125236" y="312352"/>
                    <a:pt x="236436" y="330930"/>
                    <a:pt x="346998" y="352429"/>
                  </a:cubicBezTo>
                  <a:lnTo>
                    <a:pt x="346998" y="673331"/>
                  </a:lnTo>
                  <a:cubicBezTo>
                    <a:pt x="236907" y="652170"/>
                    <a:pt x="126203" y="633689"/>
                    <a:pt x="14886" y="617891"/>
                  </a:cubicBezTo>
                  <a:cubicBezTo>
                    <a:pt x="11958" y="617457"/>
                    <a:pt x="9231" y="619477"/>
                    <a:pt x="8795" y="622402"/>
                  </a:cubicBezTo>
                  <a:cubicBezTo>
                    <a:pt x="8791" y="622438"/>
                    <a:pt x="8786" y="622471"/>
                    <a:pt x="8782" y="622503"/>
                  </a:cubicBezTo>
                  <a:cubicBezTo>
                    <a:pt x="8365" y="625452"/>
                    <a:pt x="10420" y="628184"/>
                    <a:pt x="13371" y="628599"/>
                  </a:cubicBezTo>
                  <a:cubicBezTo>
                    <a:pt x="13378" y="628599"/>
                    <a:pt x="13386" y="628603"/>
                    <a:pt x="13393" y="628603"/>
                  </a:cubicBezTo>
                  <a:cubicBezTo>
                    <a:pt x="125236" y="644268"/>
                    <a:pt x="236436" y="662849"/>
                    <a:pt x="346998" y="684345"/>
                  </a:cubicBezTo>
                  <a:lnTo>
                    <a:pt x="346998" y="1005247"/>
                  </a:lnTo>
                  <a:cubicBezTo>
                    <a:pt x="236907" y="984086"/>
                    <a:pt x="126203" y="965604"/>
                    <a:pt x="14886" y="949811"/>
                  </a:cubicBezTo>
                  <a:cubicBezTo>
                    <a:pt x="11973" y="949364"/>
                    <a:pt x="9249" y="951360"/>
                    <a:pt x="8802" y="954273"/>
                  </a:cubicBezTo>
                  <a:cubicBezTo>
                    <a:pt x="8795" y="954322"/>
                    <a:pt x="8788" y="954370"/>
                    <a:pt x="8782" y="954418"/>
                  </a:cubicBezTo>
                  <a:cubicBezTo>
                    <a:pt x="8365" y="957368"/>
                    <a:pt x="10420" y="960100"/>
                    <a:pt x="13371" y="960514"/>
                  </a:cubicBezTo>
                  <a:cubicBezTo>
                    <a:pt x="13378" y="960514"/>
                    <a:pt x="13386" y="960518"/>
                    <a:pt x="13393" y="960518"/>
                  </a:cubicBezTo>
                  <a:cubicBezTo>
                    <a:pt x="125236" y="976183"/>
                    <a:pt x="236436" y="994761"/>
                    <a:pt x="346998" y="1016260"/>
                  </a:cubicBezTo>
                  <a:lnTo>
                    <a:pt x="346998" y="1337162"/>
                  </a:lnTo>
                  <a:cubicBezTo>
                    <a:pt x="236907" y="1316001"/>
                    <a:pt x="126203" y="1297520"/>
                    <a:pt x="14886" y="1281726"/>
                  </a:cubicBezTo>
                  <a:cubicBezTo>
                    <a:pt x="11979" y="1281268"/>
                    <a:pt x="9251" y="1283251"/>
                    <a:pt x="8793" y="1286157"/>
                  </a:cubicBezTo>
                  <a:cubicBezTo>
                    <a:pt x="8784" y="1286209"/>
                    <a:pt x="8776" y="1286265"/>
                    <a:pt x="8770" y="1286317"/>
                  </a:cubicBezTo>
                  <a:cubicBezTo>
                    <a:pt x="8353" y="1289267"/>
                    <a:pt x="10408" y="1291999"/>
                    <a:pt x="13359" y="1292413"/>
                  </a:cubicBezTo>
                  <a:cubicBezTo>
                    <a:pt x="13366" y="1292418"/>
                    <a:pt x="13373" y="1292418"/>
                    <a:pt x="13381" y="1292418"/>
                  </a:cubicBezTo>
                  <a:cubicBezTo>
                    <a:pt x="125224" y="1308082"/>
                    <a:pt x="236424" y="1326664"/>
                    <a:pt x="346986" y="1348163"/>
                  </a:cubicBezTo>
                  <a:lnTo>
                    <a:pt x="346986" y="1671504"/>
                  </a:lnTo>
                  <a:cubicBezTo>
                    <a:pt x="346986" y="1674494"/>
                    <a:pt x="349409" y="1676916"/>
                    <a:pt x="352398" y="1676916"/>
                  </a:cubicBezTo>
                  <a:cubicBezTo>
                    <a:pt x="355388" y="1676916"/>
                    <a:pt x="357810" y="1674494"/>
                    <a:pt x="357810" y="1671504"/>
                  </a:cubicBezTo>
                  <a:lnTo>
                    <a:pt x="357810" y="1350224"/>
                  </a:lnTo>
                  <a:cubicBezTo>
                    <a:pt x="466771" y="1371393"/>
                    <a:pt x="575051" y="1395266"/>
                    <a:pt x="682652" y="1421847"/>
                  </a:cubicBezTo>
                  <a:lnTo>
                    <a:pt x="682652" y="1743063"/>
                  </a:lnTo>
                  <a:cubicBezTo>
                    <a:pt x="682652" y="1746053"/>
                    <a:pt x="685074" y="1748475"/>
                    <a:pt x="688064" y="1748475"/>
                  </a:cubicBezTo>
                  <a:cubicBezTo>
                    <a:pt x="691042" y="1748479"/>
                    <a:pt x="693468" y="1746077"/>
                    <a:pt x="693488" y="1743099"/>
                  </a:cubicBezTo>
                  <a:lnTo>
                    <a:pt x="693488" y="1424607"/>
                  </a:lnTo>
                  <a:cubicBezTo>
                    <a:pt x="801362" y="1451474"/>
                    <a:pt x="908488" y="1480985"/>
                    <a:pt x="1014861" y="1513131"/>
                  </a:cubicBezTo>
                  <a:lnTo>
                    <a:pt x="1014861" y="1833736"/>
                  </a:lnTo>
                  <a:cubicBezTo>
                    <a:pt x="1014865" y="1836721"/>
                    <a:pt x="1017288" y="1839144"/>
                    <a:pt x="1020273" y="1839144"/>
                  </a:cubicBezTo>
                  <a:cubicBezTo>
                    <a:pt x="1023259" y="1839144"/>
                    <a:pt x="1025681" y="1836721"/>
                    <a:pt x="1025685" y="1833736"/>
                  </a:cubicBezTo>
                  <a:lnTo>
                    <a:pt x="1025685" y="1516378"/>
                  </a:lnTo>
                  <a:cubicBezTo>
                    <a:pt x="1132199" y="1548915"/>
                    <a:pt x="1237836" y="1584236"/>
                    <a:pt x="1342592" y="1622345"/>
                  </a:cubicBezTo>
                  <a:lnTo>
                    <a:pt x="1342592" y="1943702"/>
                  </a:lnTo>
                  <a:cubicBezTo>
                    <a:pt x="1342592" y="1946692"/>
                    <a:pt x="1345014" y="1949114"/>
                    <a:pt x="1348004" y="1949114"/>
                  </a:cubicBezTo>
                  <a:cubicBezTo>
                    <a:pt x="1350994" y="1949110"/>
                    <a:pt x="1353412" y="1946692"/>
                    <a:pt x="1353416" y="1943702"/>
                  </a:cubicBezTo>
                  <a:lnTo>
                    <a:pt x="1353416" y="1626224"/>
                  </a:lnTo>
                  <a:cubicBezTo>
                    <a:pt x="1458304" y="1664394"/>
                    <a:pt x="1562251" y="1705244"/>
                    <a:pt x="1665261" y="1748777"/>
                  </a:cubicBezTo>
                  <a:lnTo>
                    <a:pt x="1665261" y="2072693"/>
                  </a:lnTo>
                  <a:cubicBezTo>
                    <a:pt x="1665261" y="2075683"/>
                    <a:pt x="1667683" y="2078105"/>
                    <a:pt x="1670673" y="2078105"/>
                  </a:cubicBezTo>
                  <a:cubicBezTo>
                    <a:pt x="1673662" y="2078105"/>
                    <a:pt x="1676085" y="2075683"/>
                    <a:pt x="1676085" y="2072693"/>
                  </a:cubicBezTo>
                  <a:lnTo>
                    <a:pt x="1676085" y="1753404"/>
                  </a:lnTo>
                  <a:cubicBezTo>
                    <a:pt x="1780027" y="1797554"/>
                    <a:pt x="1882973" y="1844318"/>
                    <a:pt x="1984916" y="1893702"/>
                  </a:cubicBezTo>
                  <a:cubicBezTo>
                    <a:pt x="1985652" y="1894064"/>
                    <a:pt x="1986461" y="1894254"/>
                    <a:pt x="1987282" y="1894250"/>
                  </a:cubicBezTo>
                  <a:cubicBezTo>
                    <a:pt x="1989354" y="1894258"/>
                    <a:pt x="1991245" y="1893075"/>
                    <a:pt x="1992146" y="1891208"/>
                  </a:cubicBezTo>
                  <a:cubicBezTo>
                    <a:pt x="1993462" y="1888528"/>
                    <a:pt x="1992356" y="1885289"/>
                    <a:pt x="1989676" y="1883977"/>
                  </a:cubicBezTo>
                  <a:cubicBezTo>
                    <a:pt x="1989668" y="1883973"/>
                    <a:pt x="1989660" y="1883969"/>
                    <a:pt x="1989652" y="1883965"/>
                  </a:cubicBezTo>
                  <a:cubicBezTo>
                    <a:pt x="1886260" y="1833663"/>
                    <a:pt x="1781742" y="1786223"/>
                    <a:pt x="1676101" y="1741647"/>
                  </a:cubicBezTo>
                  <a:lnTo>
                    <a:pt x="1676101" y="1421493"/>
                  </a:lnTo>
                  <a:cubicBezTo>
                    <a:pt x="1780040" y="1465642"/>
                    <a:pt x="1882985" y="1512411"/>
                    <a:pt x="1984932" y="1561795"/>
                  </a:cubicBezTo>
                  <a:close/>
                  <a:moveTo>
                    <a:pt x="1665265" y="1405104"/>
                  </a:moveTo>
                  <a:cubicBezTo>
                    <a:pt x="1562255" y="1361647"/>
                    <a:pt x="1458309" y="1320882"/>
                    <a:pt x="1353420" y="1282813"/>
                  </a:cubicBezTo>
                  <a:lnTo>
                    <a:pt x="1353420" y="962401"/>
                  </a:lnTo>
                  <a:cubicBezTo>
                    <a:pt x="1458309" y="1000571"/>
                    <a:pt x="1562255" y="1041421"/>
                    <a:pt x="1665265" y="1084954"/>
                  </a:cubicBezTo>
                  <a:close/>
                  <a:moveTo>
                    <a:pt x="1025673" y="852552"/>
                  </a:moveTo>
                  <a:cubicBezTo>
                    <a:pt x="1132187" y="885092"/>
                    <a:pt x="1237824" y="920413"/>
                    <a:pt x="1342580" y="958518"/>
                  </a:cubicBezTo>
                  <a:lnTo>
                    <a:pt x="1342580" y="1278938"/>
                  </a:lnTo>
                  <a:cubicBezTo>
                    <a:pt x="1237784" y="1241078"/>
                    <a:pt x="1132147" y="1205801"/>
                    <a:pt x="1025673" y="1173112"/>
                  </a:cubicBezTo>
                  <a:close/>
                  <a:moveTo>
                    <a:pt x="1014849" y="1169941"/>
                  </a:moveTo>
                  <a:cubicBezTo>
                    <a:pt x="908528" y="1137710"/>
                    <a:pt x="801410" y="1108240"/>
                    <a:pt x="693488" y="1081530"/>
                  </a:cubicBezTo>
                  <a:lnTo>
                    <a:pt x="693488" y="760777"/>
                  </a:lnTo>
                  <a:cubicBezTo>
                    <a:pt x="801358" y="787644"/>
                    <a:pt x="908484" y="817150"/>
                    <a:pt x="1014861" y="849300"/>
                  </a:cubicBezTo>
                  <a:close/>
                  <a:moveTo>
                    <a:pt x="1665265" y="753039"/>
                  </a:moveTo>
                  <a:lnTo>
                    <a:pt x="1665265" y="1073185"/>
                  </a:lnTo>
                  <a:cubicBezTo>
                    <a:pt x="1562255" y="1029728"/>
                    <a:pt x="1458309" y="988967"/>
                    <a:pt x="1353420" y="950897"/>
                  </a:cubicBezTo>
                  <a:lnTo>
                    <a:pt x="1353420" y="630482"/>
                  </a:lnTo>
                  <a:cubicBezTo>
                    <a:pt x="1458288" y="668656"/>
                    <a:pt x="1562235" y="709505"/>
                    <a:pt x="1665265" y="753039"/>
                  </a:cubicBezTo>
                  <a:close/>
                  <a:moveTo>
                    <a:pt x="1342580" y="626595"/>
                  </a:moveTo>
                  <a:lnTo>
                    <a:pt x="1342580" y="947006"/>
                  </a:lnTo>
                  <a:cubicBezTo>
                    <a:pt x="1237784" y="909150"/>
                    <a:pt x="1132147" y="873874"/>
                    <a:pt x="1025673" y="841180"/>
                  </a:cubicBezTo>
                  <a:lnTo>
                    <a:pt x="1025673" y="520608"/>
                  </a:lnTo>
                  <a:cubicBezTo>
                    <a:pt x="1132187" y="553161"/>
                    <a:pt x="1237824" y="588490"/>
                    <a:pt x="1342580" y="626595"/>
                  </a:cubicBezTo>
                  <a:close/>
                  <a:moveTo>
                    <a:pt x="1014849" y="517369"/>
                  </a:moveTo>
                  <a:lnTo>
                    <a:pt x="1014849" y="838001"/>
                  </a:lnTo>
                  <a:cubicBezTo>
                    <a:pt x="908528" y="805787"/>
                    <a:pt x="801410" y="776325"/>
                    <a:pt x="693488" y="749615"/>
                  </a:cubicBezTo>
                  <a:lnTo>
                    <a:pt x="693488" y="428845"/>
                  </a:lnTo>
                  <a:cubicBezTo>
                    <a:pt x="801354" y="455724"/>
                    <a:pt x="908476" y="485231"/>
                    <a:pt x="1014849" y="517369"/>
                  </a:cubicBezTo>
                  <a:close/>
                  <a:moveTo>
                    <a:pt x="357810" y="354489"/>
                  </a:moveTo>
                  <a:cubicBezTo>
                    <a:pt x="466771" y="375663"/>
                    <a:pt x="575051" y="399544"/>
                    <a:pt x="682652" y="426133"/>
                  </a:cubicBezTo>
                  <a:lnTo>
                    <a:pt x="682652" y="746887"/>
                  </a:lnTo>
                  <a:cubicBezTo>
                    <a:pt x="575084" y="720329"/>
                    <a:pt x="466803" y="696496"/>
                    <a:pt x="357810" y="675392"/>
                  </a:cubicBezTo>
                  <a:close/>
                  <a:moveTo>
                    <a:pt x="357810" y="686405"/>
                  </a:moveTo>
                  <a:cubicBezTo>
                    <a:pt x="466783" y="707574"/>
                    <a:pt x="575064" y="731455"/>
                    <a:pt x="682652" y="758049"/>
                  </a:cubicBezTo>
                  <a:lnTo>
                    <a:pt x="682652" y="1078802"/>
                  </a:lnTo>
                  <a:cubicBezTo>
                    <a:pt x="575084" y="1052245"/>
                    <a:pt x="466803" y="1028412"/>
                    <a:pt x="357810" y="1007307"/>
                  </a:cubicBezTo>
                  <a:close/>
                  <a:moveTo>
                    <a:pt x="357810" y="1339222"/>
                  </a:moveTo>
                  <a:lnTo>
                    <a:pt x="357810" y="1018332"/>
                  </a:lnTo>
                  <a:cubicBezTo>
                    <a:pt x="466783" y="1039497"/>
                    <a:pt x="575064" y="1063371"/>
                    <a:pt x="682652" y="1089956"/>
                  </a:cubicBezTo>
                  <a:lnTo>
                    <a:pt x="682652" y="1410709"/>
                  </a:lnTo>
                  <a:cubicBezTo>
                    <a:pt x="575064" y="1384164"/>
                    <a:pt x="466783" y="1360335"/>
                    <a:pt x="357810" y="1339222"/>
                  </a:cubicBezTo>
                  <a:close/>
                  <a:moveTo>
                    <a:pt x="693488" y="1413445"/>
                  </a:moveTo>
                  <a:lnTo>
                    <a:pt x="693488" y="1092692"/>
                  </a:lnTo>
                  <a:cubicBezTo>
                    <a:pt x="801358" y="1119559"/>
                    <a:pt x="908484" y="1149066"/>
                    <a:pt x="1014861" y="1181216"/>
                  </a:cubicBezTo>
                  <a:lnTo>
                    <a:pt x="1014861" y="1501848"/>
                  </a:lnTo>
                  <a:cubicBezTo>
                    <a:pt x="908532" y="1469622"/>
                    <a:pt x="801410" y="1440155"/>
                    <a:pt x="693488" y="1413445"/>
                  </a:cubicBezTo>
                  <a:close/>
                  <a:moveTo>
                    <a:pt x="1025685" y="1505027"/>
                  </a:moveTo>
                  <a:lnTo>
                    <a:pt x="1025685" y="1184455"/>
                  </a:lnTo>
                  <a:cubicBezTo>
                    <a:pt x="1132199" y="1216995"/>
                    <a:pt x="1237836" y="1252316"/>
                    <a:pt x="1342592" y="1290422"/>
                  </a:cubicBezTo>
                  <a:lnTo>
                    <a:pt x="1342592" y="1610837"/>
                  </a:lnTo>
                  <a:cubicBezTo>
                    <a:pt x="1237788" y="1572981"/>
                    <a:pt x="1132147" y="1537713"/>
                    <a:pt x="1025673" y="1505027"/>
                  </a:cubicBezTo>
                  <a:close/>
                  <a:moveTo>
                    <a:pt x="1665277" y="1737019"/>
                  </a:moveTo>
                  <a:cubicBezTo>
                    <a:pt x="1562284" y="1693562"/>
                    <a:pt x="1458337" y="1652797"/>
                    <a:pt x="1353432" y="1614728"/>
                  </a:cubicBezTo>
                  <a:lnTo>
                    <a:pt x="1353432" y="1294313"/>
                  </a:lnTo>
                  <a:cubicBezTo>
                    <a:pt x="1458320" y="1332483"/>
                    <a:pt x="1562267" y="1373332"/>
                    <a:pt x="1665277" y="14168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44"/>
            <p:cNvSpPr/>
            <p:nvPr/>
          </p:nvSpPr>
          <p:spPr>
            <a:xfrm>
              <a:off x="6965512" y="1232029"/>
              <a:ext cx="1067846" cy="924896"/>
            </a:xfrm>
            <a:custGeom>
              <a:avLst/>
              <a:gdLst/>
              <a:ahLst/>
              <a:cxnLst/>
              <a:rect l="l" t="t" r="r" b="b"/>
              <a:pathLst>
                <a:path w="1729305" h="1497808" extrusionOk="0">
                  <a:moveTo>
                    <a:pt x="433714" y="1045718"/>
                  </a:moveTo>
                  <a:cubicBezTo>
                    <a:pt x="400236" y="1038073"/>
                    <a:pt x="383348" y="1034452"/>
                    <a:pt x="349870" y="1027245"/>
                  </a:cubicBezTo>
                  <a:lnTo>
                    <a:pt x="349870" y="530816"/>
                  </a:lnTo>
                  <a:cubicBezTo>
                    <a:pt x="383348" y="537886"/>
                    <a:pt x="400236" y="541640"/>
                    <a:pt x="433714" y="549286"/>
                  </a:cubicBezTo>
                  <a:close/>
                  <a:moveTo>
                    <a:pt x="766784" y="288672"/>
                  </a:moveTo>
                  <a:cubicBezTo>
                    <a:pt x="733592" y="279868"/>
                    <a:pt x="716998" y="274528"/>
                    <a:pt x="683805" y="265439"/>
                  </a:cubicBezTo>
                  <a:lnTo>
                    <a:pt x="683805" y="1108361"/>
                  </a:lnTo>
                  <a:cubicBezTo>
                    <a:pt x="716998" y="1117310"/>
                    <a:pt x="733592" y="1122215"/>
                    <a:pt x="766784" y="1131739"/>
                  </a:cubicBezTo>
                  <a:close/>
                  <a:moveTo>
                    <a:pt x="1095690" y="393718"/>
                  </a:moveTo>
                  <a:cubicBezTo>
                    <a:pt x="1063097" y="382318"/>
                    <a:pt x="1046769" y="376689"/>
                    <a:pt x="1013866" y="365724"/>
                  </a:cubicBezTo>
                  <a:lnTo>
                    <a:pt x="1013866" y="1207906"/>
                  </a:lnTo>
                  <a:cubicBezTo>
                    <a:pt x="1046769" y="1219740"/>
                    <a:pt x="1063077" y="1225208"/>
                    <a:pt x="1095690" y="1236768"/>
                  </a:cubicBezTo>
                  <a:close/>
                  <a:moveTo>
                    <a:pt x="1419811" y="127467"/>
                  </a:moveTo>
                  <a:cubicBezTo>
                    <a:pt x="1387621" y="114043"/>
                    <a:pt x="1371469" y="107408"/>
                    <a:pt x="1339287" y="94564"/>
                  </a:cubicBezTo>
                  <a:lnTo>
                    <a:pt x="1339287" y="1328133"/>
                  </a:lnTo>
                  <a:cubicBezTo>
                    <a:pt x="1371478" y="1340977"/>
                    <a:pt x="1387633" y="1347616"/>
                    <a:pt x="1419811" y="1361040"/>
                  </a:cubicBezTo>
                  <a:close/>
                  <a:moveTo>
                    <a:pt x="1738022" y="44198"/>
                  </a:moveTo>
                  <a:cubicBezTo>
                    <a:pt x="1706415" y="28908"/>
                    <a:pt x="1690686" y="20965"/>
                    <a:pt x="1659083" y="6531"/>
                  </a:cubicBezTo>
                  <a:lnTo>
                    <a:pt x="1659083" y="1466672"/>
                  </a:lnTo>
                  <a:cubicBezTo>
                    <a:pt x="1690686" y="1481536"/>
                    <a:pt x="1706415" y="1489041"/>
                    <a:pt x="1738022" y="1504339"/>
                  </a:cubicBezTo>
                  <a:close/>
                  <a:moveTo>
                    <a:pt x="93284" y="335996"/>
                  </a:moveTo>
                  <a:cubicBezTo>
                    <a:pt x="59372" y="329502"/>
                    <a:pt x="42488" y="326741"/>
                    <a:pt x="8716" y="321563"/>
                  </a:cubicBezTo>
                  <a:lnTo>
                    <a:pt x="8716" y="964615"/>
                  </a:lnTo>
                  <a:cubicBezTo>
                    <a:pt x="42488" y="969809"/>
                    <a:pt x="59372" y="972554"/>
                    <a:pt x="93284" y="9781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44"/>
            <p:cNvSpPr/>
            <p:nvPr/>
          </p:nvSpPr>
          <p:spPr>
            <a:xfrm>
              <a:off x="6849760" y="784156"/>
              <a:ext cx="1244808" cy="1424778"/>
            </a:xfrm>
            <a:custGeom>
              <a:avLst/>
              <a:gdLst/>
              <a:ahLst/>
              <a:cxnLst/>
              <a:rect l="l" t="t" r="r" b="b"/>
              <a:pathLst>
                <a:path w="2015883" h="2307332" extrusionOk="0">
                  <a:moveTo>
                    <a:pt x="2004110" y="2311476"/>
                  </a:moveTo>
                  <a:cubicBezTo>
                    <a:pt x="1381986" y="2008721"/>
                    <a:pt x="716135" y="1805652"/>
                    <a:pt x="30942" y="1709697"/>
                  </a:cubicBezTo>
                  <a:cubicBezTo>
                    <a:pt x="18580" y="1708087"/>
                    <a:pt x="9187" y="1697786"/>
                    <a:pt x="8718" y="1685328"/>
                  </a:cubicBezTo>
                  <a:lnTo>
                    <a:pt x="8718" y="25727"/>
                  </a:lnTo>
                  <a:cubicBezTo>
                    <a:pt x="8561" y="15290"/>
                    <a:pt x="16889" y="6703"/>
                    <a:pt x="27324" y="6534"/>
                  </a:cubicBezTo>
                  <a:cubicBezTo>
                    <a:pt x="28538" y="6514"/>
                    <a:pt x="29751" y="6610"/>
                    <a:pt x="30946" y="6823"/>
                  </a:cubicBezTo>
                  <a:cubicBezTo>
                    <a:pt x="716139" y="102779"/>
                    <a:pt x="1381986" y="305852"/>
                    <a:pt x="2004110" y="608603"/>
                  </a:cubicBezTo>
                  <a:cubicBezTo>
                    <a:pt x="2015908" y="615138"/>
                    <a:pt x="2023613" y="627189"/>
                    <a:pt x="2024599" y="640641"/>
                  </a:cubicBezTo>
                  <a:lnTo>
                    <a:pt x="2024599" y="2300218"/>
                  </a:lnTo>
                  <a:cubicBezTo>
                    <a:pt x="2024599" y="2312197"/>
                    <a:pt x="2015365" y="2317246"/>
                    <a:pt x="2004110" y="2311476"/>
                  </a:cubicBezTo>
                  <a:close/>
                  <a:moveTo>
                    <a:pt x="53020" y="1669277"/>
                  </a:moveTo>
                  <a:cubicBezTo>
                    <a:pt x="722915" y="1765410"/>
                    <a:pt x="1374051" y="1963948"/>
                    <a:pt x="1983617" y="2257936"/>
                  </a:cubicBezTo>
                  <a:lnTo>
                    <a:pt x="1983617" y="641651"/>
                  </a:lnTo>
                  <a:cubicBezTo>
                    <a:pt x="1374051" y="347668"/>
                    <a:pt x="722915" y="149133"/>
                    <a:pt x="53020" y="530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44"/>
            <p:cNvSpPr/>
            <p:nvPr/>
          </p:nvSpPr>
          <p:spPr>
            <a:xfrm>
              <a:off x="6845306" y="779702"/>
              <a:ext cx="1253716" cy="1433682"/>
            </a:xfrm>
            <a:custGeom>
              <a:avLst/>
              <a:gdLst/>
              <a:ahLst/>
              <a:cxnLst/>
              <a:rect l="l" t="t" r="r" b="b"/>
              <a:pathLst>
                <a:path w="2030309" h="2321753" extrusionOk="0">
                  <a:moveTo>
                    <a:pt x="2020214" y="2328283"/>
                  </a:moveTo>
                  <a:cubicBezTo>
                    <a:pt x="2016339" y="2328283"/>
                    <a:pt x="2012211" y="2327241"/>
                    <a:pt x="2008106" y="2325141"/>
                  </a:cubicBezTo>
                  <a:cubicBezTo>
                    <a:pt x="1385725" y="2022285"/>
                    <a:pt x="722570" y="1820037"/>
                    <a:pt x="37159" y="1724065"/>
                  </a:cubicBezTo>
                  <a:cubicBezTo>
                    <a:pt x="21307" y="1721997"/>
                    <a:pt x="9275" y="1708771"/>
                    <a:pt x="8719" y="1692792"/>
                  </a:cubicBezTo>
                  <a:lnTo>
                    <a:pt x="8719" y="32946"/>
                  </a:lnTo>
                  <a:cubicBezTo>
                    <a:pt x="8616" y="26053"/>
                    <a:pt x="11265" y="19406"/>
                    <a:pt x="16078" y="14472"/>
                  </a:cubicBezTo>
                  <a:cubicBezTo>
                    <a:pt x="20884" y="9475"/>
                    <a:pt x="27495" y="6618"/>
                    <a:pt x="34427" y="6538"/>
                  </a:cubicBezTo>
                  <a:cubicBezTo>
                    <a:pt x="36133" y="6497"/>
                    <a:pt x="37839" y="6646"/>
                    <a:pt x="39513" y="6976"/>
                  </a:cubicBezTo>
                  <a:cubicBezTo>
                    <a:pt x="726119" y="103089"/>
                    <a:pt x="1390706" y="305771"/>
                    <a:pt x="2014480" y="609339"/>
                  </a:cubicBezTo>
                  <a:cubicBezTo>
                    <a:pt x="2028781" y="617246"/>
                    <a:pt x="2037818" y="631382"/>
                    <a:pt x="2039025" y="647336"/>
                  </a:cubicBezTo>
                  <a:lnTo>
                    <a:pt x="2039025" y="2307448"/>
                  </a:lnTo>
                  <a:cubicBezTo>
                    <a:pt x="2039025" y="2315496"/>
                    <a:pt x="2035714" y="2322135"/>
                    <a:pt x="2029952" y="2325644"/>
                  </a:cubicBezTo>
                  <a:cubicBezTo>
                    <a:pt x="2027014" y="2327412"/>
                    <a:pt x="2023642" y="2328326"/>
                    <a:pt x="2020214" y="2328283"/>
                  </a:cubicBezTo>
                  <a:close/>
                  <a:moveTo>
                    <a:pt x="34793" y="20967"/>
                  </a:moveTo>
                  <a:lnTo>
                    <a:pt x="34624" y="20967"/>
                  </a:lnTo>
                  <a:cubicBezTo>
                    <a:pt x="31533" y="21011"/>
                    <a:pt x="28588" y="22291"/>
                    <a:pt x="26448" y="24520"/>
                  </a:cubicBezTo>
                  <a:cubicBezTo>
                    <a:pt x="24276" y="26733"/>
                    <a:pt x="23088" y="29731"/>
                    <a:pt x="23152" y="32833"/>
                  </a:cubicBezTo>
                  <a:lnTo>
                    <a:pt x="23152" y="1692547"/>
                  </a:lnTo>
                  <a:cubicBezTo>
                    <a:pt x="23474" y="1701254"/>
                    <a:pt x="30186" y="1708642"/>
                    <a:pt x="39091" y="1709781"/>
                  </a:cubicBezTo>
                  <a:cubicBezTo>
                    <a:pt x="726107" y="1805958"/>
                    <a:pt x="1390706" y="2008645"/>
                    <a:pt x="2014492" y="2312212"/>
                  </a:cubicBezTo>
                  <a:lnTo>
                    <a:pt x="2014633" y="2312285"/>
                  </a:lnTo>
                  <a:cubicBezTo>
                    <a:pt x="2017832" y="2313918"/>
                    <a:pt x="2020822" y="2314341"/>
                    <a:pt x="2022455" y="2313327"/>
                  </a:cubicBezTo>
                  <a:cubicBezTo>
                    <a:pt x="2023823" y="2312494"/>
                    <a:pt x="2024612" y="2310353"/>
                    <a:pt x="2024612" y="2307448"/>
                  </a:cubicBezTo>
                  <a:lnTo>
                    <a:pt x="2024612" y="647871"/>
                  </a:lnTo>
                  <a:cubicBezTo>
                    <a:pt x="2023807" y="637329"/>
                    <a:pt x="2017522" y="627507"/>
                    <a:pt x="2007825" y="622119"/>
                  </a:cubicBezTo>
                  <a:cubicBezTo>
                    <a:pt x="1385745" y="319404"/>
                    <a:pt x="722622" y="117172"/>
                    <a:pt x="37159" y="21184"/>
                  </a:cubicBezTo>
                  <a:cubicBezTo>
                    <a:pt x="36379" y="21035"/>
                    <a:pt x="35587" y="20963"/>
                    <a:pt x="34793" y="20967"/>
                  </a:cubicBezTo>
                  <a:close/>
                  <a:moveTo>
                    <a:pt x="1998047" y="2276634"/>
                  </a:moveTo>
                  <a:lnTo>
                    <a:pt x="1987702" y="2271644"/>
                  </a:lnTo>
                  <a:cubicBezTo>
                    <a:pt x="1378071" y="1977637"/>
                    <a:pt x="729233" y="1779803"/>
                    <a:pt x="59230" y="1683646"/>
                  </a:cubicBezTo>
                  <a:lnTo>
                    <a:pt x="53045" y="1682761"/>
                  </a:lnTo>
                  <a:lnTo>
                    <a:pt x="53045" y="51886"/>
                  </a:lnTo>
                  <a:lnTo>
                    <a:pt x="61290" y="53093"/>
                  </a:lnTo>
                  <a:cubicBezTo>
                    <a:pt x="732758" y="149459"/>
                    <a:pt x="1383021" y="347732"/>
                    <a:pt x="1993975" y="642387"/>
                  </a:cubicBezTo>
                  <a:lnTo>
                    <a:pt x="1998063" y="644346"/>
                  </a:lnTo>
                  <a:close/>
                  <a:moveTo>
                    <a:pt x="67458" y="1670247"/>
                  </a:moveTo>
                  <a:cubicBezTo>
                    <a:pt x="732995" y="1766416"/>
                    <a:pt x="1377508" y="1962644"/>
                    <a:pt x="1983613" y="2253662"/>
                  </a:cubicBezTo>
                  <a:lnTo>
                    <a:pt x="1983613" y="653396"/>
                  </a:lnTo>
                  <a:cubicBezTo>
                    <a:pt x="1377677" y="361670"/>
                    <a:pt x="733052" y="164906"/>
                    <a:pt x="67478" y="68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44"/>
            <p:cNvSpPr/>
            <p:nvPr/>
          </p:nvSpPr>
          <p:spPr>
            <a:xfrm>
              <a:off x="7172670" y="1552174"/>
              <a:ext cx="58470" cy="324638"/>
            </a:xfrm>
            <a:custGeom>
              <a:avLst/>
              <a:gdLst/>
              <a:ahLst/>
              <a:cxnLst/>
              <a:rect l="l" t="t" r="r" b="b"/>
              <a:pathLst>
                <a:path w="94688" h="525729" extrusionOk="0">
                  <a:moveTo>
                    <a:pt x="97968" y="532261"/>
                  </a:moveTo>
                  <a:cubicBezTo>
                    <a:pt x="97562" y="532265"/>
                    <a:pt x="97155" y="532217"/>
                    <a:pt x="96761" y="532120"/>
                  </a:cubicBezTo>
                  <a:cubicBezTo>
                    <a:pt x="65407" y="524962"/>
                    <a:pt x="48620" y="521340"/>
                    <a:pt x="19101" y="514983"/>
                  </a:cubicBezTo>
                  <a:lnTo>
                    <a:pt x="12985" y="513659"/>
                  </a:lnTo>
                  <a:cubicBezTo>
                    <a:pt x="10494" y="513128"/>
                    <a:pt x="8712" y="510923"/>
                    <a:pt x="8716" y="508376"/>
                  </a:cubicBezTo>
                  <a:lnTo>
                    <a:pt x="8716" y="11939"/>
                  </a:lnTo>
                  <a:cubicBezTo>
                    <a:pt x="8716" y="10305"/>
                    <a:pt x="9456" y="8764"/>
                    <a:pt x="10728" y="7738"/>
                  </a:cubicBezTo>
                  <a:cubicBezTo>
                    <a:pt x="11999" y="6720"/>
                    <a:pt x="13653" y="6318"/>
                    <a:pt x="15251" y="6640"/>
                  </a:cubicBezTo>
                  <a:cubicBezTo>
                    <a:pt x="48777" y="13730"/>
                    <a:pt x="65677" y="17476"/>
                    <a:pt x="99203" y="25149"/>
                  </a:cubicBezTo>
                  <a:cubicBezTo>
                    <a:pt x="101658" y="25712"/>
                    <a:pt x="103400" y="27897"/>
                    <a:pt x="103404" y="30416"/>
                  </a:cubicBezTo>
                  <a:lnTo>
                    <a:pt x="103404" y="526853"/>
                  </a:lnTo>
                  <a:cubicBezTo>
                    <a:pt x="103404" y="528503"/>
                    <a:pt x="102652" y="530060"/>
                    <a:pt x="101360" y="531082"/>
                  </a:cubicBezTo>
                  <a:cubicBezTo>
                    <a:pt x="100398" y="531854"/>
                    <a:pt x="99199" y="532269"/>
                    <a:pt x="97968" y="532261"/>
                  </a:cubicBezTo>
                  <a:close/>
                  <a:moveTo>
                    <a:pt x="19504" y="504006"/>
                  </a:moveTo>
                  <a:lnTo>
                    <a:pt x="21351" y="504408"/>
                  </a:lnTo>
                  <a:cubicBezTo>
                    <a:pt x="48777" y="510315"/>
                    <a:pt x="65238" y="513864"/>
                    <a:pt x="92536" y="520101"/>
                  </a:cubicBezTo>
                  <a:lnTo>
                    <a:pt x="92536" y="34726"/>
                  </a:lnTo>
                  <a:cubicBezTo>
                    <a:pt x="63967" y="28215"/>
                    <a:pt x="47425" y="24537"/>
                    <a:pt x="19504" y="18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44"/>
            <p:cNvSpPr/>
            <p:nvPr/>
          </p:nvSpPr>
          <p:spPr>
            <a:xfrm>
              <a:off x="7378706" y="1388423"/>
              <a:ext cx="57925" cy="541632"/>
            </a:xfrm>
            <a:custGeom>
              <a:avLst/>
              <a:gdLst/>
              <a:ahLst/>
              <a:cxnLst/>
              <a:rect l="l" t="t" r="r" b="b"/>
              <a:pathLst>
                <a:path w="93806" h="877137" extrusionOk="0">
                  <a:moveTo>
                    <a:pt x="97107" y="883669"/>
                  </a:moveTo>
                  <a:cubicBezTo>
                    <a:pt x="96604" y="883669"/>
                    <a:pt x="96101" y="883597"/>
                    <a:pt x="95614" y="883460"/>
                  </a:cubicBezTo>
                  <a:lnTo>
                    <a:pt x="79760" y="878909"/>
                  </a:lnTo>
                  <a:cubicBezTo>
                    <a:pt x="56237" y="872129"/>
                    <a:pt x="40158" y="867505"/>
                    <a:pt x="12720" y="860106"/>
                  </a:cubicBezTo>
                  <a:cubicBezTo>
                    <a:pt x="10354" y="859474"/>
                    <a:pt x="8708" y="857325"/>
                    <a:pt x="8716" y="854875"/>
                  </a:cubicBezTo>
                  <a:lnTo>
                    <a:pt x="8716" y="11952"/>
                  </a:lnTo>
                  <a:cubicBezTo>
                    <a:pt x="8712" y="10267"/>
                    <a:pt x="9501" y="8677"/>
                    <a:pt x="10845" y="7655"/>
                  </a:cubicBezTo>
                  <a:cubicBezTo>
                    <a:pt x="12173" y="6605"/>
                    <a:pt x="13927" y="6267"/>
                    <a:pt x="15552" y="6742"/>
                  </a:cubicBezTo>
                  <a:cubicBezTo>
                    <a:pt x="30167" y="10729"/>
                    <a:pt x="41554" y="14013"/>
                    <a:pt x="52571" y="17167"/>
                  </a:cubicBezTo>
                  <a:cubicBezTo>
                    <a:pt x="66566" y="21191"/>
                    <a:pt x="79933" y="25034"/>
                    <a:pt x="98499" y="29963"/>
                  </a:cubicBezTo>
                  <a:cubicBezTo>
                    <a:pt x="100873" y="30591"/>
                    <a:pt x="102523" y="32739"/>
                    <a:pt x="102523" y="35194"/>
                  </a:cubicBezTo>
                  <a:lnTo>
                    <a:pt x="102523" y="878257"/>
                  </a:lnTo>
                  <a:cubicBezTo>
                    <a:pt x="102519" y="879959"/>
                    <a:pt x="101722" y="881561"/>
                    <a:pt x="100366" y="882587"/>
                  </a:cubicBezTo>
                  <a:cubicBezTo>
                    <a:pt x="99425" y="883287"/>
                    <a:pt x="98282" y="883665"/>
                    <a:pt x="97107" y="883669"/>
                  </a:cubicBezTo>
                  <a:close/>
                  <a:moveTo>
                    <a:pt x="19540" y="850734"/>
                  </a:moveTo>
                  <a:cubicBezTo>
                    <a:pt x="44653" y="857526"/>
                    <a:pt x="60337" y="862053"/>
                    <a:pt x="82746" y="868491"/>
                  </a:cubicBezTo>
                  <a:lnTo>
                    <a:pt x="91695" y="871070"/>
                  </a:lnTo>
                  <a:lnTo>
                    <a:pt x="91695" y="39351"/>
                  </a:lnTo>
                  <a:cubicBezTo>
                    <a:pt x="75093" y="34924"/>
                    <a:pt x="62607" y="31303"/>
                    <a:pt x="49570" y="27569"/>
                  </a:cubicBezTo>
                  <a:cubicBezTo>
                    <a:pt x="40383" y="24933"/>
                    <a:pt x="30927" y="22213"/>
                    <a:pt x="19540" y="190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44"/>
            <p:cNvSpPr/>
            <p:nvPr/>
          </p:nvSpPr>
          <p:spPr>
            <a:xfrm>
              <a:off x="7582353" y="1450317"/>
              <a:ext cx="57210" cy="544556"/>
            </a:xfrm>
            <a:custGeom>
              <a:avLst/>
              <a:gdLst/>
              <a:ahLst/>
              <a:cxnLst/>
              <a:rect l="l" t="t" r="r" b="b"/>
              <a:pathLst>
                <a:path w="92648" h="881872" extrusionOk="0">
                  <a:moveTo>
                    <a:pt x="95948" y="888403"/>
                  </a:moveTo>
                  <a:cubicBezTo>
                    <a:pt x="95332" y="888407"/>
                    <a:pt x="94725" y="888298"/>
                    <a:pt x="94145" y="888093"/>
                  </a:cubicBezTo>
                  <a:lnTo>
                    <a:pt x="61553" y="876650"/>
                  </a:lnTo>
                  <a:cubicBezTo>
                    <a:pt x="46318" y="871322"/>
                    <a:pt x="32408" y="866461"/>
                    <a:pt x="12297" y="859218"/>
                  </a:cubicBezTo>
                  <a:cubicBezTo>
                    <a:pt x="10153" y="858446"/>
                    <a:pt x="8720" y="856410"/>
                    <a:pt x="8716" y="854128"/>
                  </a:cubicBezTo>
                  <a:lnTo>
                    <a:pt x="8716" y="11947"/>
                  </a:lnTo>
                  <a:cubicBezTo>
                    <a:pt x="8720" y="10208"/>
                    <a:pt x="9553" y="8575"/>
                    <a:pt x="10957" y="7549"/>
                  </a:cubicBezTo>
                  <a:cubicBezTo>
                    <a:pt x="12370" y="6531"/>
                    <a:pt x="14184" y="6257"/>
                    <a:pt x="15834" y="6816"/>
                  </a:cubicBezTo>
                  <a:cubicBezTo>
                    <a:pt x="48769" y="17781"/>
                    <a:pt x="65090" y="23418"/>
                    <a:pt x="97743" y="34818"/>
                  </a:cubicBezTo>
                  <a:cubicBezTo>
                    <a:pt x="99912" y="35582"/>
                    <a:pt x="101364" y="37635"/>
                    <a:pt x="101364" y="39936"/>
                  </a:cubicBezTo>
                  <a:lnTo>
                    <a:pt x="101364" y="882999"/>
                  </a:lnTo>
                  <a:cubicBezTo>
                    <a:pt x="101360" y="884758"/>
                    <a:pt x="100511" y="886403"/>
                    <a:pt x="99083" y="887425"/>
                  </a:cubicBezTo>
                  <a:cubicBezTo>
                    <a:pt x="98161" y="888061"/>
                    <a:pt x="97067" y="888403"/>
                    <a:pt x="95948" y="888403"/>
                  </a:cubicBezTo>
                  <a:close/>
                  <a:moveTo>
                    <a:pt x="19536" y="850326"/>
                  </a:moveTo>
                  <a:cubicBezTo>
                    <a:pt x="37716" y="856848"/>
                    <a:pt x="50837" y="861444"/>
                    <a:pt x="65114" y="866421"/>
                  </a:cubicBezTo>
                  <a:lnTo>
                    <a:pt x="90536" y="875342"/>
                  </a:lnTo>
                  <a:lnTo>
                    <a:pt x="90536" y="43775"/>
                  </a:lnTo>
                  <a:cubicBezTo>
                    <a:pt x="62659" y="34037"/>
                    <a:pt x="46652" y="28513"/>
                    <a:pt x="19536" y="194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44"/>
            <p:cNvSpPr/>
            <p:nvPr/>
          </p:nvSpPr>
          <p:spPr>
            <a:xfrm>
              <a:off x="7783125" y="1283008"/>
              <a:ext cx="56407" cy="788731"/>
            </a:xfrm>
            <a:custGeom>
              <a:avLst/>
              <a:gdLst/>
              <a:ahLst/>
              <a:cxnLst/>
              <a:rect l="l" t="t" r="r" b="b"/>
              <a:pathLst>
                <a:path w="91348" h="1277297" extrusionOk="0">
                  <a:moveTo>
                    <a:pt x="94652" y="1283829"/>
                  </a:moveTo>
                  <a:cubicBezTo>
                    <a:pt x="93936" y="1283833"/>
                    <a:pt x="93228" y="1283696"/>
                    <a:pt x="92568" y="1283426"/>
                  </a:cubicBezTo>
                  <a:cubicBezTo>
                    <a:pt x="60410" y="1270023"/>
                    <a:pt x="44258" y="1263400"/>
                    <a:pt x="12124" y="1250560"/>
                  </a:cubicBezTo>
                  <a:cubicBezTo>
                    <a:pt x="10068" y="1249735"/>
                    <a:pt x="8720" y="1247743"/>
                    <a:pt x="8716" y="1245530"/>
                  </a:cubicBezTo>
                  <a:lnTo>
                    <a:pt x="8716" y="11945"/>
                  </a:lnTo>
                  <a:cubicBezTo>
                    <a:pt x="8716" y="10150"/>
                    <a:pt x="9609" y="8468"/>
                    <a:pt x="11098" y="7463"/>
                  </a:cubicBezTo>
                  <a:cubicBezTo>
                    <a:pt x="12579" y="6460"/>
                    <a:pt x="14462" y="6251"/>
                    <a:pt x="16128" y="6911"/>
                  </a:cubicBezTo>
                  <a:cubicBezTo>
                    <a:pt x="48318" y="19763"/>
                    <a:pt x="64522" y="26419"/>
                    <a:pt x="96741" y="39846"/>
                  </a:cubicBezTo>
                  <a:cubicBezTo>
                    <a:pt x="98757" y="40683"/>
                    <a:pt x="100068" y="42655"/>
                    <a:pt x="100064" y="44836"/>
                  </a:cubicBezTo>
                  <a:lnTo>
                    <a:pt x="100064" y="1278417"/>
                  </a:lnTo>
                  <a:cubicBezTo>
                    <a:pt x="100060" y="1280227"/>
                    <a:pt x="99155" y="1281917"/>
                    <a:pt x="97650" y="1282923"/>
                  </a:cubicBezTo>
                  <a:cubicBezTo>
                    <a:pt x="96761" y="1283511"/>
                    <a:pt x="95719" y="1283829"/>
                    <a:pt x="94652" y="1283829"/>
                  </a:cubicBezTo>
                  <a:close/>
                  <a:moveTo>
                    <a:pt x="19540" y="1241844"/>
                  </a:moveTo>
                  <a:cubicBezTo>
                    <a:pt x="47007" y="1252837"/>
                    <a:pt x="62876" y="1259320"/>
                    <a:pt x="89240" y="1270296"/>
                  </a:cubicBezTo>
                  <a:lnTo>
                    <a:pt x="89240" y="48445"/>
                  </a:lnTo>
                  <a:cubicBezTo>
                    <a:pt x="61746" y="36985"/>
                    <a:pt x="45908" y="30475"/>
                    <a:pt x="19540" y="19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44"/>
            <p:cNvSpPr/>
            <p:nvPr/>
          </p:nvSpPr>
          <p:spPr>
            <a:xfrm>
              <a:off x="7980447" y="1228691"/>
              <a:ext cx="55426" cy="931577"/>
            </a:xfrm>
            <a:custGeom>
              <a:avLst/>
              <a:gdLst/>
              <a:ahLst/>
              <a:cxnLst/>
              <a:rect l="l" t="t" r="r" b="b"/>
              <a:pathLst>
                <a:path w="89758" h="1508626" extrusionOk="0">
                  <a:moveTo>
                    <a:pt x="93051" y="1515158"/>
                  </a:moveTo>
                  <a:cubicBezTo>
                    <a:pt x="92238" y="1515155"/>
                    <a:pt x="91433" y="1514972"/>
                    <a:pt x="90697" y="1514623"/>
                  </a:cubicBezTo>
                  <a:cubicBezTo>
                    <a:pt x="59098" y="1499332"/>
                    <a:pt x="43385" y="1491832"/>
                    <a:pt x="11831" y="1476992"/>
                  </a:cubicBezTo>
                  <a:cubicBezTo>
                    <a:pt x="9931" y="1476099"/>
                    <a:pt x="8720" y="1474190"/>
                    <a:pt x="8716" y="1472091"/>
                  </a:cubicBezTo>
                  <a:lnTo>
                    <a:pt x="8716" y="11938"/>
                  </a:lnTo>
                  <a:cubicBezTo>
                    <a:pt x="8712" y="10099"/>
                    <a:pt x="9646" y="8385"/>
                    <a:pt x="11195" y="7387"/>
                  </a:cubicBezTo>
                  <a:cubicBezTo>
                    <a:pt x="12748" y="6393"/>
                    <a:pt x="14703" y="6256"/>
                    <a:pt x="16381" y="7021"/>
                  </a:cubicBezTo>
                  <a:cubicBezTo>
                    <a:pt x="40524" y="18042"/>
                    <a:pt x="55412" y="25285"/>
                    <a:pt x="75149" y="34898"/>
                  </a:cubicBezTo>
                  <a:lnTo>
                    <a:pt x="95417" y="44732"/>
                  </a:lnTo>
                  <a:cubicBezTo>
                    <a:pt x="97288" y="45637"/>
                    <a:pt x="98475" y="47533"/>
                    <a:pt x="98475" y="49609"/>
                  </a:cubicBezTo>
                  <a:lnTo>
                    <a:pt x="98475" y="1509746"/>
                  </a:lnTo>
                  <a:cubicBezTo>
                    <a:pt x="98475" y="1511608"/>
                    <a:pt x="97513" y="1513338"/>
                    <a:pt x="95936" y="1514325"/>
                  </a:cubicBezTo>
                  <a:cubicBezTo>
                    <a:pt x="95071" y="1514870"/>
                    <a:pt x="94073" y="1515159"/>
                    <a:pt x="93051" y="1515158"/>
                  </a:cubicBezTo>
                  <a:close/>
                  <a:moveTo>
                    <a:pt x="19528" y="1468651"/>
                  </a:moveTo>
                  <a:cubicBezTo>
                    <a:pt x="46487" y="1481334"/>
                    <a:pt x="61947" y="1488706"/>
                    <a:pt x="87639" y="1501119"/>
                  </a:cubicBezTo>
                  <a:lnTo>
                    <a:pt x="87639" y="52993"/>
                  </a:lnTo>
                  <a:lnTo>
                    <a:pt x="70405" y="44607"/>
                  </a:lnTo>
                  <a:cubicBezTo>
                    <a:pt x="52918" y="36109"/>
                    <a:pt x="39249" y="29458"/>
                    <a:pt x="19532" y="20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44"/>
            <p:cNvSpPr/>
            <p:nvPr/>
          </p:nvSpPr>
          <p:spPr>
            <a:xfrm>
              <a:off x="6913237" y="1263557"/>
              <a:ext cx="1071396" cy="869915"/>
            </a:xfrm>
            <a:custGeom>
              <a:avLst/>
              <a:gdLst/>
              <a:ahLst/>
              <a:cxnLst/>
              <a:rect l="l" t="t" r="r" b="b"/>
              <a:pathLst>
                <a:path w="1735055" h="1408769" extrusionOk="0">
                  <a:moveTo>
                    <a:pt x="434000" y="976147"/>
                  </a:moveTo>
                  <a:cubicBezTo>
                    <a:pt x="400377" y="968932"/>
                    <a:pt x="383638" y="965467"/>
                    <a:pt x="350011" y="958844"/>
                  </a:cubicBezTo>
                  <a:lnTo>
                    <a:pt x="350011" y="381586"/>
                  </a:lnTo>
                  <a:cubicBezTo>
                    <a:pt x="383638" y="388370"/>
                    <a:pt x="400377" y="391830"/>
                    <a:pt x="434000" y="398888"/>
                  </a:cubicBezTo>
                  <a:close/>
                  <a:moveTo>
                    <a:pt x="768515" y="449121"/>
                  </a:moveTo>
                  <a:cubicBezTo>
                    <a:pt x="735322" y="440031"/>
                    <a:pt x="718728" y="435702"/>
                    <a:pt x="685391" y="427043"/>
                  </a:cubicBezTo>
                  <a:lnTo>
                    <a:pt x="685391" y="1035172"/>
                  </a:lnTo>
                  <a:cubicBezTo>
                    <a:pt x="718728" y="1043831"/>
                    <a:pt x="735322" y="1048301"/>
                    <a:pt x="768515" y="1057250"/>
                  </a:cubicBezTo>
                  <a:close/>
                  <a:moveTo>
                    <a:pt x="1098555" y="597197"/>
                  </a:moveTo>
                  <a:cubicBezTo>
                    <a:pt x="1065797" y="586232"/>
                    <a:pt x="1049344" y="580893"/>
                    <a:pt x="1016586" y="570354"/>
                  </a:cubicBezTo>
                  <a:lnTo>
                    <a:pt x="1016586" y="1130717"/>
                  </a:lnTo>
                  <a:cubicBezTo>
                    <a:pt x="1049344" y="1141251"/>
                    <a:pt x="1065797" y="1146591"/>
                    <a:pt x="1098555" y="1157560"/>
                  </a:cubicBezTo>
                  <a:close/>
                  <a:moveTo>
                    <a:pt x="1423976" y="116642"/>
                  </a:moveTo>
                  <a:cubicBezTo>
                    <a:pt x="1391649" y="103798"/>
                    <a:pt x="1375489" y="97449"/>
                    <a:pt x="1343162" y="85039"/>
                  </a:cubicBezTo>
                  <a:lnTo>
                    <a:pt x="1343162" y="1245444"/>
                  </a:lnTo>
                  <a:cubicBezTo>
                    <a:pt x="1375489" y="1257853"/>
                    <a:pt x="1391653" y="1264207"/>
                    <a:pt x="1423976" y="1277047"/>
                  </a:cubicBezTo>
                  <a:close/>
                  <a:moveTo>
                    <a:pt x="1743772" y="42898"/>
                  </a:moveTo>
                  <a:cubicBezTo>
                    <a:pt x="1712020" y="28179"/>
                    <a:pt x="1696146" y="20965"/>
                    <a:pt x="1664398" y="6531"/>
                  </a:cubicBezTo>
                  <a:lnTo>
                    <a:pt x="1664398" y="1378933"/>
                  </a:lnTo>
                  <a:cubicBezTo>
                    <a:pt x="1696146" y="1393218"/>
                    <a:pt x="1712020" y="1400867"/>
                    <a:pt x="1743772" y="1415300"/>
                  </a:cubicBezTo>
                  <a:close/>
                  <a:moveTo>
                    <a:pt x="93425" y="417514"/>
                  </a:moveTo>
                  <a:cubicBezTo>
                    <a:pt x="59512" y="412319"/>
                    <a:pt x="42629" y="409869"/>
                    <a:pt x="8716" y="405105"/>
                  </a:cubicBezTo>
                  <a:lnTo>
                    <a:pt x="8716" y="900958"/>
                  </a:lnTo>
                  <a:cubicBezTo>
                    <a:pt x="42629" y="905718"/>
                    <a:pt x="59512" y="908317"/>
                    <a:pt x="93425" y="9135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44"/>
            <p:cNvSpPr/>
            <p:nvPr/>
          </p:nvSpPr>
          <p:spPr>
            <a:xfrm>
              <a:off x="6909915" y="1260214"/>
              <a:ext cx="1078051" cy="876594"/>
            </a:xfrm>
            <a:custGeom>
              <a:avLst/>
              <a:gdLst/>
              <a:ahLst/>
              <a:cxnLst/>
              <a:rect l="l" t="t" r="r" b="b"/>
              <a:pathLst>
                <a:path w="1745831" h="1419586" extrusionOk="0">
                  <a:moveTo>
                    <a:pt x="439384" y="986992"/>
                  </a:moveTo>
                  <a:cubicBezTo>
                    <a:pt x="438997" y="986992"/>
                    <a:pt x="438615" y="986948"/>
                    <a:pt x="438241" y="986864"/>
                  </a:cubicBezTo>
                  <a:cubicBezTo>
                    <a:pt x="404674" y="979661"/>
                    <a:pt x="387943" y="976197"/>
                    <a:pt x="354361" y="969561"/>
                  </a:cubicBezTo>
                  <a:cubicBezTo>
                    <a:pt x="351826" y="969054"/>
                    <a:pt x="349999" y="966833"/>
                    <a:pt x="349991" y="964246"/>
                  </a:cubicBezTo>
                  <a:lnTo>
                    <a:pt x="349991" y="387003"/>
                  </a:lnTo>
                  <a:cubicBezTo>
                    <a:pt x="349991" y="385382"/>
                    <a:pt x="350723" y="383845"/>
                    <a:pt x="351979" y="382819"/>
                  </a:cubicBezTo>
                  <a:cubicBezTo>
                    <a:pt x="353206" y="381740"/>
                    <a:pt x="354884" y="381322"/>
                    <a:pt x="356473" y="381704"/>
                  </a:cubicBezTo>
                  <a:cubicBezTo>
                    <a:pt x="390116" y="388480"/>
                    <a:pt x="406855" y="391949"/>
                    <a:pt x="440498" y="399006"/>
                  </a:cubicBezTo>
                  <a:cubicBezTo>
                    <a:pt x="443005" y="399533"/>
                    <a:pt x="444796" y="401747"/>
                    <a:pt x="444796" y="404306"/>
                  </a:cubicBezTo>
                  <a:lnTo>
                    <a:pt x="444796" y="981552"/>
                  </a:lnTo>
                  <a:cubicBezTo>
                    <a:pt x="444800" y="983190"/>
                    <a:pt x="444059" y="984739"/>
                    <a:pt x="442784" y="985765"/>
                  </a:cubicBezTo>
                  <a:cubicBezTo>
                    <a:pt x="441822" y="986550"/>
                    <a:pt x="440623" y="986980"/>
                    <a:pt x="439384" y="986992"/>
                  </a:cubicBezTo>
                  <a:close/>
                  <a:moveTo>
                    <a:pt x="360815" y="959808"/>
                  </a:moveTo>
                  <a:cubicBezTo>
                    <a:pt x="389464" y="965485"/>
                    <a:pt x="405942" y="968881"/>
                    <a:pt x="433972" y="974885"/>
                  </a:cubicBezTo>
                  <a:lnTo>
                    <a:pt x="433972" y="408736"/>
                  </a:lnTo>
                  <a:cubicBezTo>
                    <a:pt x="405306" y="402700"/>
                    <a:pt x="388861" y="399292"/>
                    <a:pt x="360815" y="393627"/>
                  </a:cubicBezTo>
                  <a:close/>
                  <a:moveTo>
                    <a:pt x="773907" y="1068096"/>
                  </a:moveTo>
                  <a:cubicBezTo>
                    <a:pt x="773432" y="1068100"/>
                    <a:pt x="772957" y="1068036"/>
                    <a:pt x="772498" y="1067911"/>
                  </a:cubicBezTo>
                  <a:lnTo>
                    <a:pt x="771029" y="1067509"/>
                  </a:lnTo>
                  <a:cubicBezTo>
                    <a:pt x="738839" y="1058829"/>
                    <a:pt x="722241" y="1054347"/>
                    <a:pt x="689419" y="1045837"/>
                  </a:cubicBezTo>
                  <a:cubicBezTo>
                    <a:pt x="687033" y="1045221"/>
                    <a:pt x="685367" y="1043068"/>
                    <a:pt x="685363" y="1040606"/>
                  </a:cubicBezTo>
                  <a:lnTo>
                    <a:pt x="685363" y="432464"/>
                  </a:lnTo>
                  <a:cubicBezTo>
                    <a:pt x="685363" y="430790"/>
                    <a:pt x="686135" y="429209"/>
                    <a:pt x="687459" y="428183"/>
                  </a:cubicBezTo>
                  <a:cubicBezTo>
                    <a:pt x="688795" y="427181"/>
                    <a:pt x="690505" y="426831"/>
                    <a:pt x="692127" y="427225"/>
                  </a:cubicBezTo>
                  <a:cubicBezTo>
                    <a:pt x="725496" y="435888"/>
                    <a:pt x="742114" y="440218"/>
                    <a:pt x="775331" y="449320"/>
                  </a:cubicBezTo>
                  <a:cubicBezTo>
                    <a:pt x="777693" y="449960"/>
                    <a:pt x="779327" y="452104"/>
                    <a:pt x="779319" y="454551"/>
                  </a:cubicBezTo>
                  <a:lnTo>
                    <a:pt x="779319" y="1062688"/>
                  </a:lnTo>
                  <a:cubicBezTo>
                    <a:pt x="779315" y="1064370"/>
                    <a:pt x="778534" y="1065956"/>
                    <a:pt x="777206" y="1066986"/>
                  </a:cubicBezTo>
                  <a:cubicBezTo>
                    <a:pt x="776260" y="1067698"/>
                    <a:pt x="775106" y="1068084"/>
                    <a:pt x="773919" y="1068084"/>
                  </a:cubicBezTo>
                  <a:close/>
                  <a:moveTo>
                    <a:pt x="696183" y="1036417"/>
                  </a:moveTo>
                  <a:cubicBezTo>
                    <a:pt x="724623" y="1043813"/>
                    <a:pt x="740956" y="1048198"/>
                    <a:pt x="768494" y="1055622"/>
                  </a:cubicBezTo>
                  <a:lnTo>
                    <a:pt x="768494" y="458667"/>
                  </a:lnTo>
                  <a:cubicBezTo>
                    <a:pt x="740167" y="450933"/>
                    <a:pt x="723862" y="446648"/>
                    <a:pt x="696183" y="439462"/>
                  </a:cubicBezTo>
                  <a:close/>
                  <a:moveTo>
                    <a:pt x="1103947" y="1168398"/>
                  </a:moveTo>
                  <a:cubicBezTo>
                    <a:pt x="1103363" y="1168393"/>
                    <a:pt x="1102784" y="1168301"/>
                    <a:pt x="1102229" y="1168116"/>
                  </a:cubicBezTo>
                  <a:cubicBezTo>
                    <a:pt x="1069491" y="1157151"/>
                    <a:pt x="1053058" y="1151811"/>
                    <a:pt x="1020320" y="1141297"/>
                  </a:cubicBezTo>
                  <a:cubicBezTo>
                    <a:pt x="1018079" y="1140577"/>
                    <a:pt x="1016558" y="1138493"/>
                    <a:pt x="1016558" y="1136139"/>
                  </a:cubicBezTo>
                  <a:lnTo>
                    <a:pt x="1016558" y="575760"/>
                  </a:lnTo>
                  <a:cubicBezTo>
                    <a:pt x="1016558" y="574030"/>
                    <a:pt x="1017387" y="572408"/>
                    <a:pt x="1018783" y="571390"/>
                  </a:cubicBezTo>
                  <a:cubicBezTo>
                    <a:pt x="1020171" y="570360"/>
                    <a:pt x="1021966" y="570062"/>
                    <a:pt x="1023612" y="570585"/>
                  </a:cubicBezTo>
                  <a:cubicBezTo>
                    <a:pt x="1056406" y="581128"/>
                    <a:pt x="1072867" y="586467"/>
                    <a:pt x="1105661" y="597460"/>
                  </a:cubicBezTo>
                  <a:cubicBezTo>
                    <a:pt x="1107866" y="598197"/>
                    <a:pt x="1109355" y="600265"/>
                    <a:pt x="1109351" y="602591"/>
                  </a:cubicBezTo>
                  <a:lnTo>
                    <a:pt x="1109351" y="1162949"/>
                  </a:lnTo>
                  <a:cubicBezTo>
                    <a:pt x="1109359" y="1164696"/>
                    <a:pt x="1108518" y="1166333"/>
                    <a:pt x="1107097" y="1167347"/>
                  </a:cubicBezTo>
                  <a:cubicBezTo>
                    <a:pt x="1106184" y="1168007"/>
                    <a:pt x="1105086" y="1168369"/>
                    <a:pt x="1103959" y="1168381"/>
                  </a:cubicBezTo>
                  <a:close/>
                  <a:moveTo>
                    <a:pt x="1027382" y="1132183"/>
                  </a:moveTo>
                  <a:cubicBezTo>
                    <a:pt x="1055355" y="1141172"/>
                    <a:pt x="1071491" y="1146415"/>
                    <a:pt x="1098535" y="1155465"/>
                  </a:cubicBezTo>
                  <a:lnTo>
                    <a:pt x="1098535" y="606498"/>
                  </a:lnTo>
                  <a:cubicBezTo>
                    <a:pt x="1070561" y="597142"/>
                    <a:pt x="1054426" y="591883"/>
                    <a:pt x="1027382" y="583188"/>
                  </a:cubicBezTo>
                  <a:close/>
                  <a:moveTo>
                    <a:pt x="1429360" y="1287868"/>
                  </a:moveTo>
                  <a:cubicBezTo>
                    <a:pt x="1428672" y="1287860"/>
                    <a:pt x="1427988" y="1287723"/>
                    <a:pt x="1427348" y="1287466"/>
                  </a:cubicBezTo>
                  <a:cubicBezTo>
                    <a:pt x="1395049" y="1274642"/>
                    <a:pt x="1378897" y="1268284"/>
                    <a:pt x="1346582" y="1255899"/>
                  </a:cubicBezTo>
                  <a:cubicBezTo>
                    <a:pt x="1344494" y="1255090"/>
                    <a:pt x="1343118" y="1253078"/>
                    <a:pt x="1343118" y="1250837"/>
                  </a:cubicBezTo>
                  <a:lnTo>
                    <a:pt x="1343118" y="90445"/>
                  </a:lnTo>
                  <a:cubicBezTo>
                    <a:pt x="1343118" y="88667"/>
                    <a:pt x="1343991" y="87001"/>
                    <a:pt x="1345455" y="85991"/>
                  </a:cubicBezTo>
                  <a:cubicBezTo>
                    <a:pt x="1346928" y="84977"/>
                    <a:pt x="1348803" y="84747"/>
                    <a:pt x="1350473" y="85387"/>
                  </a:cubicBezTo>
                  <a:cubicBezTo>
                    <a:pt x="1382816" y="97801"/>
                    <a:pt x="1398996" y="104158"/>
                    <a:pt x="1431352" y="117010"/>
                  </a:cubicBezTo>
                  <a:cubicBezTo>
                    <a:pt x="1433408" y="117831"/>
                    <a:pt x="1434760" y="119823"/>
                    <a:pt x="1434764" y="122040"/>
                  </a:cubicBezTo>
                  <a:lnTo>
                    <a:pt x="1434764" y="1282452"/>
                  </a:lnTo>
                  <a:cubicBezTo>
                    <a:pt x="1434760" y="1284243"/>
                    <a:pt x="1433875" y="1285921"/>
                    <a:pt x="1432394" y="1286931"/>
                  </a:cubicBezTo>
                  <a:cubicBezTo>
                    <a:pt x="1431505" y="1287534"/>
                    <a:pt x="1430454" y="1287860"/>
                    <a:pt x="1429380" y="1287864"/>
                  </a:cubicBezTo>
                  <a:close/>
                  <a:moveTo>
                    <a:pt x="1353950" y="1247139"/>
                  </a:moveTo>
                  <a:cubicBezTo>
                    <a:pt x="1381557" y="1257734"/>
                    <a:pt x="1397407" y="1263963"/>
                    <a:pt x="1423964" y="1274477"/>
                  </a:cubicBezTo>
                  <a:lnTo>
                    <a:pt x="1423964" y="125722"/>
                  </a:lnTo>
                  <a:cubicBezTo>
                    <a:pt x="1396357" y="114757"/>
                    <a:pt x="1380507" y="108512"/>
                    <a:pt x="1353950" y="98324"/>
                  </a:cubicBezTo>
                  <a:close/>
                  <a:moveTo>
                    <a:pt x="1749156" y="1426118"/>
                  </a:moveTo>
                  <a:cubicBezTo>
                    <a:pt x="1748383" y="1426118"/>
                    <a:pt x="1747619" y="1425955"/>
                    <a:pt x="1746914" y="1425639"/>
                  </a:cubicBezTo>
                  <a:cubicBezTo>
                    <a:pt x="1732891" y="1419253"/>
                    <a:pt x="1721967" y="1414208"/>
                    <a:pt x="1711400" y="1409335"/>
                  </a:cubicBezTo>
                  <a:cubicBezTo>
                    <a:pt x="1698053" y="1403162"/>
                    <a:pt x="1685286" y="1397263"/>
                    <a:pt x="1667541" y="1389280"/>
                  </a:cubicBezTo>
                  <a:cubicBezTo>
                    <a:pt x="1665605" y="1388403"/>
                    <a:pt x="1664358" y="1386472"/>
                    <a:pt x="1664358" y="1384347"/>
                  </a:cubicBezTo>
                  <a:lnTo>
                    <a:pt x="1664358" y="11933"/>
                  </a:lnTo>
                  <a:cubicBezTo>
                    <a:pt x="1664354" y="10094"/>
                    <a:pt x="1665287" y="8380"/>
                    <a:pt x="1666837" y="7382"/>
                  </a:cubicBezTo>
                  <a:cubicBezTo>
                    <a:pt x="1668390" y="6404"/>
                    <a:pt x="1670325" y="6259"/>
                    <a:pt x="1672007" y="6999"/>
                  </a:cubicBezTo>
                  <a:lnTo>
                    <a:pt x="1674019" y="7933"/>
                  </a:lnTo>
                  <a:cubicBezTo>
                    <a:pt x="1704447" y="21755"/>
                    <a:pt x="1720329" y="28985"/>
                    <a:pt x="1751417" y="43403"/>
                  </a:cubicBezTo>
                  <a:cubicBezTo>
                    <a:pt x="1753324" y="44292"/>
                    <a:pt x="1754547" y="46203"/>
                    <a:pt x="1754547" y="48308"/>
                  </a:cubicBezTo>
                  <a:lnTo>
                    <a:pt x="1754547" y="1420702"/>
                  </a:lnTo>
                  <a:cubicBezTo>
                    <a:pt x="1754552" y="1422543"/>
                    <a:pt x="1753614" y="1424259"/>
                    <a:pt x="1752065" y="1425253"/>
                  </a:cubicBezTo>
                  <a:cubicBezTo>
                    <a:pt x="1751204" y="1425805"/>
                    <a:pt x="1750202" y="1426104"/>
                    <a:pt x="1749176" y="1426114"/>
                  </a:cubicBezTo>
                  <a:close/>
                  <a:moveTo>
                    <a:pt x="1675194" y="1380850"/>
                  </a:moveTo>
                  <a:cubicBezTo>
                    <a:pt x="1691317" y="1388121"/>
                    <a:pt x="1703381" y="1393690"/>
                    <a:pt x="1715951" y="1399497"/>
                  </a:cubicBezTo>
                  <a:cubicBezTo>
                    <a:pt x="1724494" y="1403456"/>
                    <a:pt x="1733274" y="1407516"/>
                    <a:pt x="1743744" y="1412292"/>
                  </a:cubicBezTo>
                  <a:lnTo>
                    <a:pt x="1743744" y="51764"/>
                  </a:lnTo>
                  <a:cubicBezTo>
                    <a:pt x="1716627" y="39206"/>
                    <a:pt x="1701055" y="32104"/>
                    <a:pt x="1675194" y="20338"/>
                  </a:cubicBezTo>
                  <a:close/>
                  <a:moveTo>
                    <a:pt x="98825" y="924350"/>
                  </a:moveTo>
                  <a:cubicBezTo>
                    <a:pt x="98555" y="924354"/>
                    <a:pt x="98286" y="924334"/>
                    <a:pt x="98020" y="924294"/>
                  </a:cubicBezTo>
                  <a:lnTo>
                    <a:pt x="97163" y="924153"/>
                  </a:lnTo>
                  <a:cubicBezTo>
                    <a:pt x="63846" y="919050"/>
                    <a:pt x="46978" y="916459"/>
                    <a:pt x="13380" y="911735"/>
                  </a:cubicBezTo>
                  <a:cubicBezTo>
                    <a:pt x="10706" y="911369"/>
                    <a:pt x="8715" y="909084"/>
                    <a:pt x="8716" y="906384"/>
                  </a:cubicBezTo>
                  <a:lnTo>
                    <a:pt x="8716" y="410522"/>
                  </a:lnTo>
                  <a:cubicBezTo>
                    <a:pt x="8715" y="408957"/>
                    <a:pt x="9393" y="407464"/>
                    <a:pt x="10575" y="406438"/>
                  </a:cubicBezTo>
                  <a:cubicBezTo>
                    <a:pt x="11757" y="405416"/>
                    <a:pt x="13322" y="404945"/>
                    <a:pt x="14872" y="405151"/>
                  </a:cubicBezTo>
                  <a:cubicBezTo>
                    <a:pt x="48821" y="409915"/>
                    <a:pt x="65721" y="412369"/>
                    <a:pt x="99654" y="417568"/>
                  </a:cubicBezTo>
                  <a:cubicBezTo>
                    <a:pt x="102302" y="417971"/>
                    <a:pt x="104253" y="420248"/>
                    <a:pt x="104249" y="422924"/>
                  </a:cubicBezTo>
                  <a:lnTo>
                    <a:pt x="104249" y="918922"/>
                  </a:lnTo>
                  <a:cubicBezTo>
                    <a:pt x="104249" y="920499"/>
                    <a:pt x="103561" y="921996"/>
                    <a:pt x="102362" y="923022"/>
                  </a:cubicBezTo>
                  <a:cubicBezTo>
                    <a:pt x="101384" y="923879"/>
                    <a:pt x="100125" y="924354"/>
                    <a:pt x="98825" y="924350"/>
                  </a:cubicBezTo>
                  <a:close/>
                  <a:moveTo>
                    <a:pt x="98825" y="918938"/>
                  </a:moveTo>
                  <a:lnTo>
                    <a:pt x="98825" y="918938"/>
                  </a:lnTo>
                  <a:close/>
                  <a:moveTo>
                    <a:pt x="19524" y="901688"/>
                  </a:moveTo>
                  <a:cubicBezTo>
                    <a:pt x="48387" y="905760"/>
                    <a:pt x="64993" y="908295"/>
                    <a:pt x="93413" y="912653"/>
                  </a:cubicBezTo>
                  <a:lnTo>
                    <a:pt x="93413" y="427591"/>
                  </a:lnTo>
                  <a:cubicBezTo>
                    <a:pt x="64554" y="423165"/>
                    <a:pt x="47944" y="420751"/>
                    <a:pt x="19524" y="4167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44"/>
            <p:cNvSpPr/>
            <p:nvPr/>
          </p:nvSpPr>
          <p:spPr>
            <a:xfrm>
              <a:off x="6962173" y="1423060"/>
              <a:ext cx="58907" cy="412143"/>
            </a:xfrm>
            <a:custGeom>
              <a:avLst/>
              <a:gdLst/>
              <a:ahLst/>
              <a:cxnLst/>
              <a:rect l="l" t="t" r="r" b="b"/>
              <a:pathLst>
                <a:path w="95396" h="667438" extrusionOk="0">
                  <a:moveTo>
                    <a:pt x="98700" y="673970"/>
                  </a:moveTo>
                  <a:cubicBezTo>
                    <a:pt x="98403" y="673966"/>
                    <a:pt x="98105" y="673946"/>
                    <a:pt x="97811" y="673902"/>
                  </a:cubicBezTo>
                  <a:cubicBezTo>
                    <a:pt x="63919" y="668268"/>
                    <a:pt x="47051" y="665528"/>
                    <a:pt x="13311" y="660357"/>
                  </a:cubicBezTo>
                  <a:cubicBezTo>
                    <a:pt x="10668" y="659951"/>
                    <a:pt x="8716" y="657678"/>
                    <a:pt x="8716" y="655002"/>
                  </a:cubicBezTo>
                  <a:lnTo>
                    <a:pt x="8716" y="11946"/>
                  </a:lnTo>
                  <a:cubicBezTo>
                    <a:pt x="8716" y="10369"/>
                    <a:pt x="9404" y="8868"/>
                    <a:pt x="10607" y="7846"/>
                  </a:cubicBezTo>
                  <a:cubicBezTo>
                    <a:pt x="11798" y="6811"/>
                    <a:pt x="13384" y="6353"/>
                    <a:pt x="14945" y="6594"/>
                  </a:cubicBezTo>
                  <a:cubicBezTo>
                    <a:pt x="48475" y="11765"/>
                    <a:pt x="65528" y="14513"/>
                    <a:pt x="99714" y="21080"/>
                  </a:cubicBezTo>
                  <a:cubicBezTo>
                    <a:pt x="102265" y="21571"/>
                    <a:pt x="104108" y="23800"/>
                    <a:pt x="104112" y="26395"/>
                  </a:cubicBezTo>
                  <a:lnTo>
                    <a:pt x="104112" y="668594"/>
                  </a:lnTo>
                  <a:cubicBezTo>
                    <a:pt x="104112" y="670188"/>
                    <a:pt x="103412" y="671697"/>
                    <a:pt x="102197" y="672727"/>
                  </a:cubicBezTo>
                  <a:cubicBezTo>
                    <a:pt x="101211" y="673539"/>
                    <a:pt x="99976" y="673978"/>
                    <a:pt x="98700" y="673970"/>
                  </a:cubicBezTo>
                  <a:close/>
                  <a:moveTo>
                    <a:pt x="19540" y="650366"/>
                  </a:moveTo>
                  <a:cubicBezTo>
                    <a:pt x="48290" y="654793"/>
                    <a:pt x="64892" y="657484"/>
                    <a:pt x="93288" y="662176"/>
                  </a:cubicBezTo>
                  <a:lnTo>
                    <a:pt x="93288" y="30842"/>
                  </a:lnTo>
                  <a:cubicBezTo>
                    <a:pt x="64244" y="25317"/>
                    <a:pt x="47558" y="22569"/>
                    <a:pt x="19540" y="182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44"/>
            <p:cNvSpPr/>
            <p:nvPr/>
          </p:nvSpPr>
          <p:spPr>
            <a:xfrm>
              <a:off x="4703274" y="772139"/>
              <a:ext cx="2060540" cy="1422141"/>
            </a:xfrm>
            <a:custGeom>
              <a:avLst/>
              <a:gdLst/>
              <a:ahLst/>
              <a:cxnLst/>
              <a:rect l="l" t="t" r="r" b="b"/>
              <a:pathLst>
                <a:path w="3336907" h="2303062" extrusionOk="0">
                  <a:moveTo>
                    <a:pt x="3345624" y="1689055"/>
                  </a:moveTo>
                  <a:cubicBezTo>
                    <a:pt x="2180455" y="1592222"/>
                    <a:pt x="1061311" y="1800607"/>
                    <a:pt x="8716" y="2309594"/>
                  </a:cubicBezTo>
                  <a:lnTo>
                    <a:pt x="8716" y="650013"/>
                  </a:lnTo>
                  <a:cubicBezTo>
                    <a:pt x="1061343" y="141316"/>
                    <a:pt x="2180455" y="-67069"/>
                    <a:pt x="3345624" y="294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44"/>
            <p:cNvSpPr/>
            <p:nvPr/>
          </p:nvSpPr>
          <p:spPr>
            <a:xfrm>
              <a:off x="4699927" y="768799"/>
              <a:ext cx="2067236" cy="404034"/>
            </a:xfrm>
            <a:custGeom>
              <a:avLst/>
              <a:gdLst/>
              <a:ahLst/>
              <a:cxnLst/>
              <a:rect l="l" t="t" r="r" b="b"/>
              <a:pathLst>
                <a:path w="3347750" h="654306" extrusionOk="0">
                  <a:moveTo>
                    <a:pt x="14132" y="660838"/>
                  </a:moveTo>
                  <a:cubicBezTo>
                    <a:pt x="12056" y="660834"/>
                    <a:pt x="10165" y="659647"/>
                    <a:pt x="9259" y="657780"/>
                  </a:cubicBezTo>
                  <a:cubicBezTo>
                    <a:pt x="7956" y="655088"/>
                    <a:pt x="9078" y="651849"/>
                    <a:pt x="11770" y="650545"/>
                  </a:cubicBezTo>
                  <a:cubicBezTo>
                    <a:pt x="11774" y="650541"/>
                    <a:pt x="11778" y="650541"/>
                    <a:pt x="11782" y="650537"/>
                  </a:cubicBezTo>
                  <a:cubicBezTo>
                    <a:pt x="1064039" y="141739"/>
                    <a:pt x="2187694" y="-67156"/>
                    <a:pt x="3351502" y="29475"/>
                  </a:cubicBezTo>
                  <a:cubicBezTo>
                    <a:pt x="3354482" y="29729"/>
                    <a:pt x="3356694" y="32344"/>
                    <a:pt x="3356448" y="35326"/>
                  </a:cubicBezTo>
                  <a:cubicBezTo>
                    <a:pt x="3356194" y="38283"/>
                    <a:pt x="3353840" y="40597"/>
                    <a:pt x="3350601" y="40271"/>
                  </a:cubicBezTo>
                  <a:cubicBezTo>
                    <a:pt x="2188780" y="-56365"/>
                    <a:pt x="1067000" y="152310"/>
                    <a:pt x="16478" y="660287"/>
                  </a:cubicBezTo>
                  <a:cubicBezTo>
                    <a:pt x="15746" y="660645"/>
                    <a:pt x="14945" y="660834"/>
                    <a:pt x="14132" y="66083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44"/>
            <p:cNvSpPr/>
            <p:nvPr/>
          </p:nvSpPr>
          <p:spPr>
            <a:xfrm>
              <a:off x="4699937" y="765063"/>
              <a:ext cx="2067225" cy="1340946"/>
            </a:xfrm>
            <a:custGeom>
              <a:avLst/>
              <a:gdLst/>
              <a:ahLst/>
              <a:cxnLst/>
              <a:rect l="l" t="t" r="r" b="b"/>
              <a:pathLst>
                <a:path w="3347732" h="2171573" extrusionOk="0">
                  <a:moveTo>
                    <a:pt x="3350583" y="709880"/>
                  </a:moveTo>
                  <a:cubicBezTo>
                    <a:pt x="3353822" y="710173"/>
                    <a:pt x="3356176" y="707892"/>
                    <a:pt x="3356430" y="704930"/>
                  </a:cubicBezTo>
                  <a:cubicBezTo>
                    <a:pt x="3356673" y="701953"/>
                    <a:pt x="3354462" y="699337"/>
                    <a:pt x="3351485" y="699084"/>
                  </a:cubicBezTo>
                  <a:cubicBezTo>
                    <a:pt x="3239129" y="689777"/>
                    <a:pt x="3127162" y="683339"/>
                    <a:pt x="3015582" y="679769"/>
                  </a:cubicBezTo>
                  <a:lnTo>
                    <a:pt x="3015582" y="358670"/>
                  </a:lnTo>
                  <a:cubicBezTo>
                    <a:pt x="3126859" y="362291"/>
                    <a:pt x="3238526" y="368721"/>
                    <a:pt x="3350583" y="377956"/>
                  </a:cubicBezTo>
                  <a:cubicBezTo>
                    <a:pt x="3353822" y="378338"/>
                    <a:pt x="3356176" y="375972"/>
                    <a:pt x="3356430" y="373011"/>
                  </a:cubicBezTo>
                  <a:cubicBezTo>
                    <a:pt x="3356673" y="370033"/>
                    <a:pt x="3354462" y="367418"/>
                    <a:pt x="3351485" y="367164"/>
                  </a:cubicBezTo>
                  <a:cubicBezTo>
                    <a:pt x="3239129" y="357857"/>
                    <a:pt x="3127162" y="351419"/>
                    <a:pt x="3015582" y="347850"/>
                  </a:cubicBezTo>
                  <a:lnTo>
                    <a:pt x="3015582" y="16844"/>
                  </a:lnTo>
                  <a:cubicBezTo>
                    <a:pt x="3015580" y="13854"/>
                    <a:pt x="3013158" y="11436"/>
                    <a:pt x="3010170" y="11432"/>
                  </a:cubicBezTo>
                  <a:cubicBezTo>
                    <a:pt x="3007181" y="11432"/>
                    <a:pt x="3004758" y="13854"/>
                    <a:pt x="3004758" y="16844"/>
                  </a:cubicBezTo>
                  <a:lnTo>
                    <a:pt x="3004758" y="347572"/>
                  </a:lnTo>
                  <a:cubicBezTo>
                    <a:pt x="2894143" y="344164"/>
                    <a:pt x="2783935" y="343561"/>
                    <a:pt x="2674138" y="345754"/>
                  </a:cubicBezTo>
                  <a:lnTo>
                    <a:pt x="2674138" y="11943"/>
                  </a:lnTo>
                  <a:cubicBezTo>
                    <a:pt x="2674138" y="8953"/>
                    <a:pt x="2671715" y="6531"/>
                    <a:pt x="2668726" y="6531"/>
                  </a:cubicBezTo>
                  <a:cubicBezTo>
                    <a:pt x="2665736" y="6531"/>
                    <a:pt x="2663314" y="8953"/>
                    <a:pt x="2663314" y="11943"/>
                  </a:cubicBezTo>
                  <a:lnTo>
                    <a:pt x="2663314" y="346011"/>
                  </a:lnTo>
                  <a:cubicBezTo>
                    <a:pt x="2552764" y="348385"/>
                    <a:pt x="2442656" y="353588"/>
                    <a:pt x="2332992" y="361624"/>
                  </a:cubicBezTo>
                  <a:lnTo>
                    <a:pt x="2332992" y="26075"/>
                  </a:lnTo>
                  <a:cubicBezTo>
                    <a:pt x="2332988" y="23089"/>
                    <a:pt x="2330565" y="20667"/>
                    <a:pt x="2327580" y="20667"/>
                  </a:cubicBezTo>
                  <a:cubicBezTo>
                    <a:pt x="2324594" y="20667"/>
                    <a:pt x="2322172" y="23089"/>
                    <a:pt x="2322168" y="26075"/>
                  </a:cubicBezTo>
                  <a:lnTo>
                    <a:pt x="2322168" y="362428"/>
                  </a:lnTo>
                  <a:cubicBezTo>
                    <a:pt x="2211871" y="370685"/>
                    <a:pt x="2102050" y="381795"/>
                    <a:pt x="1992703" y="395753"/>
                  </a:cubicBezTo>
                  <a:lnTo>
                    <a:pt x="1992703" y="59420"/>
                  </a:lnTo>
                  <a:cubicBezTo>
                    <a:pt x="1992703" y="56430"/>
                    <a:pt x="1990280" y="54008"/>
                    <a:pt x="1987291" y="54008"/>
                  </a:cubicBezTo>
                  <a:cubicBezTo>
                    <a:pt x="1984305" y="54012"/>
                    <a:pt x="1981883" y="56434"/>
                    <a:pt x="1981883" y="59420"/>
                  </a:cubicBezTo>
                  <a:lnTo>
                    <a:pt x="1981883" y="397109"/>
                  </a:lnTo>
                  <a:cubicBezTo>
                    <a:pt x="1872222" y="411309"/>
                    <a:pt x="1763072" y="428354"/>
                    <a:pt x="1654434" y="448252"/>
                  </a:cubicBezTo>
                  <a:lnTo>
                    <a:pt x="1654434" y="111943"/>
                  </a:lnTo>
                  <a:cubicBezTo>
                    <a:pt x="1654430" y="108957"/>
                    <a:pt x="1652007" y="106535"/>
                    <a:pt x="1649022" y="106535"/>
                  </a:cubicBezTo>
                  <a:cubicBezTo>
                    <a:pt x="1646036" y="106535"/>
                    <a:pt x="1643614" y="108957"/>
                    <a:pt x="1643610" y="111943"/>
                  </a:cubicBezTo>
                  <a:lnTo>
                    <a:pt x="1643610" y="450171"/>
                  </a:lnTo>
                  <a:cubicBezTo>
                    <a:pt x="1534782" y="470339"/>
                    <a:pt x="1426501" y="493391"/>
                    <a:pt x="1318768" y="519332"/>
                  </a:cubicBezTo>
                  <a:lnTo>
                    <a:pt x="1318768" y="183522"/>
                  </a:lnTo>
                  <a:cubicBezTo>
                    <a:pt x="1318764" y="180532"/>
                    <a:pt x="1316346" y="178114"/>
                    <a:pt x="1313356" y="178110"/>
                  </a:cubicBezTo>
                  <a:cubicBezTo>
                    <a:pt x="1310366" y="178110"/>
                    <a:pt x="1307944" y="180532"/>
                    <a:pt x="1307944" y="183522"/>
                  </a:cubicBezTo>
                  <a:lnTo>
                    <a:pt x="1307944" y="522008"/>
                  </a:lnTo>
                  <a:cubicBezTo>
                    <a:pt x="1200243" y="548115"/>
                    <a:pt x="1093117" y="577110"/>
                    <a:pt x="986571" y="608991"/>
                  </a:cubicBezTo>
                  <a:lnTo>
                    <a:pt x="986571" y="274142"/>
                  </a:lnTo>
                  <a:cubicBezTo>
                    <a:pt x="986571" y="271152"/>
                    <a:pt x="984149" y="268730"/>
                    <a:pt x="981159" y="268730"/>
                  </a:cubicBezTo>
                  <a:cubicBezTo>
                    <a:pt x="978169" y="268730"/>
                    <a:pt x="975747" y="271152"/>
                    <a:pt x="975747" y="274142"/>
                  </a:cubicBezTo>
                  <a:lnTo>
                    <a:pt x="975747" y="612262"/>
                  </a:lnTo>
                  <a:cubicBezTo>
                    <a:pt x="869518" y="644215"/>
                    <a:pt x="763882" y="679017"/>
                    <a:pt x="658840" y="716676"/>
                  </a:cubicBezTo>
                  <a:lnTo>
                    <a:pt x="658840" y="384109"/>
                  </a:lnTo>
                  <a:cubicBezTo>
                    <a:pt x="658836" y="381119"/>
                    <a:pt x="656418" y="378701"/>
                    <a:pt x="653428" y="378696"/>
                  </a:cubicBezTo>
                  <a:cubicBezTo>
                    <a:pt x="650439" y="378696"/>
                    <a:pt x="648016" y="381119"/>
                    <a:pt x="648016" y="384109"/>
                  </a:cubicBezTo>
                  <a:lnTo>
                    <a:pt x="648016" y="720551"/>
                  </a:lnTo>
                  <a:cubicBezTo>
                    <a:pt x="543442" y="758246"/>
                    <a:pt x="439495" y="798753"/>
                    <a:pt x="336171" y="842069"/>
                  </a:cubicBezTo>
                  <a:lnTo>
                    <a:pt x="336171" y="513120"/>
                  </a:lnTo>
                  <a:cubicBezTo>
                    <a:pt x="336171" y="510130"/>
                    <a:pt x="333749" y="507708"/>
                    <a:pt x="330760" y="507708"/>
                  </a:cubicBezTo>
                  <a:cubicBezTo>
                    <a:pt x="327770" y="507708"/>
                    <a:pt x="325347" y="510130"/>
                    <a:pt x="325347" y="513120"/>
                  </a:cubicBezTo>
                  <a:lnTo>
                    <a:pt x="325347" y="846560"/>
                  </a:lnTo>
                  <a:cubicBezTo>
                    <a:pt x="220157" y="890898"/>
                    <a:pt x="115635" y="938110"/>
                    <a:pt x="11780" y="988198"/>
                  </a:cubicBezTo>
                  <a:cubicBezTo>
                    <a:pt x="9085" y="989502"/>
                    <a:pt x="7954" y="992745"/>
                    <a:pt x="9258" y="995441"/>
                  </a:cubicBezTo>
                  <a:cubicBezTo>
                    <a:pt x="10167" y="997308"/>
                    <a:pt x="12058" y="998495"/>
                    <a:pt x="14134" y="998499"/>
                  </a:cubicBezTo>
                  <a:cubicBezTo>
                    <a:pt x="14951" y="998499"/>
                    <a:pt x="15752" y="998318"/>
                    <a:pt x="16488" y="997964"/>
                  </a:cubicBezTo>
                  <a:cubicBezTo>
                    <a:pt x="118765" y="948535"/>
                    <a:pt x="221718" y="901972"/>
                    <a:pt x="325347" y="858277"/>
                  </a:cubicBezTo>
                  <a:lnTo>
                    <a:pt x="325347" y="1178467"/>
                  </a:lnTo>
                  <a:cubicBezTo>
                    <a:pt x="220157" y="1222806"/>
                    <a:pt x="115635" y="1270025"/>
                    <a:pt x="11780" y="1320125"/>
                  </a:cubicBezTo>
                  <a:cubicBezTo>
                    <a:pt x="9085" y="1321429"/>
                    <a:pt x="7954" y="1324672"/>
                    <a:pt x="9258" y="1327368"/>
                  </a:cubicBezTo>
                  <a:cubicBezTo>
                    <a:pt x="10167" y="1329235"/>
                    <a:pt x="12058" y="1330422"/>
                    <a:pt x="14134" y="1330426"/>
                  </a:cubicBezTo>
                  <a:cubicBezTo>
                    <a:pt x="14951" y="1330426"/>
                    <a:pt x="15752" y="1330245"/>
                    <a:pt x="16488" y="1329891"/>
                  </a:cubicBezTo>
                  <a:cubicBezTo>
                    <a:pt x="118765" y="1280463"/>
                    <a:pt x="221718" y="1233899"/>
                    <a:pt x="325347" y="1190205"/>
                  </a:cubicBezTo>
                  <a:lnTo>
                    <a:pt x="325347" y="1510399"/>
                  </a:lnTo>
                  <a:cubicBezTo>
                    <a:pt x="220157" y="1554733"/>
                    <a:pt x="115635" y="1601944"/>
                    <a:pt x="11780" y="1652037"/>
                  </a:cubicBezTo>
                  <a:cubicBezTo>
                    <a:pt x="9085" y="1653340"/>
                    <a:pt x="7954" y="1656584"/>
                    <a:pt x="9258" y="1659280"/>
                  </a:cubicBezTo>
                  <a:cubicBezTo>
                    <a:pt x="10167" y="1661147"/>
                    <a:pt x="12058" y="1662334"/>
                    <a:pt x="14134" y="1662338"/>
                  </a:cubicBezTo>
                  <a:cubicBezTo>
                    <a:pt x="14951" y="1662338"/>
                    <a:pt x="15752" y="1662157"/>
                    <a:pt x="16488" y="1661802"/>
                  </a:cubicBezTo>
                  <a:cubicBezTo>
                    <a:pt x="118765" y="1612374"/>
                    <a:pt x="221718" y="1565811"/>
                    <a:pt x="325347" y="1522116"/>
                  </a:cubicBezTo>
                  <a:lnTo>
                    <a:pt x="325347" y="1842310"/>
                  </a:lnTo>
                  <a:cubicBezTo>
                    <a:pt x="220157" y="1886649"/>
                    <a:pt x="115635" y="1933864"/>
                    <a:pt x="11780" y="1983948"/>
                  </a:cubicBezTo>
                  <a:cubicBezTo>
                    <a:pt x="9085" y="1985252"/>
                    <a:pt x="7954" y="1988495"/>
                    <a:pt x="9258" y="1991191"/>
                  </a:cubicBezTo>
                  <a:cubicBezTo>
                    <a:pt x="10167" y="1993058"/>
                    <a:pt x="12058" y="1994245"/>
                    <a:pt x="14134" y="1994249"/>
                  </a:cubicBezTo>
                  <a:cubicBezTo>
                    <a:pt x="14951" y="1994249"/>
                    <a:pt x="15752" y="1994068"/>
                    <a:pt x="16488" y="1993714"/>
                  </a:cubicBezTo>
                  <a:cubicBezTo>
                    <a:pt x="118765" y="1944285"/>
                    <a:pt x="221718" y="1897722"/>
                    <a:pt x="325347" y="1854028"/>
                  </a:cubicBezTo>
                  <a:lnTo>
                    <a:pt x="325347" y="2172693"/>
                  </a:lnTo>
                  <a:cubicBezTo>
                    <a:pt x="325347" y="2175682"/>
                    <a:pt x="327770" y="2178105"/>
                    <a:pt x="330760" y="2178105"/>
                  </a:cubicBezTo>
                  <a:cubicBezTo>
                    <a:pt x="333749" y="2178105"/>
                    <a:pt x="336171" y="2175682"/>
                    <a:pt x="336171" y="2172693"/>
                  </a:cubicBezTo>
                  <a:lnTo>
                    <a:pt x="336171" y="1849537"/>
                  </a:lnTo>
                  <a:cubicBezTo>
                    <a:pt x="439491" y="1806120"/>
                    <a:pt x="543442" y="1765540"/>
                    <a:pt x="648016" y="1727797"/>
                  </a:cubicBezTo>
                  <a:lnTo>
                    <a:pt x="648016" y="2043689"/>
                  </a:lnTo>
                  <a:cubicBezTo>
                    <a:pt x="648016" y="2046679"/>
                    <a:pt x="650439" y="2049101"/>
                    <a:pt x="653428" y="2049101"/>
                  </a:cubicBezTo>
                  <a:cubicBezTo>
                    <a:pt x="656418" y="2049097"/>
                    <a:pt x="658836" y="2046679"/>
                    <a:pt x="658840" y="2043689"/>
                  </a:cubicBezTo>
                  <a:lnTo>
                    <a:pt x="658840" y="1723918"/>
                  </a:lnTo>
                  <a:cubicBezTo>
                    <a:pt x="763866" y="1686199"/>
                    <a:pt x="869502" y="1651325"/>
                    <a:pt x="975747" y="1619299"/>
                  </a:cubicBezTo>
                  <a:lnTo>
                    <a:pt x="975747" y="1933703"/>
                  </a:lnTo>
                  <a:cubicBezTo>
                    <a:pt x="975751" y="1936689"/>
                    <a:pt x="978173" y="1939111"/>
                    <a:pt x="981159" y="1939111"/>
                  </a:cubicBezTo>
                  <a:cubicBezTo>
                    <a:pt x="984145" y="1939111"/>
                    <a:pt x="986567" y="1936689"/>
                    <a:pt x="986571" y="1933703"/>
                  </a:cubicBezTo>
                  <a:lnTo>
                    <a:pt x="986571" y="1616080"/>
                  </a:lnTo>
                  <a:cubicBezTo>
                    <a:pt x="1093117" y="1584159"/>
                    <a:pt x="1200239" y="1555103"/>
                    <a:pt x="1307944" y="1528916"/>
                  </a:cubicBezTo>
                  <a:lnTo>
                    <a:pt x="1307944" y="1843103"/>
                  </a:lnTo>
                  <a:cubicBezTo>
                    <a:pt x="1307944" y="1846093"/>
                    <a:pt x="1310366" y="1848515"/>
                    <a:pt x="1313356" y="1848515"/>
                  </a:cubicBezTo>
                  <a:cubicBezTo>
                    <a:pt x="1316346" y="1848511"/>
                    <a:pt x="1318764" y="1846093"/>
                    <a:pt x="1318768" y="1843103"/>
                  </a:cubicBezTo>
                  <a:lnTo>
                    <a:pt x="1318768" y="1526233"/>
                  </a:lnTo>
                  <a:cubicBezTo>
                    <a:pt x="1426501" y="1500271"/>
                    <a:pt x="1534782" y="1477162"/>
                    <a:pt x="1643610" y="1456910"/>
                  </a:cubicBezTo>
                  <a:lnTo>
                    <a:pt x="1643610" y="1771524"/>
                  </a:lnTo>
                  <a:cubicBezTo>
                    <a:pt x="1643610" y="1774513"/>
                    <a:pt x="1646032" y="1776936"/>
                    <a:pt x="1649022" y="1776936"/>
                  </a:cubicBezTo>
                  <a:cubicBezTo>
                    <a:pt x="1652011" y="1776936"/>
                    <a:pt x="1654434" y="1774513"/>
                    <a:pt x="1654434" y="1771524"/>
                  </a:cubicBezTo>
                  <a:lnTo>
                    <a:pt x="1654434" y="1454991"/>
                  </a:lnTo>
                  <a:cubicBezTo>
                    <a:pt x="1763060" y="1435021"/>
                    <a:pt x="1872210" y="1417944"/>
                    <a:pt x="1981883" y="1403760"/>
                  </a:cubicBezTo>
                  <a:lnTo>
                    <a:pt x="1981883" y="1719001"/>
                  </a:lnTo>
                  <a:cubicBezTo>
                    <a:pt x="1981883" y="1721986"/>
                    <a:pt x="1984305" y="1724409"/>
                    <a:pt x="1987291" y="1724413"/>
                  </a:cubicBezTo>
                  <a:cubicBezTo>
                    <a:pt x="1990280" y="1724413"/>
                    <a:pt x="1992703" y="1721990"/>
                    <a:pt x="1992703" y="1719001"/>
                  </a:cubicBezTo>
                  <a:lnTo>
                    <a:pt x="1992703" y="1402416"/>
                  </a:lnTo>
                  <a:cubicBezTo>
                    <a:pt x="2102038" y="1388425"/>
                    <a:pt x="2211859" y="1377292"/>
                    <a:pt x="2322168" y="1369019"/>
                  </a:cubicBezTo>
                  <a:lnTo>
                    <a:pt x="2322168" y="1685652"/>
                  </a:lnTo>
                  <a:cubicBezTo>
                    <a:pt x="2322168" y="1688641"/>
                    <a:pt x="2324590" y="1691064"/>
                    <a:pt x="2327580" y="1691064"/>
                  </a:cubicBezTo>
                  <a:cubicBezTo>
                    <a:pt x="2330569" y="1691064"/>
                    <a:pt x="2332992" y="1688641"/>
                    <a:pt x="2332992" y="1685652"/>
                  </a:cubicBezTo>
                  <a:lnTo>
                    <a:pt x="2332992" y="1368214"/>
                  </a:lnTo>
                  <a:cubicBezTo>
                    <a:pt x="2442648" y="1360166"/>
                    <a:pt x="2552756" y="1354951"/>
                    <a:pt x="2663314" y="1352573"/>
                  </a:cubicBezTo>
                  <a:lnTo>
                    <a:pt x="2663314" y="1671512"/>
                  </a:lnTo>
                  <a:cubicBezTo>
                    <a:pt x="2663314" y="1674502"/>
                    <a:pt x="2665736" y="1676924"/>
                    <a:pt x="2668726" y="1676924"/>
                  </a:cubicBezTo>
                  <a:cubicBezTo>
                    <a:pt x="2671715" y="1676924"/>
                    <a:pt x="2674138" y="1674502"/>
                    <a:pt x="2674138" y="1671512"/>
                  </a:cubicBezTo>
                  <a:lnTo>
                    <a:pt x="2674138" y="1352316"/>
                  </a:lnTo>
                  <a:cubicBezTo>
                    <a:pt x="2783927" y="1350139"/>
                    <a:pt x="2894135" y="1350747"/>
                    <a:pt x="3004758" y="1354139"/>
                  </a:cubicBezTo>
                  <a:lnTo>
                    <a:pt x="3004758" y="1676437"/>
                  </a:lnTo>
                  <a:cubicBezTo>
                    <a:pt x="3004758" y="1679427"/>
                    <a:pt x="3007181" y="1681849"/>
                    <a:pt x="3010170" y="1681849"/>
                  </a:cubicBezTo>
                  <a:cubicBezTo>
                    <a:pt x="3013158" y="1681849"/>
                    <a:pt x="3015582" y="1679427"/>
                    <a:pt x="3015582" y="1676437"/>
                  </a:cubicBezTo>
                  <a:lnTo>
                    <a:pt x="3015582" y="1354436"/>
                  </a:lnTo>
                  <a:cubicBezTo>
                    <a:pt x="3126859" y="1358058"/>
                    <a:pt x="3238526" y="1364488"/>
                    <a:pt x="3350583" y="1373722"/>
                  </a:cubicBezTo>
                  <a:cubicBezTo>
                    <a:pt x="3353479" y="1374044"/>
                    <a:pt x="3356086" y="1371956"/>
                    <a:pt x="3356406" y="1369059"/>
                  </a:cubicBezTo>
                  <a:cubicBezTo>
                    <a:pt x="3356417" y="1368962"/>
                    <a:pt x="3356425" y="1368870"/>
                    <a:pt x="3356430" y="1368773"/>
                  </a:cubicBezTo>
                  <a:cubicBezTo>
                    <a:pt x="3356673" y="1365796"/>
                    <a:pt x="3354462" y="1363180"/>
                    <a:pt x="3351485" y="1362927"/>
                  </a:cubicBezTo>
                  <a:cubicBezTo>
                    <a:pt x="3239129" y="1353619"/>
                    <a:pt x="3127162" y="1347181"/>
                    <a:pt x="3015582" y="1343612"/>
                  </a:cubicBezTo>
                  <a:lnTo>
                    <a:pt x="3015582" y="1022513"/>
                  </a:lnTo>
                  <a:cubicBezTo>
                    <a:pt x="3126859" y="1026134"/>
                    <a:pt x="3238526" y="1032564"/>
                    <a:pt x="3350583" y="1041799"/>
                  </a:cubicBezTo>
                  <a:cubicBezTo>
                    <a:pt x="3353822" y="1042149"/>
                    <a:pt x="3356176" y="1039811"/>
                    <a:pt x="3356430" y="1036850"/>
                  </a:cubicBezTo>
                  <a:cubicBezTo>
                    <a:pt x="3356664" y="1033876"/>
                    <a:pt x="3354455" y="1031273"/>
                    <a:pt x="3351485" y="1031019"/>
                  </a:cubicBezTo>
                  <a:cubicBezTo>
                    <a:pt x="3239129" y="1021712"/>
                    <a:pt x="3127162" y="1015274"/>
                    <a:pt x="3015582" y="1011705"/>
                  </a:cubicBezTo>
                  <a:lnTo>
                    <a:pt x="3015582" y="690606"/>
                  </a:lnTo>
                  <a:cubicBezTo>
                    <a:pt x="3126859" y="694215"/>
                    <a:pt x="3238526" y="700641"/>
                    <a:pt x="3350583" y="709880"/>
                  </a:cubicBezTo>
                  <a:close/>
                  <a:moveTo>
                    <a:pt x="3004758" y="358396"/>
                  </a:moveTo>
                  <a:lnTo>
                    <a:pt x="3004758" y="679496"/>
                  </a:lnTo>
                  <a:cubicBezTo>
                    <a:pt x="2894143" y="676088"/>
                    <a:pt x="2783935" y="675480"/>
                    <a:pt x="2674138" y="677677"/>
                  </a:cubicBezTo>
                  <a:lnTo>
                    <a:pt x="2674138" y="356578"/>
                  </a:lnTo>
                  <a:cubicBezTo>
                    <a:pt x="2783927" y="354401"/>
                    <a:pt x="2894135" y="355004"/>
                    <a:pt x="3004758" y="358396"/>
                  </a:cubicBezTo>
                  <a:close/>
                  <a:moveTo>
                    <a:pt x="2663314" y="356831"/>
                  </a:moveTo>
                  <a:lnTo>
                    <a:pt x="2663314" y="677931"/>
                  </a:lnTo>
                  <a:cubicBezTo>
                    <a:pt x="2552764" y="680305"/>
                    <a:pt x="2442656" y="685507"/>
                    <a:pt x="2332992" y="693543"/>
                  </a:cubicBezTo>
                  <a:lnTo>
                    <a:pt x="2332992" y="372443"/>
                  </a:lnTo>
                  <a:cubicBezTo>
                    <a:pt x="2442648" y="364424"/>
                    <a:pt x="2552756" y="359221"/>
                    <a:pt x="2663314" y="356831"/>
                  </a:cubicBezTo>
                  <a:close/>
                  <a:moveTo>
                    <a:pt x="986571" y="952221"/>
                  </a:moveTo>
                  <a:cubicBezTo>
                    <a:pt x="1093117" y="920320"/>
                    <a:pt x="1200239" y="891273"/>
                    <a:pt x="1307944" y="865082"/>
                  </a:cubicBezTo>
                  <a:lnTo>
                    <a:pt x="1307944" y="1185851"/>
                  </a:lnTo>
                  <a:cubicBezTo>
                    <a:pt x="1200243" y="1211957"/>
                    <a:pt x="1093117" y="1240953"/>
                    <a:pt x="986571" y="1272834"/>
                  </a:cubicBezTo>
                  <a:close/>
                  <a:moveTo>
                    <a:pt x="975747" y="1276105"/>
                  </a:moveTo>
                  <a:cubicBezTo>
                    <a:pt x="869518" y="1308058"/>
                    <a:pt x="763882" y="1342860"/>
                    <a:pt x="658840" y="1380519"/>
                  </a:cubicBezTo>
                  <a:lnTo>
                    <a:pt x="658840" y="1060103"/>
                  </a:lnTo>
                  <a:cubicBezTo>
                    <a:pt x="763866" y="1022384"/>
                    <a:pt x="869502" y="987510"/>
                    <a:pt x="975747" y="955484"/>
                  </a:cubicBezTo>
                  <a:close/>
                  <a:moveTo>
                    <a:pt x="1318768" y="862398"/>
                  </a:moveTo>
                  <a:cubicBezTo>
                    <a:pt x="1426501" y="836436"/>
                    <a:pt x="1534782" y="813328"/>
                    <a:pt x="1643610" y="793072"/>
                  </a:cubicBezTo>
                  <a:lnTo>
                    <a:pt x="1643610" y="1114006"/>
                  </a:lnTo>
                  <a:cubicBezTo>
                    <a:pt x="1534782" y="1134173"/>
                    <a:pt x="1426501" y="1157226"/>
                    <a:pt x="1318768" y="1183167"/>
                  </a:cubicBezTo>
                  <a:close/>
                  <a:moveTo>
                    <a:pt x="1654434" y="791176"/>
                  </a:moveTo>
                  <a:cubicBezTo>
                    <a:pt x="1763060" y="771206"/>
                    <a:pt x="1872210" y="754125"/>
                    <a:pt x="1981883" y="739941"/>
                  </a:cubicBezTo>
                  <a:lnTo>
                    <a:pt x="1981883" y="1060968"/>
                  </a:lnTo>
                  <a:cubicBezTo>
                    <a:pt x="1872222" y="1075168"/>
                    <a:pt x="1763072" y="1092213"/>
                    <a:pt x="1654434" y="1112111"/>
                  </a:cubicBezTo>
                  <a:close/>
                  <a:moveTo>
                    <a:pt x="1992703" y="738585"/>
                  </a:moveTo>
                  <a:cubicBezTo>
                    <a:pt x="2102038" y="724595"/>
                    <a:pt x="2211859" y="713469"/>
                    <a:pt x="2322168" y="705208"/>
                  </a:cubicBezTo>
                  <a:lnTo>
                    <a:pt x="2322168" y="1026307"/>
                  </a:lnTo>
                  <a:cubicBezTo>
                    <a:pt x="2211871" y="1034544"/>
                    <a:pt x="2102050" y="1045638"/>
                    <a:pt x="1992703" y="1059588"/>
                  </a:cubicBezTo>
                  <a:close/>
                  <a:moveTo>
                    <a:pt x="2332992" y="704403"/>
                  </a:moveTo>
                  <a:cubicBezTo>
                    <a:pt x="2442648" y="696356"/>
                    <a:pt x="2552756" y="691145"/>
                    <a:pt x="2663314" y="688767"/>
                  </a:cubicBezTo>
                  <a:lnTo>
                    <a:pt x="2663314" y="1009866"/>
                  </a:lnTo>
                  <a:cubicBezTo>
                    <a:pt x="2552764" y="1012240"/>
                    <a:pt x="2442656" y="1017443"/>
                    <a:pt x="2332992" y="1025478"/>
                  </a:cubicBezTo>
                  <a:close/>
                  <a:moveTo>
                    <a:pt x="2322168" y="373293"/>
                  </a:moveTo>
                  <a:lnTo>
                    <a:pt x="2322168" y="694392"/>
                  </a:lnTo>
                  <a:cubicBezTo>
                    <a:pt x="2211871" y="702649"/>
                    <a:pt x="2102050" y="713754"/>
                    <a:pt x="1992703" y="727713"/>
                  </a:cubicBezTo>
                  <a:lnTo>
                    <a:pt x="1992703" y="406690"/>
                  </a:lnTo>
                  <a:cubicBezTo>
                    <a:pt x="2102038" y="392675"/>
                    <a:pt x="2211859" y="381533"/>
                    <a:pt x="2322168" y="373272"/>
                  </a:cubicBezTo>
                  <a:close/>
                  <a:moveTo>
                    <a:pt x="1981883" y="408026"/>
                  </a:moveTo>
                  <a:lnTo>
                    <a:pt x="1981883" y="729053"/>
                  </a:lnTo>
                  <a:cubicBezTo>
                    <a:pt x="1872222" y="743253"/>
                    <a:pt x="1763072" y="760298"/>
                    <a:pt x="1654434" y="780195"/>
                  </a:cubicBezTo>
                  <a:lnTo>
                    <a:pt x="1654434" y="459237"/>
                  </a:lnTo>
                  <a:cubicBezTo>
                    <a:pt x="1763048" y="439267"/>
                    <a:pt x="1872198" y="422190"/>
                    <a:pt x="1981883" y="408006"/>
                  </a:cubicBezTo>
                  <a:close/>
                  <a:moveTo>
                    <a:pt x="1643610" y="461176"/>
                  </a:moveTo>
                  <a:lnTo>
                    <a:pt x="1643610" y="782111"/>
                  </a:lnTo>
                  <a:cubicBezTo>
                    <a:pt x="1534782" y="802278"/>
                    <a:pt x="1426501" y="825330"/>
                    <a:pt x="1318768" y="851272"/>
                  </a:cubicBezTo>
                  <a:lnTo>
                    <a:pt x="1318768" y="530502"/>
                  </a:lnTo>
                  <a:cubicBezTo>
                    <a:pt x="1426501" y="504529"/>
                    <a:pt x="1534782" y="481412"/>
                    <a:pt x="1643610" y="461156"/>
                  </a:cubicBezTo>
                  <a:close/>
                  <a:moveTo>
                    <a:pt x="1307944" y="533202"/>
                  </a:moveTo>
                  <a:lnTo>
                    <a:pt x="1307944" y="853972"/>
                  </a:lnTo>
                  <a:cubicBezTo>
                    <a:pt x="1200243" y="880078"/>
                    <a:pt x="1093117" y="909074"/>
                    <a:pt x="986571" y="940954"/>
                  </a:cubicBezTo>
                  <a:lnTo>
                    <a:pt x="986571" y="620342"/>
                  </a:lnTo>
                  <a:cubicBezTo>
                    <a:pt x="1093117" y="588417"/>
                    <a:pt x="1200239" y="559357"/>
                    <a:pt x="1307944" y="533166"/>
                  </a:cubicBezTo>
                  <a:close/>
                  <a:moveTo>
                    <a:pt x="975747" y="623617"/>
                  </a:moveTo>
                  <a:lnTo>
                    <a:pt x="975747" y="944226"/>
                  </a:lnTo>
                  <a:cubicBezTo>
                    <a:pt x="869518" y="976179"/>
                    <a:pt x="763882" y="1010981"/>
                    <a:pt x="658840" y="1048639"/>
                  </a:cubicBezTo>
                  <a:lnTo>
                    <a:pt x="658840" y="728224"/>
                  </a:lnTo>
                  <a:cubicBezTo>
                    <a:pt x="763866" y="690477"/>
                    <a:pt x="869502" y="655595"/>
                    <a:pt x="975747" y="623581"/>
                  </a:cubicBezTo>
                  <a:close/>
                  <a:moveTo>
                    <a:pt x="336155" y="853803"/>
                  </a:moveTo>
                  <a:cubicBezTo>
                    <a:pt x="439475" y="810382"/>
                    <a:pt x="543425" y="769802"/>
                    <a:pt x="648000" y="732063"/>
                  </a:cubicBezTo>
                  <a:lnTo>
                    <a:pt x="648000" y="1052478"/>
                  </a:lnTo>
                  <a:cubicBezTo>
                    <a:pt x="543425" y="1090173"/>
                    <a:pt x="439479" y="1130681"/>
                    <a:pt x="336155" y="1173997"/>
                  </a:cubicBezTo>
                  <a:close/>
                  <a:moveTo>
                    <a:pt x="336155" y="1185718"/>
                  </a:moveTo>
                  <a:cubicBezTo>
                    <a:pt x="439475" y="1142302"/>
                    <a:pt x="543425" y="1101721"/>
                    <a:pt x="648000" y="1063978"/>
                  </a:cubicBezTo>
                  <a:lnTo>
                    <a:pt x="648000" y="1384394"/>
                  </a:lnTo>
                  <a:cubicBezTo>
                    <a:pt x="543425" y="1422088"/>
                    <a:pt x="439479" y="1462596"/>
                    <a:pt x="336155" y="1505912"/>
                  </a:cubicBezTo>
                  <a:close/>
                  <a:moveTo>
                    <a:pt x="336155" y="1837828"/>
                  </a:moveTo>
                  <a:lnTo>
                    <a:pt x="336155" y="1517634"/>
                  </a:lnTo>
                  <a:cubicBezTo>
                    <a:pt x="439475" y="1474217"/>
                    <a:pt x="543425" y="1433637"/>
                    <a:pt x="648000" y="1395894"/>
                  </a:cubicBezTo>
                  <a:lnTo>
                    <a:pt x="648000" y="1716309"/>
                  </a:lnTo>
                  <a:cubicBezTo>
                    <a:pt x="543438" y="1754004"/>
                    <a:pt x="439491" y="1794511"/>
                    <a:pt x="336155" y="1837828"/>
                  </a:cubicBezTo>
                  <a:close/>
                  <a:moveTo>
                    <a:pt x="658840" y="1712434"/>
                  </a:moveTo>
                  <a:lnTo>
                    <a:pt x="658840" y="1392019"/>
                  </a:lnTo>
                  <a:cubicBezTo>
                    <a:pt x="763866" y="1354299"/>
                    <a:pt x="869502" y="1319425"/>
                    <a:pt x="975747" y="1287400"/>
                  </a:cubicBezTo>
                  <a:lnTo>
                    <a:pt x="975747" y="1608032"/>
                  </a:lnTo>
                  <a:cubicBezTo>
                    <a:pt x="869510" y="1639981"/>
                    <a:pt x="763874" y="1674783"/>
                    <a:pt x="658840" y="1712434"/>
                  </a:cubicBezTo>
                  <a:close/>
                  <a:moveTo>
                    <a:pt x="986571" y="1604749"/>
                  </a:moveTo>
                  <a:lnTo>
                    <a:pt x="986571" y="1284141"/>
                  </a:lnTo>
                  <a:cubicBezTo>
                    <a:pt x="1093117" y="1252240"/>
                    <a:pt x="1200239" y="1223192"/>
                    <a:pt x="1307944" y="1197001"/>
                  </a:cubicBezTo>
                  <a:lnTo>
                    <a:pt x="1307944" y="1517766"/>
                  </a:lnTo>
                  <a:cubicBezTo>
                    <a:pt x="1200243" y="1543877"/>
                    <a:pt x="1093117" y="1572868"/>
                    <a:pt x="986571" y="1604749"/>
                  </a:cubicBezTo>
                  <a:close/>
                  <a:moveTo>
                    <a:pt x="1318768" y="1515083"/>
                  </a:moveTo>
                  <a:lnTo>
                    <a:pt x="1318768" y="1194317"/>
                  </a:lnTo>
                  <a:cubicBezTo>
                    <a:pt x="1426501" y="1168356"/>
                    <a:pt x="1534782" y="1145247"/>
                    <a:pt x="1643610" y="1124995"/>
                  </a:cubicBezTo>
                  <a:lnTo>
                    <a:pt x="1643610" y="1445922"/>
                  </a:lnTo>
                  <a:cubicBezTo>
                    <a:pt x="1534782" y="1466089"/>
                    <a:pt x="1426501" y="1489141"/>
                    <a:pt x="1318768" y="1515083"/>
                  </a:cubicBezTo>
                  <a:close/>
                  <a:moveTo>
                    <a:pt x="1654434" y="1444006"/>
                  </a:moveTo>
                  <a:lnTo>
                    <a:pt x="1654434" y="1123076"/>
                  </a:lnTo>
                  <a:cubicBezTo>
                    <a:pt x="1763060" y="1103106"/>
                    <a:pt x="1872210" y="1086029"/>
                    <a:pt x="1981883" y="1071845"/>
                  </a:cubicBezTo>
                  <a:lnTo>
                    <a:pt x="1981883" y="1392864"/>
                  </a:lnTo>
                  <a:cubicBezTo>
                    <a:pt x="1872222" y="1407064"/>
                    <a:pt x="1763072" y="1424112"/>
                    <a:pt x="1654434" y="1444006"/>
                  </a:cubicBezTo>
                  <a:close/>
                  <a:moveTo>
                    <a:pt x="1992703" y="1391508"/>
                  </a:moveTo>
                  <a:lnTo>
                    <a:pt x="1992703" y="1070489"/>
                  </a:lnTo>
                  <a:cubicBezTo>
                    <a:pt x="2102038" y="1056498"/>
                    <a:pt x="2211859" y="1045368"/>
                    <a:pt x="2322168" y="1037091"/>
                  </a:cubicBezTo>
                  <a:lnTo>
                    <a:pt x="2322168" y="1358166"/>
                  </a:lnTo>
                  <a:cubicBezTo>
                    <a:pt x="2211871" y="1366435"/>
                    <a:pt x="2102050" y="1377549"/>
                    <a:pt x="1992703" y="1391508"/>
                  </a:cubicBezTo>
                  <a:close/>
                  <a:moveTo>
                    <a:pt x="2332992" y="1357378"/>
                  </a:moveTo>
                  <a:lnTo>
                    <a:pt x="2332992" y="1036306"/>
                  </a:lnTo>
                  <a:cubicBezTo>
                    <a:pt x="2442648" y="1028259"/>
                    <a:pt x="2552756" y="1023044"/>
                    <a:pt x="2663314" y="1020666"/>
                  </a:cubicBezTo>
                  <a:lnTo>
                    <a:pt x="2663314" y="1341765"/>
                  </a:lnTo>
                  <a:cubicBezTo>
                    <a:pt x="2552764" y="1344139"/>
                    <a:pt x="2442656" y="1349342"/>
                    <a:pt x="2332992" y="1357378"/>
                  </a:cubicBezTo>
                  <a:close/>
                  <a:moveTo>
                    <a:pt x="3004758" y="1343323"/>
                  </a:moveTo>
                  <a:cubicBezTo>
                    <a:pt x="2894143" y="1339914"/>
                    <a:pt x="2783935" y="1339311"/>
                    <a:pt x="2674138" y="1341508"/>
                  </a:cubicBezTo>
                  <a:lnTo>
                    <a:pt x="2674138" y="1020408"/>
                  </a:lnTo>
                  <a:cubicBezTo>
                    <a:pt x="2783927" y="1018232"/>
                    <a:pt x="2894135" y="1018839"/>
                    <a:pt x="3004758" y="1022231"/>
                  </a:cubicBezTo>
                  <a:close/>
                  <a:moveTo>
                    <a:pt x="3004758" y="1011407"/>
                  </a:moveTo>
                  <a:cubicBezTo>
                    <a:pt x="2894143" y="1007999"/>
                    <a:pt x="2783935" y="1007391"/>
                    <a:pt x="2674138" y="1009592"/>
                  </a:cubicBezTo>
                  <a:lnTo>
                    <a:pt x="2674138" y="688493"/>
                  </a:lnTo>
                  <a:cubicBezTo>
                    <a:pt x="2783927" y="686320"/>
                    <a:pt x="2894135" y="686928"/>
                    <a:pt x="3004758" y="690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44"/>
            <p:cNvSpPr/>
            <p:nvPr/>
          </p:nvSpPr>
          <p:spPr>
            <a:xfrm>
              <a:off x="4690949" y="1068150"/>
              <a:ext cx="1981624" cy="1140510"/>
            </a:xfrm>
            <a:custGeom>
              <a:avLst/>
              <a:gdLst/>
              <a:ahLst/>
              <a:cxnLst/>
              <a:rect l="l" t="t" r="r" b="b"/>
              <a:pathLst>
                <a:path w="3209107" h="1846980" extrusionOk="0">
                  <a:moveTo>
                    <a:pt x="3215949" y="26664"/>
                  </a:moveTo>
                  <a:lnTo>
                    <a:pt x="3215949" y="26664"/>
                  </a:lnTo>
                  <a:cubicBezTo>
                    <a:pt x="3213634" y="21067"/>
                    <a:pt x="3209310" y="16537"/>
                    <a:pt x="3203825" y="13965"/>
                  </a:cubicBezTo>
                  <a:lnTo>
                    <a:pt x="3203825" y="13965"/>
                  </a:lnTo>
                  <a:cubicBezTo>
                    <a:pt x="3201298" y="12726"/>
                    <a:pt x="3198553" y="11990"/>
                    <a:pt x="3195745" y="11801"/>
                  </a:cubicBezTo>
                  <a:cubicBezTo>
                    <a:pt x="3163128" y="9491"/>
                    <a:pt x="3146824" y="8481"/>
                    <a:pt x="3114207" y="6606"/>
                  </a:cubicBezTo>
                  <a:cubicBezTo>
                    <a:pt x="3102930" y="5648"/>
                    <a:pt x="3093013" y="14014"/>
                    <a:pt x="3092056" y="25292"/>
                  </a:cubicBezTo>
                  <a:cubicBezTo>
                    <a:pt x="3092012" y="25844"/>
                    <a:pt x="3091987" y="26399"/>
                    <a:pt x="3091983" y="26954"/>
                  </a:cubicBezTo>
                  <a:cubicBezTo>
                    <a:pt x="3092272" y="39227"/>
                    <a:pt x="3101949" y="49214"/>
                    <a:pt x="3114207" y="49890"/>
                  </a:cubicBezTo>
                  <a:lnTo>
                    <a:pt x="3142060" y="51479"/>
                  </a:lnTo>
                  <a:cubicBezTo>
                    <a:pt x="2983897" y="197233"/>
                    <a:pt x="2828042" y="345152"/>
                    <a:pt x="2674494" y="495236"/>
                  </a:cubicBezTo>
                  <a:cubicBezTo>
                    <a:pt x="2449720" y="498524"/>
                    <a:pt x="2225305" y="514325"/>
                    <a:pt x="2002289" y="542568"/>
                  </a:cubicBezTo>
                  <a:cubicBezTo>
                    <a:pt x="1996270" y="543425"/>
                    <a:pt x="1990745" y="546391"/>
                    <a:pt x="1986705" y="550938"/>
                  </a:cubicBezTo>
                  <a:cubicBezTo>
                    <a:pt x="1878087" y="672456"/>
                    <a:pt x="1770526" y="794780"/>
                    <a:pt x="1664024" y="917908"/>
                  </a:cubicBezTo>
                  <a:cubicBezTo>
                    <a:pt x="1558194" y="833344"/>
                    <a:pt x="1451455" y="750462"/>
                    <a:pt x="1343798" y="669262"/>
                  </a:cubicBezTo>
                  <a:cubicBezTo>
                    <a:pt x="1333127" y="663306"/>
                    <a:pt x="1319663" y="666578"/>
                    <a:pt x="1312915" y="676766"/>
                  </a:cubicBezTo>
                  <a:cubicBezTo>
                    <a:pt x="1202567" y="813764"/>
                    <a:pt x="1094045" y="952159"/>
                    <a:pt x="987349" y="1091950"/>
                  </a:cubicBezTo>
                  <a:cubicBezTo>
                    <a:pt x="858914" y="1131202"/>
                    <a:pt x="794983" y="1152709"/>
                    <a:pt x="668423" y="1199172"/>
                  </a:cubicBezTo>
                  <a:cubicBezTo>
                    <a:pt x="664914" y="1200488"/>
                    <a:pt x="661683" y="1202448"/>
                    <a:pt x="658894" y="1204946"/>
                  </a:cubicBezTo>
                  <a:cubicBezTo>
                    <a:pt x="437090" y="1400081"/>
                    <a:pt x="225961" y="1604277"/>
                    <a:pt x="19605" y="1814826"/>
                  </a:cubicBezTo>
                  <a:cubicBezTo>
                    <a:pt x="9951" y="1823098"/>
                    <a:pt x="6290" y="1836402"/>
                    <a:pt x="10350" y="1848449"/>
                  </a:cubicBezTo>
                  <a:cubicBezTo>
                    <a:pt x="13971" y="1854223"/>
                    <a:pt x="21174" y="1854943"/>
                    <a:pt x="28678" y="1851193"/>
                  </a:cubicBezTo>
                  <a:cubicBezTo>
                    <a:pt x="32090" y="1849495"/>
                    <a:pt x="35169" y="1847197"/>
                    <a:pt x="37768" y="1844409"/>
                  </a:cubicBezTo>
                  <a:cubicBezTo>
                    <a:pt x="243135" y="1636024"/>
                    <a:pt x="452968" y="1433120"/>
                    <a:pt x="672748" y="1240336"/>
                  </a:cubicBezTo>
                  <a:cubicBezTo>
                    <a:pt x="800899" y="1193434"/>
                    <a:pt x="865549" y="1171786"/>
                    <a:pt x="995429" y="1132244"/>
                  </a:cubicBezTo>
                  <a:cubicBezTo>
                    <a:pt x="1001513" y="1130281"/>
                    <a:pt x="1006849" y="1126506"/>
                    <a:pt x="1010720" y="1121420"/>
                  </a:cubicBezTo>
                  <a:cubicBezTo>
                    <a:pt x="1114622" y="985770"/>
                    <a:pt x="1220448" y="851508"/>
                    <a:pt x="1328198" y="718638"/>
                  </a:cubicBezTo>
                  <a:cubicBezTo>
                    <a:pt x="1436140" y="799452"/>
                    <a:pt x="1542835" y="882093"/>
                    <a:pt x="1648279" y="966564"/>
                  </a:cubicBezTo>
                  <a:cubicBezTo>
                    <a:pt x="1658588" y="973051"/>
                    <a:pt x="1672148" y="970540"/>
                    <a:pt x="1679448" y="960790"/>
                  </a:cubicBezTo>
                  <a:cubicBezTo>
                    <a:pt x="1788935" y="834173"/>
                    <a:pt x="1899574" y="708719"/>
                    <a:pt x="2011367" y="584428"/>
                  </a:cubicBezTo>
                  <a:cubicBezTo>
                    <a:pt x="2234406" y="556519"/>
                    <a:pt x="2458826" y="541055"/>
                    <a:pt x="2683584" y="538102"/>
                  </a:cubicBezTo>
                  <a:cubicBezTo>
                    <a:pt x="2689486" y="537997"/>
                    <a:pt x="2695120" y="535619"/>
                    <a:pt x="2699313" y="531467"/>
                  </a:cubicBezTo>
                  <a:cubicBezTo>
                    <a:pt x="2855364" y="379938"/>
                    <a:pt x="3013385" y="230816"/>
                    <a:pt x="3173377" y="84100"/>
                  </a:cubicBezTo>
                  <a:lnTo>
                    <a:pt x="3173377" y="111229"/>
                  </a:lnTo>
                  <a:cubicBezTo>
                    <a:pt x="3173715" y="123529"/>
                    <a:pt x="3183318" y="133577"/>
                    <a:pt x="3195592" y="134466"/>
                  </a:cubicBezTo>
                  <a:cubicBezTo>
                    <a:pt x="3206696" y="135585"/>
                    <a:pt x="3216605" y="127489"/>
                    <a:pt x="3217723" y="116387"/>
                  </a:cubicBezTo>
                  <a:cubicBezTo>
                    <a:pt x="3217723" y="116383"/>
                    <a:pt x="3217723" y="116383"/>
                    <a:pt x="3217723" y="116383"/>
                  </a:cubicBezTo>
                  <a:cubicBezTo>
                    <a:pt x="3217788" y="115727"/>
                    <a:pt x="3217824" y="115067"/>
                    <a:pt x="3217824" y="114403"/>
                  </a:cubicBezTo>
                  <a:lnTo>
                    <a:pt x="3217824" y="35034"/>
                  </a:lnTo>
                  <a:cubicBezTo>
                    <a:pt x="3217744" y="32149"/>
                    <a:pt x="3217107" y="29308"/>
                    <a:pt x="3215949" y="266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44"/>
            <p:cNvSpPr/>
            <p:nvPr/>
          </p:nvSpPr>
          <p:spPr>
            <a:xfrm>
              <a:off x="4686483" y="1063692"/>
              <a:ext cx="1990538" cy="1149410"/>
            </a:xfrm>
            <a:custGeom>
              <a:avLst/>
              <a:gdLst/>
              <a:ahLst/>
              <a:cxnLst/>
              <a:rect l="l" t="t" r="r" b="b"/>
              <a:pathLst>
                <a:path w="3223544" h="1861392" extrusionOk="0">
                  <a:moveTo>
                    <a:pt x="27141" y="1867924"/>
                  </a:moveTo>
                  <a:cubicBezTo>
                    <a:pt x="20630" y="1867924"/>
                    <a:pt x="14937" y="1865023"/>
                    <a:pt x="11484" y="1859510"/>
                  </a:cubicBezTo>
                  <a:lnTo>
                    <a:pt x="10768" y="1857989"/>
                  </a:lnTo>
                  <a:cubicBezTo>
                    <a:pt x="5702" y="1843158"/>
                    <a:pt x="10212" y="1826738"/>
                    <a:pt x="22139" y="1816572"/>
                  </a:cubicBezTo>
                  <a:cubicBezTo>
                    <a:pt x="249082" y="1584994"/>
                    <a:pt x="458319" y="1385385"/>
                    <a:pt x="661364" y="1206785"/>
                  </a:cubicBezTo>
                  <a:cubicBezTo>
                    <a:pt x="664801" y="1203695"/>
                    <a:pt x="668788" y="1201280"/>
                    <a:pt x="673118" y="1199667"/>
                  </a:cubicBezTo>
                  <a:cubicBezTo>
                    <a:pt x="800069" y="1153063"/>
                    <a:pt x="862740" y="1131966"/>
                    <a:pt x="990266" y="1092972"/>
                  </a:cubicBezTo>
                  <a:cubicBezTo>
                    <a:pt x="1096020" y="954436"/>
                    <a:pt x="1205097" y="815329"/>
                    <a:pt x="1314528" y="679486"/>
                  </a:cubicBezTo>
                  <a:cubicBezTo>
                    <a:pt x="1322930" y="666759"/>
                    <a:pt x="1340643" y="662461"/>
                    <a:pt x="1354553" y="670211"/>
                  </a:cubicBezTo>
                  <a:cubicBezTo>
                    <a:pt x="1460898" y="750345"/>
                    <a:pt x="1566833" y="832563"/>
                    <a:pt x="1670345" y="915188"/>
                  </a:cubicBezTo>
                  <a:cubicBezTo>
                    <a:pt x="1775069" y="794160"/>
                    <a:pt x="1882106" y="672452"/>
                    <a:pt x="1988564" y="553368"/>
                  </a:cubicBezTo>
                  <a:cubicBezTo>
                    <a:pt x="1993738" y="547549"/>
                    <a:pt x="2000808" y="543755"/>
                    <a:pt x="2008518" y="542656"/>
                  </a:cubicBezTo>
                  <a:cubicBezTo>
                    <a:pt x="2230885" y="514542"/>
                    <a:pt x="2454637" y="498729"/>
                    <a:pt x="2678750" y="495292"/>
                  </a:cubicBezTo>
                  <a:cubicBezTo>
                    <a:pt x="2826923" y="350500"/>
                    <a:pt x="2979308" y="205800"/>
                    <a:pt x="3131891" y="64967"/>
                  </a:cubicBezTo>
                  <a:lnTo>
                    <a:pt x="3121027" y="64347"/>
                  </a:lnTo>
                  <a:cubicBezTo>
                    <a:pt x="3105041" y="63393"/>
                    <a:pt x="3092436" y="50377"/>
                    <a:pt x="3091995" y="34370"/>
                  </a:cubicBezTo>
                  <a:cubicBezTo>
                    <a:pt x="3091995" y="33456"/>
                    <a:pt x="3092035" y="32720"/>
                    <a:pt x="3092092" y="31988"/>
                  </a:cubicBezTo>
                  <a:cubicBezTo>
                    <a:pt x="3092673" y="24632"/>
                    <a:pt x="3096181" y="17820"/>
                    <a:pt x="3101829" y="13076"/>
                  </a:cubicBezTo>
                  <a:cubicBezTo>
                    <a:pt x="3107433" y="8312"/>
                    <a:pt x="3114713" y="5990"/>
                    <a:pt x="3122041" y="6638"/>
                  </a:cubicBezTo>
                  <a:cubicBezTo>
                    <a:pt x="3154497" y="8497"/>
                    <a:pt x="3170813" y="9511"/>
                    <a:pt x="3203466" y="11808"/>
                  </a:cubicBezTo>
                  <a:cubicBezTo>
                    <a:pt x="3207204" y="12070"/>
                    <a:pt x="3210856" y="13052"/>
                    <a:pt x="3214222" y="14697"/>
                  </a:cubicBezTo>
                  <a:cubicBezTo>
                    <a:pt x="3221277" y="18013"/>
                    <a:pt x="3226836" y="23852"/>
                    <a:pt x="3229806" y="31058"/>
                  </a:cubicBezTo>
                  <a:cubicBezTo>
                    <a:pt x="3231324" y="34527"/>
                    <a:pt x="3232158" y="38257"/>
                    <a:pt x="3232261" y="42039"/>
                  </a:cubicBezTo>
                  <a:lnTo>
                    <a:pt x="3232261" y="121622"/>
                  </a:lnTo>
                  <a:cubicBezTo>
                    <a:pt x="3232263" y="122539"/>
                    <a:pt x="3232216" y="123453"/>
                    <a:pt x="3232120" y="124366"/>
                  </a:cubicBezTo>
                  <a:cubicBezTo>
                    <a:pt x="3231408" y="131597"/>
                    <a:pt x="3227830" y="138240"/>
                    <a:pt x="3222185" y="142815"/>
                  </a:cubicBezTo>
                  <a:cubicBezTo>
                    <a:pt x="3216570" y="147451"/>
                    <a:pt x="3209325" y="149624"/>
                    <a:pt x="3202086" y="148851"/>
                  </a:cubicBezTo>
                  <a:cubicBezTo>
                    <a:pt x="3186261" y="147736"/>
                    <a:pt x="3173831" y="134744"/>
                    <a:pt x="3173380" y="118652"/>
                  </a:cubicBezTo>
                  <a:lnTo>
                    <a:pt x="3173380" y="107744"/>
                  </a:lnTo>
                  <a:cubicBezTo>
                    <a:pt x="3018540" y="249949"/>
                    <a:pt x="2863222" y="396613"/>
                    <a:pt x="2711585" y="543868"/>
                  </a:cubicBezTo>
                  <a:cubicBezTo>
                    <a:pt x="2706084" y="549304"/>
                    <a:pt x="2698700" y="552414"/>
                    <a:pt x="2690967" y="552551"/>
                  </a:cubicBezTo>
                  <a:cubicBezTo>
                    <a:pt x="2467372" y="555529"/>
                    <a:pt x="2244111" y="570859"/>
                    <a:pt x="2022211" y="598479"/>
                  </a:cubicBezTo>
                  <a:cubicBezTo>
                    <a:pt x="1911419" y="721651"/>
                    <a:pt x="1800394" y="847572"/>
                    <a:pt x="1692162" y="972737"/>
                  </a:cubicBezTo>
                  <a:cubicBezTo>
                    <a:pt x="1682988" y="985009"/>
                    <a:pt x="1665062" y="988309"/>
                    <a:pt x="1651687" y="979883"/>
                  </a:cubicBezTo>
                  <a:cubicBezTo>
                    <a:pt x="1548022" y="896888"/>
                    <a:pt x="1442280" y="814951"/>
                    <a:pt x="1336683" y="735791"/>
                  </a:cubicBezTo>
                  <a:cubicBezTo>
                    <a:pt x="1230660" y="866629"/>
                    <a:pt x="1125389" y="1000247"/>
                    <a:pt x="1023692" y="1133017"/>
                  </a:cubicBezTo>
                  <a:cubicBezTo>
                    <a:pt x="1018940" y="1139282"/>
                    <a:pt x="1012369" y="1143925"/>
                    <a:pt x="1004880" y="1146319"/>
                  </a:cubicBezTo>
                  <a:cubicBezTo>
                    <a:pt x="874731" y="1185934"/>
                    <a:pt x="811456" y="1207115"/>
                    <a:pt x="683729" y="1253847"/>
                  </a:cubicBezTo>
                  <a:cubicBezTo>
                    <a:pt x="484599" y="1428585"/>
                    <a:pt x="283240" y="1620178"/>
                    <a:pt x="50157" y="1856685"/>
                  </a:cubicBezTo>
                  <a:cubicBezTo>
                    <a:pt x="47006" y="1860062"/>
                    <a:pt x="43264" y="1862836"/>
                    <a:pt x="39119" y="1864874"/>
                  </a:cubicBezTo>
                  <a:cubicBezTo>
                    <a:pt x="35035" y="1866926"/>
                    <a:pt x="30947" y="1867924"/>
                    <a:pt x="27141" y="1867924"/>
                  </a:cubicBezTo>
                  <a:close/>
                  <a:moveTo>
                    <a:pt x="24127" y="1852396"/>
                  </a:moveTo>
                  <a:cubicBezTo>
                    <a:pt x="26408" y="1854810"/>
                    <a:pt x="31201" y="1852718"/>
                    <a:pt x="32681" y="1851957"/>
                  </a:cubicBezTo>
                  <a:cubicBezTo>
                    <a:pt x="35333" y="1850657"/>
                    <a:pt x="37719" y="1848876"/>
                    <a:pt x="39719" y="1846706"/>
                  </a:cubicBezTo>
                  <a:cubicBezTo>
                    <a:pt x="273607" y="1609399"/>
                    <a:pt x="475497" y="1417326"/>
                    <a:pt x="675210" y="1242106"/>
                  </a:cubicBezTo>
                  <a:lnTo>
                    <a:pt x="677492" y="1240754"/>
                  </a:lnTo>
                  <a:cubicBezTo>
                    <a:pt x="806374" y="1193587"/>
                    <a:pt x="869777" y="1172349"/>
                    <a:pt x="1000559" y="1132550"/>
                  </a:cubicBezTo>
                  <a:cubicBezTo>
                    <a:pt x="1005202" y="1131045"/>
                    <a:pt x="1009274" y="1128152"/>
                    <a:pt x="1012228" y="1124265"/>
                  </a:cubicBezTo>
                  <a:cubicBezTo>
                    <a:pt x="1115402" y="989548"/>
                    <a:pt x="1222271" y="853974"/>
                    <a:pt x="1329839" y="721305"/>
                  </a:cubicBezTo>
                  <a:lnTo>
                    <a:pt x="1334221" y="715921"/>
                  </a:lnTo>
                  <a:lnTo>
                    <a:pt x="1339774" y="720078"/>
                  </a:lnTo>
                  <a:cubicBezTo>
                    <a:pt x="1447346" y="800606"/>
                    <a:pt x="1555087" y="884076"/>
                    <a:pt x="1660036" y="968141"/>
                  </a:cubicBezTo>
                  <a:cubicBezTo>
                    <a:pt x="1666474" y="972165"/>
                    <a:pt x="1675906" y="970399"/>
                    <a:pt x="1680924" y="963687"/>
                  </a:cubicBezTo>
                  <a:cubicBezTo>
                    <a:pt x="1790114" y="837376"/>
                    <a:pt x="1901830" y="710707"/>
                    <a:pt x="2013245" y="586830"/>
                  </a:cubicBezTo>
                  <a:lnTo>
                    <a:pt x="2015052" y="584818"/>
                  </a:lnTo>
                  <a:lnTo>
                    <a:pt x="2017712" y="584480"/>
                  </a:lnTo>
                  <a:cubicBezTo>
                    <a:pt x="2241017" y="556583"/>
                    <a:pt x="2465698" y="541099"/>
                    <a:pt x="2690721" y="538098"/>
                  </a:cubicBezTo>
                  <a:cubicBezTo>
                    <a:pt x="2694757" y="538025"/>
                    <a:pt x="2698608" y="536391"/>
                    <a:pt x="2701473" y="533547"/>
                  </a:cubicBezTo>
                  <a:cubicBezTo>
                    <a:pt x="2857226" y="382316"/>
                    <a:pt x="3016774" y="231761"/>
                    <a:pt x="3175726" y="85999"/>
                  </a:cubicBezTo>
                  <a:lnTo>
                    <a:pt x="3187798" y="74910"/>
                  </a:lnTo>
                  <a:lnTo>
                    <a:pt x="3187798" y="118439"/>
                  </a:lnTo>
                  <a:cubicBezTo>
                    <a:pt x="3188083" y="126974"/>
                    <a:pt x="3194792" y="133902"/>
                    <a:pt x="3203313" y="134466"/>
                  </a:cubicBezTo>
                  <a:cubicBezTo>
                    <a:pt x="3206811" y="134921"/>
                    <a:pt x="3210340" y="133899"/>
                    <a:pt x="3213055" y="131649"/>
                  </a:cubicBezTo>
                  <a:cubicBezTo>
                    <a:pt x="3215724" y="129468"/>
                    <a:pt x="3217417" y="126314"/>
                    <a:pt x="3217759" y="122881"/>
                  </a:cubicBezTo>
                  <a:lnTo>
                    <a:pt x="3217815" y="42256"/>
                  </a:lnTo>
                  <a:cubicBezTo>
                    <a:pt x="3217740" y="40365"/>
                    <a:pt x="3217310" y="38506"/>
                    <a:pt x="3216548" y="36776"/>
                  </a:cubicBezTo>
                  <a:lnTo>
                    <a:pt x="3216491" y="36635"/>
                  </a:lnTo>
                  <a:cubicBezTo>
                    <a:pt x="3214869" y="32704"/>
                    <a:pt x="3211832" y="29525"/>
                    <a:pt x="3207981" y="27727"/>
                  </a:cubicBezTo>
                  <a:cubicBezTo>
                    <a:pt x="3206252" y="26865"/>
                    <a:pt x="3204368" y="26350"/>
                    <a:pt x="3202440" y="26218"/>
                  </a:cubicBezTo>
                  <a:cubicBezTo>
                    <a:pt x="3169872" y="23920"/>
                    <a:pt x="3153583" y="22906"/>
                    <a:pt x="3121015" y="21031"/>
                  </a:cubicBezTo>
                  <a:cubicBezTo>
                    <a:pt x="3117442" y="20693"/>
                    <a:pt x="3113883" y="21800"/>
                    <a:pt x="3111132" y="24105"/>
                  </a:cubicBezTo>
                  <a:cubicBezTo>
                    <a:pt x="3108427" y="26362"/>
                    <a:pt x="3106741" y="29614"/>
                    <a:pt x="3106456" y="33126"/>
                  </a:cubicBezTo>
                  <a:cubicBezTo>
                    <a:pt x="3106609" y="42470"/>
                    <a:pt x="3113373" y="49459"/>
                    <a:pt x="3121815" y="49922"/>
                  </a:cubicBezTo>
                  <a:lnTo>
                    <a:pt x="3166689" y="52461"/>
                  </a:lnTo>
                  <a:lnTo>
                    <a:pt x="3154159" y="64001"/>
                  </a:lnTo>
                  <a:cubicBezTo>
                    <a:pt x="2996812" y="209051"/>
                    <a:pt x="2839550" y="358302"/>
                    <a:pt x="2686782" y="507621"/>
                  </a:cubicBezTo>
                  <a:lnTo>
                    <a:pt x="2684726" y="509633"/>
                  </a:lnTo>
                  <a:lnTo>
                    <a:pt x="2681849" y="509677"/>
                  </a:lnTo>
                  <a:cubicBezTo>
                    <a:pt x="2457345" y="513021"/>
                    <a:pt x="2233195" y="528803"/>
                    <a:pt x="2010437" y="556957"/>
                  </a:cubicBezTo>
                  <a:cubicBezTo>
                    <a:pt x="2006148" y="557589"/>
                    <a:pt x="2002220" y="559709"/>
                    <a:pt x="1999343" y="562949"/>
                  </a:cubicBezTo>
                  <a:cubicBezTo>
                    <a:pt x="1891381" y="683723"/>
                    <a:pt x="1782835" y="807161"/>
                    <a:pt x="1676715" y="929871"/>
                  </a:cubicBezTo>
                  <a:lnTo>
                    <a:pt x="1672180" y="935102"/>
                  </a:lnTo>
                  <a:lnTo>
                    <a:pt x="1666752" y="930772"/>
                  </a:lnTo>
                  <a:cubicBezTo>
                    <a:pt x="1561634" y="846779"/>
                    <a:pt x="1453949" y="763165"/>
                    <a:pt x="1346691" y="682258"/>
                  </a:cubicBezTo>
                  <a:cubicBezTo>
                    <a:pt x="1340204" y="678693"/>
                    <a:pt x="1330821" y="680963"/>
                    <a:pt x="1326169" y="687980"/>
                  </a:cubicBezTo>
                  <a:cubicBezTo>
                    <a:pt x="1215917" y="824878"/>
                    <a:pt x="1106445" y="964528"/>
                    <a:pt x="1000326" y="1103566"/>
                  </a:cubicBezTo>
                  <a:lnTo>
                    <a:pt x="998917" y="1105413"/>
                  </a:lnTo>
                  <a:lnTo>
                    <a:pt x="996704" y="1106089"/>
                  </a:lnTo>
                  <a:cubicBezTo>
                    <a:pt x="867995" y="1145410"/>
                    <a:pt x="805481" y="1166446"/>
                    <a:pt x="678136" y="1213183"/>
                  </a:cubicBezTo>
                  <a:cubicBezTo>
                    <a:pt x="675492" y="1214181"/>
                    <a:pt x="673054" y="1215662"/>
                    <a:pt x="670949" y="1217549"/>
                  </a:cubicBezTo>
                  <a:cubicBezTo>
                    <a:pt x="468109" y="1395980"/>
                    <a:pt x="259125" y="1595339"/>
                    <a:pt x="31989" y="1827082"/>
                  </a:cubicBezTo>
                  <a:cubicBezTo>
                    <a:pt x="24352" y="1833677"/>
                    <a:pt x="21491" y="1843363"/>
                    <a:pt x="24127" y="18523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44"/>
            <p:cNvSpPr/>
            <p:nvPr/>
          </p:nvSpPr>
          <p:spPr>
            <a:xfrm>
              <a:off x="5069584" y="1152386"/>
              <a:ext cx="1513034" cy="695963"/>
            </a:xfrm>
            <a:custGeom>
              <a:avLst/>
              <a:gdLst/>
              <a:ahLst/>
              <a:cxnLst/>
              <a:rect l="l" t="t" r="r" b="b"/>
              <a:pathLst>
                <a:path w="2450258" h="1127065" extrusionOk="0">
                  <a:moveTo>
                    <a:pt x="100064" y="1067432"/>
                  </a:moveTo>
                  <a:cubicBezTo>
                    <a:pt x="98294" y="1095563"/>
                    <a:pt x="80489" y="1120164"/>
                    <a:pt x="54318" y="1130638"/>
                  </a:cubicBezTo>
                  <a:cubicBezTo>
                    <a:pt x="29064" y="1139893"/>
                    <a:pt x="8716" y="1126743"/>
                    <a:pt x="8716" y="1100910"/>
                  </a:cubicBezTo>
                  <a:cubicBezTo>
                    <a:pt x="10422" y="1072731"/>
                    <a:pt x="28159" y="1048037"/>
                    <a:pt x="54318" y="1037419"/>
                  </a:cubicBezTo>
                  <a:cubicBezTo>
                    <a:pt x="79571" y="1028164"/>
                    <a:pt x="100064" y="1041599"/>
                    <a:pt x="100064" y="1067432"/>
                  </a:cubicBezTo>
                  <a:close/>
                  <a:moveTo>
                    <a:pt x="425928" y="945511"/>
                  </a:moveTo>
                  <a:cubicBezTo>
                    <a:pt x="418725" y="928490"/>
                    <a:pt x="399093" y="920527"/>
                    <a:pt x="382069" y="927718"/>
                  </a:cubicBezTo>
                  <a:cubicBezTo>
                    <a:pt x="355656" y="936675"/>
                    <a:pt x="337324" y="960773"/>
                    <a:pt x="335743" y="988618"/>
                  </a:cubicBezTo>
                  <a:cubicBezTo>
                    <a:pt x="335429" y="993825"/>
                    <a:pt x="336342" y="999036"/>
                    <a:pt x="338418" y="1003824"/>
                  </a:cubicBezTo>
                  <a:cubicBezTo>
                    <a:pt x="345705" y="1020643"/>
                    <a:pt x="365249" y="1028373"/>
                    <a:pt x="382069" y="1021086"/>
                  </a:cubicBezTo>
                  <a:cubicBezTo>
                    <a:pt x="408541" y="1012354"/>
                    <a:pt x="426974" y="988308"/>
                    <a:pt x="428535" y="960475"/>
                  </a:cubicBezTo>
                  <a:cubicBezTo>
                    <a:pt x="428821" y="955361"/>
                    <a:pt x="427928" y="950247"/>
                    <a:pt x="425928" y="945531"/>
                  </a:cubicBezTo>
                  <a:close/>
                  <a:moveTo>
                    <a:pt x="1096133" y="792928"/>
                  </a:moveTo>
                  <a:cubicBezTo>
                    <a:pt x="1091022" y="772516"/>
                    <a:pt x="1070336" y="760114"/>
                    <a:pt x="1049923" y="765224"/>
                  </a:cubicBezTo>
                  <a:cubicBezTo>
                    <a:pt x="1049923" y="765224"/>
                    <a:pt x="1049919" y="765224"/>
                    <a:pt x="1049919" y="765224"/>
                  </a:cubicBezTo>
                  <a:cubicBezTo>
                    <a:pt x="1023274" y="770628"/>
                    <a:pt x="1003742" y="793500"/>
                    <a:pt x="1002579" y="820660"/>
                  </a:cubicBezTo>
                  <a:cubicBezTo>
                    <a:pt x="1002483" y="824173"/>
                    <a:pt x="1002877" y="827686"/>
                    <a:pt x="1003746" y="831090"/>
                  </a:cubicBezTo>
                  <a:cubicBezTo>
                    <a:pt x="1008941" y="851394"/>
                    <a:pt x="1029607" y="863643"/>
                    <a:pt x="1049911" y="858452"/>
                  </a:cubicBezTo>
                  <a:cubicBezTo>
                    <a:pt x="1076472" y="853116"/>
                    <a:pt x="1095988" y="830386"/>
                    <a:pt x="1097247" y="803326"/>
                  </a:cubicBezTo>
                  <a:cubicBezTo>
                    <a:pt x="1097352" y="799833"/>
                    <a:pt x="1096978" y="796341"/>
                    <a:pt x="1096133" y="792948"/>
                  </a:cubicBezTo>
                  <a:close/>
                  <a:moveTo>
                    <a:pt x="1435363" y="414132"/>
                  </a:moveTo>
                  <a:cubicBezTo>
                    <a:pt x="1431537" y="391904"/>
                    <a:pt x="1410416" y="376988"/>
                    <a:pt x="1388188" y="380815"/>
                  </a:cubicBezTo>
                  <a:cubicBezTo>
                    <a:pt x="1388188" y="380815"/>
                    <a:pt x="1388188" y="380815"/>
                    <a:pt x="1388188" y="380815"/>
                  </a:cubicBezTo>
                  <a:cubicBezTo>
                    <a:pt x="1361631" y="384573"/>
                    <a:pt x="1341581" y="406812"/>
                    <a:pt x="1340579" y="433615"/>
                  </a:cubicBezTo>
                  <a:cubicBezTo>
                    <a:pt x="1340550" y="436146"/>
                    <a:pt x="1340756" y="438673"/>
                    <a:pt x="1341198" y="441168"/>
                  </a:cubicBezTo>
                  <a:cubicBezTo>
                    <a:pt x="1345105" y="463222"/>
                    <a:pt x="1366150" y="477929"/>
                    <a:pt x="1388204" y="474022"/>
                  </a:cubicBezTo>
                  <a:cubicBezTo>
                    <a:pt x="1388204" y="474022"/>
                    <a:pt x="1388204" y="474022"/>
                    <a:pt x="1388204" y="474022"/>
                  </a:cubicBezTo>
                  <a:cubicBezTo>
                    <a:pt x="1414749" y="470513"/>
                    <a:pt x="1434905" y="448394"/>
                    <a:pt x="1435943" y="421640"/>
                  </a:cubicBezTo>
                  <a:cubicBezTo>
                    <a:pt x="1435983" y="419125"/>
                    <a:pt x="1435790" y="416610"/>
                    <a:pt x="1435363" y="414132"/>
                  </a:cubicBezTo>
                  <a:close/>
                  <a:moveTo>
                    <a:pt x="1776719" y="385611"/>
                  </a:moveTo>
                  <a:cubicBezTo>
                    <a:pt x="1774164" y="361838"/>
                    <a:pt x="1752821" y="344637"/>
                    <a:pt x="1729049" y="347188"/>
                  </a:cubicBezTo>
                  <a:cubicBezTo>
                    <a:pt x="1702536" y="349107"/>
                    <a:pt x="1681809" y="370835"/>
                    <a:pt x="1681137" y="397409"/>
                  </a:cubicBezTo>
                  <a:cubicBezTo>
                    <a:pt x="1681129" y="399034"/>
                    <a:pt x="1681210" y="400660"/>
                    <a:pt x="1681383" y="402278"/>
                  </a:cubicBezTo>
                  <a:cubicBezTo>
                    <a:pt x="1683934" y="426050"/>
                    <a:pt x="1705276" y="443256"/>
                    <a:pt x="1729049" y="440705"/>
                  </a:cubicBezTo>
                  <a:cubicBezTo>
                    <a:pt x="1755461" y="438930"/>
                    <a:pt x="1776204" y="417375"/>
                    <a:pt x="1776960" y="390914"/>
                  </a:cubicBezTo>
                  <a:cubicBezTo>
                    <a:pt x="1776988" y="389140"/>
                    <a:pt x="1776908" y="387361"/>
                    <a:pt x="1776719" y="385595"/>
                  </a:cubicBezTo>
                  <a:close/>
                  <a:moveTo>
                    <a:pt x="2117660" y="378481"/>
                  </a:moveTo>
                  <a:cubicBezTo>
                    <a:pt x="2116863" y="352753"/>
                    <a:pt x="2095360" y="332541"/>
                    <a:pt x="2069631" y="333338"/>
                  </a:cubicBezTo>
                  <a:cubicBezTo>
                    <a:pt x="2069627" y="333338"/>
                    <a:pt x="2069627" y="333338"/>
                    <a:pt x="2069623" y="333338"/>
                  </a:cubicBezTo>
                  <a:cubicBezTo>
                    <a:pt x="2043396" y="333491"/>
                    <a:pt x="2022102" y="354591"/>
                    <a:pt x="2021712" y="380819"/>
                  </a:cubicBezTo>
                  <a:cubicBezTo>
                    <a:pt x="2021712" y="381068"/>
                    <a:pt x="2021712" y="381318"/>
                    <a:pt x="2021712" y="381567"/>
                  </a:cubicBezTo>
                  <a:cubicBezTo>
                    <a:pt x="2022509" y="407215"/>
                    <a:pt x="2043947" y="427362"/>
                    <a:pt x="2069595" y="426565"/>
                  </a:cubicBezTo>
                  <a:cubicBezTo>
                    <a:pt x="2069595" y="426565"/>
                    <a:pt x="2069595" y="426565"/>
                    <a:pt x="2069595" y="426565"/>
                  </a:cubicBezTo>
                  <a:cubicBezTo>
                    <a:pt x="2095746" y="426569"/>
                    <a:pt x="2117100" y="405666"/>
                    <a:pt x="2117651" y="379519"/>
                  </a:cubicBezTo>
                  <a:cubicBezTo>
                    <a:pt x="2117676" y="379153"/>
                    <a:pt x="2117672" y="378811"/>
                    <a:pt x="2117660" y="378465"/>
                  </a:cubicBezTo>
                  <a:close/>
                  <a:moveTo>
                    <a:pt x="2411063" y="6617"/>
                  </a:moveTo>
                  <a:cubicBezTo>
                    <a:pt x="2410258" y="6565"/>
                    <a:pt x="2409454" y="6541"/>
                    <a:pt x="2408673" y="6532"/>
                  </a:cubicBezTo>
                  <a:cubicBezTo>
                    <a:pt x="2383727" y="6339"/>
                    <a:pt x="2363347" y="26402"/>
                    <a:pt x="2363152" y="51350"/>
                  </a:cubicBezTo>
                  <a:cubicBezTo>
                    <a:pt x="2363899" y="77545"/>
                    <a:pt x="2384875" y="98646"/>
                    <a:pt x="2411063" y="99551"/>
                  </a:cubicBezTo>
                  <a:cubicBezTo>
                    <a:pt x="2412065" y="99623"/>
                    <a:pt x="2413075" y="99660"/>
                    <a:pt x="2414065" y="99663"/>
                  </a:cubicBezTo>
                  <a:cubicBezTo>
                    <a:pt x="2438772" y="99760"/>
                    <a:pt x="2458879" y="79806"/>
                    <a:pt x="2458975" y="55100"/>
                  </a:cubicBezTo>
                  <a:cubicBezTo>
                    <a:pt x="2458975" y="55096"/>
                    <a:pt x="2458975" y="55092"/>
                    <a:pt x="2458975" y="55088"/>
                  </a:cubicBezTo>
                  <a:cubicBezTo>
                    <a:pt x="2458238" y="28841"/>
                    <a:pt x="2437299" y="7651"/>
                    <a:pt x="2411063" y="6601"/>
                  </a:cubicBezTo>
                  <a:close/>
                  <a:moveTo>
                    <a:pt x="759344" y="527728"/>
                  </a:moveTo>
                  <a:cubicBezTo>
                    <a:pt x="753115" y="509053"/>
                    <a:pt x="732928" y="498965"/>
                    <a:pt x="714254" y="505194"/>
                  </a:cubicBezTo>
                  <a:cubicBezTo>
                    <a:pt x="714254" y="505194"/>
                    <a:pt x="714254" y="505194"/>
                    <a:pt x="714254" y="505194"/>
                  </a:cubicBezTo>
                  <a:cubicBezTo>
                    <a:pt x="687781" y="512268"/>
                    <a:pt x="668857" y="535558"/>
                    <a:pt x="667352" y="562920"/>
                  </a:cubicBezTo>
                  <a:cubicBezTo>
                    <a:pt x="667175" y="567290"/>
                    <a:pt x="667803" y="571655"/>
                    <a:pt x="669211" y="575796"/>
                  </a:cubicBezTo>
                  <a:cubicBezTo>
                    <a:pt x="675525" y="594358"/>
                    <a:pt x="695692" y="604289"/>
                    <a:pt x="714254" y="597975"/>
                  </a:cubicBezTo>
                  <a:cubicBezTo>
                    <a:pt x="740746" y="590941"/>
                    <a:pt x="759686" y="567632"/>
                    <a:pt x="761151" y="540262"/>
                  </a:cubicBezTo>
                  <a:cubicBezTo>
                    <a:pt x="761300" y="536009"/>
                    <a:pt x="760688" y="531764"/>
                    <a:pt x="759344" y="5277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44"/>
            <p:cNvSpPr/>
            <p:nvPr/>
          </p:nvSpPr>
          <p:spPr>
            <a:xfrm>
              <a:off x="5066242" y="1783289"/>
              <a:ext cx="63095" cy="67900"/>
            </a:xfrm>
            <a:custGeom>
              <a:avLst/>
              <a:gdLst/>
              <a:ahLst/>
              <a:cxnLst/>
              <a:rect l="l" t="t" r="r" b="b"/>
              <a:pathLst>
                <a:path w="102178" h="109959" extrusionOk="0">
                  <a:moveTo>
                    <a:pt x="44069" y="116491"/>
                  </a:moveTo>
                  <a:cubicBezTo>
                    <a:pt x="36424" y="116491"/>
                    <a:pt x="29467" y="114419"/>
                    <a:pt x="23604" y="110318"/>
                  </a:cubicBezTo>
                  <a:cubicBezTo>
                    <a:pt x="14007" y="103611"/>
                    <a:pt x="8716" y="92264"/>
                    <a:pt x="8716" y="78381"/>
                  </a:cubicBezTo>
                  <a:cubicBezTo>
                    <a:pt x="10547" y="47969"/>
                    <a:pt x="29768" y="21207"/>
                    <a:pt x="57702" y="9864"/>
                  </a:cubicBezTo>
                  <a:cubicBezTo>
                    <a:pt x="72135" y="4565"/>
                    <a:pt x="85635" y="5623"/>
                    <a:pt x="95851" y="12765"/>
                  </a:cubicBezTo>
                  <a:cubicBezTo>
                    <a:pt x="105549" y="19545"/>
                    <a:pt x="110888" y="30961"/>
                    <a:pt x="110888" y="44899"/>
                  </a:cubicBezTo>
                  <a:cubicBezTo>
                    <a:pt x="110896" y="45012"/>
                    <a:pt x="110896" y="45125"/>
                    <a:pt x="110888" y="45237"/>
                  </a:cubicBezTo>
                  <a:cubicBezTo>
                    <a:pt x="108901" y="75424"/>
                    <a:pt x="89808" y="101808"/>
                    <a:pt x="61758" y="113135"/>
                  </a:cubicBezTo>
                  <a:cubicBezTo>
                    <a:pt x="55626" y="115376"/>
                    <a:pt x="49662" y="116491"/>
                    <a:pt x="44069" y="116491"/>
                  </a:cubicBezTo>
                  <a:close/>
                  <a:moveTo>
                    <a:pt x="75185" y="17360"/>
                  </a:moveTo>
                  <a:cubicBezTo>
                    <a:pt x="70538" y="17425"/>
                    <a:pt x="65938" y="18306"/>
                    <a:pt x="61601" y="19968"/>
                  </a:cubicBezTo>
                  <a:cubicBezTo>
                    <a:pt x="37683" y="29677"/>
                    <a:pt x="21109" y="52762"/>
                    <a:pt x="19532" y="78715"/>
                  </a:cubicBezTo>
                  <a:cubicBezTo>
                    <a:pt x="19532" y="88638"/>
                    <a:pt x="23198" y="96822"/>
                    <a:pt x="29805" y="101462"/>
                  </a:cubicBezTo>
                  <a:cubicBezTo>
                    <a:pt x="36995" y="106451"/>
                    <a:pt x="46958" y="107015"/>
                    <a:pt x="57879" y="103027"/>
                  </a:cubicBezTo>
                  <a:cubicBezTo>
                    <a:pt x="81768" y="93471"/>
                    <a:pt x="98382" y="70583"/>
                    <a:pt x="100072" y="44738"/>
                  </a:cubicBezTo>
                  <a:cubicBezTo>
                    <a:pt x="100032" y="34506"/>
                    <a:pt x="96338" y="26317"/>
                    <a:pt x="89659" y="21638"/>
                  </a:cubicBezTo>
                  <a:cubicBezTo>
                    <a:pt x="85587" y="18785"/>
                    <a:pt x="80653" y="17360"/>
                    <a:pt x="75185" y="17360"/>
                  </a:cubicBezTo>
                  <a:close/>
                  <a:moveTo>
                    <a:pt x="105484" y="44899"/>
                  </a:moveTo>
                  <a:lnTo>
                    <a:pt x="105484" y="448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44"/>
            <p:cNvSpPr/>
            <p:nvPr/>
          </p:nvSpPr>
          <p:spPr>
            <a:xfrm>
              <a:off x="5267977" y="1715760"/>
              <a:ext cx="64042" cy="67743"/>
            </a:xfrm>
            <a:custGeom>
              <a:avLst/>
              <a:gdLst/>
              <a:ahLst/>
              <a:cxnLst/>
              <a:rect l="l" t="t" r="r" b="b"/>
              <a:pathLst>
                <a:path w="103711" h="109706" extrusionOk="0">
                  <a:moveTo>
                    <a:pt x="47361" y="116238"/>
                  </a:moveTo>
                  <a:cubicBezTo>
                    <a:pt x="31950" y="116197"/>
                    <a:pt x="18028" y="107035"/>
                    <a:pt x="11888" y="92900"/>
                  </a:cubicBezTo>
                  <a:cubicBezTo>
                    <a:pt x="9477" y="87323"/>
                    <a:pt x="8415" y="81259"/>
                    <a:pt x="8789" y="75195"/>
                  </a:cubicBezTo>
                  <a:cubicBezTo>
                    <a:pt x="10407" y="45121"/>
                    <a:pt x="30220" y="19083"/>
                    <a:pt x="58777" y="9506"/>
                  </a:cubicBezTo>
                  <a:cubicBezTo>
                    <a:pt x="68165" y="5563"/>
                    <a:pt x="78743" y="5539"/>
                    <a:pt x="88151" y="9438"/>
                  </a:cubicBezTo>
                  <a:cubicBezTo>
                    <a:pt x="97727" y="13281"/>
                    <a:pt x="105365" y="20797"/>
                    <a:pt x="109360" y="30309"/>
                  </a:cubicBezTo>
                  <a:cubicBezTo>
                    <a:pt x="111682" y="35798"/>
                    <a:pt x="112708" y="41749"/>
                    <a:pt x="112362" y="47700"/>
                  </a:cubicBezTo>
                  <a:lnTo>
                    <a:pt x="112362" y="47700"/>
                  </a:lnTo>
                  <a:cubicBezTo>
                    <a:pt x="110789" y="77794"/>
                    <a:pt x="90847" y="103812"/>
                    <a:pt x="62193" y="113147"/>
                  </a:cubicBezTo>
                  <a:cubicBezTo>
                    <a:pt x="57513" y="115183"/>
                    <a:pt x="52464" y="116234"/>
                    <a:pt x="47361" y="116238"/>
                  </a:cubicBezTo>
                  <a:close/>
                  <a:moveTo>
                    <a:pt x="73544" y="17405"/>
                  </a:moveTo>
                  <a:cubicBezTo>
                    <a:pt x="69790" y="17409"/>
                    <a:pt x="66076" y="18169"/>
                    <a:pt x="62624" y="19646"/>
                  </a:cubicBezTo>
                  <a:cubicBezTo>
                    <a:pt x="37793" y="28060"/>
                    <a:pt x="21050" y="50074"/>
                    <a:pt x="19569" y="75863"/>
                  </a:cubicBezTo>
                  <a:cubicBezTo>
                    <a:pt x="19308" y="80229"/>
                    <a:pt x="20068" y="84598"/>
                    <a:pt x="21794" y="88618"/>
                  </a:cubicBezTo>
                  <a:cubicBezTo>
                    <a:pt x="24719" y="95386"/>
                    <a:pt x="30224" y="100706"/>
                    <a:pt x="37085" y="103402"/>
                  </a:cubicBezTo>
                  <a:cubicBezTo>
                    <a:pt x="43933" y="106146"/>
                    <a:pt x="51599" y="106025"/>
                    <a:pt x="58354" y="103064"/>
                  </a:cubicBezTo>
                  <a:cubicBezTo>
                    <a:pt x="83338" y="94791"/>
                    <a:pt x="100126" y="72885"/>
                    <a:pt x="101574" y="47101"/>
                  </a:cubicBezTo>
                  <a:lnTo>
                    <a:pt x="101574" y="47101"/>
                  </a:lnTo>
                  <a:cubicBezTo>
                    <a:pt x="101816" y="42807"/>
                    <a:pt x="101067" y="38514"/>
                    <a:pt x="99393" y="34554"/>
                  </a:cubicBezTo>
                  <a:cubicBezTo>
                    <a:pt x="96516" y="27686"/>
                    <a:pt x="91012" y="22258"/>
                    <a:pt x="84103" y="19477"/>
                  </a:cubicBezTo>
                  <a:cubicBezTo>
                    <a:pt x="80751" y="18113"/>
                    <a:pt x="77166" y="17409"/>
                    <a:pt x="73544" y="17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44"/>
            <p:cNvSpPr/>
            <p:nvPr/>
          </p:nvSpPr>
          <p:spPr>
            <a:xfrm>
              <a:off x="5679456" y="1616442"/>
              <a:ext cx="65165" cy="65733"/>
            </a:xfrm>
            <a:custGeom>
              <a:avLst/>
              <a:gdLst/>
              <a:ahLst/>
              <a:cxnLst/>
              <a:rect l="l" t="t" r="r" b="b"/>
              <a:pathLst>
                <a:path w="105530" h="106451" extrusionOk="0">
                  <a:moveTo>
                    <a:pt x="52012" y="112982"/>
                  </a:moveTo>
                  <a:cubicBezTo>
                    <a:pt x="44246" y="112970"/>
                    <a:pt x="36625" y="110862"/>
                    <a:pt x="29958" y="106878"/>
                  </a:cubicBezTo>
                  <a:cubicBezTo>
                    <a:pt x="20043" y="101040"/>
                    <a:pt x="12876" y="91475"/>
                    <a:pt x="10060" y="80321"/>
                  </a:cubicBezTo>
                  <a:cubicBezTo>
                    <a:pt x="9070" y="76426"/>
                    <a:pt x="8623" y="72414"/>
                    <a:pt x="8732" y="68398"/>
                  </a:cubicBezTo>
                  <a:cubicBezTo>
                    <a:pt x="9943" y="38711"/>
                    <a:pt x="31281" y="13695"/>
                    <a:pt x="60406" y="7820"/>
                  </a:cubicBezTo>
                  <a:cubicBezTo>
                    <a:pt x="83406" y="2042"/>
                    <a:pt x="107126" y="16234"/>
                    <a:pt x="112944" y="39516"/>
                  </a:cubicBezTo>
                  <a:cubicBezTo>
                    <a:pt x="113914" y="43395"/>
                    <a:pt x="114345" y="47386"/>
                    <a:pt x="114228" y="51382"/>
                  </a:cubicBezTo>
                  <a:lnTo>
                    <a:pt x="114228" y="51482"/>
                  </a:lnTo>
                  <a:cubicBezTo>
                    <a:pt x="112884" y="81041"/>
                    <a:pt x="91554" y="105872"/>
                    <a:pt x="62534" y="111658"/>
                  </a:cubicBezTo>
                  <a:cubicBezTo>
                    <a:pt x="59098" y="112539"/>
                    <a:pt x="55561" y="112982"/>
                    <a:pt x="52012" y="112982"/>
                  </a:cubicBezTo>
                  <a:close/>
                  <a:moveTo>
                    <a:pt x="70715" y="17389"/>
                  </a:moveTo>
                  <a:cubicBezTo>
                    <a:pt x="68039" y="17393"/>
                    <a:pt x="65375" y="17723"/>
                    <a:pt x="62780" y="18378"/>
                  </a:cubicBezTo>
                  <a:cubicBezTo>
                    <a:pt x="38299" y="23352"/>
                    <a:pt x="20614" y="44054"/>
                    <a:pt x="19556" y="68789"/>
                  </a:cubicBezTo>
                  <a:cubicBezTo>
                    <a:pt x="19483" y="71770"/>
                    <a:pt x="19814" y="74748"/>
                    <a:pt x="20542" y="77641"/>
                  </a:cubicBezTo>
                  <a:cubicBezTo>
                    <a:pt x="22658" y="86007"/>
                    <a:pt x="28042" y="93177"/>
                    <a:pt x="35482" y="97551"/>
                  </a:cubicBezTo>
                  <a:cubicBezTo>
                    <a:pt x="42894" y="101981"/>
                    <a:pt x="51775" y="103257"/>
                    <a:pt x="60132" y="101092"/>
                  </a:cubicBezTo>
                  <a:cubicBezTo>
                    <a:pt x="84569" y="96187"/>
                    <a:pt x="102241" y="75625"/>
                    <a:pt x="103396" y="51020"/>
                  </a:cubicBezTo>
                  <a:cubicBezTo>
                    <a:pt x="103484" y="48030"/>
                    <a:pt x="103163" y="45040"/>
                    <a:pt x="102438" y="42139"/>
                  </a:cubicBezTo>
                  <a:cubicBezTo>
                    <a:pt x="98777" y="27601"/>
                    <a:pt x="85707" y="17405"/>
                    <a:pt x="70715" y="17389"/>
                  </a:cubicBezTo>
                  <a:close/>
                  <a:moveTo>
                    <a:pt x="108808" y="51229"/>
                  </a:moveTo>
                  <a:lnTo>
                    <a:pt x="108808" y="512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44"/>
            <p:cNvSpPr/>
            <p:nvPr/>
          </p:nvSpPr>
          <p:spPr>
            <a:xfrm>
              <a:off x="5888005" y="1379586"/>
              <a:ext cx="65587" cy="65033"/>
            </a:xfrm>
            <a:custGeom>
              <a:avLst/>
              <a:gdLst/>
              <a:ahLst/>
              <a:cxnLst/>
              <a:rect l="l" t="t" r="r" b="b"/>
              <a:pathLst>
                <a:path w="106213" h="105317" extrusionOk="0">
                  <a:moveTo>
                    <a:pt x="54534" y="111848"/>
                  </a:moveTo>
                  <a:cubicBezTo>
                    <a:pt x="45154" y="111828"/>
                    <a:pt x="36008" y="108927"/>
                    <a:pt x="28335" y="103535"/>
                  </a:cubicBezTo>
                  <a:cubicBezTo>
                    <a:pt x="18324" y="96574"/>
                    <a:pt x="11511" y="85895"/>
                    <a:pt x="9423" y="73880"/>
                  </a:cubicBezTo>
                  <a:cubicBezTo>
                    <a:pt x="8920" y="71059"/>
                    <a:pt x="8687" y="68194"/>
                    <a:pt x="8719" y="65329"/>
                  </a:cubicBezTo>
                  <a:cubicBezTo>
                    <a:pt x="9729" y="35839"/>
                    <a:pt x="31771" y="11334"/>
                    <a:pt x="60988" y="7210"/>
                  </a:cubicBezTo>
                  <a:cubicBezTo>
                    <a:pt x="86060" y="2868"/>
                    <a:pt x="109934" y="19820"/>
                    <a:pt x="114259" y="44965"/>
                  </a:cubicBezTo>
                  <a:cubicBezTo>
                    <a:pt x="114746" y="47782"/>
                    <a:pt x="114971" y="50634"/>
                    <a:pt x="114923" y="53491"/>
                  </a:cubicBezTo>
                  <a:lnTo>
                    <a:pt x="114923" y="53616"/>
                  </a:lnTo>
                  <a:cubicBezTo>
                    <a:pt x="113841" y="83038"/>
                    <a:pt x="91653" y="107370"/>
                    <a:pt x="62453" y="111156"/>
                  </a:cubicBezTo>
                  <a:cubicBezTo>
                    <a:pt x="59837" y="111619"/>
                    <a:pt x="57190" y="111853"/>
                    <a:pt x="54534" y="111848"/>
                  </a:cubicBezTo>
                  <a:close/>
                  <a:moveTo>
                    <a:pt x="68742" y="17370"/>
                  </a:moveTo>
                  <a:cubicBezTo>
                    <a:pt x="66702" y="17374"/>
                    <a:pt x="64666" y="17551"/>
                    <a:pt x="62654" y="17893"/>
                  </a:cubicBezTo>
                  <a:cubicBezTo>
                    <a:pt x="38612" y="21216"/>
                    <a:pt x="20424" y="41327"/>
                    <a:pt x="19527" y="65583"/>
                  </a:cubicBezTo>
                  <a:cubicBezTo>
                    <a:pt x="19499" y="67728"/>
                    <a:pt x="19680" y="69872"/>
                    <a:pt x="20062" y="71981"/>
                  </a:cubicBezTo>
                  <a:cubicBezTo>
                    <a:pt x="21659" y="81167"/>
                    <a:pt x="26866" y="89331"/>
                    <a:pt x="34524" y="94655"/>
                  </a:cubicBezTo>
                  <a:cubicBezTo>
                    <a:pt x="42161" y="100015"/>
                    <a:pt x="51621" y="102107"/>
                    <a:pt x="60803" y="100461"/>
                  </a:cubicBezTo>
                  <a:cubicBezTo>
                    <a:pt x="85042" y="97262"/>
                    <a:pt x="103141" y="77433"/>
                    <a:pt x="104099" y="53266"/>
                  </a:cubicBezTo>
                  <a:cubicBezTo>
                    <a:pt x="104127" y="51097"/>
                    <a:pt x="103958" y="48932"/>
                    <a:pt x="103592" y="46796"/>
                  </a:cubicBezTo>
                  <a:cubicBezTo>
                    <a:pt x="102015" y="37525"/>
                    <a:pt x="96800" y="29268"/>
                    <a:pt x="89106" y="23860"/>
                  </a:cubicBezTo>
                  <a:cubicBezTo>
                    <a:pt x="83155" y="19635"/>
                    <a:pt x="76041" y="17366"/>
                    <a:pt x="68742" y="17370"/>
                  </a:cubicBezTo>
                  <a:close/>
                  <a:moveTo>
                    <a:pt x="109499" y="53407"/>
                  </a:moveTo>
                  <a:lnTo>
                    <a:pt x="109499" y="534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44"/>
            <p:cNvSpPr/>
            <p:nvPr/>
          </p:nvSpPr>
          <p:spPr>
            <a:xfrm>
              <a:off x="6098128" y="1359064"/>
              <a:ext cx="65856" cy="64755"/>
            </a:xfrm>
            <a:custGeom>
              <a:avLst/>
              <a:gdLst/>
              <a:ahLst/>
              <a:cxnLst/>
              <a:rect l="l" t="t" r="r" b="b"/>
              <a:pathLst>
                <a:path w="106650" h="104867" extrusionOk="0">
                  <a:moveTo>
                    <a:pt x="57240" y="111398"/>
                  </a:moveTo>
                  <a:cubicBezTo>
                    <a:pt x="32860" y="111398"/>
                    <a:pt x="11679" y="92824"/>
                    <a:pt x="8999" y="67865"/>
                  </a:cubicBezTo>
                  <a:cubicBezTo>
                    <a:pt x="8802" y="66046"/>
                    <a:pt x="8705" y="64215"/>
                    <a:pt x="8717" y="62384"/>
                  </a:cubicBezTo>
                  <a:cubicBezTo>
                    <a:pt x="9337" y="32958"/>
                    <a:pt x="32288" y="8856"/>
                    <a:pt x="61650" y="6803"/>
                  </a:cubicBezTo>
                  <a:cubicBezTo>
                    <a:pt x="88147" y="3987"/>
                    <a:pt x="112229" y="23345"/>
                    <a:pt x="115090" y="50051"/>
                  </a:cubicBezTo>
                  <a:cubicBezTo>
                    <a:pt x="115300" y="52031"/>
                    <a:pt x="115392" y="54023"/>
                    <a:pt x="115360" y="56014"/>
                  </a:cubicBezTo>
                  <a:lnTo>
                    <a:pt x="115360" y="56083"/>
                  </a:lnTo>
                  <a:cubicBezTo>
                    <a:pt x="114632" y="85376"/>
                    <a:pt x="91652" y="109257"/>
                    <a:pt x="62411" y="111116"/>
                  </a:cubicBezTo>
                  <a:cubicBezTo>
                    <a:pt x="60693" y="111301"/>
                    <a:pt x="58966" y="111394"/>
                    <a:pt x="57240" y="111398"/>
                  </a:cubicBezTo>
                  <a:close/>
                  <a:moveTo>
                    <a:pt x="66696" y="17358"/>
                  </a:moveTo>
                  <a:cubicBezTo>
                    <a:pt x="65336" y="17354"/>
                    <a:pt x="63976" y="17430"/>
                    <a:pt x="62624" y="17583"/>
                  </a:cubicBezTo>
                  <a:cubicBezTo>
                    <a:pt x="38594" y="19329"/>
                    <a:pt x="20149" y="38664"/>
                    <a:pt x="19541" y="62565"/>
                  </a:cubicBezTo>
                  <a:cubicBezTo>
                    <a:pt x="19525" y="63941"/>
                    <a:pt x="19601" y="65318"/>
                    <a:pt x="19766" y="66682"/>
                  </a:cubicBezTo>
                  <a:cubicBezTo>
                    <a:pt x="21992" y="87497"/>
                    <a:pt x="40751" y="102662"/>
                    <a:pt x="61469" y="100337"/>
                  </a:cubicBezTo>
                  <a:cubicBezTo>
                    <a:pt x="85427" y="98727"/>
                    <a:pt x="103844" y="79590"/>
                    <a:pt x="104524" y="55817"/>
                  </a:cubicBezTo>
                  <a:cubicBezTo>
                    <a:pt x="104552" y="54288"/>
                    <a:pt x="104479" y="52759"/>
                    <a:pt x="104311" y="51238"/>
                  </a:cubicBezTo>
                  <a:cubicBezTo>
                    <a:pt x="102242" y="32008"/>
                    <a:pt x="86038" y="17414"/>
                    <a:pt x="66696" y="17358"/>
                  </a:cubicBezTo>
                  <a:close/>
                  <a:moveTo>
                    <a:pt x="109948" y="55930"/>
                  </a:moveTo>
                  <a:lnTo>
                    <a:pt x="109948" y="559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44"/>
            <p:cNvSpPr/>
            <p:nvPr/>
          </p:nvSpPr>
          <p:spPr>
            <a:xfrm>
              <a:off x="6308278" y="1350654"/>
              <a:ext cx="65919" cy="64286"/>
            </a:xfrm>
            <a:custGeom>
              <a:avLst/>
              <a:gdLst/>
              <a:ahLst/>
              <a:cxnLst/>
              <a:rect l="l" t="t" r="r" b="b"/>
              <a:pathLst>
                <a:path w="106751" h="104107" extrusionOk="0">
                  <a:moveTo>
                    <a:pt x="60378" y="110639"/>
                  </a:moveTo>
                  <a:cubicBezTo>
                    <a:pt x="47232" y="110635"/>
                    <a:pt x="34589" y="105597"/>
                    <a:pt x="25049" y="96556"/>
                  </a:cubicBezTo>
                  <a:cubicBezTo>
                    <a:pt x="14981" y="87164"/>
                    <a:pt x="9098" y="74127"/>
                    <a:pt x="8716" y="60366"/>
                  </a:cubicBezTo>
                  <a:cubicBezTo>
                    <a:pt x="9118" y="30420"/>
                    <a:pt x="33024" y="6728"/>
                    <a:pt x="61987" y="6559"/>
                  </a:cubicBezTo>
                  <a:cubicBezTo>
                    <a:pt x="62522" y="6559"/>
                    <a:pt x="63070" y="6531"/>
                    <a:pt x="63621" y="6531"/>
                  </a:cubicBezTo>
                  <a:cubicBezTo>
                    <a:pt x="91425" y="6531"/>
                    <a:pt x="114582" y="28827"/>
                    <a:pt x="115468" y="56957"/>
                  </a:cubicBezTo>
                  <a:cubicBezTo>
                    <a:pt x="115468" y="57054"/>
                    <a:pt x="115468" y="58165"/>
                    <a:pt x="115468" y="58265"/>
                  </a:cubicBezTo>
                  <a:cubicBezTo>
                    <a:pt x="114860" y="87128"/>
                    <a:pt x="90890" y="110607"/>
                    <a:pt x="62027" y="110607"/>
                  </a:cubicBezTo>
                  <a:cubicBezTo>
                    <a:pt x="61154" y="110627"/>
                    <a:pt x="60917" y="110639"/>
                    <a:pt x="60378" y="110639"/>
                  </a:cubicBezTo>
                  <a:close/>
                  <a:moveTo>
                    <a:pt x="63496" y="17359"/>
                  </a:moveTo>
                  <a:cubicBezTo>
                    <a:pt x="63057" y="17359"/>
                    <a:pt x="62619" y="17359"/>
                    <a:pt x="62184" y="17387"/>
                  </a:cubicBezTo>
                  <a:cubicBezTo>
                    <a:pt x="38943" y="17528"/>
                    <a:pt x="19862" y="36428"/>
                    <a:pt x="19532" y="59541"/>
                  </a:cubicBezTo>
                  <a:cubicBezTo>
                    <a:pt x="19898" y="70997"/>
                    <a:pt x="24477" y="81173"/>
                    <a:pt x="32469" y="88685"/>
                  </a:cubicBezTo>
                  <a:cubicBezTo>
                    <a:pt x="40395" y="96157"/>
                    <a:pt x="50978" y="100153"/>
                    <a:pt x="61866" y="99787"/>
                  </a:cubicBezTo>
                  <a:lnTo>
                    <a:pt x="61866" y="99787"/>
                  </a:lnTo>
                  <a:cubicBezTo>
                    <a:pt x="85064" y="99787"/>
                    <a:pt x="104189" y="81072"/>
                    <a:pt x="104668" y="58044"/>
                  </a:cubicBezTo>
                  <a:lnTo>
                    <a:pt x="110080" y="58156"/>
                  </a:lnTo>
                  <a:lnTo>
                    <a:pt x="110080" y="58156"/>
                  </a:lnTo>
                  <a:lnTo>
                    <a:pt x="104668" y="57754"/>
                  </a:lnTo>
                  <a:cubicBezTo>
                    <a:pt x="104313" y="46294"/>
                    <a:pt x="99706" y="36094"/>
                    <a:pt x="91687" y="28553"/>
                  </a:cubicBezTo>
                  <a:cubicBezTo>
                    <a:pt x="84074" y="21343"/>
                    <a:pt x="73982" y="17335"/>
                    <a:pt x="63496" y="173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44"/>
            <p:cNvSpPr/>
            <p:nvPr/>
          </p:nvSpPr>
          <p:spPr>
            <a:xfrm>
              <a:off x="6518929" y="1149038"/>
              <a:ext cx="65859" cy="64204"/>
            </a:xfrm>
            <a:custGeom>
              <a:avLst/>
              <a:gdLst/>
              <a:ahLst/>
              <a:cxnLst/>
              <a:rect l="l" t="t" r="r" b="b"/>
              <a:pathLst>
                <a:path w="106654" h="103974" extrusionOk="0">
                  <a:moveTo>
                    <a:pt x="65230" y="110482"/>
                  </a:moveTo>
                  <a:cubicBezTo>
                    <a:pt x="64040" y="110538"/>
                    <a:pt x="62848" y="11049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8"/>
                  </a:lnTo>
                  <a:cubicBezTo>
                    <a:pt x="115350" y="73845"/>
                    <a:pt x="110013" y="86593"/>
                    <a:pt x="100547" y="95948"/>
                  </a:cubicBezTo>
                  <a:cubicBezTo>
                    <a:pt x="91171" y="105287"/>
                    <a:pt x="78465" y="110518"/>
                    <a:pt x="65230" y="110482"/>
                  </a:cubicBezTo>
                  <a:close/>
                  <a:moveTo>
                    <a:pt x="59327" y="17355"/>
                  </a:moveTo>
                  <a:cubicBezTo>
                    <a:pt x="48873" y="17315"/>
                    <a:pt x="38830" y="21427"/>
                    <a:pt x="31406" y="28787"/>
                  </a:cubicBezTo>
                  <a:cubicBezTo>
                    <a:pt x="23867" y="36166"/>
                    <a:pt x="19594" y="46254"/>
                    <a:pt x="19540" y="56801"/>
                  </a:cubicBezTo>
                  <a:cubicBezTo>
                    <a:pt x="20204" y="79885"/>
                    <a:pt x="38963" y="98745"/>
                    <a:pt x="62229" y="99545"/>
                  </a:cubicBezTo>
                  <a:cubicBezTo>
                    <a:pt x="63371" y="99618"/>
                    <a:pt x="64285" y="99630"/>
                    <a:pt x="65218" y="99658"/>
                  </a:cubicBezTo>
                  <a:cubicBezTo>
                    <a:pt x="75600" y="99686"/>
                    <a:pt x="85567" y="95586"/>
                    <a:pt x="92922" y="88258"/>
                  </a:cubicBezTo>
                  <a:cubicBezTo>
                    <a:pt x="100321" y="80943"/>
                    <a:pt x="104505" y="70984"/>
                    <a:pt x="104551" y="60579"/>
                  </a:cubicBezTo>
                  <a:cubicBezTo>
                    <a:pt x="103847" y="37297"/>
                    <a:pt x="85100" y="18357"/>
                    <a:pt x="61834" y="17440"/>
                  </a:cubicBezTo>
                  <a:cubicBezTo>
                    <a:pt x="60848" y="17371"/>
                    <a:pt x="60116" y="17343"/>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44"/>
            <p:cNvSpPr/>
            <p:nvPr/>
          </p:nvSpPr>
          <p:spPr>
            <a:xfrm>
              <a:off x="5472593" y="1455578"/>
              <a:ext cx="64655" cy="66319"/>
            </a:xfrm>
            <a:custGeom>
              <a:avLst/>
              <a:gdLst/>
              <a:ahLst/>
              <a:cxnLst/>
              <a:rect l="l" t="t" r="r" b="b"/>
              <a:pathLst>
                <a:path w="104705" h="107399" extrusionOk="0">
                  <a:moveTo>
                    <a:pt x="49674" y="113931"/>
                  </a:moveTo>
                  <a:cubicBezTo>
                    <a:pt x="43393" y="113923"/>
                    <a:pt x="37197" y="112470"/>
                    <a:pt x="31567" y="109686"/>
                  </a:cubicBezTo>
                  <a:cubicBezTo>
                    <a:pt x="21810" y="104913"/>
                    <a:pt x="14370" y="96439"/>
                    <a:pt x="10893" y="86150"/>
                  </a:cubicBezTo>
                  <a:cubicBezTo>
                    <a:pt x="9263" y="81374"/>
                    <a:pt x="8539" y="76340"/>
                    <a:pt x="8752" y="71298"/>
                  </a:cubicBezTo>
                  <a:cubicBezTo>
                    <a:pt x="10326" y="41555"/>
                    <a:pt x="30899" y="16217"/>
                    <a:pt x="59690" y="8571"/>
                  </a:cubicBezTo>
                  <a:cubicBezTo>
                    <a:pt x="69930" y="5199"/>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74" y="78908"/>
                    <a:pt x="91289" y="104241"/>
                    <a:pt x="62490" y="111822"/>
                  </a:cubicBezTo>
                  <a:cubicBezTo>
                    <a:pt x="58362" y="113222"/>
                    <a:pt x="54032" y="113935"/>
                    <a:pt x="49674" y="113931"/>
                  </a:cubicBezTo>
                  <a:close/>
                  <a:moveTo>
                    <a:pt x="72337" y="17380"/>
                  </a:moveTo>
                  <a:cubicBezTo>
                    <a:pt x="69093" y="17376"/>
                    <a:pt x="65870" y="17899"/>
                    <a:pt x="62796" y="18929"/>
                  </a:cubicBezTo>
                  <a:cubicBezTo>
                    <a:pt x="38203" y="25512"/>
                    <a:pt x="20969" y="46733"/>
                    <a:pt x="19572" y="71818"/>
                  </a:cubicBezTo>
                  <a:cubicBezTo>
                    <a:pt x="19436" y="75499"/>
                    <a:pt x="19979" y="79173"/>
                    <a:pt x="21182" y="82658"/>
                  </a:cubicBezTo>
                  <a:cubicBezTo>
                    <a:pt x="23725" y="90226"/>
                    <a:pt x="29197" y="96459"/>
                    <a:pt x="36372" y="99960"/>
                  </a:cubicBezTo>
                  <a:cubicBezTo>
                    <a:pt x="43526" y="103493"/>
                    <a:pt x="51795" y="104024"/>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44"/>
            <p:cNvSpPr/>
            <p:nvPr/>
          </p:nvSpPr>
          <p:spPr>
            <a:xfrm>
              <a:off x="4691052" y="863359"/>
              <a:ext cx="1981871" cy="1345419"/>
            </a:xfrm>
            <a:custGeom>
              <a:avLst/>
              <a:gdLst/>
              <a:ahLst/>
              <a:cxnLst/>
              <a:rect l="l" t="t" r="r" b="b"/>
              <a:pathLst>
                <a:path w="3209508" h="2178816" extrusionOk="0">
                  <a:moveTo>
                    <a:pt x="3215783" y="26664"/>
                  </a:moveTo>
                  <a:lnTo>
                    <a:pt x="3215783" y="26664"/>
                  </a:lnTo>
                  <a:cubicBezTo>
                    <a:pt x="3213470" y="21063"/>
                    <a:pt x="3209145" y="16532"/>
                    <a:pt x="3203659" y="13965"/>
                  </a:cubicBezTo>
                  <a:lnTo>
                    <a:pt x="3203659" y="13965"/>
                  </a:lnTo>
                  <a:cubicBezTo>
                    <a:pt x="3201132" y="12726"/>
                    <a:pt x="3198387" y="11990"/>
                    <a:pt x="3195579" y="11801"/>
                  </a:cubicBezTo>
                  <a:cubicBezTo>
                    <a:pt x="3162962" y="9491"/>
                    <a:pt x="3146658" y="8481"/>
                    <a:pt x="3114041" y="6606"/>
                  </a:cubicBezTo>
                  <a:cubicBezTo>
                    <a:pt x="3102764" y="5648"/>
                    <a:pt x="3092847" y="14018"/>
                    <a:pt x="3091890" y="25292"/>
                  </a:cubicBezTo>
                  <a:cubicBezTo>
                    <a:pt x="3091845" y="25844"/>
                    <a:pt x="3091821" y="26399"/>
                    <a:pt x="3091817" y="26954"/>
                  </a:cubicBezTo>
                  <a:cubicBezTo>
                    <a:pt x="3092105" y="39227"/>
                    <a:pt x="3101783" y="49214"/>
                    <a:pt x="3114041" y="49890"/>
                  </a:cubicBezTo>
                  <a:lnTo>
                    <a:pt x="3141893" y="51475"/>
                  </a:lnTo>
                  <a:cubicBezTo>
                    <a:pt x="3091532" y="97528"/>
                    <a:pt x="3066262" y="120753"/>
                    <a:pt x="3015767" y="166934"/>
                  </a:cubicBezTo>
                  <a:cubicBezTo>
                    <a:pt x="2882982" y="161595"/>
                    <a:pt x="2816472" y="160585"/>
                    <a:pt x="2683852" y="162460"/>
                  </a:cubicBezTo>
                  <a:cubicBezTo>
                    <a:pt x="2677965" y="162516"/>
                    <a:pt x="2672328" y="164842"/>
                    <a:pt x="2668119" y="168954"/>
                  </a:cubicBezTo>
                  <a:cubicBezTo>
                    <a:pt x="2554982" y="281709"/>
                    <a:pt x="2443188" y="395281"/>
                    <a:pt x="2332739" y="509674"/>
                  </a:cubicBezTo>
                  <a:cubicBezTo>
                    <a:pt x="2200118" y="519053"/>
                    <a:pt x="2133879" y="525548"/>
                    <a:pt x="2001693" y="542266"/>
                  </a:cubicBezTo>
                  <a:cubicBezTo>
                    <a:pt x="1995669" y="543123"/>
                    <a:pt x="1990144" y="546089"/>
                    <a:pt x="1986104" y="550636"/>
                  </a:cubicBezTo>
                  <a:cubicBezTo>
                    <a:pt x="1877486" y="672155"/>
                    <a:pt x="1769926" y="794478"/>
                    <a:pt x="1663423" y="917607"/>
                  </a:cubicBezTo>
                  <a:cubicBezTo>
                    <a:pt x="1557597" y="833038"/>
                    <a:pt x="1450854" y="750152"/>
                    <a:pt x="1343197" y="668956"/>
                  </a:cubicBezTo>
                  <a:cubicBezTo>
                    <a:pt x="1332522" y="663000"/>
                    <a:pt x="1319067" y="666272"/>
                    <a:pt x="1312314" y="676460"/>
                  </a:cubicBezTo>
                  <a:cubicBezTo>
                    <a:pt x="1201966" y="813463"/>
                    <a:pt x="1093444" y="951857"/>
                    <a:pt x="986749" y="1091644"/>
                  </a:cubicBezTo>
                  <a:cubicBezTo>
                    <a:pt x="858313" y="1130896"/>
                    <a:pt x="794383" y="1152404"/>
                    <a:pt x="667822" y="1198866"/>
                  </a:cubicBezTo>
                  <a:cubicBezTo>
                    <a:pt x="661988" y="1201365"/>
                    <a:pt x="656982" y="1205469"/>
                    <a:pt x="653389" y="1210700"/>
                  </a:cubicBezTo>
                  <a:cubicBezTo>
                    <a:pt x="432981" y="1520296"/>
                    <a:pt x="220073" y="1834555"/>
                    <a:pt x="14670" y="2153477"/>
                  </a:cubicBezTo>
                  <a:cubicBezTo>
                    <a:pt x="6731" y="2165891"/>
                    <a:pt x="6731" y="2179600"/>
                    <a:pt x="14670" y="2184058"/>
                  </a:cubicBezTo>
                  <a:cubicBezTo>
                    <a:pt x="19358" y="2186083"/>
                    <a:pt x="24738" y="2185707"/>
                    <a:pt x="29100" y="2183048"/>
                  </a:cubicBezTo>
                  <a:cubicBezTo>
                    <a:pt x="35007" y="2179854"/>
                    <a:pt x="39980" y="2175178"/>
                    <a:pt x="43533" y="2169480"/>
                  </a:cubicBezTo>
                  <a:cubicBezTo>
                    <a:pt x="247874" y="1854303"/>
                    <a:pt x="459095" y="1544084"/>
                    <a:pt x="677202" y="1238819"/>
                  </a:cubicBezTo>
                  <a:cubicBezTo>
                    <a:pt x="803907" y="1192638"/>
                    <a:pt x="867692" y="1171279"/>
                    <a:pt x="996128" y="1132188"/>
                  </a:cubicBezTo>
                  <a:cubicBezTo>
                    <a:pt x="1002208" y="1130224"/>
                    <a:pt x="1007544" y="1126446"/>
                    <a:pt x="1011418" y="1121364"/>
                  </a:cubicBezTo>
                  <a:cubicBezTo>
                    <a:pt x="1115321" y="985713"/>
                    <a:pt x="1221147" y="851451"/>
                    <a:pt x="1328897" y="718581"/>
                  </a:cubicBezTo>
                  <a:cubicBezTo>
                    <a:pt x="1436839" y="799395"/>
                    <a:pt x="1543534" y="882036"/>
                    <a:pt x="1648978" y="966508"/>
                  </a:cubicBezTo>
                  <a:cubicBezTo>
                    <a:pt x="1659287" y="972998"/>
                    <a:pt x="1672851" y="970483"/>
                    <a:pt x="1680150" y="960734"/>
                  </a:cubicBezTo>
                  <a:cubicBezTo>
                    <a:pt x="1789634" y="834221"/>
                    <a:pt x="1900273" y="708767"/>
                    <a:pt x="2012066" y="584371"/>
                  </a:cubicBezTo>
                  <a:cubicBezTo>
                    <a:pt x="2144111" y="567918"/>
                    <a:pt x="2210492" y="561436"/>
                    <a:pt x="2343116" y="552181"/>
                  </a:cubicBezTo>
                  <a:cubicBezTo>
                    <a:pt x="2349084" y="551738"/>
                    <a:pt x="2354681" y="549119"/>
                    <a:pt x="2358845" y="544821"/>
                  </a:cubicBezTo>
                  <a:cubicBezTo>
                    <a:pt x="2469387" y="430815"/>
                    <a:pt x="2580939" y="317867"/>
                    <a:pt x="2693501" y="205977"/>
                  </a:cubicBezTo>
                  <a:cubicBezTo>
                    <a:pt x="2826415" y="204392"/>
                    <a:pt x="2892941" y="205977"/>
                    <a:pt x="3025420" y="211027"/>
                  </a:cubicBezTo>
                  <a:cubicBezTo>
                    <a:pt x="3031211" y="211361"/>
                    <a:pt x="3036889" y="209329"/>
                    <a:pt x="3041150" y="205394"/>
                  </a:cubicBezTo>
                  <a:cubicBezTo>
                    <a:pt x="3094264" y="156183"/>
                    <a:pt x="3120664" y="131794"/>
                    <a:pt x="3173770" y="83738"/>
                  </a:cubicBezTo>
                  <a:lnTo>
                    <a:pt x="3173770" y="110871"/>
                  </a:lnTo>
                  <a:cubicBezTo>
                    <a:pt x="3174110" y="123175"/>
                    <a:pt x="3183718" y="133219"/>
                    <a:pt x="3195993" y="134104"/>
                  </a:cubicBezTo>
                  <a:cubicBezTo>
                    <a:pt x="3207095" y="135223"/>
                    <a:pt x="3217003" y="127135"/>
                    <a:pt x="3218123" y="116033"/>
                  </a:cubicBezTo>
                  <a:cubicBezTo>
                    <a:pt x="3218124" y="116029"/>
                    <a:pt x="3218124" y="116025"/>
                    <a:pt x="3218124" y="116021"/>
                  </a:cubicBezTo>
                  <a:cubicBezTo>
                    <a:pt x="3218192" y="115365"/>
                    <a:pt x="3218226" y="114705"/>
                    <a:pt x="3218225" y="114045"/>
                  </a:cubicBezTo>
                  <a:lnTo>
                    <a:pt x="3218225" y="34756"/>
                  </a:lnTo>
                  <a:cubicBezTo>
                    <a:pt x="3217935" y="31928"/>
                    <a:pt x="3217106" y="29179"/>
                    <a:pt x="3215783" y="266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44"/>
            <p:cNvSpPr/>
            <p:nvPr/>
          </p:nvSpPr>
          <p:spPr>
            <a:xfrm>
              <a:off x="4686602" y="858876"/>
              <a:ext cx="1990785" cy="1354402"/>
            </a:xfrm>
            <a:custGeom>
              <a:avLst/>
              <a:gdLst/>
              <a:ahLst/>
              <a:cxnLst/>
              <a:rect l="l" t="t" r="r" b="b"/>
              <a:pathLst>
                <a:path w="3223944" h="2193363" extrusionOk="0">
                  <a:moveTo>
                    <a:pt x="28204" y="2199895"/>
                  </a:moveTo>
                  <a:cubicBezTo>
                    <a:pt x="25045" y="2199896"/>
                    <a:pt x="21919" y="2199253"/>
                    <a:pt x="19018" y="2198004"/>
                  </a:cubicBezTo>
                  <a:cubicBezTo>
                    <a:pt x="13899" y="2195187"/>
                    <a:pt x="10829" y="2190974"/>
                    <a:pt x="9473" y="2185530"/>
                  </a:cubicBezTo>
                  <a:cubicBezTo>
                    <a:pt x="7361" y="2177080"/>
                    <a:pt x="9731" y="2166393"/>
                    <a:pt x="15803" y="2156892"/>
                  </a:cubicBezTo>
                  <a:cubicBezTo>
                    <a:pt x="220332" y="1839322"/>
                    <a:pt x="435292" y="1522021"/>
                    <a:pt x="654734" y="1213810"/>
                  </a:cubicBezTo>
                  <a:cubicBezTo>
                    <a:pt x="659084" y="1207484"/>
                    <a:pt x="665144" y="1202535"/>
                    <a:pt x="672210" y="1199533"/>
                  </a:cubicBezTo>
                  <a:cubicBezTo>
                    <a:pt x="799157" y="1152901"/>
                    <a:pt x="861827" y="1131805"/>
                    <a:pt x="989635" y="1092725"/>
                  </a:cubicBezTo>
                  <a:cubicBezTo>
                    <a:pt x="1095518" y="954037"/>
                    <a:pt x="1204611" y="814926"/>
                    <a:pt x="1313902" y="679240"/>
                  </a:cubicBezTo>
                  <a:cubicBezTo>
                    <a:pt x="1322299" y="666512"/>
                    <a:pt x="1340056" y="662215"/>
                    <a:pt x="1353922" y="669953"/>
                  </a:cubicBezTo>
                  <a:cubicBezTo>
                    <a:pt x="1460211" y="750026"/>
                    <a:pt x="1566162" y="832261"/>
                    <a:pt x="1669718" y="914942"/>
                  </a:cubicBezTo>
                  <a:cubicBezTo>
                    <a:pt x="1774032" y="794377"/>
                    <a:pt x="1881069" y="672673"/>
                    <a:pt x="1987933" y="553121"/>
                  </a:cubicBezTo>
                  <a:cubicBezTo>
                    <a:pt x="1993111" y="547299"/>
                    <a:pt x="2000189" y="543501"/>
                    <a:pt x="2007903" y="542410"/>
                  </a:cubicBezTo>
                  <a:cubicBezTo>
                    <a:pt x="2139505" y="525740"/>
                    <a:pt x="2204570" y="519297"/>
                    <a:pt x="2336676" y="509926"/>
                  </a:cubicBezTo>
                  <a:cubicBezTo>
                    <a:pt x="2445673" y="397054"/>
                    <a:pt x="2557892" y="283072"/>
                    <a:pt x="2670249" y="171122"/>
                  </a:cubicBezTo>
                  <a:cubicBezTo>
                    <a:pt x="2675786" y="165670"/>
                    <a:pt x="2683226" y="162587"/>
                    <a:pt x="2690996" y="162523"/>
                  </a:cubicBezTo>
                  <a:cubicBezTo>
                    <a:pt x="2821564" y="160664"/>
                    <a:pt x="2886774" y="161525"/>
                    <a:pt x="3020304" y="166881"/>
                  </a:cubicBezTo>
                  <a:lnTo>
                    <a:pt x="3131602" y="64958"/>
                  </a:lnTo>
                  <a:lnTo>
                    <a:pt x="3120851" y="64354"/>
                  </a:lnTo>
                  <a:cubicBezTo>
                    <a:pt x="3104865" y="63401"/>
                    <a:pt x="3092260" y="50384"/>
                    <a:pt x="3091819" y="34377"/>
                  </a:cubicBezTo>
                  <a:cubicBezTo>
                    <a:pt x="3091819" y="33460"/>
                    <a:pt x="3091859" y="32727"/>
                    <a:pt x="3091903" y="31995"/>
                  </a:cubicBezTo>
                  <a:cubicBezTo>
                    <a:pt x="3092495" y="24639"/>
                    <a:pt x="3096006" y="17831"/>
                    <a:pt x="3101653" y="13083"/>
                  </a:cubicBezTo>
                  <a:cubicBezTo>
                    <a:pt x="3107245" y="8295"/>
                    <a:pt x="3114534" y="5973"/>
                    <a:pt x="3121865" y="6645"/>
                  </a:cubicBezTo>
                  <a:cubicBezTo>
                    <a:pt x="3154321" y="8508"/>
                    <a:pt x="3170637" y="9522"/>
                    <a:pt x="3203290" y="11820"/>
                  </a:cubicBezTo>
                  <a:cubicBezTo>
                    <a:pt x="3207028" y="12081"/>
                    <a:pt x="3210680" y="13063"/>
                    <a:pt x="3214046" y="14709"/>
                  </a:cubicBezTo>
                  <a:cubicBezTo>
                    <a:pt x="3221012" y="17988"/>
                    <a:pt x="3226526" y="23718"/>
                    <a:pt x="3229534" y="30804"/>
                  </a:cubicBezTo>
                  <a:cubicBezTo>
                    <a:pt x="3231195" y="34051"/>
                    <a:pt x="3232242" y="37576"/>
                    <a:pt x="3232620" y="41205"/>
                  </a:cubicBezTo>
                  <a:lnTo>
                    <a:pt x="3232660" y="121323"/>
                  </a:lnTo>
                  <a:cubicBezTo>
                    <a:pt x="3232663" y="122241"/>
                    <a:pt x="3232616" y="123158"/>
                    <a:pt x="3232519" y="124072"/>
                  </a:cubicBezTo>
                  <a:cubicBezTo>
                    <a:pt x="3230986" y="139121"/>
                    <a:pt x="3217551" y="150081"/>
                    <a:pt x="3202502" y="148564"/>
                  </a:cubicBezTo>
                  <a:cubicBezTo>
                    <a:pt x="3186583" y="147377"/>
                    <a:pt x="3174160" y="134308"/>
                    <a:pt x="3173780" y="118350"/>
                  </a:cubicBezTo>
                  <a:lnTo>
                    <a:pt x="3173780" y="107284"/>
                  </a:lnTo>
                  <a:cubicBezTo>
                    <a:pt x="3127417" y="149325"/>
                    <a:pt x="3100683" y="174043"/>
                    <a:pt x="3053287" y="217971"/>
                  </a:cubicBezTo>
                  <a:cubicBezTo>
                    <a:pt x="3047571" y="223226"/>
                    <a:pt x="3039971" y="225946"/>
                    <a:pt x="3032218" y="225512"/>
                  </a:cubicBezTo>
                  <a:cubicBezTo>
                    <a:pt x="2898628" y="220426"/>
                    <a:pt x="2831833" y="218945"/>
                    <a:pt x="2703743" y="220438"/>
                  </a:cubicBezTo>
                  <a:cubicBezTo>
                    <a:pt x="2592284" y="331237"/>
                    <a:pt x="2480454" y="444499"/>
                    <a:pt x="2371260" y="557117"/>
                  </a:cubicBezTo>
                  <a:cubicBezTo>
                    <a:pt x="2365860" y="562686"/>
                    <a:pt x="2358606" y="566082"/>
                    <a:pt x="2350868" y="566658"/>
                  </a:cubicBezTo>
                  <a:cubicBezTo>
                    <a:pt x="2219100" y="575832"/>
                    <a:pt x="2154188" y="582133"/>
                    <a:pt x="2022855" y="598466"/>
                  </a:cubicBezTo>
                  <a:cubicBezTo>
                    <a:pt x="1912100" y="721763"/>
                    <a:pt x="1801075" y="847656"/>
                    <a:pt x="1692831" y="972732"/>
                  </a:cubicBezTo>
                  <a:cubicBezTo>
                    <a:pt x="1683657" y="984992"/>
                    <a:pt x="1665731" y="988304"/>
                    <a:pt x="1652356" y="979874"/>
                  </a:cubicBezTo>
                  <a:cubicBezTo>
                    <a:pt x="1548686" y="896883"/>
                    <a:pt x="1442949" y="814946"/>
                    <a:pt x="1337352" y="735786"/>
                  </a:cubicBezTo>
                  <a:cubicBezTo>
                    <a:pt x="1231768" y="866089"/>
                    <a:pt x="1126477" y="999691"/>
                    <a:pt x="1024361" y="1133008"/>
                  </a:cubicBezTo>
                  <a:cubicBezTo>
                    <a:pt x="1019609" y="1139269"/>
                    <a:pt x="1013046" y="1143912"/>
                    <a:pt x="1005561" y="1146314"/>
                  </a:cubicBezTo>
                  <a:cubicBezTo>
                    <a:pt x="877653" y="1185265"/>
                    <a:pt x="815123" y="1206152"/>
                    <a:pt x="688977" y="1252108"/>
                  </a:cubicBezTo>
                  <a:cubicBezTo>
                    <a:pt x="472456" y="1555233"/>
                    <a:pt x="259750" y="1867657"/>
                    <a:pt x="56797" y="2180689"/>
                  </a:cubicBezTo>
                  <a:cubicBezTo>
                    <a:pt x="52580" y="2187396"/>
                    <a:pt x="46701" y="2192902"/>
                    <a:pt x="39732" y="2196672"/>
                  </a:cubicBezTo>
                  <a:cubicBezTo>
                    <a:pt x="36260" y="2198788"/>
                    <a:pt x="32272" y="2199904"/>
                    <a:pt x="28204" y="2199895"/>
                  </a:cubicBezTo>
                  <a:close/>
                  <a:moveTo>
                    <a:pt x="1339336" y="680370"/>
                  </a:moveTo>
                  <a:cubicBezTo>
                    <a:pt x="1333799" y="680390"/>
                    <a:pt x="1328633" y="683159"/>
                    <a:pt x="1325542" y="687754"/>
                  </a:cubicBezTo>
                  <a:cubicBezTo>
                    <a:pt x="1215431" y="824483"/>
                    <a:pt x="1105943" y="964129"/>
                    <a:pt x="999699" y="1103324"/>
                  </a:cubicBezTo>
                  <a:lnTo>
                    <a:pt x="998291" y="1105171"/>
                  </a:lnTo>
                  <a:lnTo>
                    <a:pt x="996077" y="1105847"/>
                  </a:lnTo>
                  <a:cubicBezTo>
                    <a:pt x="867070" y="1145280"/>
                    <a:pt x="804544" y="1166293"/>
                    <a:pt x="677533" y="1212953"/>
                  </a:cubicBezTo>
                  <a:cubicBezTo>
                    <a:pt x="673095" y="1214904"/>
                    <a:pt x="669292" y="1218063"/>
                    <a:pt x="666556" y="1222071"/>
                  </a:cubicBezTo>
                  <a:cubicBezTo>
                    <a:pt x="447187" y="1530213"/>
                    <a:pt x="232340" y="1847333"/>
                    <a:pt x="27938" y="2164691"/>
                  </a:cubicBezTo>
                  <a:cubicBezTo>
                    <a:pt x="23271" y="2172006"/>
                    <a:pt x="22611" y="2178613"/>
                    <a:pt x="23468" y="2182037"/>
                  </a:cubicBezTo>
                  <a:cubicBezTo>
                    <a:pt x="23850" y="2183558"/>
                    <a:pt x="24498" y="2184577"/>
                    <a:pt x="25416" y="2185095"/>
                  </a:cubicBezTo>
                  <a:cubicBezTo>
                    <a:pt x="27291" y="2185844"/>
                    <a:pt x="30164" y="2185659"/>
                    <a:pt x="32546" y="2184210"/>
                  </a:cubicBezTo>
                  <a:cubicBezTo>
                    <a:pt x="37483" y="2181592"/>
                    <a:pt x="41643" y="2177724"/>
                    <a:pt x="44617" y="2172992"/>
                  </a:cubicBezTo>
                  <a:cubicBezTo>
                    <a:pt x="248161" y="1859042"/>
                    <a:pt x="461431" y="1545830"/>
                    <a:pt x="678531" y="1241944"/>
                  </a:cubicBezTo>
                  <a:lnTo>
                    <a:pt x="679843" y="1240125"/>
                  </a:lnTo>
                  <a:lnTo>
                    <a:pt x="681943" y="1239365"/>
                  </a:lnTo>
                  <a:cubicBezTo>
                    <a:pt x="809780" y="1192773"/>
                    <a:pt x="872450" y="1171817"/>
                    <a:pt x="1001244" y="1132597"/>
                  </a:cubicBezTo>
                  <a:cubicBezTo>
                    <a:pt x="1005887" y="1131088"/>
                    <a:pt x="1009960" y="1128195"/>
                    <a:pt x="1012913" y="1124308"/>
                  </a:cubicBezTo>
                  <a:cubicBezTo>
                    <a:pt x="1116522" y="989032"/>
                    <a:pt x="1223390" y="853458"/>
                    <a:pt x="1330524" y="721353"/>
                  </a:cubicBezTo>
                  <a:lnTo>
                    <a:pt x="1334906" y="715969"/>
                  </a:lnTo>
                  <a:lnTo>
                    <a:pt x="1340459" y="720125"/>
                  </a:lnTo>
                  <a:cubicBezTo>
                    <a:pt x="1448031" y="800654"/>
                    <a:pt x="1555768" y="884124"/>
                    <a:pt x="1660721" y="968189"/>
                  </a:cubicBezTo>
                  <a:cubicBezTo>
                    <a:pt x="1667159" y="972213"/>
                    <a:pt x="1676603" y="970430"/>
                    <a:pt x="1681605" y="963734"/>
                  </a:cubicBezTo>
                  <a:cubicBezTo>
                    <a:pt x="1790811" y="837532"/>
                    <a:pt x="1902511" y="710867"/>
                    <a:pt x="2013931" y="586877"/>
                  </a:cubicBezTo>
                  <a:lnTo>
                    <a:pt x="2015733" y="584865"/>
                  </a:lnTo>
                  <a:lnTo>
                    <a:pt x="2018413" y="584527"/>
                  </a:lnTo>
                  <a:cubicBezTo>
                    <a:pt x="2151843" y="567897"/>
                    <a:pt x="2216895" y="561568"/>
                    <a:pt x="2349850" y="552297"/>
                  </a:cubicBezTo>
                  <a:cubicBezTo>
                    <a:pt x="2354047" y="551983"/>
                    <a:pt x="2357986" y="550136"/>
                    <a:pt x="2360911" y="547110"/>
                  </a:cubicBezTo>
                  <a:cubicBezTo>
                    <a:pt x="2470837" y="433731"/>
                    <a:pt x="2583468" y="319705"/>
                    <a:pt x="2695647" y="208177"/>
                  </a:cubicBezTo>
                  <a:lnTo>
                    <a:pt x="2697716" y="206105"/>
                  </a:lnTo>
                  <a:lnTo>
                    <a:pt x="2700649" y="206077"/>
                  </a:lnTo>
                  <a:cubicBezTo>
                    <a:pt x="2830940" y="204552"/>
                    <a:pt x="2897880" y="205976"/>
                    <a:pt x="3032931" y="211134"/>
                  </a:cubicBezTo>
                  <a:cubicBezTo>
                    <a:pt x="3036693" y="211501"/>
                    <a:pt x="3040680" y="210020"/>
                    <a:pt x="3043501" y="207412"/>
                  </a:cubicBezTo>
                  <a:cubicBezTo>
                    <a:pt x="3094885" y="159795"/>
                    <a:pt x="3121997" y="134723"/>
                    <a:pt x="3176158" y="85709"/>
                  </a:cubicBezTo>
                  <a:lnTo>
                    <a:pt x="3188229" y="74800"/>
                  </a:lnTo>
                  <a:lnTo>
                    <a:pt x="3188229" y="118193"/>
                  </a:lnTo>
                  <a:cubicBezTo>
                    <a:pt x="3188521" y="126735"/>
                    <a:pt x="3195233" y="133664"/>
                    <a:pt x="3203761" y="134232"/>
                  </a:cubicBezTo>
                  <a:cubicBezTo>
                    <a:pt x="3210817" y="135121"/>
                    <a:pt x="3217256" y="130119"/>
                    <a:pt x="3218143" y="123062"/>
                  </a:cubicBezTo>
                  <a:cubicBezTo>
                    <a:pt x="3218161" y="122921"/>
                    <a:pt x="3218177" y="122776"/>
                    <a:pt x="3218190" y="122631"/>
                  </a:cubicBezTo>
                  <a:lnTo>
                    <a:pt x="3218247" y="41990"/>
                  </a:lnTo>
                  <a:cubicBezTo>
                    <a:pt x="3217962" y="40348"/>
                    <a:pt x="3217418" y="38759"/>
                    <a:pt x="3216637" y="37286"/>
                  </a:cubicBezTo>
                  <a:lnTo>
                    <a:pt x="3216356" y="36666"/>
                  </a:lnTo>
                  <a:cubicBezTo>
                    <a:pt x="3214736" y="32735"/>
                    <a:pt x="3211699" y="29556"/>
                    <a:pt x="3207845" y="27758"/>
                  </a:cubicBezTo>
                  <a:cubicBezTo>
                    <a:pt x="3206116" y="26897"/>
                    <a:pt x="3204233" y="26382"/>
                    <a:pt x="3202304" y="26249"/>
                  </a:cubicBezTo>
                  <a:cubicBezTo>
                    <a:pt x="3169736" y="23951"/>
                    <a:pt x="3153447" y="22937"/>
                    <a:pt x="3120879" y="21062"/>
                  </a:cubicBezTo>
                  <a:cubicBezTo>
                    <a:pt x="3117113" y="20797"/>
                    <a:pt x="3113688" y="21867"/>
                    <a:pt x="3110996" y="24136"/>
                  </a:cubicBezTo>
                  <a:cubicBezTo>
                    <a:pt x="3108277" y="26394"/>
                    <a:pt x="3106581" y="29649"/>
                    <a:pt x="3106293" y="33170"/>
                  </a:cubicBezTo>
                  <a:cubicBezTo>
                    <a:pt x="3106445" y="42517"/>
                    <a:pt x="3113209" y="49507"/>
                    <a:pt x="3121651" y="49969"/>
                  </a:cubicBezTo>
                  <a:lnTo>
                    <a:pt x="3166621" y="52520"/>
                  </a:lnTo>
                  <a:lnTo>
                    <a:pt x="3025652" y="181527"/>
                  </a:lnTo>
                  <a:lnTo>
                    <a:pt x="3022678" y="181415"/>
                  </a:lnTo>
                  <a:cubicBezTo>
                    <a:pt x="2887442" y="175963"/>
                    <a:pt x="2822349" y="175073"/>
                    <a:pt x="2691157" y="176948"/>
                  </a:cubicBezTo>
                  <a:cubicBezTo>
                    <a:pt x="2687125" y="176972"/>
                    <a:pt x="2683262" y="178562"/>
                    <a:pt x="2680377" y="181374"/>
                  </a:cubicBezTo>
                  <a:cubicBezTo>
                    <a:pt x="2567477" y="293892"/>
                    <a:pt x="2454678" y="408482"/>
                    <a:pt x="2345134" y="521945"/>
                  </a:cubicBezTo>
                  <a:lnTo>
                    <a:pt x="2343219" y="523929"/>
                  </a:lnTo>
                  <a:lnTo>
                    <a:pt x="2340454" y="524126"/>
                  </a:lnTo>
                  <a:cubicBezTo>
                    <a:pt x="2206812" y="533586"/>
                    <a:pt x="2141916" y="539984"/>
                    <a:pt x="2009806" y="556719"/>
                  </a:cubicBezTo>
                  <a:cubicBezTo>
                    <a:pt x="2005517" y="557346"/>
                    <a:pt x="2001586" y="559475"/>
                    <a:pt x="1998717" y="562722"/>
                  </a:cubicBezTo>
                  <a:cubicBezTo>
                    <a:pt x="1890327" y="683976"/>
                    <a:pt x="1781785" y="807418"/>
                    <a:pt x="1676088" y="929629"/>
                  </a:cubicBezTo>
                  <a:lnTo>
                    <a:pt x="1671549" y="934860"/>
                  </a:lnTo>
                  <a:lnTo>
                    <a:pt x="1666125" y="930534"/>
                  </a:lnTo>
                  <a:cubicBezTo>
                    <a:pt x="1560963" y="846485"/>
                    <a:pt x="1453266" y="762870"/>
                    <a:pt x="1346072" y="682008"/>
                  </a:cubicBezTo>
                  <a:cubicBezTo>
                    <a:pt x="1344000" y="680905"/>
                    <a:pt x="1341682" y="680342"/>
                    <a:pt x="1339336" y="6803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44"/>
            <p:cNvSpPr/>
            <p:nvPr/>
          </p:nvSpPr>
          <p:spPr>
            <a:xfrm>
              <a:off x="4870934" y="944425"/>
              <a:ext cx="1711840" cy="984341"/>
            </a:xfrm>
            <a:custGeom>
              <a:avLst/>
              <a:gdLst/>
              <a:ahLst/>
              <a:cxnLst/>
              <a:rect l="l" t="t" r="r" b="b"/>
              <a:pathLst>
                <a:path w="2772211" h="1594075" extrusionOk="0">
                  <a:moveTo>
                    <a:pt x="98624" y="1530756"/>
                  </a:moveTo>
                  <a:cubicBezTo>
                    <a:pt x="96692" y="1559280"/>
                    <a:pt x="79458" y="1584518"/>
                    <a:pt x="53598" y="1596706"/>
                  </a:cubicBezTo>
                  <a:cubicBezTo>
                    <a:pt x="28775" y="1607385"/>
                    <a:pt x="8716" y="1595406"/>
                    <a:pt x="8716" y="1569722"/>
                  </a:cubicBezTo>
                  <a:cubicBezTo>
                    <a:pt x="10551" y="1541133"/>
                    <a:pt x="27728" y="1515783"/>
                    <a:pt x="53598" y="1503482"/>
                  </a:cubicBezTo>
                  <a:cubicBezTo>
                    <a:pt x="78565" y="1492658"/>
                    <a:pt x="98624" y="1505068"/>
                    <a:pt x="98624" y="1530756"/>
                  </a:cubicBezTo>
                  <a:close/>
                  <a:moveTo>
                    <a:pt x="376266" y="1042552"/>
                  </a:moveTo>
                  <a:cubicBezTo>
                    <a:pt x="350108" y="1053171"/>
                    <a:pt x="332367" y="1077865"/>
                    <a:pt x="330661" y="1106047"/>
                  </a:cubicBezTo>
                  <a:cubicBezTo>
                    <a:pt x="330661" y="1131880"/>
                    <a:pt x="351009" y="1145014"/>
                    <a:pt x="376262" y="1135775"/>
                  </a:cubicBezTo>
                  <a:cubicBezTo>
                    <a:pt x="402433" y="1125301"/>
                    <a:pt x="420238" y="1100700"/>
                    <a:pt x="422009" y="1072569"/>
                  </a:cubicBezTo>
                  <a:cubicBezTo>
                    <a:pt x="422025" y="1046736"/>
                    <a:pt x="401532" y="1033313"/>
                    <a:pt x="376278" y="1042552"/>
                  </a:cubicBezTo>
                  <a:close/>
                  <a:moveTo>
                    <a:pt x="1081293" y="532865"/>
                  </a:moveTo>
                  <a:cubicBezTo>
                    <a:pt x="1075064" y="514190"/>
                    <a:pt x="1054877" y="504103"/>
                    <a:pt x="1036202" y="510332"/>
                  </a:cubicBezTo>
                  <a:cubicBezTo>
                    <a:pt x="1036202" y="510332"/>
                    <a:pt x="1036202" y="510332"/>
                    <a:pt x="1036202" y="510332"/>
                  </a:cubicBezTo>
                  <a:cubicBezTo>
                    <a:pt x="1009730" y="517405"/>
                    <a:pt x="990806" y="540695"/>
                    <a:pt x="989301" y="568057"/>
                  </a:cubicBezTo>
                  <a:cubicBezTo>
                    <a:pt x="989124" y="572427"/>
                    <a:pt x="989751" y="576793"/>
                    <a:pt x="991160" y="580933"/>
                  </a:cubicBezTo>
                  <a:cubicBezTo>
                    <a:pt x="997473" y="599495"/>
                    <a:pt x="1017640" y="609426"/>
                    <a:pt x="1036202" y="603112"/>
                  </a:cubicBezTo>
                  <a:cubicBezTo>
                    <a:pt x="1036206" y="603112"/>
                    <a:pt x="1036210" y="603108"/>
                    <a:pt x="1036214" y="603108"/>
                  </a:cubicBezTo>
                  <a:cubicBezTo>
                    <a:pt x="1062707" y="596075"/>
                    <a:pt x="1081643" y="572769"/>
                    <a:pt x="1083112" y="545399"/>
                  </a:cubicBezTo>
                  <a:cubicBezTo>
                    <a:pt x="1083265" y="541146"/>
                    <a:pt x="1082649" y="536901"/>
                    <a:pt x="1081305" y="532865"/>
                  </a:cubicBezTo>
                  <a:close/>
                  <a:moveTo>
                    <a:pt x="1418085" y="798086"/>
                  </a:moveTo>
                  <a:cubicBezTo>
                    <a:pt x="1412975" y="777673"/>
                    <a:pt x="1392289" y="765272"/>
                    <a:pt x="1371876" y="770382"/>
                  </a:cubicBezTo>
                  <a:cubicBezTo>
                    <a:pt x="1371876" y="770382"/>
                    <a:pt x="1371872" y="770382"/>
                    <a:pt x="1371872" y="770382"/>
                  </a:cubicBezTo>
                  <a:cubicBezTo>
                    <a:pt x="1345238" y="775786"/>
                    <a:pt x="1325715" y="798645"/>
                    <a:pt x="1324540" y="825793"/>
                  </a:cubicBezTo>
                  <a:cubicBezTo>
                    <a:pt x="1324443" y="829310"/>
                    <a:pt x="1324838" y="832819"/>
                    <a:pt x="1325707" y="836227"/>
                  </a:cubicBezTo>
                  <a:cubicBezTo>
                    <a:pt x="1330902" y="856527"/>
                    <a:pt x="1351568" y="868780"/>
                    <a:pt x="1371872" y="863589"/>
                  </a:cubicBezTo>
                  <a:cubicBezTo>
                    <a:pt x="1398433" y="858254"/>
                    <a:pt x="1417948" y="835523"/>
                    <a:pt x="1419208" y="808463"/>
                  </a:cubicBezTo>
                  <a:cubicBezTo>
                    <a:pt x="1419312" y="804970"/>
                    <a:pt x="1418938" y="801478"/>
                    <a:pt x="1418093" y="798086"/>
                  </a:cubicBezTo>
                  <a:close/>
                  <a:moveTo>
                    <a:pt x="1757316" y="419253"/>
                  </a:moveTo>
                  <a:cubicBezTo>
                    <a:pt x="1753493" y="397029"/>
                    <a:pt x="1732376" y="382109"/>
                    <a:pt x="1710149" y="385936"/>
                  </a:cubicBezTo>
                  <a:cubicBezTo>
                    <a:pt x="1710149" y="385936"/>
                    <a:pt x="1710145" y="385936"/>
                    <a:pt x="1710141" y="385936"/>
                  </a:cubicBezTo>
                  <a:cubicBezTo>
                    <a:pt x="1683584" y="389698"/>
                    <a:pt x="1663533" y="411945"/>
                    <a:pt x="1662539" y="438752"/>
                  </a:cubicBezTo>
                  <a:cubicBezTo>
                    <a:pt x="1662511" y="441283"/>
                    <a:pt x="1662716" y="443814"/>
                    <a:pt x="1663159" y="446305"/>
                  </a:cubicBezTo>
                  <a:cubicBezTo>
                    <a:pt x="1667058" y="468355"/>
                    <a:pt x="1688094" y="483074"/>
                    <a:pt x="1710149" y="479175"/>
                  </a:cubicBezTo>
                  <a:cubicBezTo>
                    <a:pt x="1736706" y="475670"/>
                    <a:pt x="1756873" y="453540"/>
                    <a:pt x="1757903" y="426773"/>
                  </a:cubicBezTo>
                  <a:cubicBezTo>
                    <a:pt x="1757944" y="424254"/>
                    <a:pt x="1757751" y="421735"/>
                    <a:pt x="1757324" y="419253"/>
                  </a:cubicBezTo>
                  <a:close/>
                  <a:moveTo>
                    <a:pt x="2098603" y="390382"/>
                  </a:moveTo>
                  <a:cubicBezTo>
                    <a:pt x="2095730" y="366645"/>
                    <a:pt x="2074162" y="349729"/>
                    <a:pt x="2050426" y="352598"/>
                  </a:cubicBezTo>
                  <a:cubicBezTo>
                    <a:pt x="2023913" y="354518"/>
                    <a:pt x="2003186" y="376246"/>
                    <a:pt x="2002514" y="402820"/>
                  </a:cubicBezTo>
                  <a:cubicBezTo>
                    <a:pt x="2002502" y="404445"/>
                    <a:pt x="2002587" y="406067"/>
                    <a:pt x="2002760" y="407684"/>
                  </a:cubicBezTo>
                  <a:cubicBezTo>
                    <a:pt x="2005311" y="431457"/>
                    <a:pt x="2026649" y="448663"/>
                    <a:pt x="2050422" y="446112"/>
                  </a:cubicBezTo>
                  <a:cubicBezTo>
                    <a:pt x="2050422" y="446112"/>
                    <a:pt x="2050426" y="446112"/>
                    <a:pt x="2050426" y="446112"/>
                  </a:cubicBezTo>
                  <a:cubicBezTo>
                    <a:pt x="2077172" y="444615"/>
                    <a:pt x="2098277" y="422818"/>
                    <a:pt x="2098913" y="396035"/>
                  </a:cubicBezTo>
                  <a:cubicBezTo>
                    <a:pt x="2098937" y="394148"/>
                    <a:pt x="2098832" y="392257"/>
                    <a:pt x="2098611" y="390382"/>
                  </a:cubicBezTo>
                  <a:close/>
                  <a:moveTo>
                    <a:pt x="2439628" y="52278"/>
                  </a:moveTo>
                  <a:cubicBezTo>
                    <a:pt x="2439145" y="26538"/>
                    <a:pt x="2417888" y="6061"/>
                    <a:pt x="2392147" y="6539"/>
                  </a:cubicBezTo>
                  <a:cubicBezTo>
                    <a:pt x="2365920" y="6692"/>
                    <a:pt x="2344626" y="27793"/>
                    <a:pt x="2344236" y="54020"/>
                  </a:cubicBezTo>
                  <a:lnTo>
                    <a:pt x="2344236" y="54177"/>
                  </a:lnTo>
                  <a:cubicBezTo>
                    <a:pt x="2344719" y="79837"/>
                    <a:pt x="2365908" y="100246"/>
                    <a:pt x="2391568" y="99767"/>
                  </a:cubicBezTo>
                  <a:cubicBezTo>
                    <a:pt x="2417719" y="99771"/>
                    <a:pt x="2439073" y="78863"/>
                    <a:pt x="2439624" y="52721"/>
                  </a:cubicBezTo>
                  <a:cubicBezTo>
                    <a:pt x="2439640" y="52572"/>
                    <a:pt x="2439636" y="52427"/>
                    <a:pt x="2439636" y="52278"/>
                  </a:cubicBezTo>
                  <a:close/>
                  <a:moveTo>
                    <a:pt x="2733016" y="11734"/>
                  </a:moveTo>
                  <a:cubicBezTo>
                    <a:pt x="2732211" y="11686"/>
                    <a:pt x="2731406" y="11662"/>
                    <a:pt x="2730626" y="11654"/>
                  </a:cubicBezTo>
                  <a:cubicBezTo>
                    <a:pt x="2705680" y="11460"/>
                    <a:pt x="2685299" y="31523"/>
                    <a:pt x="2685104" y="56471"/>
                  </a:cubicBezTo>
                  <a:cubicBezTo>
                    <a:pt x="2685851" y="82666"/>
                    <a:pt x="2706827" y="103766"/>
                    <a:pt x="2733016" y="104672"/>
                  </a:cubicBezTo>
                  <a:cubicBezTo>
                    <a:pt x="2734018" y="104744"/>
                    <a:pt x="2735028" y="104780"/>
                    <a:pt x="2736018" y="104785"/>
                  </a:cubicBezTo>
                  <a:cubicBezTo>
                    <a:pt x="2760723" y="104881"/>
                    <a:pt x="2780830" y="84931"/>
                    <a:pt x="2780927" y="60225"/>
                  </a:cubicBezTo>
                  <a:cubicBezTo>
                    <a:pt x="2780191" y="33982"/>
                    <a:pt x="2759257" y="12788"/>
                    <a:pt x="2733024" y="117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44"/>
            <p:cNvSpPr/>
            <p:nvPr/>
          </p:nvSpPr>
          <p:spPr>
            <a:xfrm>
              <a:off x="4867592" y="1862284"/>
              <a:ext cx="62199" cy="69049"/>
            </a:xfrm>
            <a:custGeom>
              <a:avLst/>
              <a:gdLst/>
              <a:ahLst/>
              <a:cxnLst/>
              <a:rect l="l" t="t" r="r" b="b"/>
              <a:pathLst>
                <a:path w="100727" h="111821" extrusionOk="0">
                  <a:moveTo>
                    <a:pt x="41639" y="118353"/>
                  </a:moveTo>
                  <a:cubicBezTo>
                    <a:pt x="34847" y="118353"/>
                    <a:pt x="28618" y="116635"/>
                    <a:pt x="23415" y="113210"/>
                  </a:cubicBezTo>
                  <a:cubicBezTo>
                    <a:pt x="13931" y="106965"/>
                    <a:pt x="8716" y="95908"/>
                    <a:pt x="8716" y="82106"/>
                  </a:cubicBezTo>
                  <a:cubicBezTo>
                    <a:pt x="10692" y="51228"/>
                    <a:pt x="29068" y="24099"/>
                    <a:pt x="56692" y="10982"/>
                  </a:cubicBezTo>
                  <a:cubicBezTo>
                    <a:pt x="71037" y="4793"/>
                    <a:pt x="84412" y="5075"/>
                    <a:pt x="94556" y="11726"/>
                  </a:cubicBezTo>
                  <a:cubicBezTo>
                    <a:pt x="104169" y="18039"/>
                    <a:pt x="109444" y="29189"/>
                    <a:pt x="109444" y="43140"/>
                  </a:cubicBezTo>
                  <a:cubicBezTo>
                    <a:pt x="109444" y="43269"/>
                    <a:pt x="109444" y="43381"/>
                    <a:pt x="109444" y="43506"/>
                  </a:cubicBezTo>
                  <a:cubicBezTo>
                    <a:pt x="107376" y="73986"/>
                    <a:pt x="88963" y="100958"/>
                    <a:pt x="61331" y="113987"/>
                  </a:cubicBezTo>
                  <a:cubicBezTo>
                    <a:pt x="54535" y="116904"/>
                    <a:pt x="47856" y="118353"/>
                    <a:pt x="41639" y="118353"/>
                  </a:cubicBezTo>
                  <a:close/>
                  <a:moveTo>
                    <a:pt x="76336" y="17355"/>
                  </a:moveTo>
                  <a:cubicBezTo>
                    <a:pt x="71672" y="17355"/>
                    <a:pt x="66542" y="18526"/>
                    <a:pt x="61170" y="20852"/>
                  </a:cubicBezTo>
                  <a:cubicBezTo>
                    <a:pt x="37152" y="32336"/>
                    <a:pt x="21222" y="55911"/>
                    <a:pt x="19528" y="82480"/>
                  </a:cubicBezTo>
                  <a:cubicBezTo>
                    <a:pt x="19528" y="92174"/>
                    <a:pt x="23037" y="100012"/>
                    <a:pt x="29362" y="104181"/>
                  </a:cubicBezTo>
                  <a:cubicBezTo>
                    <a:pt x="36368" y="108804"/>
                    <a:pt x="46133" y="108776"/>
                    <a:pt x="56873" y="104141"/>
                  </a:cubicBezTo>
                  <a:cubicBezTo>
                    <a:pt x="80810" y="92785"/>
                    <a:pt x="96773" y="69407"/>
                    <a:pt x="98632" y="42979"/>
                  </a:cubicBezTo>
                  <a:cubicBezTo>
                    <a:pt x="98588" y="32887"/>
                    <a:pt x="95039" y="25008"/>
                    <a:pt x="88609" y="20796"/>
                  </a:cubicBezTo>
                  <a:cubicBezTo>
                    <a:pt x="85128" y="18490"/>
                    <a:pt x="80967" y="17335"/>
                    <a:pt x="76336" y="17335"/>
                  </a:cubicBezTo>
                  <a:close/>
                  <a:moveTo>
                    <a:pt x="104044" y="43160"/>
                  </a:moveTo>
                  <a:lnTo>
                    <a:pt x="104044"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44"/>
            <p:cNvSpPr/>
            <p:nvPr/>
          </p:nvSpPr>
          <p:spPr>
            <a:xfrm>
              <a:off x="5066242" y="1578494"/>
              <a:ext cx="63095" cy="67903"/>
            </a:xfrm>
            <a:custGeom>
              <a:avLst/>
              <a:gdLst/>
              <a:ahLst/>
              <a:cxnLst/>
              <a:rect l="l" t="t" r="r" b="b"/>
              <a:pathLst>
                <a:path w="102178" h="109964" extrusionOk="0">
                  <a:moveTo>
                    <a:pt x="44069" y="116496"/>
                  </a:moveTo>
                  <a:cubicBezTo>
                    <a:pt x="36424" y="116496"/>
                    <a:pt x="29467" y="114424"/>
                    <a:pt x="23604" y="110323"/>
                  </a:cubicBezTo>
                  <a:cubicBezTo>
                    <a:pt x="14007" y="103616"/>
                    <a:pt x="8716" y="92268"/>
                    <a:pt x="8716" y="78386"/>
                  </a:cubicBezTo>
                  <a:cubicBezTo>
                    <a:pt x="10547" y="47974"/>
                    <a:pt x="29768" y="21212"/>
                    <a:pt x="57702" y="9869"/>
                  </a:cubicBezTo>
                  <a:cubicBezTo>
                    <a:pt x="72135" y="4570"/>
                    <a:pt x="85635" y="5612"/>
                    <a:pt x="95851" y="12770"/>
                  </a:cubicBezTo>
                  <a:cubicBezTo>
                    <a:pt x="105549" y="19550"/>
                    <a:pt x="110888" y="30966"/>
                    <a:pt x="110888" y="44904"/>
                  </a:cubicBezTo>
                  <a:cubicBezTo>
                    <a:pt x="110896" y="45017"/>
                    <a:pt x="110896" y="45130"/>
                    <a:pt x="110888" y="45242"/>
                  </a:cubicBezTo>
                  <a:cubicBezTo>
                    <a:pt x="108901" y="75429"/>
                    <a:pt x="89808" y="101813"/>
                    <a:pt x="61758" y="113140"/>
                  </a:cubicBezTo>
                  <a:cubicBezTo>
                    <a:pt x="55626" y="115381"/>
                    <a:pt x="49662" y="116496"/>
                    <a:pt x="44069" y="116496"/>
                  </a:cubicBezTo>
                  <a:close/>
                  <a:moveTo>
                    <a:pt x="75185" y="17365"/>
                  </a:moveTo>
                  <a:cubicBezTo>
                    <a:pt x="70538" y="17430"/>
                    <a:pt x="65938" y="18311"/>
                    <a:pt x="61601" y="19973"/>
                  </a:cubicBezTo>
                  <a:cubicBezTo>
                    <a:pt x="37683" y="29682"/>
                    <a:pt x="21109" y="52767"/>
                    <a:pt x="19532" y="78720"/>
                  </a:cubicBezTo>
                  <a:cubicBezTo>
                    <a:pt x="19532" y="88639"/>
                    <a:pt x="23198" y="96827"/>
                    <a:pt x="29805" y="101467"/>
                  </a:cubicBezTo>
                  <a:cubicBezTo>
                    <a:pt x="36995" y="106456"/>
                    <a:pt x="46958" y="107004"/>
                    <a:pt x="57879" y="103028"/>
                  </a:cubicBezTo>
                  <a:cubicBezTo>
                    <a:pt x="81768" y="93476"/>
                    <a:pt x="98382" y="70588"/>
                    <a:pt x="100072" y="44743"/>
                  </a:cubicBezTo>
                  <a:cubicBezTo>
                    <a:pt x="100032" y="34511"/>
                    <a:pt x="96338" y="26322"/>
                    <a:pt x="89659" y="21643"/>
                  </a:cubicBezTo>
                  <a:cubicBezTo>
                    <a:pt x="85587" y="18790"/>
                    <a:pt x="80653" y="17365"/>
                    <a:pt x="75185" y="17365"/>
                  </a:cubicBezTo>
                  <a:close/>
                  <a:moveTo>
                    <a:pt x="105484" y="44904"/>
                  </a:moveTo>
                  <a:lnTo>
                    <a:pt x="105484" y="449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44"/>
            <p:cNvSpPr/>
            <p:nvPr/>
          </p:nvSpPr>
          <p:spPr>
            <a:xfrm>
              <a:off x="5472593" y="1250785"/>
              <a:ext cx="64655" cy="66316"/>
            </a:xfrm>
            <a:custGeom>
              <a:avLst/>
              <a:gdLst/>
              <a:ahLst/>
              <a:cxnLst/>
              <a:rect l="l" t="t" r="r" b="b"/>
              <a:pathLst>
                <a:path w="104705" h="107395" extrusionOk="0">
                  <a:moveTo>
                    <a:pt x="49674" y="113927"/>
                  </a:moveTo>
                  <a:cubicBezTo>
                    <a:pt x="43393" y="113923"/>
                    <a:pt x="37197" y="112470"/>
                    <a:pt x="31567" y="109686"/>
                  </a:cubicBezTo>
                  <a:cubicBezTo>
                    <a:pt x="21810" y="104913"/>
                    <a:pt x="14370" y="96439"/>
                    <a:pt x="10893" y="86150"/>
                  </a:cubicBezTo>
                  <a:cubicBezTo>
                    <a:pt x="9263" y="81374"/>
                    <a:pt x="8539" y="76340"/>
                    <a:pt x="8752" y="71299"/>
                  </a:cubicBezTo>
                  <a:cubicBezTo>
                    <a:pt x="10326" y="41555"/>
                    <a:pt x="30899" y="16217"/>
                    <a:pt x="59690" y="8571"/>
                  </a:cubicBezTo>
                  <a:cubicBezTo>
                    <a:pt x="69930" y="5200"/>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62" y="78908"/>
                    <a:pt x="91269" y="104237"/>
                    <a:pt x="62470" y="111806"/>
                  </a:cubicBezTo>
                  <a:cubicBezTo>
                    <a:pt x="58350" y="113211"/>
                    <a:pt x="54028" y="113927"/>
                    <a:pt x="49674" y="113927"/>
                  </a:cubicBezTo>
                  <a:close/>
                  <a:moveTo>
                    <a:pt x="72337" y="17380"/>
                  </a:moveTo>
                  <a:cubicBezTo>
                    <a:pt x="69093" y="17375"/>
                    <a:pt x="65870" y="17899"/>
                    <a:pt x="62796" y="18929"/>
                  </a:cubicBezTo>
                  <a:cubicBezTo>
                    <a:pt x="38203" y="25512"/>
                    <a:pt x="20969" y="46733"/>
                    <a:pt x="19572" y="71818"/>
                  </a:cubicBezTo>
                  <a:cubicBezTo>
                    <a:pt x="19436" y="75499"/>
                    <a:pt x="19979" y="79173"/>
                    <a:pt x="21182" y="82658"/>
                  </a:cubicBezTo>
                  <a:cubicBezTo>
                    <a:pt x="23725" y="90227"/>
                    <a:pt x="29197" y="96459"/>
                    <a:pt x="36372" y="99960"/>
                  </a:cubicBezTo>
                  <a:cubicBezTo>
                    <a:pt x="43526" y="103501"/>
                    <a:pt x="51795" y="104032"/>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44"/>
            <p:cNvSpPr/>
            <p:nvPr/>
          </p:nvSpPr>
          <p:spPr>
            <a:xfrm>
              <a:off x="5679456" y="1411655"/>
              <a:ext cx="65165" cy="65729"/>
            </a:xfrm>
            <a:custGeom>
              <a:avLst/>
              <a:gdLst/>
              <a:ahLst/>
              <a:cxnLst/>
              <a:rect l="l" t="t" r="r" b="b"/>
              <a:pathLst>
                <a:path w="105530" h="106444" extrusionOk="0">
                  <a:moveTo>
                    <a:pt x="52012" y="112976"/>
                  </a:moveTo>
                  <a:cubicBezTo>
                    <a:pt x="44246" y="112964"/>
                    <a:pt x="36625" y="110855"/>
                    <a:pt x="29958" y="106872"/>
                  </a:cubicBezTo>
                  <a:cubicBezTo>
                    <a:pt x="20043" y="101033"/>
                    <a:pt x="12876" y="91469"/>
                    <a:pt x="10060" y="80315"/>
                  </a:cubicBezTo>
                  <a:cubicBezTo>
                    <a:pt x="9070" y="76420"/>
                    <a:pt x="8623" y="72408"/>
                    <a:pt x="8732" y="68392"/>
                  </a:cubicBezTo>
                  <a:cubicBezTo>
                    <a:pt x="9943" y="38705"/>
                    <a:pt x="31281" y="13689"/>
                    <a:pt x="60406" y="7814"/>
                  </a:cubicBezTo>
                  <a:cubicBezTo>
                    <a:pt x="83406" y="2052"/>
                    <a:pt x="107126" y="16244"/>
                    <a:pt x="112944" y="39509"/>
                  </a:cubicBezTo>
                  <a:cubicBezTo>
                    <a:pt x="113914" y="43388"/>
                    <a:pt x="114345" y="47380"/>
                    <a:pt x="114228" y="51376"/>
                  </a:cubicBezTo>
                  <a:lnTo>
                    <a:pt x="114228" y="51472"/>
                  </a:lnTo>
                  <a:cubicBezTo>
                    <a:pt x="112880" y="81031"/>
                    <a:pt x="91550" y="105862"/>
                    <a:pt x="62534" y="111652"/>
                  </a:cubicBezTo>
                  <a:cubicBezTo>
                    <a:pt x="59098" y="112533"/>
                    <a:pt x="55561" y="112976"/>
                    <a:pt x="52012" y="112976"/>
                  </a:cubicBezTo>
                  <a:close/>
                  <a:moveTo>
                    <a:pt x="70715" y="17382"/>
                  </a:moveTo>
                  <a:cubicBezTo>
                    <a:pt x="68039" y="17387"/>
                    <a:pt x="65375" y="17716"/>
                    <a:pt x="62780" y="18368"/>
                  </a:cubicBezTo>
                  <a:cubicBezTo>
                    <a:pt x="38299" y="23346"/>
                    <a:pt x="20614" y="44048"/>
                    <a:pt x="19556" y="68779"/>
                  </a:cubicBezTo>
                  <a:cubicBezTo>
                    <a:pt x="19483" y="71760"/>
                    <a:pt x="19814" y="74738"/>
                    <a:pt x="20542" y="77631"/>
                  </a:cubicBezTo>
                  <a:cubicBezTo>
                    <a:pt x="22658" y="86000"/>
                    <a:pt x="28038" y="93171"/>
                    <a:pt x="35482" y="97545"/>
                  </a:cubicBezTo>
                  <a:cubicBezTo>
                    <a:pt x="42894" y="101971"/>
                    <a:pt x="51775" y="103246"/>
                    <a:pt x="60132" y="101082"/>
                  </a:cubicBezTo>
                  <a:cubicBezTo>
                    <a:pt x="84569" y="96181"/>
                    <a:pt x="102241" y="75619"/>
                    <a:pt x="103396" y="51009"/>
                  </a:cubicBezTo>
                  <a:cubicBezTo>
                    <a:pt x="103484" y="48020"/>
                    <a:pt x="103163" y="45034"/>
                    <a:pt x="102438" y="42133"/>
                  </a:cubicBezTo>
                  <a:cubicBezTo>
                    <a:pt x="98777" y="27595"/>
                    <a:pt x="85707" y="17399"/>
                    <a:pt x="70715" y="17382"/>
                  </a:cubicBezTo>
                  <a:close/>
                  <a:moveTo>
                    <a:pt x="108808" y="51219"/>
                  </a:moveTo>
                  <a:lnTo>
                    <a:pt x="108808" y="51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44"/>
            <p:cNvSpPr/>
            <p:nvPr/>
          </p:nvSpPr>
          <p:spPr>
            <a:xfrm>
              <a:off x="5888005" y="1174794"/>
              <a:ext cx="65579" cy="65028"/>
            </a:xfrm>
            <a:custGeom>
              <a:avLst/>
              <a:gdLst/>
              <a:ahLst/>
              <a:cxnLst/>
              <a:rect l="l" t="t" r="r" b="b"/>
              <a:pathLst>
                <a:path w="106200" h="105308" extrusionOk="0">
                  <a:moveTo>
                    <a:pt x="54534" y="111840"/>
                  </a:moveTo>
                  <a:cubicBezTo>
                    <a:pt x="45154" y="111824"/>
                    <a:pt x="36008" y="108918"/>
                    <a:pt x="28335" y="103523"/>
                  </a:cubicBezTo>
                  <a:cubicBezTo>
                    <a:pt x="18324" y="96561"/>
                    <a:pt x="11515" y="85886"/>
                    <a:pt x="9423" y="73871"/>
                  </a:cubicBezTo>
                  <a:cubicBezTo>
                    <a:pt x="8920" y="71046"/>
                    <a:pt x="8687" y="68185"/>
                    <a:pt x="8719" y="65316"/>
                  </a:cubicBezTo>
                  <a:cubicBezTo>
                    <a:pt x="9737" y="35838"/>
                    <a:pt x="31771" y="11345"/>
                    <a:pt x="60976" y="7221"/>
                  </a:cubicBezTo>
                  <a:cubicBezTo>
                    <a:pt x="86048" y="2835"/>
                    <a:pt x="109922" y="19831"/>
                    <a:pt x="114247" y="44972"/>
                  </a:cubicBezTo>
                  <a:cubicBezTo>
                    <a:pt x="114734" y="47789"/>
                    <a:pt x="114955" y="50642"/>
                    <a:pt x="114911" y="53498"/>
                  </a:cubicBezTo>
                  <a:lnTo>
                    <a:pt x="114911" y="53627"/>
                  </a:lnTo>
                  <a:cubicBezTo>
                    <a:pt x="113829" y="83049"/>
                    <a:pt x="91641" y="107381"/>
                    <a:pt x="62441" y="111168"/>
                  </a:cubicBezTo>
                  <a:cubicBezTo>
                    <a:pt x="59829" y="111622"/>
                    <a:pt x="57186" y="111848"/>
                    <a:pt x="54534" y="111840"/>
                  </a:cubicBezTo>
                  <a:close/>
                  <a:moveTo>
                    <a:pt x="68742" y="17361"/>
                  </a:moveTo>
                  <a:cubicBezTo>
                    <a:pt x="66702" y="17369"/>
                    <a:pt x="64666" y="17542"/>
                    <a:pt x="62654" y="17880"/>
                  </a:cubicBezTo>
                  <a:cubicBezTo>
                    <a:pt x="38612" y="21207"/>
                    <a:pt x="20428" y="41314"/>
                    <a:pt x="19527" y="65566"/>
                  </a:cubicBezTo>
                  <a:cubicBezTo>
                    <a:pt x="19499" y="67711"/>
                    <a:pt x="19680" y="69855"/>
                    <a:pt x="20062" y="71968"/>
                  </a:cubicBezTo>
                  <a:cubicBezTo>
                    <a:pt x="21659" y="81154"/>
                    <a:pt x="26866" y="89318"/>
                    <a:pt x="34524" y="94642"/>
                  </a:cubicBezTo>
                  <a:cubicBezTo>
                    <a:pt x="42157" y="99998"/>
                    <a:pt x="51613" y="102090"/>
                    <a:pt x="60791" y="100448"/>
                  </a:cubicBezTo>
                  <a:cubicBezTo>
                    <a:pt x="85030" y="97249"/>
                    <a:pt x="103129" y="77420"/>
                    <a:pt x="104087" y="53249"/>
                  </a:cubicBezTo>
                  <a:cubicBezTo>
                    <a:pt x="104115" y="51084"/>
                    <a:pt x="103946" y="48919"/>
                    <a:pt x="103580" y="46783"/>
                  </a:cubicBezTo>
                  <a:cubicBezTo>
                    <a:pt x="101999" y="37512"/>
                    <a:pt x="96784" y="29259"/>
                    <a:pt x="89094" y="23847"/>
                  </a:cubicBezTo>
                  <a:cubicBezTo>
                    <a:pt x="83147" y="19630"/>
                    <a:pt x="76033" y="17365"/>
                    <a:pt x="68742" y="17369"/>
                  </a:cubicBezTo>
                  <a:close/>
                  <a:moveTo>
                    <a:pt x="109499" y="53394"/>
                  </a:moveTo>
                  <a:lnTo>
                    <a:pt x="109499" y="533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44"/>
            <p:cNvSpPr/>
            <p:nvPr/>
          </p:nvSpPr>
          <p:spPr>
            <a:xfrm>
              <a:off x="6097765" y="1154399"/>
              <a:ext cx="66210" cy="64802"/>
            </a:xfrm>
            <a:custGeom>
              <a:avLst/>
              <a:gdLst/>
              <a:ahLst/>
              <a:cxnLst/>
              <a:rect l="l" t="t" r="r" b="b"/>
              <a:pathLst>
                <a:path w="107222" h="104943" extrusionOk="0">
                  <a:moveTo>
                    <a:pt x="57224" y="111475"/>
                  </a:moveTo>
                  <a:cubicBezTo>
                    <a:pt x="46163" y="111455"/>
                    <a:pt x="35443" y="107640"/>
                    <a:pt x="26852" y="100667"/>
                  </a:cubicBezTo>
                  <a:cubicBezTo>
                    <a:pt x="16777" y="92575"/>
                    <a:pt x="10347" y="80793"/>
                    <a:pt x="8999" y="67941"/>
                  </a:cubicBezTo>
                  <a:cubicBezTo>
                    <a:pt x="8797" y="66123"/>
                    <a:pt x="8705" y="64292"/>
                    <a:pt x="8717" y="62461"/>
                  </a:cubicBezTo>
                  <a:cubicBezTo>
                    <a:pt x="9321" y="33027"/>
                    <a:pt x="32280" y="8920"/>
                    <a:pt x="61650" y="6880"/>
                  </a:cubicBezTo>
                  <a:cubicBezTo>
                    <a:pt x="74398" y="5335"/>
                    <a:pt x="87230" y="8960"/>
                    <a:pt x="97289" y="16940"/>
                  </a:cubicBezTo>
                  <a:cubicBezTo>
                    <a:pt x="107485" y="24883"/>
                    <a:pt x="114076" y="36584"/>
                    <a:pt x="115581" y="49424"/>
                  </a:cubicBezTo>
                  <a:cubicBezTo>
                    <a:pt x="115839" y="51540"/>
                    <a:pt x="115959" y="53677"/>
                    <a:pt x="115935" y="55810"/>
                  </a:cubicBezTo>
                  <a:lnTo>
                    <a:pt x="115935" y="55850"/>
                  </a:lnTo>
                  <a:cubicBezTo>
                    <a:pt x="115231" y="85248"/>
                    <a:pt x="91696" y="109560"/>
                    <a:pt x="62338" y="111193"/>
                  </a:cubicBezTo>
                  <a:cubicBezTo>
                    <a:pt x="60640" y="111378"/>
                    <a:pt x="58934" y="111475"/>
                    <a:pt x="57224" y="111475"/>
                  </a:cubicBezTo>
                  <a:close/>
                  <a:moveTo>
                    <a:pt x="67328" y="17378"/>
                  </a:moveTo>
                  <a:cubicBezTo>
                    <a:pt x="65779" y="17378"/>
                    <a:pt x="64229" y="17475"/>
                    <a:pt x="62692" y="17660"/>
                  </a:cubicBezTo>
                  <a:cubicBezTo>
                    <a:pt x="38594" y="19406"/>
                    <a:pt x="20145" y="38741"/>
                    <a:pt x="19537" y="62642"/>
                  </a:cubicBezTo>
                  <a:cubicBezTo>
                    <a:pt x="19525" y="64014"/>
                    <a:pt x="19597" y="65386"/>
                    <a:pt x="19762" y="66746"/>
                  </a:cubicBezTo>
                  <a:cubicBezTo>
                    <a:pt x="22004" y="87573"/>
                    <a:pt x="40791" y="102739"/>
                    <a:pt x="61465" y="100414"/>
                  </a:cubicBezTo>
                  <a:cubicBezTo>
                    <a:pt x="85495" y="99061"/>
                    <a:pt x="104520" y="79401"/>
                    <a:pt x="105111" y="55612"/>
                  </a:cubicBezTo>
                  <a:cubicBezTo>
                    <a:pt x="105135" y="53979"/>
                    <a:pt x="105043" y="52341"/>
                    <a:pt x="104842" y="50720"/>
                  </a:cubicBezTo>
                  <a:cubicBezTo>
                    <a:pt x="103667" y="40732"/>
                    <a:pt x="98540" y="31635"/>
                    <a:pt x="90609" y="25454"/>
                  </a:cubicBezTo>
                  <a:cubicBezTo>
                    <a:pt x="83978" y="20223"/>
                    <a:pt x="75782" y="17382"/>
                    <a:pt x="67340" y="17378"/>
                  </a:cubicBezTo>
                  <a:close/>
                  <a:moveTo>
                    <a:pt x="110523" y="55725"/>
                  </a:moveTo>
                  <a:lnTo>
                    <a:pt x="110523" y="557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44"/>
            <p:cNvSpPr/>
            <p:nvPr/>
          </p:nvSpPr>
          <p:spPr>
            <a:xfrm>
              <a:off x="6308626" y="941091"/>
              <a:ext cx="65581" cy="64259"/>
            </a:xfrm>
            <a:custGeom>
              <a:avLst/>
              <a:gdLst/>
              <a:ahLst/>
              <a:cxnLst/>
              <a:rect l="l" t="t" r="r" b="b"/>
              <a:pathLst>
                <a:path w="106204" h="104063" extrusionOk="0">
                  <a:moveTo>
                    <a:pt x="60466" y="110595"/>
                  </a:moveTo>
                  <a:cubicBezTo>
                    <a:pt x="32404" y="110595"/>
                    <a:pt x="9251" y="87945"/>
                    <a:pt x="8716" y="59673"/>
                  </a:cubicBezTo>
                  <a:cubicBezTo>
                    <a:pt x="9118" y="30388"/>
                    <a:pt x="33040" y="6700"/>
                    <a:pt x="61999" y="6531"/>
                  </a:cubicBezTo>
                  <a:cubicBezTo>
                    <a:pt x="62325" y="6531"/>
                    <a:pt x="62647" y="6531"/>
                    <a:pt x="62989" y="6531"/>
                  </a:cubicBezTo>
                  <a:cubicBezTo>
                    <a:pt x="76425" y="6523"/>
                    <a:pt x="89341" y="11742"/>
                    <a:pt x="98994" y="21089"/>
                  </a:cubicBezTo>
                  <a:cubicBezTo>
                    <a:pt x="108965" y="30642"/>
                    <a:pt x="114699" y="43787"/>
                    <a:pt x="114920" y="57593"/>
                  </a:cubicBezTo>
                  <a:lnTo>
                    <a:pt x="114920" y="58253"/>
                  </a:lnTo>
                  <a:cubicBezTo>
                    <a:pt x="114313" y="87116"/>
                    <a:pt x="90343" y="110595"/>
                    <a:pt x="61480" y="110595"/>
                  </a:cubicBezTo>
                  <a:cubicBezTo>
                    <a:pt x="61154" y="110566"/>
                    <a:pt x="60804" y="110595"/>
                    <a:pt x="60466" y="110595"/>
                  </a:cubicBezTo>
                  <a:close/>
                  <a:moveTo>
                    <a:pt x="62917" y="17339"/>
                  </a:moveTo>
                  <a:cubicBezTo>
                    <a:pt x="62647" y="17339"/>
                    <a:pt x="62394" y="17339"/>
                    <a:pt x="62112" y="17339"/>
                  </a:cubicBezTo>
                  <a:cubicBezTo>
                    <a:pt x="38943" y="17480"/>
                    <a:pt x="19862" y="36380"/>
                    <a:pt x="19508" y="59488"/>
                  </a:cubicBezTo>
                  <a:cubicBezTo>
                    <a:pt x="19958" y="82082"/>
                    <a:pt x="38041" y="100036"/>
                    <a:pt x="61335" y="99726"/>
                  </a:cubicBezTo>
                  <a:lnTo>
                    <a:pt x="61335" y="99726"/>
                  </a:lnTo>
                  <a:cubicBezTo>
                    <a:pt x="84448" y="99726"/>
                    <a:pt x="103541" y="81040"/>
                    <a:pt x="104064" y="58040"/>
                  </a:cubicBezTo>
                  <a:lnTo>
                    <a:pt x="104064" y="57637"/>
                  </a:lnTo>
                  <a:cubicBezTo>
                    <a:pt x="103875" y="46741"/>
                    <a:pt x="99332" y="36371"/>
                    <a:pt x="91449" y="28847"/>
                  </a:cubicBezTo>
                  <a:cubicBezTo>
                    <a:pt x="83796" y="21443"/>
                    <a:pt x="73564" y="17315"/>
                    <a:pt x="62917" y="17339"/>
                  </a:cubicBezTo>
                  <a:close/>
                  <a:moveTo>
                    <a:pt x="109508" y="58124"/>
                  </a:moveTo>
                  <a:lnTo>
                    <a:pt x="109508" y="581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44"/>
            <p:cNvSpPr/>
            <p:nvPr/>
          </p:nvSpPr>
          <p:spPr>
            <a:xfrm>
              <a:off x="6518929" y="944246"/>
              <a:ext cx="65859" cy="64196"/>
            </a:xfrm>
            <a:custGeom>
              <a:avLst/>
              <a:gdLst/>
              <a:ahLst/>
              <a:cxnLst/>
              <a:rect l="l" t="t" r="r" b="b"/>
              <a:pathLst>
                <a:path w="106654" h="103961" extrusionOk="0">
                  <a:moveTo>
                    <a:pt x="65230" y="110482"/>
                  </a:moveTo>
                  <a:cubicBezTo>
                    <a:pt x="64040" y="110514"/>
                    <a:pt x="62849" y="11047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5"/>
                  </a:lnTo>
                  <a:cubicBezTo>
                    <a:pt x="115353" y="73841"/>
                    <a:pt x="110016" y="86593"/>
                    <a:pt x="100547" y="95944"/>
                  </a:cubicBezTo>
                  <a:cubicBezTo>
                    <a:pt x="91173" y="105287"/>
                    <a:pt x="78466" y="110518"/>
                    <a:pt x="65230" y="110482"/>
                  </a:cubicBezTo>
                  <a:close/>
                  <a:moveTo>
                    <a:pt x="59327" y="17355"/>
                  </a:moveTo>
                  <a:cubicBezTo>
                    <a:pt x="48871" y="17319"/>
                    <a:pt x="38828" y="21435"/>
                    <a:pt x="31406" y="28799"/>
                  </a:cubicBezTo>
                  <a:cubicBezTo>
                    <a:pt x="23867" y="36174"/>
                    <a:pt x="19594" y="46266"/>
                    <a:pt x="19540" y="56813"/>
                  </a:cubicBezTo>
                  <a:cubicBezTo>
                    <a:pt x="20204" y="79897"/>
                    <a:pt x="38963" y="98753"/>
                    <a:pt x="62229" y="99557"/>
                  </a:cubicBezTo>
                  <a:cubicBezTo>
                    <a:pt x="63371" y="99642"/>
                    <a:pt x="64285" y="99614"/>
                    <a:pt x="65218" y="99670"/>
                  </a:cubicBezTo>
                  <a:cubicBezTo>
                    <a:pt x="75600" y="99698"/>
                    <a:pt x="85567" y="95598"/>
                    <a:pt x="92922" y="88270"/>
                  </a:cubicBezTo>
                  <a:cubicBezTo>
                    <a:pt x="100319" y="80951"/>
                    <a:pt x="104500" y="70992"/>
                    <a:pt x="104543" y="60587"/>
                  </a:cubicBezTo>
                  <a:cubicBezTo>
                    <a:pt x="103839" y="37305"/>
                    <a:pt x="85092" y="18365"/>
                    <a:pt x="61826" y="17448"/>
                  </a:cubicBezTo>
                  <a:cubicBezTo>
                    <a:pt x="60848" y="17371"/>
                    <a:pt x="60116" y="17355"/>
                    <a:pt x="59327" y="173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44"/>
            <p:cNvSpPr/>
            <p:nvPr/>
          </p:nvSpPr>
          <p:spPr>
            <a:xfrm>
              <a:off x="4690629" y="758782"/>
              <a:ext cx="2086829" cy="1450349"/>
            </a:xfrm>
            <a:custGeom>
              <a:avLst/>
              <a:gdLst/>
              <a:ahLst/>
              <a:cxnLst/>
              <a:rect l="l" t="t" r="r" b="b"/>
              <a:pathLst>
                <a:path w="3379480" h="2348744" extrusionOk="0">
                  <a:moveTo>
                    <a:pt x="3366117" y="1732347"/>
                  </a:moveTo>
                  <a:cubicBezTo>
                    <a:pt x="2200948" y="1635515"/>
                    <a:pt x="1081804" y="1843903"/>
                    <a:pt x="29209" y="2352886"/>
                  </a:cubicBezTo>
                  <a:cubicBezTo>
                    <a:pt x="17943" y="2358660"/>
                    <a:pt x="8716" y="2353610"/>
                    <a:pt x="8716" y="2341619"/>
                  </a:cubicBezTo>
                  <a:lnTo>
                    <a:pt x="8716" y="682050"/>
                  </a:lnTo>
                  <a:cubicBezTo>
                    <a:pt x="9702" y="668599"/>
                    <a:pt x="17407" y="656548"/>
                    <a:pt x="29209" y="650013"/>
                  </a:cubicBezTo>
                  <a:cubicBezTo>
                    <a:pt x="1081836" y="141316"/>
                    <a:pt x="2200948" y="-67069"/>
                    <a:pt x="3366117" y="29474"/>
                  </a:cubicBezTo>
                  <a:cubicBezTo>
                    <a:pt x="3378399" y="30766"/>
                    <a:pt x="3387833" y="40942"/>
                    <a:pt x="3388195" y="53287"/>
                  </a:cubicBezTo>
                  <a:lnTo>
                    <a:pt x="3388195" y="1712868"/>
                  </a:lnTo>
                  <a:cubicBezTo>
                    <a:pt x="3388291" y="1723628"/>
                    <a:pt x="3379648" y="1732424"/>
                    <a:pt x="3368891" y="1732520"/>
                  </a:cubicBezTo>
                  <a:cubicBezTo>
                    <a:pt x="3368888" y="1732520"/>
                    <a:pt x="3368884" y="1732520"/>
                    <a:pt x="3368881" y="1732520"/>
                  </a:cubicBezTo>
                  <a:cubicBezTo>
                    <a:pt x="3367957" y="1732528"/>
                    <a:pt x="3367033" y="1732472"/>
                    <a:pt x="3366117" y="1732347"/>
                  </a:cubicBezTo>
                  <a:close/>
                  <a:moveTo>
                    <a:pt x="49698" y="2299060"/>
                  </a:moveTo>
                  <a:cubicBezTo>
                    <a:pt x="1089751" y="1800462"/>
                    <a:pt x="2194184" y="1595397"/>
                    <a:pt x="3343604" y="1686890"/>
                  </a:cubicBezTo>
                  <a:lnTo>
                    <a:pt x="3343604" y="70606"/>
                  </a:lnTo>
                  <a:cubicBezTo>
                    <a:pt x="2194164" y="-20888"/>
                    <a:pt x="1089751" y="184177"/>
                    <a:pt x="49719" y="68277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44"/>
            <p:cNvSpPr/>
            <p:nvPr/>
          </p:nvSpPr>
          <p:spPr>
            <a:xfrm>
              <a:off x="4686175" y="754384"/>
              <a:ext cx="2095751" cy="1459205"/>
            </a:xfrm>
            <a:custGeom>
              <a:avLst/>
              <a:gdLst/>
              <a:ahLst/>
              <a:cxnLst/>
              <a:rect l="l" t="t" r="r" b="b"/>
              <a:pathLst>
                <a:path w="3393929" h="2363085" extrusionOk="0">
                  <a:moveTo>
                    <a:pt x="27584" y="2369616"/>
                  </a:moveTo>
                  <a:cubicBezTo>
                    <a:pt x="24131" y="2369653"/>
                    <a:pt x="20735" y="2368731"/>
                    <a:pt x="17778" y="2366952"/>
                  </a:cubicBezTo>
                  <a:cubicBezTo>
                    <a:pt x="12011" y="2363443"/>
                    <a:pt x="8716" y="2356804"/>
                    <a:pt x="8716" y="2348756"/>
                  </a:cubicBezTo>
                  <a:lnTo>
                    <a:pt x="8716" y="689179"/>
                  </a:lnTo>
                  <a:cubicBezTo>
                    <a:pt x="9899" y="672718"/>
                    <a:pt x="18944" y="658598"/>
                    <a:pt x="32927" y="650832"/>
                  </a:cubicBezTo>
                  <a:cubicBezTo>
                    <a:pt x="1085876" y="141950"/>
                    <a:pt x="2209813" y="-67102"/>
                    <a:pt x="3373939" y="29420"/>
                  </a:cubicBezTo>
                  <a:cubicBezTo>
                    <a:pt x="3389849" y="31078"/>
                    <a:pt x="3402100" y="44212"/>
                    <a:pt x="3402645" y="60199"/>
                  </a:cubicBezTo>
                  <a:lnTo>
                    <a:pt x="3402645" y="1719989"/>
                  </a:lnTo>
                  <a:cubicBezTo>
                    <a:pt x="3402715" y="1734700"/>
                    <a:pt x="3390893" y="1746703"/>
                    <a:pt x="3376184" y="1746860"/>
                  </a:cubicBezTo>
                  <a:cubicBezTo>
                    <a:pt x="3374974" y="1746880"/>
                    <a:pt x="3373763" y="1746807"/>
                    <a:pt x="3372563" y="1746646"/>
                  </a:cubicBezTo>
                  <a:cubicBezTo>
                    <a:pt x="2211060" y="1650144"/>
                    <a:pt x="1089683" y="1858721"/>
                    <a:pt x="39563" y="2366525"/>
                  </a:cubicBezTo>
                  <a:cubicBezTo>
                    <a:pt x="35547" y="2368573"/>
                    <a:pt x="31447" y="2369616"/>
                    <a:pt x="27584" y="2369616"/>
                  </a:cubicBezTo>
                  <a:close/>
                  <a:moveTo>
                    <a:pt x="2824843" y="20979"/>
                  </a:moveTo>
                  <a:cubicBezTo>
                    <a:pt x="1858366" y="20979"/>
                    <a:pt x="923765" y="236333"/>
                    <a:pt x="39566" y="663640"/>
                  </a:cubicBezTo>
                  <a:cubicBezTo>
                    <a:pt x="30062" y="669016"/>
                    <a:pt x="23890" y="678806"/>
                    <a:pt x="23137" y="689698"/>
                  </a:cubicBezTo>
                  <a:lnTo>
                    <a:pt x="23137" y="2348756"/>
                  </a:lnTo>
                  <a:cubicBezTo>
                    <a:pt x="23137" y="2351661"/>
                    <a:pt x="23942" y="2353802"/>
                    <a:pt x="25294" y="2354647"/>
                  </a:cubicBezTo>
                  <a:cubicBezTo>
                    <a:pt x="26928" y="2355621"/>
                    <a:pt x="29917" y="2355239"/>
                    <a:pt x="33116" y="2353593"/>
                  </a:cubicBezTo>
                  <a:cubicBezTo>
                    <a:pt x="1085836" y="1844558"/>
                    <a:pt x="2209801" y="1635529"/>
                    <a:pt x="3373939" y="1732294"/>
                  </a:cubicBezTo>
                  <a:lnTo>
                    <a:pt x="3374341" y="1732334"/>
                  </a:lnTo>
                  <a:cubicBezTo>
                    <a:pt x="3374897" y="1732414"/>
                    <a:pt x="3375458" y="1732446"/>
                    <a:pt x="3376019" y="1732434"/>
                  </a:cubicBezTo>
                  <a:cubicBezTo>
                    <a:pt x="3382809" y="1732378"/>
                    <a:pt x="3388270" y="1726833"/>
                    <a:pt x="3388224" y="1720045"/>
                  </a:cubicBezTo>
                  <a:lnTo>
                    <a:pt x="3388224" y="60408"/>
                  </a:lnTo>
                  <a:cubicBezTo>
                    <a:pt x="3387970" y="51938"/>
                    <a:pt x="3381246" y="44695"/>
                    <a:pt x="3372591" y="43782"/>
                  </a:cubicBezTo>
                  <a:cubicBezTo>
                    <a:pt x="3188996" y="28576"/>
                    <a:pt x="3006413" y="20975"/>
                    <a:pt x="2824843" y="20979"/>
                  </a:cubicBezTo>
                  <a:close/>
                  <a:moveTo>
                    <a:pt x="49698" y="2317640"/>
                  </a:moveTo>
                  <a:lnTo>
                    <a:pt x="49698" y="685381"/>
                  </a:lnTo>
                  <a:lnTo>
                    <a:pt x="53799" y="683405"/>
                  </a:lnTo>
                  <a:cubicBezTo>
                    <a:pt x="1092845" y="185258"/>
                    <a:pt x="2202248" y="-20962"/>
                    <a:pt x="3351406" y="70544"/>
                  </a:cubicBezTo>
                  <a:lnTo>
                    <a:pt x="3358045" y="71063"/>
                  </a:lnTo>
                  <a:lnTo>
                    <a:pt x="3358045" y="1701821"/>
                  </a:lnTo>
                  <a:lnTo>
                    <a:pt x="3350251" y="1701202"/>
                  </a:lnTo>
                  <a:cubicBezTo>
                    <a:pt x="2203781" y="1609938"/>
                    <a:pt x="1096772" y="1815667"/>
                    <a:pt x="60028" y="2312695"/>
                  </a:cubicBezTo>
                  <a:close/>
                  <a:moveTo>
                    <a:pt x="64128" y="694438"/>
                  </a:moveTo>
                  <a:lnTo>
                    <a:pt x="64128" y="2294741"/>
                  </a:lnTo>
                  <a:cubicBezTo>
                    <a:pt x="1097883" y="1801290"/>
                    <a:pt x="2201001" y="1596535"/>
                    <a:pt x="3343604" y="1686209"/>
                  </a:cubicBezTo>
                  <a:lnTo>
                    <a:pt x="3343604" y="84394"/>
                  </a:lnTo>
                  <a:cubicBezTo>
                    <a:pt x="2201021" y="-5446"/>
                    <a:pt x="1097646" y="199857"/>
                    <a:pt x="64128" y="694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p:cNvSpPr/>
          <p:nvPr/>
        </p:nvSpPr>
        <p:spPr>
          <a:xfrm>
            <a:off x="622570" y="3247940"/>
            <a:ext cx="3385226" cy="1054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subTitle" idx="13"/>
          </p:nvPr>
        </p:nvSpPr>
        <p:spPr>
          <a:xfrm>
            <a:off x="1521525" y="2155824"/>
            <a:ext cx="6784500" cy="347400"/>
          </a:xfrm>
          <a:prstGeom prst="rect">
            <a:avLst/>
          </a:prstGeom>
        </p:spPr>
        <p:txBody>
          <a:bodyPr spcFirstLastPara="1" wrap="square" lIns="91425" tIns="91425" rIns="91425" bIns="91425" anchor="b" anchorCtr="0">
            <a:noAutofit/>
          </a:bodyPr>
          <a:lstStyle/>
          <a:p>
            <a:pPr marL="0" lvl="0" indent="0"/>
            <a:r>
              <a:rPr lang="en-IN" dirty="0"/>
              <a:t>Classification vs. Regression</a:t>
            </a:r>
            <a:endParaRPr dirty="0"/>
          </a:p>
        </p:txBody>
      </p:sp>
      <p:sp>
        <p:nvSpPr>
          <p:cNvPr id="371" name="Google Shape;371;p27"/>
          <p:cNvSpPr txBox="1">
            <a:spLocks noGrp="1"/>
          </p:cNvSpPr>
          <p:nvPr>
            <p:ph type="title" idx="5"/>
          </p:nvPr>
        </p:nvSpPr>
        <p:spPr>
          <a:xfrm>
            <a:off x="837975" y="1338325"/>
            <a:ext cx="6945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72" name="Google Shape;372;p27"/>
          <p:cNvSpPr txBox="1">
            <a:spLocks noGrp="1"/>
          </p:cNvSpPr>
          <p:nvPr>
            <p:ph type="subTitle" idx="9"/>
          </p:nvPr>
        </p:nvSpPr>
        <p:spPr>
          <a:xfrm>
            <a:off x="1521525" y="1338325"/>
            <a:ext cx="6784500" cy="34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373" name="Google Shape;373;p27"/>
          <p:cNvSpPr txBox="1">
            <a:spLocks noGrp="1"/>
          </p:cNvSpPr>
          <p:nvPr>
            <p:ph type="subTitle" idx="15"/>
          </p:nvPr>
        </p:nvSpPr>
        <p:spPr>
          <a:xfrm>
            <a:off x="1521525" y="3790822"/>
            <a:ext cx="6784500" cy="34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The model and its implementation.</a:t>
            </a:r>
            <a:endParaRPr dirty="0"/>
          </a:p>
        </p:txBody>
      </p:sp>
      <p:sp>
        <p:nvSpPr>
          <p:cNvPr id="374" name="Google Shape;37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75" name="Google Shape;375;p27"/>
          <p:cNvSpPr txBox="1">
            <a:spLocks noGrp="1"/>
          </p:cNvSpPr>
          <p:nvPr>
            <p:ph type="subTitle" idx="3"/>
          </p:nvPr>
        </p:nvSpPr>
        <p:spPr>
          <a:xfrm>
            <a:off x="1521525" y="3199583"/>
            <a:ext cx="6784500" cy="3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chemeClr val="tx1"/>
                </a:solidFill>
              </a:rPr>
              <a:t>Important part of logistic regression.</a:t>
            </a:r>
            <a:endParaRPr dirty="0">
              <a:solidFill>
                <a:schemeClr val="tx1"/>
              </a:solidFill>
            </a:endParaRPr>
          </a:p>
        </p:txBody>
      </p:sp>
      <p:sp>
        <p:nvSpPr>
          <p:cNvPr id="376" name="Google Shape;376;p27"/>
          <p:cNvSpPr txBox="1">
            <a:spLocks noGrp="1"/>
          </p:cNvSpPr>
          <p:nvPr>
            <p:ph type="subTitle" idx="1"/>
          </p:nvPr>
        </p:nvSpPr>
        <p:spPr>
          <a:xfrm>
            <a:off x="1521525" y="1567024"/>
            <a:ext cx="6784500" cy="3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What it is and how it works?</a:t>
            </a:r>
            <a:endParaRPr dirty="0"/>
          </a:p>
        </p:txBody>
      </p:sp>
      <p:sp>
        <p:nvSpPr>
          <p:cNvPr id="377" name="Google Shape;377;p27"/>
          <p:cNvSpPr txBox="1">
            <a:spLocks noGrp="1"/>
          </p:cNvSpPr>
          <p:nvPr>
            <p:ph type="subTitle" idx="2"/>
          </p:nvPr>
        </p:nvSpPr>
        <p:spPr>
          <a:xfrm>
            <a:off x="1521525" y="2382084"/>
            <a:ext cx="6784500" cy="3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What are the key differences?</a:t>
            </a:r>
            <a:endParaRPr dirty="0"/>
          </a:p>
        </p:txBody>
      </p:sp>
      <p:sp>
        <p:nvSpPr>
          <p:cNvPr id="378" name="Google Shape;378;p27"/>
          <p:cNvSpPr txBox="1">
            <a:spLocks noGrp="1"/>
          </p:cNvSpPr>
          <p:nvPr>
            <p:ph type="subTitle" idx="4"/>
          </p:nvPr>
        </p:nvSpPr>
        <p:spPr>
          <a:xfrm>
            <a:off x="1521525" y="4017085"/>
            <a:ext cx="6784500" cy="3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code and algorithm</a:t>
            </a:r>
            <a:endParaRPr dirty="0"/>
          </a:p>
        </p:txBody>
      </p:sp>
      <p:sp>
        <p:nvSpPr>
          <p:cNvPr id="379" name="Google Shape;379;p27"/>
          <p:cNvSpPr txBox="1">
            <a:spLocks noGrp="1"/>
          </p:cNvSpPr>
          <p:nvPr>
            <p:ph type="title" idx="6"/>
          </p:nvPr>
        </p:nvSpPr>
        <p:spPr>
          <a:xfrm>
            <a:off x="837975" y="2972525"/>
            <a:ext cx="6945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80" name="Google Shape;380;p27"/>
          <p:cNvSpPr txBox="1">
            <a:spLocks noGrp="1"/>
          </p:cNvSpPr>
          <p:nvPr>
            <p:ph type="title" idx="7"/>
          </p:nvPr>
        </p:nvSpPr>
        <p:spPr>
          <a:xfrm>
            <a:off x="837975" y="2154225"/>
            <a:ext cx="6945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81" name="Google Shape;381;p27"/>
          <p:cNvSpPr txBox="1">
            <a:spLocks noGrp="1"/>
          </p:cNvSpPr>
          <p:nvPr>
            <p:ph type="title" idx="8"/>
          </p:nvPr>
        </p:nvSpPr>
        <p:spPr>
          <a:xfrm>
            <a:off x="837975" y="3790825"/>
            <a:ext cx="6945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82" name="Google Shape;382;p27"/>
          <p:cNvSpPr txBox="1">
            <a:spLocks noGrp="1"/>
          </p:cNvSpPr>
          <p:nvPr>
            <p:ph type="subTitle" idx="14"/>
          </p:nvPr>
        </p:nvSpPr>
        <p:spPr>
          <a:xfrm>
            <a:off x="1521525" y="2973323"/>
            <a:ext cx="6784500" cy="347400"/>
          </a:xfrm>
          <a:prstGeom prst="rect">
            <a:avLst/>
          </a:prstGeom>
        </p:spPr>
        <p:txBody>
          <a:bodyPr spcFirstLastPara="1" wrap="square" lIns="91425" tIns="91425" rIns="91425" bIns="91425" anchor="b" anchorCtr="0">
            <a:noAutofit/>
          </a:bodyPr>
          <a:lstStyle/>
          <a:p>
            <a:pPr marL="0" lvl="0" indent="0"/>
            <a:r>
              <a:rPr lang="en-IN" dirty="0"/>
              <a:t>Understanding the Sigmoid Function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29"/>
          <p:cNvGrpSpPr/>
          <p:nvPr/>
        </p:nvGrpSpPr>
        <p:grpSpPr>
          <a:xfrm>
            <a:off x="4629620" y="828684"/>
            <a:ext cx="3560407" cy="3486089"/>
            <a:chOff x="4995420" y="828684"/>
            <a:chExt cx="3560407" cy="3486089"/>
          </a:xfrm>
        </p:grpSpPr>
        <p:sp>
          <p:nvSpPr>
            <p:cNvPr id="398" name="Google Shape;398;p29"/>
            <p:cNvSpPr/>
            <p:nvPr/>
          </p:nvSpPr>
          <p:spPr>
            <a:xfrm>
              <a:off x="4995420" y="828684"/>
              <a:ext cx="3560407" cy="3313819"/>
            </a:xfrm>
            <a:custGeom>
              <a:avLst/>
              <a:gdLst/>
              <a:ahLst/>
              <a:cxnLst/>
              <a:rect l="l" t="t" r="r" b="b"/>
              <a:pathLst>
                <a:path w="6086166" h="5664648" extrusionOk="0">
                  <a:moveTo>
                    <a:pt x="75516" y="1952271"/>
                  </a:moveTo>
                  <a:cubicBezTo>
                    <a:pt x="75516" y="1952271"/>
                    <a:pt x="332458" y="866382"/>
                    <a:pt x="1344918" y="338119"/>
                  </a:cubicBezTo>
                  <a:cubicBezTo>
                    <a:pt x="2357378" y="-190144"/>
                    <a:pt x="3564873" y="34616"/>
                    <a:pt x="4548121" y="189975"/>
                  </a:cubicBezTo>
                  <a:cubicBezTo>
                    <a:pt x="5531368" y="345334"/>
                    <a:pt x="6156799" y="1097548"/>
                    <a:pt x="6089952" y="1999915"/>
                  </a:cubicBezTo>
                  <a:cubicBezTo>
                    <a:pt x="6023104" y="2902282"/>
                    <a:pt x="5230135" y="2987570"/>
                    <a:pt x="4624732" y="3892340"/>
                  </a:cubicBezTo>
                  <a:cubicBezTo>
                    <a:pt x="4019328" y="4797111"/>
                    <a:pt x="3987962" y="5133584"/>
                    <a:pt x="3012721" y="5549467"/>
                  </a:cubicBezTo>
                  <a:cubicBezTo>
                    <a:pt x="2037479" y="5965350"/>
                    <a:pt x="785035" y="5281066"/>
                    <a:pt x="303341" y="4067985"/>
                  </a:cubicBezTo>
                  <a:cubicBezTo>
                    <a:pt x="-178352" y="2854904"/>
                    <a:pt x="75516" y="1952271"/>
                    <a:pt x="75516" y="195227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9"/>
            <p:cNvSpPr/>
            <p:nvPr/>
          </p:nvSpPr>
          <p:spPr>
            <a:xfrm>
              <a:off x="7594101" y="2892337"/>
              <a:ext cx="300583" cy="630844"/>
            </a:xfrm>
            <a:custGeom>
              <a:avLst/>
              <a:gdLst/>
              <a:ahLst/>
              <a:cxnLst/>
              <a:rect l="l" t="t" r="r" b="b"/>
              <a:pathLst>
                <a:path w="513993" h="1078734" extrusionOk="0">
                  <a:moveTo>
                    <a:pt x="44124" y="6901"/>
                  </a:moveTo>
                  <a:cubicBezTo>
                    <a:pt x="44124" y="6901"/>
                    <a:pt x="68946" y="53883"/>
                    <a:pt x="46927" y="98191"/>
                  </a:cubicBezTo>
                  <a:cubicBezTo>
                    <a:pt x="24909" y="142499"/>
                    <a:pt x="-2858" y="186682"/>
                    <a:pt x="13691" y="208838"/>
                  </a:cubicBezTo>
                  <a:cubicBezTo>
                    <a:pt x="30241" y="230994"/>
                    <a:pt x="80418" y="258624"/>
                    <a:pt x="74532" y="305602"/>
                  </a:cubicBezTo>
                  <a:cubicBezTo>
                    <a:pt x="68646" y="352580"/>
                    <a:pt x="2594" y="446673"/>
                    <a:pt x="44124" y="499125"/>
                  </a:cubicBezTo>
                  <a:cubicBezTo>
                    <a:pt x="85654" y="551576"/>
                    <a:pt x="154767" y="548910"/>
                    <a:pt x="157424" y="606968"/>
                  </a:cubicBezTo>
                  <a:cubicBezTo>
                    <a:pt x="160082" y="665026"/>
                    <a:pt x="90694" y="712138"/>
                    <a:pt x="110446" y="764727"/>
                  </a:cubicBezTo>
                  <a:cubicBezTo>
                    <a:pt x="130199" y="817315"/>
                    <a:pt x="243233" y="828254"/>
                    <a:pt x="243233" y="864281"/>
                  </a:cubicBezTo>
                  <a:cubicBezTo>
                    <a:pt x="243233" y="900308"/>
                    <a:pt x="198921" y="938888"/>
                    <a:pt x="234956" y="977581"/>
                  </a:cubicBezTo>
                  <a:cubicBezTo>
                    <a:pt x="270991" y="1016274"/>
                    <a:pt x="444766" y="1117320"/>
                    <a:pt x="469725" y="1075811"/>
                  </a:cubicBezTo>
                  <a:cubicBezTo>
                    <a:pt x="494685" y="1034302"/>
                    <a:pt x="544733" y="919523"/>
                    <a:pt x="511767" y="756558"/>
                  </a:cubicBezTo>
                  <a:cubicBezTo>
                    <a:pt x="506161" y="729199"/>
                    <a:pt x="467197" y="723193"/>
                    <a:pt x="461715" y="684496"/>
                  </a:cubicBezTo>
                  <a:cubicBezTo>
                    <a:pt x="456234" y="645799"/>
                    <a:pt x="472795" y="576652"/>
                    <a:pt x="445166" y="537680"/>
                  </a:cubicBezTo>
                  <a:cubicBezTo>
                    <a:pt x="417536" y="498708"/>
                    <a:pt x="328916" y="485229"/>
                    <a:pt x="323443" y="454787"/>
                  </a:cubicBezTo>
                  <a:cubicBezTo>
                    <a:pt x="317969" y="424346"/>
                    <a:pt x="356546" y="349614"/>
                    <a:pt x="317840" y="302636"/>
                  </a:cubicBezTo>
                  <a:cubicBezTo>
                    <a:pt x="279135" y="255658"/>
                    <a:pt x="187841" y="233489"/>
                    <a:pt x="187841" y="203081"/>
                  </a:cubicBezTo>
                  <a:cubicBezTo>
                    <a:pt x="187841" y="172674"/>
                    <a:pt x="215603" y="133935"/>
                    <a:pt x="176898" y="92434"/>
                  </a:cubicBezTo>
                  <a:cubicBezTo>
                    <a:pt x="138193" y="50934"/>
                    <a:pt x="44124" y="6901"/>
                    <a:pt x="44124"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9"/>
            <p:cNvSpPr/>
            <p:nvPr/>
          </p:nvSpPr>
          <p:spPr>
            <a:xfrm>
              <a:off x="7896345" y="3076618"/>
              <a:ext cx="240523" cy="505115"/>
            </a:xfrm>
            <a:custGeom>
              <a:avLst/>
              <a:gdLst/>
              <a:ahLst/>
              <a:cxnLst/>
              <a:rect l="l" t="t" r="r" b="b"/>
              <a:pathLst>
                <a:path w="411291" h="863740" extrusionOk="0">
                  <a:moveTo>
                    <a:pt x="391344" y="6901"/>
                  </a:moveTo>
                  <a:cubicBezTo>
                    <a:pt x="379960" y="29744"/>
                    <a:pt x="379181" y="56437"/>
                    <a:pt x="389211" y="79905"/>
                  </a:cubicBezTo>
                  <a:cubicBezTo>
                    <a:pt x="406827" y="115274"/>
                    <a:pt x="429250" y="150776"/>
                    <a:pt x="415904" y="168396"/>
                  </a:cubicBezTo>
                  <a:cubicBezTo>
                    <a:pt x="402558" y="186016"/>
                    <a:pt x="362515" y="208434"/>
                    <a:pt x="367189" y="245940"/>
                  </a:cubicBezTo>
                  <a:cubicBezTo>
                    <a:pt x="371862" y="283446"/>
                    <a:pt x="424714" y="358720"/>
                    <a:pt x="391477" y="400895"/>
                  </a:cubicBezTo>
                  <a:cubicBezTo>
                    <a:pt x="358241" y="443070"/>
                    <a:pt x="302991" y="440933"/>
                    <a:pt x="300721" y="487120"/>
                  </a:cubicBezTo>
                  <a:cubicBezTo>
                    <a:pt x="298450" y="533306"/>
                    <a:pt x="354109" y="571204"/>
                    <a:pt x="338360" y="613379"/>
                  </a:cubicBezTo>
                  <a:cubicBezTo>
                    <a:pt x="322610" y="655554"/>
                    <a:pt x="231586" y="664231"/>
                    <a:pt x="231586" y="693460"/>
                  </a:cubicBezTo>
                  <a:cubicBezTo>
                    <a:pt x="231586" y="722689"/>
                    <a:pt x="267089" y="753122"/>
                    <a:pt x="238251" y="784084"/>
                  </a:cubicBezTo>
                  <a:cubicBezTo>
                    <a:pt x="209414" y="815045"/>
                    <a:pt x="70217" y="895930"/>
                    <a:pt x="50331" y="862831"/>
                  </a:cubicBezTo>
                  <a:cubicBezTo>
                    <a:pt x="30445" y="829733"/>
                    <a:pt x="-9064" y="737239"/>
                    <a:pt x="17632" y="606843"/>
                  </a:cubicBezTo>
                  <a:cubicBezTo>
                    <a:pt x="22035" y="584954"/>
                    <a:pt x="53267" y="580147"/>
                    <a:pt x="57670" y="549185"/>
                  </a:cubicBezTo>
                  <a:cubicBezTo>
                    <a:pt x="62073" y="518223"/>
                    <a:pt x="48860" y="462831"/>
                    <a:pt x="71000" y="431865"/>
                  </a:cubicBezTo>
                  <a:cubicBezTo>
                    <a:pt x="93139" y="400899"/>
                    <a:pt x="164427" y="389823"/>
                    <a:pt x="168297" y="365134"/>
                  </a:cubicBezTo>
                  <a:cubicBezTo>
                    <a:pt x="172166" y="340446"/>
                    <a:pt x="141604" y="281050"/>
                    <a:pt x="172704" y="243411"/>
                  </a:cubicBezTo>
                  <a:cubicBezTo>
                    <a:pt x="203803" y="205772"/>
                    <a:pt x="276807" y="188157"/>
                    <a:pt x="276807" y="163330"/>
                  </a:cubicBezTo>
                  <a:cubicBezTo>
                    <a:pt x="276807" y="138504"/>
                    <a:pt x="254651" y="108076"/>
                    <a:pt x="285617" y="74844"/>
                  </a:cubicBezTo>
                  <a:cubicBezTo>
                    <a:pt x="316583" y="41612"/>
                    <a:pt x="391344" y="6901"/>
                    <a:pt x="391344"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9"/>
            <p:cNvSpPr/>
            <p:nvPr/>
          </p:nvSpPr>
          <p:spPr>
            <a:xfrm>
              <a:off x="7661337" y="3443068"/>
              <a:ext cx="200580" cy="422016"/>
            </a:xfrm>
            <a:custGeom>
              <a:avLst/>
              <a:gdLst/>
              <a:ahLst/>
              <a:cxnLst/>
              <a:rect l="l" t="t" r="r" b="b"/>
              <a:pathLst>
                <a:path w="342989" h="721641" extrusionOk="0">
                  <a:moveTo>
                    <a:pt x="32455" y="6901"/>
                  </a:moveTo>
                  <a:cubicBezTo>
                    <a:pt x="41914" y="25995"/>
                    <a:pt x="42598" y="48260"/>
                    <a:pt x="34321" y="67896"/>
                  </a:cubicBezTo>
                  <a:cubicBezTo>
                    <a:pt x="19508" y="97525"/>
                    <a:pt x="955" y="127154"/>
                    <a:pt x="12031" y="141970"/>
                  </a:cubicBezTo>
                  <a:cubicBezTo>
                    <a:pt x="23107" y="156786"/>
                    <a:pt x="56477" y="175202"/>
                    <a:pt x="52074" y="206701"/>
                  </a:cubicBezTo>
                  <a:cubicBezTo>
                    <a:pt x="47671" y="238200"/>
                    <a:pt x="4025" y="300928"/>
                    <a:pt x="31788" y="336030"/>
                  </a:cubicBezTo>
                  <a:cubicBezTo>
                    <a:pt x="59551" y="371133"/>
                    <a:pt x="105729" y="369396"/>
                    <a:pt x="107599" y="408234"/>
                  </a:cubicBezTo>
                  <a:cubicBezTo>
                    <a:pt x="109470" y="447073"/>
                    <a:pt x="63154" y="478439"/>
                    <a:pt x="76100" y="513675"/>
                  </a:cubicBezTo>
                  <a:cubicBezTo>
                    <a:pt x="89047" y="548910"/>
                    <a:pt x="164858" y="556116"/>
                    <a:pt x="164858" y="580405"/>
                  </a:cubicBezTo>
                  <a:cubicBezTo>
                    <a:pt x="164858" y="604694"/>
                    <a:pt x="135362" y="630324"/>
                    <a:pt x="159384" y="656216"/>
                  </a:cubicBezTo>
                  <a:cubicBezTo>
                    <a:pt x="183407" y="682109"/>
                    <a:pt x="299660" y="749643"/>
                    <a:pt x="316343" y="722031"/>
                  </a:cubicBezTo>
                  <a:cubicBezTo>
                    <a:pt x="333026" y="694418"/>
                    <a:pt x="366391" y="617394"/>
                    <a:pt x="344368" y="508484"/>
                  </a:cubicBezTo>
                  <a:cubicBezTo>
                    <a:pt x="340765" y="490202"/>
                    <a:pt x="314739" y="486195"/>
                    <a:pt x="311003" y="460302"/>
                  </a:cubicBezTo>
                  <a:cubicBezTo>
                    <a:pt x="307266" y="434410"/>
                    <a:pt x="318342" y="388098"/>
                    <a:pt x="299927" y="362206"/>
                  </a:cubicBezTo>
                  <a:cubicBezTo>
                    <a:pt x="281511" y="336314"/>
                    <a:pt x="222249" y="327104"/>
                    <a:pt x="218509" y="306805"/>
                  </a:cubicBezTo>
                  <a:cubicBezTo>
                    <a:pt x="214768" y="286507"/>
                    <a:pt x="240665" y="236467"/>
                    <a:pt x="214760" y="205102"/>
                  </a:cubicBezTo>
                  <a:cubicBezTo>
                    <a:pt x="188855" y="173736"/>
                    <a:pt x="127873" y="158790"/>
                    <a:pt x="127873" y="138371"/>
                  </a:cubicBezTo>
                  <a:cubicBezTo>
                    <a:pt x="127873" y="117952"/>
                    <a:pt x="146426" y="92189"/>
                    <a:pt x="120533" y="64430"/>
                  </a:cubicBezTo>
                  <a:cubicBezTo>
                    <a:pt x="94641" y="36671"/>
                    <a:pt x="32455" y="6901"/>
                    <a:pt x="32455"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9"/>
            <p:cNvSpPr/>
            <p:nvPr/>
          </p:nvSpPr>
          <p:spPr>
            <a:xfrm>
              <a:off x="7968568" y="3416144"/>
              <a:ext cx="263730" cy="375629"/>
            </a:xfrm>
            <a:custGeom>
              <a:avLst/>
              <a:gdLst/>
              <a:ahLst/>
              <a:cxnLst/>
              <a:rect l="l" t="t" r="r" b="b"/>
              <a:pathLst>
                <a:path w="450974" h="642320" extrusionOk="0">
                  <a:moveTo>
                    <a:pt x="459639" y="6901"/>
                  </a:moveTo>
                  <a:cubicBezTo>
                    <a:pt x="446031" y="23321"/>
                    <a:pt x="440282" y="44873"/>
                    <a:pt x="443906" y="65888"/>
                  </a:cubicBezTo>
                  <a:cubicBezTo>
                    <a:pt x="451512" y="98054"/>
                    <a:pt x="462859" y="131152"/>
                    <a:pt x="448576" y="143032"/>
                  </a:cubicBezTo>
                  <a:cubicBezTo>
                    <a:pt x="434292" y="154912"/>
                    <a:pt x="397844" y="165188"/>
                    <a:pt x="394241" y="196429"/>
                  </a:cubicBezTo>
                  <a:cubicBezTo>
                    <a:pt x="390638" y="227670"/>
                    <a:pt x="419463" y="299199"/>
                    <a:pt x="384365" y="327095"/>
                  </a:cubicBezTo>
                  <a:cubicBezTo>
                    <a:pt x="349267" y="354992"/>
                    <a:pt x="304284" y="342578"/>
                    <a:pt x="294008" y="380480"/>
                  </a:cubicBezTo>
                  <a:cubicBezTo>
                    <a:pt x="283732" y="418381"/>
                    <a:pt x="320700" y="459095"/>
                    <a:pt x="300548" y="490323"/>
                  </a:cubicBezTo>
                  <a:cubicBezTo>
                    <a:pt x="280395" y="521551"/>
                    <a:pt x="204451" y="511413"/>
                    <a:pt x="198844" y="534768"/>
                  </a:cubicBezTo>
                  <a:cubicBezTo>
                    <a:pt x="193237" y="558124"/>
                    <a:pt x="216339" y="590169"/>
                    <a:pt x="186964" y="609776"/>
                  </a:cubicBezTo>
                  <a:cubicBezTo>
                    <a:pt x="157589" y="629383"/>
                    <a:pt x="28939" y="668638"/>
                    <a:pt x="19063" y="637805"/>
                  </a:cubicBezTo>
                  <a:cubicBezTo>
                    <a:pt x="9187" y="606972"/>
                    <a:pt x="-5759" y="524625"/>
                    <a:pt x="40552" y="423592"/>
                  </a:cubicBezTo>
                  <a:cubicBezTo>
                    <a:pt x="48425" y="406639"/>
                    <a:pt x="74709" y="408642"/>
                    <a:pt x="84194" y="384354"/>
                  </a:cubicBezTo>
                  <a:cubicBezTo>
                    <a:pt x="93679" y="360065"/>
                    <a:pt x="93537" y="312412"/>
                    <a:pt x="117430" y="290927"/>
                  </a:cubicBezTo>
                  <a:cubicBezTo>
                    <a:pt x="141323" y="269441"/>
                    <a:pt x="201114" y="274506"/>
                    <a:pt x="209387" y="255558"/>
                  </a:cubicBezTo>
                  <a:cubicBezTo>
                    <a:pt x="217659" y="236609"/>
                    <a:pt x="203784" y="182017"/>
                    <a:pt x="236083" y="157324"/>
                  </a:cubicBezTo>
                  <a:cubicBezTo>
                    <a:pt x="268382" y="132631"/>
                    <a:pt x="331243" y="132231"/>
                    <a:pt x="335917" y="112479"/>
                  </a:cubicBezTo>
                  <a:cubicBezTo>
                    <a:pt x="340590" y="92726"/>
                    <a:pt x="328440" y="63230"/>
                    <a:pt x="360076" y="42145"/>
                  </a:cubicBezTo>
                  <a:cubicBezTo>
                    <a:pt x="391713" y="21059"/>
                    <a:pt x="459639" y="6901"/>
                    <a:pt x="459639" y="69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9"/>
            <p:cNvSpPr/>
            <p:nvPr/>
          </p:nvSpPr>
          <p:spPr>
            <a:xfrm>
              <a:off x="7619047" y="2898115"/>
              <a:ext cx="610459" cy="1337429"/>
            </a:xfrm>
            <a:custGeom>
              <a:avLst/>
              <a:gdLst/>
              <a:ahLst/>
              <a:cxnLst/>
              <a:rect l="l" t="t" r="r" b="b"/>
              <a:pathLst>
                <a:path w="1043876" h="2286986" extrusionOk="0">
                  <a:moveTo>
                    <a:pt x="482607" y="2293854"/>
                  </a:moveTo>
                  <a:cubicBezTo>
                    <a:pt x="478958" y="2293854"/>
                    <a:pt x="475988" y="2290922"/>
                    <a:pt x="475942" y="2287273"/>
                  </a:cubicBezTo>
                  <a:cubicBezTo>
                    <a:pt x="475821" y="2278009"/>
                    <a:pt x="463150" y="1360042"/>
                    <a:pt x="441852" y="1223832"/>
                  </a:cubicBezTo>
                  <a:cubicBezTo>
                    <a:pt x="424357" y="1111952"/>
                    <a:pt x="391817" y="1023978"/>
                    <a:pt x="354140" y="922111"/>
                  </a:cubicBezTo>
                  <a:cubicBezTo>
                    <a:pt x="345393" y="898502"/>
                    <a:pt x="336362" y="874054"/>
                    <a:pt x="327115" y="848283"/>
                  </a:cubicBezTo>
                  <a:cubicBezTo>
                    <a:pt x="311573" y="805141"/>
                    <a:pt x="287726" y="745250"/>
                    <a:pt x="260117" y="675895"/>
                  </a:cubicBezTo>
                  <a:cubicBezTo>
                    <a:pt x="214743" y="561933"/>
                    <a:pt x="163320" y="432774"/>
                    <a:pt x="127527" y="325077"/>
                  </a:cubicBezTo>
                  <a:cubicBezTo>
                    <a:pt x="126365" y="321578"/>
                    <a:pt x="128256" y="317799"/>
                    <a:pt x="131755" y="316637"/>
                  </a:cubicBezTo>
                  <a:cubicBezTo>
                    <a:pt x="135258" y="315471"/>
                    <a:pt x="139036" y="317366"/>
                    <a:pt x="140198" y="320865"/>
                  </a:cubicBezTo>
                  <a:cubicBezTo>
                    <a:pt x="175867" y="428201"/>
                    <a:pt x="227210" y="557172"/>
                    <a:pt x="272518" y="670955"/>
                  </a:cubicBezTo>
                  <a:cubicBezTo>
                    <a:pt x="300168" y="740418"/>
                    <a:pt x="324053" y="800409"/>
                    <a:pt x="339673" y="843763"/>
                  </a:cubicBezTo>
                  <a:cubicBezTo>
                    <a:pt x="348908" y="869502"/>
                    <a:pt x="357935" y="893907"/>
                    <a:pt x="366653" y="917492"/>
                  </a:cubicBezTo>
                  <a:cubicBezTo>
                    <a:pt x="404584" y="1020029"/>
                    <a:pt x="437337" y="1108582"/>
                    <a:pt x="455044" y="1221787"/>
                  </a:cubicBezTo>
                  <a:cubicBezTo>
                    <a:pt x="476484" y="1358947"/>
                    <a:pt x="488784" y="2249292"/>
                    <a:pt x="489288" y="2287123"/>
                  </a:cubicBezTo>
                  <a:cubicBezTo>
                    <a:pt x="489342" y="2290805"/>
                    <a:pt x="486406" y="2293834"/>
                    <a:pt x="482724" y="2293888"/>
                  </a:cubicBezTo>
                  <a:cubicBezTo>
                    <a:pt x="482719" y="2293888"/>
                    <a:pt x="482711" y="2293888"/>
                    <a:pt x="482707" y="2293888"/>
                  </a:cubicBezTo>
                  <a:close/>
                  <a:moveTo>
                    <a:pt x="114689" y="261849"/>
                  </a:moveTo>
                  <a:cubicBezTo>
                    <a:pt x="118238" y="260870"/>
                    <a:pt x="120320" y="257200"/>
                    <a:pt x="119337" y="253651"/>
                  </a:cubicBezTo>
                  <a:cubicBezTo>
                    <a:pt x="119337" y="253643"/>
                    <a:pt x="119333" y="253639"/>
                    <a:pt x="119333" y="253631"/>
                  </a:cubicBezTo>
                  <a:cubicBezTo>
                    <a:pt x="116001" y="241692"/>
                    <a:pt x="112960" y="230271"/>
                    <a:pt x="110303" y="219382"/>
                  </a:cubicBezTo>
                  <a:cubicBezTo>
                    <a:pt x="68752" y="50477"/>
                    <a:pt x="21578" y="10060"/>
                    <a:pt x="19579" y="8423"/>
                  </a:cubicBezTo>
                  <a:cubicBezTo>
                    <a:pt x="16734" y="6082"/>
                    <a:pt x="12531" y="6486"/>
                    <a:pt x="10186" y="9331"/>
                  </a:cubicBezTo>
                  <a:cubicBezTo>
                    <a:pt x="7845" y="12172"/>
                    <a:pt x="8249" y="16379"/>
                    <a:pt x="11094" y="18720"/>
                  </a:cubicBezTo>
                  <a:cubicBezTo>
                    <a:pt x="11544" y="19099"/>
                    <a:pt x="56839" y="57925"/>
                    <a:pt x="97319" y="222565"/>
                  </a:cubicBezTo>
                  <a:cubicBezTo>
                    <a:pt x="100010" y="233570"/>
                    <a:pt x="103092" y="245116"/>
                    <a:pt x="106450" y="257200"/>
                  </a:cubicBezTo>
                  <a:cubicBezTo>
                    <a:pt x="107249" y="260087"/>
                    <a:pt x="109878" y="262086"/>
                    <a:pt x="112877" y="262086"/>
                  </a:cubicBezTo>
                  <a:cubicBezTo>
                    <a:pt x="113489" y="262091"/>
                    <a:pt x="114097" y="262007"/>
                    <a:pt x="114689" y="261849"/>
                  </a:cubicBezTo>
                  <a:close/>
                  <a:moveTo>
                    <a:pt x="487006" y="2144989"/>
                  </a:moveTo>
                  <a:cubicBezTo>
                    <a:pt x="487106" y="2137583"/>
                    <a:pt x="496944" y="1402938"/>
                    <a:pt x="514289" y="1294032"/>
                  </a:cubicBezTo>
                  <a:cubicBezTo>
                    <a:pt x="528814" y="1202738"/>
                    <a:pt x="555473" y="1130888"/>
                    <a:pt x="586298" y="1047700"/>
                  </a:cubicBezTo>
                  <a:cubicBezTo>
                    <a:pt x="592692" y="1030434"/>
                    <a:pt x="599306" y="1012598"/>
                    <a:pt x="606067" y="993907"/>
                  </a:cubicBezTo>
                  <a:cubicBezTo>
                    <a:pt x="618043" y="961246"/>
                    <a:pt x="635912" y="916534"/>
                    <a:pt x="656610" y="864753"/>
                  </a:cubicBezTo>
                  <a:cubicBezTo>
                    <a:pt x="692317" y="775421"/>
                    <a:pt x="736754" y="664240"/>
                    <a:pt x="766295" y="575033"/>
                  </a:cubicBezTo>
                  <a:cubicBezTo>
                    <a:pt x="767453" y="571534"/>
                    <a:pt x="765558" y="567760"/>
                    <a:pt x="762063" y="566598"/>
                  </a:cubicBezTo>
                  <a:cubicBezTo>
                    <a:pt x="758564" y="565440"/>
                    <a:pt x="754786" y="567335"/>
                    <a:pt x="753628" y="570834"/>
                  </a:cubicBezTo>
                  <a:cubicBezTo>
                    <a:pt x="724216" y="659663"/>
                    <a:pt x="679858" y="770639"/>
                    <a:pt x="644214" y="859800"/>
                  </a:cubicBezTo>
                  <a:cubicBezTo>
                    <a:pt x="623483" y="911669"/>
                    <a:pt x="605575" y="956468"/>
                    <a:pt x="593525" y="989346"/>
                  </a:cubicBezTo>
                  <a:cubicBezTo>
                    <a:pt x="586768" y="1008024"/>
                    <a:pt x="580166" y="1025827"/>
                    <a:pt x="573780" y="1043059"/>
                  </a:cubicBezTo>
                  <a:cubicBezTo>
                    <a:pt x="542702" y="1126910"/>
                    <a:pt x="515881" y="1199335"/>
                    <a:pt x="501122" y="1291933"/>
                  </a:cubicBezTo>
                  <a:cubicBezTo>
                    <a:pt x="483627" y="1401789"/>
                    <a:pt x="474072" y="2114527"/>
                    <a:pt x="473672" y="2144818"/>
                  </a:cubicBezTo>
                  <a:cubicBezTo>
                    <a:pt x="473622" y="2148501"/>
                    <a:pt x="476563" y="2151525"/>
                    <a:pt x="480245" y="2151575"/>
                  </a:cubicBezTo>
                  <a:cubicBezTo>
                    <a:pt x="480249" y="2151575"/>
                    <a:pt x="480258" y="2151575"/>
                    <a:pt x="480262" y="2151575"/>
                  </a:cubicBezTo>
                  <a:lnTo>
                    <a:pt x="480345" y="2151575"/>
                  </a:lnTo>
                  <a:cubicBezTo>
                    <a:pt x="483994" y="2151575"/>
                    <a:pt x="486964" y="2148638"/>
                    <a:pt x="487006" y="2144989"/>
                  </a:cubicBezTo>
                  <a:close/>
                  <a:moveTo>
                    <a:pt x="783203" y="520661"/>
                  </a:moveTo>
                  <a:cubicBezTo>
                    <a:pt x="785885" y="510989"/>
                    <a:pt x="788435" y="501717"/>
                    <a:pt x="790592" y="492969"/>
                  </a:cubicBezTo>
                  <a:cubicBezTo>
                    <a:pt x="822479" y="362920"/>
                    <a:pt x="858718" y="330804"/>
                    <a:pt x="859135" y="330462"/>
                  </a:cubicBezTo>
                  <a:cubicBezTo>
                    <a:pt x="861972" y="328109"/>
                    <a:pt x="862359" y="323902"/>
                    <a:pt x="860006" y="321065"/>
                  </a:cubicBezTo>
                  <a:cubicBezTo>
                    <a:pt x="857656" y="318233"/>
                    <a:pt x="853449" y="317841"/>
                    <a:pt x="850612" y="320195"/>
                  </a:cubicBezTo>
                  <a:cubicBezTo>
                    <a:pt x="849009" y="321515"/>
                    <a:pt x="810886" y="354135"/>
                    <a:pt x="777642" y="489783"/>
                  </a:cubicBezTo>
                  <a:cubicBezTo>
                    <a:pt x="775518" y="498405"/>
                    <a:pt x="772997" y="507548"/>
                    <a:pt x="770348" y="517092"/>
                  </a:cubicBezTo>
                  <a:cubicBezTo>
                    <a:pt x="769361" y="520636"/>
                    <a:pt x="771435" y="524314"/>
                    <a:pt x="774980" y="525302"/>
                  </a:cubicBezTo>
                  <a:cubicBezTo>
                    <a:pt x="774984" y="525302"/>
                    <a:pt x="774993" y="525306"/>
                    <a:pt x="774997" y="525306"/>
                  </a:cubicBezTo>
                  <a:cubicBezTo>
                    <a:pt x="775580" y="525464"/>
                    <a:pt x="776184" y="525547"/>
                    <a:pt x="776788" y="525547"/>
                  </a:cubicBezTo>
                  <a:cubicBezTo>
                    <a:pt x="779783" y="525543"/>
                    <a:pt x="782403" y="523544"/>
                    <a:pt x="783203" y="520661"/>
                  </a:cubicBezTo>
                  <a:close/>
                  <a:moveTo>
                    <a:pt x="426836" y="2200677"/>
                  </a:moveTo>
                  <a:cubicBezTo>
                    <a:pt x="430514" y="2200598"/>
                    <a:pt x="433434" y="2197549"/>
                    <a:pt x="433355" y="2193871"/>
                  </a:cubicBezTo>
                  <a:cubicBezTo>
                    <a:pt x="433355" y="2193863"/>
                    <a:pt x="433355" y="2193854"/>
                    <a:pt x="433355" y="2193846"/>
                  </a:cubicBezTo>
                  <a:cubicBezTo>
                    <a:pt x="433021" y="2179817"/>
                    <a:pt x="425024" y="1849200"/>
                    <a:pt x="410445" y="1757306"/>
                  </a:cubicBezTo>
                  <a:cubicBezTo>
                    <a:pt x="398261" y="1680478"/>
                    <a:pt x="376038" y="1620492"/>
                    <a:pt x="350304" y="1551029"/>
                  </a:cubicBezTo>
                  <a:cubicBezTo>
                    <a:pt x="344751" y="1536033"/>
                    <a:pt x="339007" y="1520533"/>
                    <a:pt x="333121" y="1504230"/>
                  </a:cubicBezTo>
                  <a:cubicBezTo>
                    <a:pt x="322741" y="1475488"/>
                    <a:pt x="306979" y="1435916"/>
                    <a:pt x="288722" y="1390096"/>
                  </a:cubicBezTo>
                  <a:cubicBezTo>
                    <a:pt x="258251" y="1313593"/>
                    <a:pt x="223711" y="1226894"/>
                    <a:pt x="199714" y="1154573"/>
                  </a:cubicBezTo>
                  <a:cubicBezTo>
                    <a:pt x="198552" y="1151074"/>
                    <a:pt x="194778" y="1149179"/>
                    <a:pt x="191279" y="1150341"/>
                  </a:cubicBezTo>
                  <a:cubicBezTo>
                    <a:pt x="187780" y="1151503"/>
                    <a:pt x="185885" y="1155277"/>
                    <a:pt x="187047" y="1158776"/>
                  </a:cubicBezTo>
                  <a:cubicBezTo>
                    <a:pt x="211165" y="1231467"/>
                    <a:pt x="245780" y="1318363"/>
                    <a:pt x="276321" y="1395028"/>
                  </a:cubicBezTo>
                  <a:cubicBezTo>
                    <a:pt x="294537" y="1440752"/>
                    <a:pt x="310261" y="1480233"/>
                    <a:pt x="320571" y="1508745"/>
                  </a:cubicBezTo>
                  <a:cubicBezTo>
                    <a:pt x="326465" y="1525090"/>
                    <a:pt x="332234" y="1540627"/>
                    <a:pt x="337791" y="1555652"/>
                  </a:cubicBezTo>
                  <a:cubicBezTo>
                    <a:pt x="363271" y="1624449"/>
                    <a:pt x="385277" y="1683861"/>
                    <a:pt x="397269" y="1759385"/>
                  </a:cubicBezTo>
                  <a:cubicBezTo>
                    <a:pt x="411711" y="1850383"/>
                    <a:pt x="419929" y="2190705"/>
                    <a:pt x="420008" y="2194133"/>
                  </a:cubicBezTo>
                  <a:cubicBezTo>
                    <a:pt x="420092" y="2197757"/>
                    <a:pt x="423049" y="2200648"/>
                    <a:pt x="426673" y="2200648"/>
                  </a:cubicBezTo>
                  <a:close/>
                  <a:moveTo>
                    <a:pt x="181186" y="1118421"/>
                  </a:moveTo>
                  <a:cubicBezTo>
                    <a:pt x="184731" y="1117421"/>
                    <a:pt x="186793" y="1113743"/>
                    <a:pt x="185793" y="1110198"/>
                  </a:cubicBezTo>
                  <a:cubicBezTo>
                    <a:pt x="185793" y="1110194"/>
                    <a:pt x="185789" y="1110186"/>
                    <a:pt x="185789" y="1110182"/>
                  </a:cubicBezTo>
                  <a:cubicBezTo>
                    <a:pt x="183623" y="1102551"/>
                    <a:pt x="181707" y="1095153"/>
                    <a:pt x="179716" y="1087463"/>
                  </a:cubicBezTo>
                  <a:cubicBezTo>
                    <a:pt x="151882" y="973700"/>
                    <a:pt x="119692" y="946204"/>
                    <a:pt x="118338" y="945088"/>
                  </a:cubicBezTo>
                  <a:cubicBezTo>
                    <a:pt x="115501" y="942735"/>
                    <a:pt x="111294" y="943126"/>
                    <a:pt x="108940" y="945963"/>
                  </a:cubicBezTo>
                  <a:cubicBezTo>
                    <a:pt x="106587" y="948799"/>
                    <a:pt x="106979" y="953006"/>
                    <a:pt x="109815" y="955360"/>
                  </a:cubicBezTo>
                  <a:cubicBezTo>
                    <a:pt x="110115" y="955614"/>
                    <a:pt x="140269" y="982394"/>
                    <a:pt x="166994" y="1091591"/>
                  </a:cubicBezTo>
                  <a:cubicBezTo>
                    <a:pt x="168811" y="1098598"/>
                    <a:pt x="170743" y="1106091"/>
                    <a:pt x="172951" y="1113818"/>
                  </a:cubicBezTo>
                  <a:cubicBezTo>
                    <a:pt x="173759" y="1116688"/>
                    <a:pt x="176379" y="1118675"/>
                    <a:pt x="179362" y="1118675"/>
                  </a:cubicBezTo>
                  <a:cubicBezTo>
                    <a:pt x="179978" y="1118675"/>
                    <a:pt x="180595" y="1118592"/>
                    <a:pt x="181186" y="1118421"/>
                  </a:cubicBezTo>
                  <a:close/>
                  <a:moveTo>
                    <a:pt x="562688" y="2058177"/>
                  </a:moveTo>
                  <a:cubicBezTo>
                    <a:pt x="562767" y="2054728"/>
                    <a:pt x="570848" y="1712836"/>
                    <a:pt x="585427" y="1622512"/>
                  </a:cubicBezTo>
                  <a:cubicBezTo>
                    <a:pt x="595549" y="1559784"/>
                    <a:pt x="628889" y="1516501"/>
                    <a:pt x="667486" y="1466386"/>
                  </a:cubicBezTo>
                  <a:cubicBezTo>
                    <a:pt x="683894" y="1445080"/>
                    <a:pt x="700864" y="1423066"/>
                    <a:pt x="716951" y="1398198"/>
                  </a:cubicBezTo>
                  <a:cubicBezTo>
                    <a:pt x="733496" y="1372789"/>
                    <a:pt x="757810" y="1338028"/>
                    <a:pt x="785969" y="1297765"/>
                  </a:cubicBezTo>
                  <a:cubicBezTo>
                    <a:pt x="833309" y="1230126"/>
                    <a:pt x="886914" y="1153444"/>
                    <a:pt x="926999" y="1088134"/>
                  </a:cubicBezTo>
                  <a:cubicBezTo>
                    <a:pt x="928927" y="1084993"/>
                    <a:pt x="927944" y="1080882"/>
                    <a:pt x="924803" y="1078953"/>
                  </a:cubicBezTo>
                  <a:cubicBezTo>
                    <a:pt x="921658" y="1077020"/>
                    <a:pt x="917547" y="1078008"/>
                    <a:pt x="915619" y="1081148"/>
                  </a:cubicBezTo>
                  <a:cubicBezTo>
                    <a:pt x="875743" y="1146130"/>
                    <a:pt x="822246" y="1222620"/>
                    <a:pt x="775043" y="1290117"/>
                  </a:cubicBezTo>
                  <a:cubicBezTo>
                    <a:pt x="746818" y="1330480"/>
                    <a:pt x="722437" y="1365332"/>
                    <a:pt x="705763" y="1390921"/>
                  </a:cubicBezTo>
                  <a:cubicBezTo>
                    <a:pt x="689963" y="1415326"/>
                    <a:pt x="673164" y="1437132"/>
                    <a:pt x="656919" y="1458226"/>
                  </a:cubicBezTo>
                  <a:cubicBezTo>
                    <a:pt x="618859" y="1507637"/>
                    <a:pt x="582903" y="1554307"/>
                    <a:pt x="572248" y="1620375"/>
                  </a:cubicBezTo>
                  <a:cubicBezTo>
                    <a:pt x="557527" y="1711599"/>
                    <a:pt x="549667" y="2043752"/>
                    <a:pt x="549337" y="2057848"/>
                  </a:cubicBezTo>
                  <a:cubicBezTo>
                    <a:pt x="549246" y="2061526"/>
                    <a:pt x="552153" y="2064588"/>
                    <a:pt x="555831" y="2064679"/>
                  </a:cubicBezTo>
                  <a:cubicBezTo>
                    <a:pt x="555840" y="2064679"/>
                    <a:pt x="555848" y="2064679"/>
                    <a:pt x="555856" y="2064679"/>
                  </a:cubicBezTo>
                  <a:lnTo>
                    <a:pt x="556011" y="2064679"/>
                  </a:lnTo>
                  <a:cubicBezTo>
                    <a:pt x="559634" y="2064687"/>
                    <a:pt x="562600" y="2061801"/>
                    <a:pt x="562688" y="2058177"/>
                  </a:cubicBezTo>
                  <a:close/>
                  <a:moveTo>
                    <a:pt x="951083" y="1047088"/>
                  </a:moveTo>
                  <a:lnTo>
                    <a:pt x="955869" y="1038244"/>
                  </a:lnTo>
                  <a:cubicBezTo>
                    <a:pt x="958181" y="1033979"/>
                    <a:pt x="960376" y="1029951"/>
                    <a:pt x="962488" y="1025881"/>
                  </a:cubicBezTo>
                  <a:cubicBezTo>
                    <a:pt x="1012828" y="927127"/>
                    <a:pt x="1048193" y="907695"/>
                    <a:pt x="1048838" y="907357"/>
                  </a:cubicBezTo>
                  <a:cubicBezTo>
                    <a:pt x="1052141" y="905712"/>
                    <a:pt x="1053483" y="901705"/>
                    <a:pt x="1051837" y="898401"/>
                  </a:cubicBezTo>
                  <a:cubicBezTo>
                    <a:pt x="1050192" y="895098"/>
                    <a:pt x="1046185" y="893757"/>
                    <a:pt x="1042882" y="895402"/>
                  </a:cubicBezTo>
                  <a:cubicBezTo>
                    <a:pt x="1041311" y="896186"/>
                    <a:pt x="1003726" y="915605"/>
                    <a:pt x="950621" y="1019775"/>
                  </a:cubicBezTo>
                  <a:cubicBezTo>
                    <a:pt x="948571" y="1023728"/>
                    <a:pt x="946418" y="1027689"/>
                    <a:pt x="944144" y="1031854"/>
                  </a:cubicBezTo>
                  <a:lnTo>
                    <a:pt x="939316" y="1040781"/>
                  </a:lnTo>
                  <a:cubicBezTo>
                    <a:pt x="937575" y="1044030"/>
                    <a:pt x="938799" y="1048075"/>
                    <a:pt x="942053" y="1049812"/>
                  </a:cubicBezTo>
                  <a:cubicBezTo>
                    <a:pt x="945302" y="1051553"/>
                    <a:pt x="949342" y="1050328"/>
                    <a:pt x="951083" y="10470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9"/>
            <p:cNvSpPr/>
            <p:nvPr/>
          </p:nvSpPr>
          <p:spPr>
            <a:xfrm>
              <a:off x="7739907" y="3918088"/>
              <a:ext cx="336888" cy="374647"/>
            </a:xfrm>
            <a:custGeom>
              <a:avLst/>
              <a:gdLst/>
              <a:ahLst/>
              <a:cxnLst/>
              <a:rect l="l" t="t" r="r" b="b"/>
              <a:pathLst>
                <a:path w="576074" h="640642" extrusionOk="0">
                  <a:moveTo>
                    <a:pt x="193849" y="647544"/>
                  </a:moveTo>
                  <a:lnTo>
                    <a:pt x="399523" y="647544"/>
                  </a:lnTo>
                  <a:cubicBezTo>
                    <a:pt x="507766" y="591623"/>
                    <a:pt x="584640" y="450414"/>
                    <a:pt x="584640" y="284916"/>
                  </a:cubicBezTo>
                  <a:cubicBezTo>
                    <a:pt x="586702" y="185403"/>
                    <a:pt x="556552" y="87890"/>
                    <a:pt x="498690" y="6901"/>
                  </a:cubicBezTo>
                  <a:lnTo>
                    <a:pt x="95224" y="6901"/>
                  </a:lnTo>
                  <a:cubicBezTo>
                    <a:pt x="37307" y="87636"/>
                    <a:pt x="6978" y="184899"/>
                    <a:pt x="8736" y="284245"/>
                  </a:cubicBezTo>
                  <a:cubicBezTo>
                    <a:pt x="8736" y="450147"/>
                    <a:pt x="85614" y="591356"/>
                    <a:pt x="193849" y="647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9"/>
            <p:cNvSpPr/>
            <p:nvPr/>
          </p:nvSpPr>
          <p:spPr>
            <a:xfrm>
              <a:off x="7736012" y="3914188"/>
              <a:ext cx="344685" cy="382450"/>
            </a:xfrm>
            <a:custGeom>
              <a:avLst/>
              <a:gdLst/>
              <a:ahLst/>
              <a:cxnLst/>
              <a:rect l="l" t="t" r="r" b="b"/>
              <a:pathLst>
                <a:path w="589406" h="653984" extrusionOk="0">
                  <a:moveTo>
                    <a:pt x="406187" y="660886"/>
                  </a:moveTo>
                  <a:lnTo>
                    <a:pt x="200509" y="660886"/>
                  </a:lnTo>
                  <a:cubicBezTo>
                    <a:pt x="199439" y="660886"/>
                    <a:pt x="198385" y="660628"/>
                    <a:pt x="197431" y="660140"/>
                  </a:cubicBezTo>
                  <a:cubicBezTo>
                    <a:pt x="82793" y="600624"/>
                    <a:pt x="8736" y="455696"/>
                    <a:pt x="8736" y="290914"/>
                  </a:cubicBezTo>
                  <a:cubicBezTo>
                    <a:pt x="6961" y="190943"/>
                    <a:pt x="38119" y="91022"/>
                    <a:pt x="96473" y="9684"/>
                  </a:cubicBezTo>
                  <a:cubicBezTo>
                    <a:pt x="97722" y="7938"/>
                    <a:pt x="99739" y="6901"/>
                    <a:pt x="101888" y="6901"/>
                  </a:cubicBezTo>
                  <a:lnTo>
                    <a:pt x="505358" y="6901"/>
                  </a:lnTo>
                  <a:cubicBezTo>
                    <a:pt x="507508" y="6905"/>
                    <a:pt x="509524" y="7947"/>
                    <a:pt x="510773" y="9696"/>
                  </a:cubicBezTo>
                  <a:cubicBezTo>
                    <a:pt x="569090" y="91293"/>
                    <a:pt x="600043" y="191452"/>
                    <a:pt x="597973" y="291718"/>
                  </a:cubicBezTo>
                  <a:cubicBezTo>
                    <a:pt x="597973" y="456254"/>
                    <a:pt x="523895" y="600912"/>
                    <a:pt x="409240" y="660145"/>
                  </a:cubicBezTo>
                  <a:cubicBezTo>
                    <a:pt x="408295" y="660632"/>
                    <a:pt x="407249" y="660886"/>
                    <a:pt x="406187" y="660886"/>
                  </a:cubicBezTo>
                  <a:close/>
                  <a:moveTo>
                    <a:pt x="202155" y="647556"/>
                  </a:moveTo>
                  <a:lnTo>
                    <a:pt x="404550" y="647556"/>
                  </a:lnTo>
                  <a:cubicBezTo>
                    <a:pt x="512327" y="590952"/>
                    <a:pt x="584635" y="448173"/>
                    <a:pt x="584635" y="291597"/>
                  </a:cubicBezTo>
                  <a:cubicBezTo>
                    <a:pt x="586626" y="195192"/>
                    <a:pt x="557268" y="99028"/>
                    <a:pt x="501909" y="20264"/>
                  </a:cubicBezTo>
                  <a:lnTo>
                    <a:pt x="105324" y="20264"/>
                  </a:lnTo>
                  <a:cubicBezTo>
                    <a:pt x="49924" y="98774"/>
                    <a:pt x="20370" y="194709"/>
                    <a:pt x="22074" y="290814"/>
                  </a:cubicBezTo>
                  <a:cubicBezTo>
                    <a:pt x="22074" y="447623"/>
                    <a:pt x="94369" y="590669"/>
                    <a:pt x="202175" y="6475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9"/>
            <p:cNvSpPr/>
            <p:nvPr/>
          </p:nvSpPr>
          <p:spPr>
            <a:xfrm>
              <a:off x="7848213" y="4292571"/>
              <a:ext cx="122462" cy="17950"/>
            </a:xfrm>
            <a:custGeom>
              <a:avLst/>
              <a:gdLst/>
              <a:ahLst/>
              <a:cxnLst/>
              <a:rect l="l" t="t" r="r" b="b"/>
              <a:pathLst>
                <a:path w="209409" h="30695" extrusionOk="0">
                  <a:moveTo>
                    <a:pt x="0" y="0"/>
                  </a:moveTo>
                  <a:lnTo>
                    <a:pt x="209410" y="0"/>
                  </a:lnTo>
                  <a:lnTo>
                    <a:pt x="209410" y="30695"/>
                  </a:lnTo>
                  <a:lnTo>
                    <a:pt x="0" y="306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9"/>
            <p:cNvSpPr/>
            <p:nvPr/>
          </p:nvSpPr>
          <p:spPr>
            <a:xfrm>
              <a:off x="6524710" y="1451623"/>
              <a:ext cx="612586" cy="516402"/>
            </a:xfrm>
            <a:custGeom>
              <a:avLst/>
              <a:gdLst/>
              <a:ahLst/>
              <a:cxnLst/>
              <a:rect l="l" t="t" r="r" b="b"/>
              <a:pathLst>
                <a:path w="1047513" h="883040" extrusionOk="0">
                  <a:moveTo>
                    <a:pt x="1047591" y="642530"/>
                  </a:moveTo>
                  <a:cubicBezTo>
                    <a:pt x="1052498" y="624469"/>
                    <a:pt x="1057588" y="605791"/>
                    <a:pt x="1055818" y="577795"/>
                  </a:cubicBezTo>
                  <a:cubicBezTo>
                    <a:pt x="1051907" y="515609"/>
                    <a:pt x="968406" y="470218"/>
                    <a:pt x="905932" y="441484"/>
                  </a:cubicBezTo>
                  <a:cubicBezTo>
                    <a:pt x="882335" y="430633"/>
                    <a:pt x="875479" y="381127"/>
                    <a:pt x="867535" y="323793"/>
                  </a:cubicBezTo>
                  <a:cubicBezTo>
                    <a:pt x="860167" y="270571"/>
                    <a:pt x="851811" y="210251"/>
                    <a:pt x="828380" y="156459"/>
                  </a:cubicBezTo>
                  <a:cubicBezTo>
                    <a:pt x="775087" y="34124"/>
                    <a:pt x="545296" y="-22777"/>
                    <a:pt x="405728" y="22223"/>
                  </a:cubicBezTo>
                  <a:cubicBezTo>
                    <a:pt x="395547" y="23964"/>
                    <a:pt x="257338" y="49765"/>
                    <a:pt x="190195" y="171509"/>
                  </a:cubicBezTo>
                  <a:cubicBezTo>
                    <a:pt x="166218" y="214829"/>
                    <a:pt x="169505" y="273666"/>
                    <a:pt x="172700" y="330575"/>
                  </a:cubicBezTo>
                  <a:cubicBezTo>
                    <a:pt x="175932" y="388575"/>
                    <a:pt x="178994" y="443355"/>
                    <a:pt x="149740" y="465298"/>
                  </a:cubicBezTo>
                  <a:cubicBezTo>
                    <a:pt x="125747" y="483289"/>
                    <a:pt x="107085" y="488342"/>
                    <a:pt x="90624" y="492790"/>
                  </a:cubicBezTo>
                  <a:cubicBezTo>
                    <a:pt x="66206" y="499405"/>
                    <a:pt x="46924" y="504624"/>
                    <a:pt x="32103" y="548574"/>
                  </a:cubicBezTo>
                  <a:cubicBezTo>
                    <a:pt x="18190" y="589812"/>
                    <a:pt x="34040" y="620636"/>
                    <a:pt x="46774" y="645358"/>
                  </a:cubicBezTo>
                  <a:cubicBezTo>
                    <a:pt x="56646" y="664519"/>
                    <a:pt x="61936" y="675866"/>
                    <a:pt x="55859" y="685576"/>
                  </a:cubicBezTo>
                  <a:cubicBezTo>
                    <a:pt x="50527" y="694086"/>
                    <a:pt x="44420" y="700896"/>
                    <a:pt x="38518" y="707486"/>
                  </a:cubicBezTo>
                  <a:cubicBezTo>
                    <a:pt x="23839" y="723848"/>
                    <a:pt x="8664" y="740772"/>
                    <a:pt x="8664" y="781340"/>
                  </a:cubicBezTo>
                  <a:cubicBezTo>
                    <a:pt x="8664" y="801021"/>
                    <a:pt x="20327" y="820761"/>
                    <a:pt x="42375" y="838406"/>
                  </a:cubicBezTo>
                  <a:cubicBezTo>
                    <a:pt x="74703" y="864291"/>
                    <a:pt x="125543" y="881990"/>
                    <a:pt x="151331" y="876183"/>
                  </a:cubicBezTo>
                  <a:cubicBezTo>
                    <a:pt x="168097" y="872434"/>
                    <a:pt x="186404" y="860146"/>
                    <a:pt x="204103" y="848274"/>
                  </a:cubicBezTo>
                  <a:cubicBezTo>
                    <a:pt x="221802" y="836403"/>
                    <a:pt x="241930" y="822923"/>
                    <a:pt x="251443" y="826089"/>
                  </a:cubicBezTo>
                  <a:cubicBezTo>
                    <a:pt x="256809" y="827901"/>
                    <a:pt x="262811" y="833404"/>
                    <a:pt x="269771" y="839764"/>
                  </a:cubicBezTo>
                  <a:cubicBezTo>
                    <a:pt x="288195" y="856622"/>
                    <a:pt x="316041" y="882027"/>
                    <a:pt x="373437" y="876325"/>
                  </a:cubicBezTo>
                  <a:cubicBezTo>
                    <a:pt x="408352" y="872809"/>
                    <a:pt x="431833" y="863112"/>
                    <a:pt x="450706" y="855318"/>
                  </a:cubicBezTo>
                  <a:cubicBezTo>
                    <a:pt x="473916" y="845738"/>
                    <a:pt x="489249" y="839431"/>
                    <a:pt x="512463" y="849141"/>
                  </a:cubicBezTo>
                  <a:cubicBezTo>
                    <a:pt x="522994" y="853560"/>
                    <a:pt x="532770" y="858396"/>
                    <a:pt x="542226" y="863070"/>
                  </a:cubicBezTo>
                  <a:cubicBezTo>
                    <a:pt x="573746" y="878657"/>
                    <a:pt x="603504" y="893378"/>
                    <a:pt x="647104" y="884085"/>
                  </a:cubicBezTo>
                  <a:cubicBezTo>
                    <a:pt x="675795" y="877957"/>
                    <a:pt x="702088" y="861479"/>
                    <a:pt x="723227" y="848229"/>
                  </a:cubicBezTo>
                  <a:cubicBezTo>
                    <a:pt x="739318" y="838140"/>
                    <a:pt x="755876" y="827622"/>
                    <a:pt x="762158" y="830317"/>
                  </a:cubicBezTo>
                  <a:cubicBezTo>
                    <a:pt x="764869" y="831463"/>
                    <a:pt x="769326" y="833712"/>
                    <a:pt x="775200" y="836657"/>
                  </a:cubicBezTo>
                  <a:cubicBezTo>
                    <a:pt x="808319" y="853290"/>
                    <a:pt x="881319" y="889941"/>
                    <a:pt x="947325" y="889941"/>
                  </a:cubicBezTo>
                  <a:cubicBezTo>
                    <a:pt x="954743" y="889958"/>
                    <a:pt x="962154" y="889454"/>
                    <a:pt x="969501" y="888434"/>
                  </a:cubicBezTo>
                  <a:cubicBezTo>
                    <a:pt x="998014" y="884380"/>
                    <a:pt x="1019487" y="872188"/>
                    <a:pt x="1033287" y="852244"/>
                  </a:cubicBezTo>
                  <a:cubicBezTo>
                    <a:pt x="1058117" y="816388"/>
                    <a:pt x="1052936" y="762037"/>
                    <a:pt x="1044217" y="722753"/>
                  </a:cubicBezTo>
                  <a:cubicBezTo>
                    <a:pt x="1035895" y="685472"/>
                    <a:pt x="1041564" y="664619"/>
                    <a:pt x="1047591" y="642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9"/>
            <p:cNvSpPr/>
            <p:nvPr/>
          </p:nvSpPr>
          <p:spPr>
            <a:xfrm>
              <a:off x="6539450" y="3831139"/>
              <a:ext cx="202613" cy="479392"/>
            </a:xfrm>
            <a:custGeom>
              <a:avLst/>
              <a:gdLst/>
              <a:ahLst/>
              <a:cxnLst/>
              <a:rect l="l" t="t" r="r" b="b"/>
              <a:pathLst>
                <a:path w="346466" h="819754" extrusionOk="0">
                  <a:moveTo>
                    <a:pt x="79652" y="6901"/>
                  </a:moveTo>
                  <a:cubicBezTo>
                    <a:pt x="79652" y="6901"/>
                    <a:pt x="133062" y="484312"/>
                    <a:pt x="133062" y="495126"/>
                  </a:cubicBezTo>
                  <a:cubicBezTo>
                    <a:pt x="133062" y="505939"/>
                    <a:pt x="122232" y="617244"/>
                    <a:pt x="104366" y="663827"/>
                  </a:cubicBezTo>
                  <a:cubicBezTo>
                    <a:pt x="92257" y="700624"/>
                    <a:pt x="71313" y="733894"/>
                    <a:pt x="43371" y="760723"/>
                  </a:cubicBezTo>
                  <a:cubicBezTo>
                    <a:pt x="14542" y="789553"/>
                    <a:pt x="-3344" y="811042"/>
                    <a:pt x="18145" y="821851"/>
                  </a:cubicBezTo>
                  <a:cubicBezTo>
                    <a:pt x="39635" y="832661"/>
                    <a:pt x="258384" y="821851"/>
                    <a:pt x="258384" y="821851"/>
                  </a:cubicBezTo>
                  <a:cubicBezTo>
                    <a:pt x="260612" y="790365"/>
                    <a:pt x="265436" y="759116"/>
                    <a:pt x="272800" y="728424"/>
                  </a:cubicBezTo>
                  <a:cubicBezTo>
                    <a:pt x="278699" y="706014"/>
                    <a:pt x="287117" y="684342"/>
                    <a:pt x="297893" y="663827"/>
                  </a:cubicBezTo>
                  <a:lnTo>
                    <a:pt x="302163" y="821585"/>
                  </a:lnTo>
                  <a:lnTo>
                    <a:pt x="320182" y="821585"/>
                  </a:lnTo>
                  <a:cubicBezTo>
                    <a:pt x="320182" y="821585"/>
                    <a:pt x="326589" y="656633"/>
                    <a:pt x="333512" y="634731"/>
                  </a:cubicBezTo>
                  <a:cubicBezTo>
                    <a:pt x="345575" y="599978"/>
                    <a:pt x="352848" y="563743"/>
                    <a:pt x="355131" y="527025"/>
                  </a:cubicBezTo>
                  <a:cubicBezTo>
                    <a:pt x="355131" y="491119"/>
                    <a:pt x="308419" y="437334"/>
                    <a:pt x="308419" y="437334"/>
                  </a:cubicBezTo>
                  <a:lnTo>
                    <a:pt x="344721" y="10237"/>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9"/>
            <p:cNvSpPr/>
            <p:nvPr/>
          </p:nvSpPr>
          <p:spPr>
            <a:xfrm>
              <a:off x="6580963" y="3831146"/>
              <a:ext cx="155374" cy="50283"/>
            </a:xfrm>
            <a:custGeom>
              <a:avLst/>
              <a:gdLst/>
              <a:ahLst/>
              <a:cxnLst/>
              <a:rect l="l" t="t" r="r" b="b"/>
              <a:pathLst>
                <a:path w="265597" h="85954" extrusionOk="0">
                  <a:moveTo>
                    <a:pt x="18274" y="92855"/>
                  </a:moveTo>
                  <a:lnTo>
                    <a:pt x="267322" y="92855"/>
                  </a:lnTo>
                  <a:lnTo>
                    <a:pt x="274262" y="10504"/>
                  </a:lnTo>
                  <a:lnTo>
                    <a:pt x="8664" y="6901"/>
                  </a:lnTo>
                  <a:cubicBezTo>
                    <a:pt x="8664" y="6901"/>
                    <a:pt x="12534" y="41857"/>
                    <a:pt x="18274" y="928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9"/>
            <p:cNvSpPr/>
            <p:nvPr/>
          </p:nvSpPr>
          <p:spPr>
            <a:xfrm>
              <a:off x="6535544" y="3827239"/>
              <a:ext cx="210431" cy="487533"/>
            </a:xfrm>
            <a:custGeom>
              <a:avLst/>
              <a:gdLst/>
              <a:ahLst/>
              <a:cxnLst/>
              <a:rect l="l" t="t" r="r" b="b"/>
              <a:pathLst>
                <a:path w="359834" h="833674" extrusionOk="0">
                  <a:moveTo>
                    <a:pt x="368481" y="533694"/>
                  </a:moveTo>
                  <a:cubicBezTo>
                    <a:pt x="368481" y="499537"/>
                    <a:pt x="330951" y="452551"/>
                    <a:pt x="321978" y="441800"/>
                  </a:cubicBezTo>
                  <a:lnTo>
                    <a:pt x="358043" y="17477"/>
                  </a:lnTo>
                  <a:cubicBezTo>
                    <a:pt x="358201" y="15628"/>
                    <a:pt x="357585" y="13799"/>
                    <a:pt x="356335" y="12424"/>
                  </a:cubicBezTo>
                  <a:cubicBezTo>
                    <a:pt x="355089" y="11054"/>
                    <a:pt x="353332" y="10258"/>
                    <a:pt x="351478" y="10233"/>
                  </a:cubicBezTo>
                  <a:lnTo>
                    <a:pt x="86418" y="6901"/>
                  </a:lnTo>
                  <a:cubicBezTo>
                    <a:pt x="84506" y="6901"/>
                    <a:pt x="82685" y="7701"/>
                    <a:pt x="81386" y="9100"/>
                  </a:cubicBezTo>
                  <a:cubicBezTo>
                    <a:pt x="80107" y="10521"/>
                    <a:pt x="79503" y="12420"/>
                    <a:pt x="79719" y="14320"/>
                  </a:cubicBezTo>
                  <a:cubicBezTo>
                    <a:pt x="98047" y="178330"/>
                    <a:pt x="132812" y="491298"/>
                    <a:pt x="133066" y="501799"/>
                  </a:cubicBezTo>
                  <a:cubicBezTo>
                    <a:pt x="133066" y="513779"/>
                    <a:pt x="121999" y="623347"/>
                    <a:pt x="104704" y="668417"/>
                  </a:cubicBezTo>
                  <a:cubicBezTo>
                    <a:pt x="96390" y="693506"/>
                    <a:pt x="83831" y="716978"/>
                    <a:pt x="67577" y="737818"/>
                  </a:cubicBezTo>
                  <a:cubicBezTo>
                    <a:pt x="65078" y="741063"/>
                    <a:pt x="62408" y="744216"/>
                    <a:pt x="59738" y="747352"/>
                  </a:cubicBezTo>
                  <a:cubicBezTo>
                    <a:pt x="55156" y="752651"/>
                    <a:pt x="50399" y="757812"/>
                    <a:pt x="45334" y="762677"/>
                  </a:cubicBezTo>
                  <a:cubicBezTo>
                    <a:pt x="22840" y="785171"/>
                    <a:pt x="9877" y="800650"/>
                    <a:pt x="8794" y="813816"/>
                  </a:cubicBezTo>
                  <a:cubicBezTo>
                    <a:pt x="8586" y="815654"/>
                    <a:pt x="8628" y="817511"/>
                    <a:pt x="8919" y="819336"/>
                  </a:cubicBezTo>
                  <a:cubicBezTo>
                    <a:pt x="9986" y="825971"/>
                    <a:pt x="14334" y="831249"/>
                    <a:pt x="21832" y="835023"/>
                  </a:cubicBezTo>
                  <a:cubicBezTo>
                    <a:pt x="30134" y="839188"/>
                    <a:pt x="61741" y="840575"/>
                    <a:pt x="99839" y="840575"/>
                  </a:cubicBezTo>
                  <a:cubicBezTo>
                    <a:pt x="162429" y="840575"/>
                    <a:pt x="242510" y="836856"/>
                    <a:pt x="265403" y="835727"/>
                  </a:cubicBezTo>
                  <a:cubicBezTo>
                    <a:pt x="268777" y="835560"/>
                    <a:pt x="271489" y="832898"/>
                    <a:pt x="271722" y="829529"/>
                  </a:cubicBezTo>
                  <a:cubicBezTo>
                    <a:pt x="273926" y="798458"/>
                    <a:pt x="278683" y="767626"/>
                    <a:pt x="285939" y="737335"/>
                  </a:cubicBezTo>
                  <a:cubicBezTo>
                    <a:pt x="289338" y="724430"/>
                    <a:pt x="293591" y="711767"/>
                    <a:pt x="298673" y="699429"/>
                  </a:cubicBezTo>
                  <a:lnTo>
                    <a:pt x="302171" y="828975"/>
                  </a:lnTo>
                  <a:cubicBezTo>
                    <a:pt x="302267" y="832586"/>
                    <a:pt x="305221" y="835464"/>
                    <a:pt x="308836" y="835464"/>
                  </a:cubicBezTo>
                  <a:lnTo>
                    <a:pt x="326856" y="835464"/>
                  </a:lnTo>
                  <a:cubicBezTo>
                    <a:pt x="330438" y="835469"/>
                    <a:pt x="333383" y="832636"/>
                    <a:pt x="333521" y="829054"/>
                  </a:cubicBezTo>
                  <a:cubicBezTo>
                    <a:pt x="335295" y="783421"/>
                    <a:pt x="341094" y="661211"/>
                    <a:pt x="346504" y="644128"/>
                  </a:cubicBezTo>
                  <a:cubicBezTo>
                    <a:pt x="358809" y="608668"/>
                    <a:pt x="366207" y="571691"/>
                    <a:pt x="368498" y="534227"/>
                  </a:cubicBezTo>
                  <a:cubicBezTo>
                    <a:pt x="368498" y="534135"/>
                    <a:pt x="368473" y="534039"/>
                    <a:pt x="368473" y="533948"/>
                  </a:cubicBezTo>
                  <a:cubicBezTo>
                    <a:pt x="368473" y="533856"/>
                    <a:pt x="368473" y="533777"/>
                    <a:pt x="368481" y="533694"/>
                  </a:cubicBezTo>
                  <a:close/>
                  <a:moveTo>
                    <a:pt x="117246" y="672891"/>
                  </a:moveTo>
                  <a:cubicBezTo>
                    <a:pt x="135349" y="625734"/>
                    <a:pt x="146383" y="514562"/>
                    <a:pt x="146383" y="501795"/>
                  </a:cubicBezTo>
                  <a:cubicBezTo>
                    <a:pt x="146383" y="491356"/>
                    <a:pt x="102134" y="94930"/>
                    <a:pt x="93790" y="20343"/>
                  </a:cubicBezTo>
                  <a:lnTo>
                    <a:pt x="344134" y="23492"/>
                  </a:lnTo>
                  <a:lnTo>
                    <a:pt x="308441" y="443437"/>
                  </a:lnTo>
                  <a:cubicBezTo>
                    <a:pt x="308282" y="445232"/>
                    <a:pt x="308861" y="447019"/>
                    <a:pt x="310048" y="448377"/>
                  </a:cubicBezTo>
                  <a:cubicBezTo>
                    <a:pt x="310207" y="448560"/>
                    <a:pt x="316055" y="455375"/>
                    <a:pt x="323457" y="465455"/>
                  </a:cubicBezTo>
                  <a:cubicBezTo>
                    <a:pt x="318500" y="482330"/>
                    <a:pt x="311627" y="497246"/>
                    <a:pt x="303654" y="514316"/>
                  </a:cubicBezTo>
                  <a:cubicBezTo>
                    <a:pt x="296702" y="529207"/>
                    <a:pt x="288817" y="546086"/>
                    <a:pt x="280690" y="567634"/>
                  </a:cubicBezTo>
                  <a:cubicBezTo>
                    <a:pt x="269710" y="596484"/>
                    <a:pt x="261792" y="626038"/>
                    <a:pt x="254806" y="652113"/>
                  </a:cubicBezTo>
                  <a:cubicBezTo>
                    <a:pt x="243809" y="693156"/>
                    <a:pt x="234316" y="728604"/>
                    <a:pt x="218325" y="740575"/>
                  </a:cubicBezTo>
                  <a:cubicBezTo>
                    <a:pt x="197843" y="755925"/>
                    <a:pt x="119412" y="743887"/>
                    <a:pt x="84972" y="736826"/>
                  </a:cubicBezTo>
                  <a:cubicBezTo>
                    <a:pt x="98831" y="717228"/>
                    <a:pt x="109707" y="695680"/>
                    <a:pt x="117246" y="672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9"/>
            <p:cNvSpPr/>
            <p:nvPr/>
          </p:nvSpPr>
          <p:spPr>
            <a:xfrm>
              <a:off x="6823480" y="3831139"/>
              <a:ext cx="206438" cy="479392"/>
            </a:xfrm>
            <a:custGeom>
              <a:avLst/>
              <a:gdLst/>
              <a:ahLst/>
              <a:cxnLst/>
              <a:rect l="l" t="t" r="r" b="b"/>
              <a:pathLst>
                <a:path w="353006" h="819754" extrusionOk="0">
                  <a:moveTo>
                    <a:pt x="272508" y="6901"/>
                  </a:moveTo>
                  <a:cubicBezTo>
                    <a:pt x="272508" y="6901"/>
                    <a:pt x="237273" y="484312"/>
                    <a:pt x="237273" y="495126"/>
                  </a:cubicBezTo>
                  <a:cubicBezTo>
                    <a:pt x="237273" y="505939"/>
                    <a:pt x="248103" y="617244"/>
                    <a:pt x="265968" y="663827"/>
                  </a:cubicBezTo>
                  <a:cubicBezTo>
                    <a:pt x="278078" y="700624"/>
                    <a:pt x="299020" y="733894"/>
                    <a:pt x="326963" y="760723"/>
                  </a:cubicBezTo>
                  <a:cubicBezTo>
                    <a:pt x="355792" y="789553"/>
                    <a:pt x="373679" y="811042"/>
                    <a:pt x="352189" y="821851"/>
                  </a:cubicBezTo>
                  <a:cubicBezTo>
                    <a:pt x="330700" y="832661"/>
                    <a:pt x="111951" y="821851"/>
                    <a:pt x="111951" y="821851"/>
                  </a:cubicBezTo>
                  <a:cubicBezTo>
                    <a:pt x="109722" y="790365"/>
                    <a:pt x="104899" y="759116"/>
                    <a:pt x="97534" y="728424"/>
                  </a:cubicBezTo>
                  <a:cubicBezTo>
                    <a:pt x="91636" y="706014"/>
                    <a:pt x="83217" y="684342"/>
                    <a:pt x="72441" y="663827"/>
                  </a:cubicBezTo>
                  <a:lnTo>
                    <a:pt x="68172" y="821585"/>
                  </a:lnTo>
                  <a:lnTo>
                    <a:pt x="50285" y="821585"/>
                  </a:lnTo>
                  <a:cubicBezTo>
                    <a:pt x="50285" y="821585"/>
                    <a:pt x="43746" y="656633"/>
                    <a:pt x="36956" y="634731"/>
                  </a:cubicBezTo>
                  <a:cubicBezTo>
                    <a:pt x="24943" y="599970"/>
                    <a:pt x="17716" y="563735"/>
                    <a:pt x="15470" y="527025"/>
                  </a:cubicBezTo>
                  <a:cubicBezTo>
                    <a:pt x="15470" y="491119"/>
                    <a:pt x="62049" y="437334"/>
                    <a:pt x="62049" y="437334"/>
                  </a:cubicBezTo>
                  <a:lnTo>
                    <a:pt x="8664" y="10237"/>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9"/>
            <p:cNvSpPr/>
            <p:nvPr/>
          </p:nvSpPr>
          <p:spPr>
            <a:xfrm>
              <a:off x="6822455" y="3831139"/>
              <a:ext cx="155374" cy="50283"/>
            </a:xfrm>
            <a:custGeom>
              <a:avLst/>
              <a:gdLst/>
              <a:ahLst/>
              <a:cxnLst/>
              <a:rect l="l" t="t" r="r" b="b"/>
              <a:pathLst>
                <a:path w="265597" h="85954" extrusionOk="0">
                  <a:moveTo>
                    <a:pt x="274262" y="6901"/>
                  </a:moveTo>
                  <a:lnTo>
                    <a:pt x="8664" y="10504"/>
                  </a:lnTo>
                  <a:lnTo>
                    <a:pt x="19078" y="92855"/>
                  </a:lnTo>
                  <a:lnTo>
                    <a:pt x="267860" y="92855"/>
                  </a:lnTo>
                  <a:cubicBezTo>
                    <a:pt x="271729" y="41870"/>
                    <a:pt x="274262" y="6901"/>
                    <a:pt x="274262"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9"/>
            <p:cNvSpPr/>
            <p:nvPr/>
          </p:nvSpPr>
          <p:spPr>
            <a:xfrm>
              <a:off x="6819565" y="3827256"/>
              <a:ext cx="214270" cy="487518"/>
            </a:xfrm>
            <a:custGeom>
              <a:avLst/>
              <a:gdLst/>
              <a:ahLst/>
              <a:cxnLst/>
              <a:rect l="l" t="t" r="r" b="b"/>
              <a:pathLst>
                <a:path w="366398" h="833649" extrusionOk="0">
                  <a:moveTo>
                    <a:pt x="338277" y="762548"/>
                  </a:moveTo>
                  <a:cubicBezTo>
                    <a:pt x="311081" y="736372"/>
                    <a:pt x="290693" y="703944"/>
                    <a:pt x="278886" y="668092"/>
                  </a:cubicBezTo>
                  <a:cubicBezTo>
                    <a:pt x="261704" y="623330"/>
                    <a:pt x="250636" y="513762"/>
                    <a:pt x="250636" y="501786"/>
                  </a:cubicBezTo>
                  <a:cubicBezTo>
                    <a:pt x="250703" y="492555"/>
                    <a:pt x="273700" y="178709"/>
                    <a:pt x="285847" y="14049"/>
                  </a:cubicBezTo>
                  <a:cubicBezTo>
                    <a:pt x="285987" y="12183"/>
                    <a:pt x="285337" y="10346"/>
                    <a:pt x="284056" y="8984"/>
                  </a:cubicBezTo>
                  <a:cubicBezTo>
                    <a:pt x="282742" y="7671"/>
                    <a:pt x="280968" y="6922"/>
                    <a:pt x="279111" y="6901"/>
                  </a:cubicBezTo>
                  <a:lnTo>
                    <a:pt x="15250" y="10233"/>
                  </a:lnTo>
                  <a:cubicBezTo>
                    <a:pt x="13351" y="10258"/>
                    <a:pt x="11551" y="11091"/>
                    <a:pt x="10306" y="12524"/>
                  </a:cubicBezTo>
                  <a:cubicBezTo>
                    <a:pt x="9060" y="13957"/>
                    <a:pt x="8481" y="15852"/>
                    <a:pt x="8715" y="17735"/>
                  </a:cubicBezTo>
                  <a:lnTo>
                    <a:pt x="61745" y="441908"/>
                  </a:lnTo>
                  <a:cubicBezTo>
                    <a:pt x="58975" y="445240"/>
                    <a:pt x="53606" y="451905"/>
                    <a:pt x="47487" y="460511"/>
                  </a:cubicBezTo>
                  <a:cubicBezTo>
                    <a:pt x="47395" y="460623"/>
                    <a:pt x="47237" y="460656"/>
                    <a:pt x="47154" y="460777"/>
                  </a:cubicBezTo>
                  <a:cubicBezTo>
                    <a:pt x="32458" y="481234"/>
                    <a:pt x="14942" y="510579"/>
                    <a:pt x="14955" y="534614"/>
                  </a:cubicBezTo>
                  <a:cubicBezTo>
                    <a:pt x="17229" y="571858"/>
                    <a:pt x="24556" y="608622"/>
                    <a:pt x="36727" y="643895"/>
                  </a:cubicBezTo>
                  <a:cubicBezTo>
                    <a:pt x="42105" y="661165"/>
                    <a:pt x="47974" y="783388"/>
                    <a:pt x="49782" y="829033"/>
                  </a:cubicBezTo>
                  <a:cubicBezTo>
                    <a:pt x="49919" y="832611"/>
                    <a:pt x="52864" y="835443"/>
                    <a:pt x="56447" y="835439"/>
                  </a:cubicBezTo>
                  <a:lnTo>
                    <a:pt x="74358" y="835439"/>
                  </a:lnTo>
                  <a:cubicBezTo>
                    <a:pt x="76233" y="835427"/>
                    <a:pt x="78011" y="834614"/>
                    <a:pt x="79248" y="833211"/>
                  </a:cubicBezTo>
                  <a:cubicBezTo>
                    <a:pt x="80661" y="832011"/>
                    <a:pt x="81502" y="830270"/>
                    <a:pt x="81564" y="828416"/>
                  </a:cubicBezTo>
                  <a:lnTo>
                    <a:pt x="85013" y="700703"/>
                  </a:lnTo>
                  <a:cubicBezTo>
                    <a:pt x="89862" y="712583"/>
                    <a:pt x="93940" y="724763"/>
                    <a:pt x="97227" y="737164"/>
                  </a:cubicBezTo>
                  <a:cubicBezTo>
                    <a:pt x="104499" y="767501"/>
                    <a:pt x="109265" y="798383"/>
                    <a:pt x="111477" y="829503"/>
                  </a:cubicBezTo>
                  <a:cubicBezTo>
                    <a:pt x="111710" y="832873"/>
                    <a:pt x="114426" y="835535"/>
                    <a:pt x="117800" y="835702"/>
                  </a:cubicBezTo>
                  <a:cubicBezTo>
                    <a:pt x="140710" y="836830"/>
                    <a:pt x="220774" y="840550"/>
                    <a:pt x="283360" y="840550"/>
                  </a:cubicBezTo>
                  <a:cubicBezTo>
                    <a:pt x="321453" y="840550"/>
                    <a:pt x="353065" y="839176"/>
                    <a:pt x="361371" y="834998"/>
                  </a:cubicBezTo>
                  <a:cubicBezTo>
                    <a:pt x="365145" y="833098"/>
                    <a:pt x="368106" y="830811"/>
                    <a:pt x="370272" y="828166"/>
                  </a:cubicBezTo>
                  <a:cubicBezTo>
                    <a:pt x="372652" y="825534"/>
                    <a:pt x="374228" y="822276"/>
                    <a:pt x="374813" y="818777"/>
                  </a:cubicBezTo>
                  <a:cubicBezTo>
                    <a:pt x="377087" y="804498"/>
                    <a:pt x="363766" y="788057"/>
                    <a:pt x="338277" y="762548"/>
                  </a:cubicBezTo>
                  <a:close/>
                  <a:moveTo>
                    <a:pt x="22890" y="23454"/>
                  </a:moveTo>
                  <a:lnTo>
                    <a:pt x="272013" y="20305"/>
                  </a:lnTo>
                  <a:cubicBezTo>
                    <a:pt x="267431" y="82504"/>
                    <a:pt x="237298" y="491448"/>
                    <a:pt x="237298" y="501765"/>
                  </a:cubicBezTo>
                  <a:cubicBezTo>
                    <a:pt x="237298" y="514533"/>
                    <a:pt x="248333" y="625704"/>
                    <a:pt x="266323" y="672549"/>
                  </a:cubicBezTo>
                  <a:cubicBezTo>
                    <a:pt x="273881" y="695392"/>
                    <a:pt x="284769" y="716999"/>
                    <a:pt x="298635" y="736664"/>
                  </a:cubicBezTo>
                  <a:cubicBezTo>
                    <a:pt x="264595" y="743691"/>
                    <a:pt x="185422" y="755950"/>
                    <a:pt x="164824" y="740529"/>
                  </a:cubicBezTo>
                  <a:cubicBezTo>
                    <a:pt x="148832" y="728558"/>
                    <a:pt x="139335" y="693110"/>
                    <a:pt x="128342" y="652067"/>
                  </a:cubicBezTo>
                  <a:cubicBezTo>
                    <a:pt x="121357" y="625992"/>
                    <a:pt x="113439" y="596438"/>
                    <a:pt x="102458" y="567588"/>
                  </a:cubicBezTo>
                  <a:cubicBezTo>
                    <a:pt x="94382" y="546207"/>
                    <a:pt x="86555" y="529411"/>
                    <a:pt x="79648" y="514599"/>
                  </a:cubicBezTo>
                  <a:cubicBezTo>
                    <a:pt x="71734" y="497612"/>
                    <a:pt x="64898" y="482742"/>
                    <a:pt x="59987" y="466001"/>
                  </a:cubicBezTo>
                  <a:cubicBezTo>
                    <a:pt x="67573" y="455587"/>
                    <a:pt x="73608" y="448506"/>
                    <a:pt x="73775" y="448335"/>
                  </a:cubicBezTo>
                  <a:cubicBezTo>
                    <a:pt x="75016" y="446906"/>
                    <a:pt x="75587" y="445019"/>
                    <a:pt x="75354" y="443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9"/>
            <p:cNvSpPr/>
            <p:nvPr/>
          </p:nvSpPr>
          <p:spPr>
            <a:xfrm>
              <a:off x="6433032" y="2657374"/>
              <a:ext cx="675867" cy="1205054"/>
            </a:xfrm>
            <a:custGeom>
              <a:avLst/>
              <a:gdLst/>
              <a:ahLst/>
              <a:cxnLst/>
              <a:rect l="l" t="t" r="r" b="b"/>
              <a:pathLst>
                <a:path w="1155723" h="2060625" extrusionOk="0">
                  <a:moveTo>
                    <a:pt x="16846" y="257865"/>
                  </a:moveTo>
                  <a:cubicBezTo>
                    <a:pt x="16846" y="257865"/>
                    <a:pt x="696" y="600745"/>
                    <a:pt x="13776" y="830041"/>
                  </a:cubicBezTo>
                  <a:cubicBezTo>
                    <a:pt x="26855" y="1059337"/>
                    <a:pt x="65561" y="2054197"/>
                    <a:pt x="65561" y="2054197"/>
                  </a:cubicBezTo>
                  <a:lnTo>
                    <a:pt x="537090" y="2067527"/>
                  </a:lnTo>
                  <a:lnTo>
                    <a:pt x="554444" y="869263"/>
                  </a:lnTo>
                  <a:lnTo>
                    <a:pt x="615038" y="2063124"/>
                  </a:lnTo>
                  <a:lnTo>
                    <a:pt x="1164387" y="2058850"/>
                  </a:lnTo>
                  <a:cubicBezTo>
                    <a:pt x="1164387" y="2058850"/>
                    <a:pt x="1116884" y="1068276"/>
                    <a:pt x="1116884" y="808697"/>
                  </a:cubicBezTo>
                  <a:cubicBezTo>
                    <a:pt x="1116884" y="549118"/>
                    <a:pt x="1151458" y="397754"/>
                    <a:pt x="1147046" y="272295"/>
                  </a:cubicBezTo>
                  <a:cubicBezTo>
                    <a:pt x="1142635" y="146835"/>
                    <a:pt x="973538" y="47252"/>
                    <a:pt x="671235" y="12678"/>
                  </a:cubicBezTo>
                  <a:cubicBezTo>
                    <a:pt x="368931" y="-21895"/>
                    <a:pt x="117479" y="107842"/>
                    <a:pt x="69968" y="159494"/>
                  </a:cubicBezTo>
                  <a:cubicBezTo>
                    <a:pt x="22457" y="211146"/>
                    <a:pt x="16846" y="257865"/>
                    <a:pt x="16846" y="257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9"/>
            <p:cNvSpPr/>
            <p:nvPr/>
          </p:nvSpPr>
          <p:spPr>
            <a:xfrm>
              <a:off x="6498150" y="2671113"/>
              <a:ext cx="531086" cy="1191491"/>
            </a:xfrm>
            <a:custGeom>
              <a:avLst/>
              <a:gdLst/>
              <a:ahLst/>
              <a:cxnLst/>
              <a:rect l="l" t="t" r="r" b="b"/>
              <a:pathLst>
                <a:path w="907840" h="2036737" extrusionOk="0">
                  <a:moveTo>
                    <a:pt x="887946" y="2037245"/>
                  </a:moveTo>
                  <a:lnTo>
                    <a:pt x="863370" y="2037245"/>
                  </a:lnTo>
                  <a:lnTo>
                    <a:pt x="863370" y="61935"/>
                  </a:lnTo>
                  <a:cubicBezTo>
                    <a:pt x="871913" y="65684"/>
                    <a:pt x="880032" y="69408"/>
                    <a:pt x="887946" y="73278"/>
                  </a:cubicBezTo>
                  <a:close/>
                  <a:moveTo>
                    <a:pt x="916504" y="88494"/>
                  </a:moveTo>
                  <a:lnTo>
                    <a:pt x="904096" y="81688"/>
                  </a:lnTo>
                  <a:lnTo>
                    <a:pt x="904096" y="2036312"/>
                  </a:lnTo>
                  <a:lnTo>
                    <a:pt x="916504" y="2036312"/>
                  </a:lnTo>
                  <a:close/>
                  <a:moveTo>
                    <a:pt x="459916" y="6947"/>
                  </a:moveTo>
                  <a:cubicBezTo>
                    <a:pt x="453135" y="6947"/>
                    <a:pt x="447636" y="12445"/>
                    <a:pt x="447636" y="19227"/>
                  </a:cubicBezTo>
                  <a:lnTo>
                    <a:pt x="447636" y="19227"/>
                  </a:lnTo>
                  <a:lnTo>
                    <a:pt x="447636" y="944416"/>
                  </a:lnTo>
                  <a:lnTo>
                    <a:pt x="473262" y="1429034"/>
                  </a:lnTo>
                  <a:lnTo>
                    <a:pt x="473262" y="19227"/>
                  </a:lnTo>
                  <a:cubicBezTo>
                    <a:pt x="473292" y="12447"/>
                    <a:pt x="467818" y="6929"/>
                    <a:pt x="461037" y="6901"/>
                  </a:cubicBezTo>
                  <a:cubicBezTo>
                    <a:pt x="461037" y="6901"/>
                    <a:pt x="461033" y="6901"/>
                    <a:pt x="461033" y="6901"/>
                  </a:cubicBezTo>
                  <a:cubicBezTo>
                    <a:pt x="460662" y="6898"/>
                    <a:pt x="460287" y="6913"/>
                    <a:pt x="459916" y="6947"/>
                  </a:cubicBezTo>
                  <a:close/>
                  <a:moveTo>
                    <a:pt x="495019" y="13087"/>
                  </a:moveTo>
                  <a:cubicBezTo>
                    <a:pt x="491703" y="13013"/>
                    <a:pt x="488954" y="15640"/>
                    <a:pt x="488879" y="18956"/>
                  </a:cubicBezTo>
                  <a:cubicBezTo>
                    <a:pt x="488879" y="19044"/>
                    <a:pt x="488879" y="19135"/>
                    <a:pt x="488879" y="19227"/>
                  </a:cubicBezTo>
                  <a:lnTo>
                    <a:pt x="488879" y="1747621"/>
                  </a:lnTo>
                  <a:lnTo>
                    <a:pt x="501158" y="1989863"/>
                  </a:lnTo>
                  <a:lnTo>
                    <a:pt x="501158" y="19227"/>
                  </a:lnTo>
                  <a:cubicBezTo>
                    <a:pt x="501158" y="15836"/>
                    <a:pt x="498409" y="13087"/>
                    <a:pt x="495019" y="13087"/>
                  </a:cubicBezTo>
                  <a:close/>
                  <a:moveTo>
                    <a:pt x="643967" y="2038332"/>
                  </a:moveTo>
                  <a:lnTo>
                    <a:pt x="643967" y="19227"/>
                  </a:lnTo>
                  <a:cubicBezTo>
                    <a:pt x="643463" y="15799"/>
                    <a:pt x="640276" y="13429"/>
                    <a:pt x="636848" y="13933"/>
                  </a:cubicBezTo>
                  <a:cubicBezTo>
                    <a:pt x="636848" y="13933"/>
                    <a:pt x="636848" y="13933"/>
                    <a:pt x="636848" y="13933"/>
                  </a:cubicBezTo>
                  <a:cubicBezTo>
                    <a:pt x="634107" y="14336"/>
                    <a:pt x="631958" y="16487"/>
                    <a:pt x="631554" y="19227"/>
                  </a:cubicBezTo>
                  <a:lnTo>
                    <a:pt x="631554" y="2038444"/>
                  </a:lnTo>
                  <a:close/>
                  <a:moveTo>
                    <a:pt x="708831" y="19227"/>
                  </a:moveTo>
                  <a:cubicBezTo>
                    <a:pt x="708831" y="15841"/>
                    <a:pt x="706090" y="13094"/>
                    <a:pt x="702704" y="13087"/>
                  </a:cubicBezTo>
                  <a:cubicBezTo>
                    <a:pt x="699388" y="13013"/>
                    <a:pt x="696639" y="15640"/>
                    <a:pt x="696564" y="18956"/>
                  </a:cubicBezTo>
                  <a:lnTo>
                    <a:pt x="696564" y="2037911"/>
                  </a:lnTo>
                  <a:lnTo>
                    <a:pt x="708844" y="2037911"/>
                  </a:lnTo>
                  <a:close/>
                  <a:moveTo>
                    <a:pt x="680402" y="19227"/>
                  </a:moveTo>
                  <a:cubicBezTo>
                    <a:pt x="679694" y="12408"/>
                    <a:pt x="673592" y="7455"/>
                    <a:pt x="666773" y="8164"/>
                  </a:cubicBezTo>
                  <a:cubicBezTo>
                    <a:pt x="660933" y="8771"/>
                    <a:pt x="656318" y="13388"/>
                    <a:pt x="655714" y="19227"/>
                  </a:cubicBezTo>
                  <a:lnTo>
                    <a:pt x="655714" y="2038174"/>
                  </a:lnTo>
                  <a:lnTo>
                    <a:pt x="680402" y="2038174"/>
                  </a:lnTo>
                  <a:close/>
                  <a:moveTo>
                    <a:pt x="851507" y="57133"/>
                  </a:moveTo>
                  <a:lnTo>
                    <a:pt x="839227" y="52197"/>
                  </a:lnTo>
                  <a:lnTo>
                    <a:pt x="839227" y="2036845"/>
                  </a:lnTo>
                  <a:lnTo>
                    <a:pt x="851507" y="2036845"/>
                  </a:lnTo>
                  <a:close/>
                  <a:moveTo>
                    <a:pt x="57379" y="72349"/>
                  </a:moveTo>
                  <a:cubicBezTo>
                    <a:pt x="48707" y="76485"/>
                    <a:pt x="40563" y="80626"/>
                    <a:pt x="32824" y="84762"/>
                  </a:cubicBezTo>
                  <a:lnTo>
                    <a:pt x="32824" y="2032438"/>
                  </a:lnTo>
                  <a:lnTo>
                    <a:pt x="57379" y="2032438"/>
                  </a:lnTo>
                  <a:close/>
                  <a:moveTo>
                    <a:pt x="8664" y="2032442"/>
                  </a:moveTo>
                  <a:lnTo>
                    <a:pt x="20944" y="2032442"/>
                  </a:lnTo>
                  <a:lnTo>
                    <a:pt x="20944" y="91298"/>
                  </a:lnTo>
                  <a:lnTo>
                    <a:pt x="8664" y="98504"/>
                  </a:lnTo>
                  <a:close/>
                  <a:moveTo>
                    <a:pt x="430154" y="13087"/>
                  </a:moveTo>
                  <a:cubicBezTo>
                    <a:pt x="426847" y="13024"/>
                    <a:pt x="424110" y="15649"/>
                    <a:pt x="424035" y="18956"/>
                  </a:cubicBezTo>
                  <a:cubicBezTo>
                    <a:pt x="424035" y="19044"/>
                    <a:pt x="424035" y="19135"/>
                    <a:pt x="424035" y="19227"/>
                  </a:cubicBezTo>
                  <a:lnTo>
                    <a:pt x="424035" y="2043639"/>
                  </a:lnTo>
                  <a:lnTo>
                    <a:pt x="425768" y="2043639"/>
                  </a:lnTo>
                  <a:lnTo>
                    <a:pt x="436294" y="1318383"/>
                  </a:lnTo>
                  <a:lnTo>
                    <a:pt x="436294" y="19227"/>
                  </a:lnTo>
                  <a:cubicBezTo>
                    <a:pt x="436294" y="15836"/>
                    <a:pt x="433545" y="13087"/>
                    <a:pt x="430154" y="13087"/>
                  </a:cubicBezTo>
                  <a:close/>
                  <a:moveTo>
                    <a:pt x="86216" y="59265"/>
                  </a:moveTo>
                  <a:lnTo>
                    <a:pt x="73937" y="64739"/>
                  </a:lnTo>
                  <a:lnTo>
                    <a:pt x="73937" y="2034042"/>
                  </a:lnTo>
                  <a:lnTo>
                    <a:pt x="86216" y="2034042"/>
                  </a:lnTo>
                  <a:close/>
                  <a:moveTo>
                    <a:pt x="252785" y="6947"/>
                  </a:moveTo>
                  <a:cubicBezTo>
                    <a:pt x="246003" y="6947"/>
                    <a:pt x="240505" y="12445"/>
                    <a:pt x="240505" y="19227"/>
                  </a:cubicBezTo>
                  <a:lnTo>
                    <a:pt x="240505" y="19227"/>
                  </a:lnTo>
                  <a:lnTo>
                    <a:pt x="240505" y="2038590"/>
                  </a:lnTo>
                  <a:lnTo>
                    <a:pt x="265081" y="2039394"/>
                  </a:lnTo>
                  <a:lnTo>
                    <a:pt x="265081" y="19227"/>
                  </a:lnTo>
                  <a:cubicBezTo>
                    <a:pt x="265081" y="12445"/>
                    <a:pt x="259583" y="6947"/>
                    <a:pt x="252801" y="6947"/>
                  </a:cubicBezTo>
                  <a:close/>
                  <a:moveTo>
                    <a:pt x="216349" y="19227"/>
                  </a:moveTo>
                  <a:lnTo>
                    <a:pt x="216349" y="2037911"/>
                  </a:lnTo>
                  <a:lnTo>
                    <a:pt x="228625" y="2037911"/>
                  </a:lnTo>
                  <a:lnTo>
                    <a:pt x="228625" y="19227"/>
                  </a:lnTo>
                  <a:cubicBezTo>
                    <a:pt x="228625" y="15836"/>
                    <a:pt x="225876" y="13087"/>
                    <a:pt x="222485" y="13087"/>
                  </a:cubicBezTo>
                  <a:lnTo>
                    <a:pt x="219928" y="13087"/>
                  </a:lnTo>
                  <a:cubicBezTo>
                    <a:pt x="217487" y="14092"/>
                    <a:pt x="216016" y="16606"/>
                    <a:pt x="216341" y="19227"/>
                  </a:cubicBezTo>
                  <a:close/>
                  <a:moveTo>
                    <a:pt x="287354" y="13087"/>
                  </a:moveTo>
                  <a:cubicBezTo>
                    <a:pt x="283963" y="13087"/>
                    <a:pt x="281214" y="15836"/>
                    <a:pt x="281214" y="19227"/>
                  </a:cubicBezTo>
                  <a:lnTo>
                    <a:pt x="281214" y="2039781"/>
                  </a:lnTo>
                  <a:lnTo>
                    <a:pt x="293490" y="2039781"/>
                  </a:lnTo>
                  <a:lnTo>
                    <a:pt x="293490" y="19227"/>
                  </a:lnTo>
                  <a:cubicBezTo>
                    <a:pt x="293565" y="15911"/>
                    <a:pt x="290936" y="13162"/>
                    <a:pt x="287620" y="13087"/>
                  </a:cubicBezTo>
                  <a:close/>
                </a:path>
              </a:pathLst>
            </a:custGeom>
            <a:solidFill>
              <a:srgbClr val="8F8F8F">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9"/>
            <p:cNvSpPr/>
            <p:nvPr/>
          </p:nvSpPr>
          <p:spPr>
            <a:xfrm>
              <a:off x="6429156" y="2653506"/>
              <a:ext cx="684081" cy="1213359"/>
            </a:xfrm>
            <a:custGeom>
              <a:avLst/>
              <a:gdLst/>
              <a:ahLst/>
              <a:cxnLst/>
              <a:rect l="l" t="t" r="r" b="b"/>
              <a:pathLst>
                <a:path w="1169369" h="2074118" extrusionOk="0">
                  <a:moveTo>
                    <a:pt x="550303" y="2081019"/>
                  </a:moveTo>
                  <a:lnTo>
                    <a:pt x="65765" y="2067307"/>
                  </a:lnTo>
                  <a:lnTo>
                    <a:pt x="65523" y="2061059"/>
                  </a:lnTo>
                  <a:cubicBezTo>
                    <a:pt x="65132" y="2051107"/>
                    <a:pt x="26668" y="1063636"/>
                    <a:pt x="13747" y="837018"/>
                  </a:cubicBezTo>
                  <a:cubicBezTo>
                    <a:pt x="796" y="610001"/>
                    <a:pt x="16663" y="267601"/>
                    <a:pt x="16808" y="264156"/>
                  </a:cubicBezTo>
                  <a:lnTo>
                    <a:pt x="16846" y="263673"/>
                  </a:lnTo>
                  <a:cubicBezTo>
                    <a:pt x="17087" y="261681"/>
                    <a:pt x="23265" y="214216"/>
                    <a:pt x="71680" y="161585"/>
                  </a:cubicBezTo>
                  <a:cubicBezTo>
                    <a:pt x="123407" y="105352"/>
                    <a:pt x="379899" y="-21540"/>
                    <a:pt x="678616" y="12662"/>
                  </a:cubicBezTo>
                  <a:cubicBezTo>
                    <a:pt x="975613" y="46619"/>
                    <a:pt x="1155690" y="146061"/>
                    <a:pt x="1160334" y="278651"/>
                  </a:cubicBezTo>
                  <a:cubicBezTo>
                    <a:pt x="1162330" y="335347"/>
                    <a:pt x="1156315" y="398379"/>
                    <a:pt x="1149354" y="471362"/>
                  </a:cubicBezTo>
                  <a:cubicBezTo>
                    <a:pt x="1140815" y="560944"/>
                    <a:pt x="1130193" y="672429"/>
                    <a:pt x="1130193" y="815287"/>
                  </a:cubicBezTo>
                  <a:cubicBezTo>
                    <a:pt x="1130193" y="1071754"/>
                    <a:pt x="1177225" y="2055244"/>
                    <a:pt x="1177700" y="2065149"/>
                  </a:cubicBezTo>
                  <a:lnTo>
                    <a:pt x="1178033" y="2072089"/>
                  </a:lnTo>
                  <a:lnTo>
                    <a:pt x="615326" y="2076483"/>
                  </a:lnTo>
                  <a:lnTo>
                    <a:pt x="564787" y="1080652"/>
                  </a:lnTo>
                  <a:close/>
                  <a:moveTo>
                    <a:pt x="78615" y="2054310"/>
                  </a:moveTo>
                  <a:lnTo>
                    <a:pt x="537153" y="2067294"/>
                  </a:lnTo>
                  <a:lnTo>
                    <a:pt x="554402" y="875795"/>
                  </a:lnTo>
                  <a:lnTo>
                    <a:pt x="567732" y="875553"/>
                  </a:lnTo>
                  <a:lnTo>
                    <a:pt x="628002" y="2063033"/>
                  </a:lnTo>
                  <a:lnTo>
                    <a:pt x="1164012" y="2058867"/>
                  </a:lnTo>
                  <a:cubicBezTo>
                    <a:pt x="1159793" y="1969906"/>
                    <a:pt x="1116847" y="1060658"/>
                    <a:pt x="1116847" y="815312"/>
                  </a:cubicBezTo>
                  <a:cubicBezTo>
                    <a:pt x="1116847" y="671821"/>
                    <a:pt x="1127515" y="559970"/>
                    <a:pt x="1136083" y="470121"/>
                  </a:cubicBezTo>
                  <a:cubicBezTo>
                    <a:pt x="1142998" y="397600"/>
                    <a:pt x="1148971" y="334973"/>
                    <a:pt x="1147013" y="279143"/>
                  </a:cubicBezTo>
                  <a:cubicBezTo>
                    <a:pt x="1142615" y="153763"/>
                    <a:pt x="966949" y="59094"/>
                    <a:pt x="677116" y="25942"/>
                  </a:cubicBezTo>
                  <a:cubicBezTo>
                    <a:pt x="383144" y="-7665"/>
                    <a:pt x="131942" y="115840"/>
                    <a:pt x="81523" y="170641"/>
                  </a:cubicBezTo>
                  <a:cubicBezTo>
                    <a:pt x="37786" y="218198"/>
                    <a:pt x="30629" y="261765"/>
                    <a:pt x="30142" y="265101"/>
                  </a:cubicBezTo>
                  <a:cubicBezTo>
                    <a:pt x="29592" y="276894"/>
                    <a:pt x="14338" y="612842"/>
                    <a:pt x="27080" y="836289"/>
                  </a:cubicBezTo>
                  <a:cubicBezTo>
                    <a:pt x="39460" y="1053539"/>
                    <a:pt x="75304" y="1969460"/>
                    <a:pt x="78615" y="2054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9"/>
            <p:cNvSpPr/>
            <p:nvPr/>
          </p:nvSpPr>
          <p:spPr>
            <a:xfrm>
              <a:off x="6707668" y="2707433"/>
              <a:ext cx="134695" cy="157740"/>
            </a:xfrm>
            <a:custGeom>
              <a:avLst/>
              <a:gdLst/>
              <a:ahLst/>
              <a:cxnLst/>
              <a:rect l="l" t="t" r="r" b="b"/>
              <a:pathLst>
                <a:path w="230326" h="269734" extrusionOk="0">
                  <a:moveTo>
                    <a:pt x="236385" y="177460"/>
                  </a:moveTo>
                  <a:cubicBezTo>
                    <a:pt x="225501" y="133798"/>
                    <a:pt x="94214" y="21185"/>
                    <a:pt x="79276" y="8489"/>
                  </a:cubicBezTo>
                  <a:cubicBezTo>
                    <a:pt x="77473" y="6954"/>
                    <a:pt x="74990" y="6493"/>
                    <a:pt x="72753" y="7277"/>
                  </a:cubicBezTo>
                  <a:cubicBezTo>
                    <a:pt x="70512" y="8057"/>
                    <a:pt x="68859" y="9968"/>
                    <a:pt x="68404" y="12296"/>
                  </a:cubicBezTo>
                  <a:lnTo>
                    <a:pt x="63302" y="38447"/>
                  </a:lnTo>
                  <a:cubicBezTo>
                    <a:pt x="52022" y="68584"/>
                    <a:pt x="-846" y="212879"/>
                    <a:pt x="10163" y="240409"/>
                  </a:cubicBezTo>
                  <a:cubicBezTo>
                    <a:pt x="22018" y="270046"/>
                    <a:pt x="78735" y="276023"/>
                    <a:pt x="85141" y="276611"/>
                  </a:cubicBezTo>
                  <a:cubicBezTo>
                    <a:pt x="85350" y="276611"/>
                    <a:pt x="85558" y="276636"/>
                    <a:pt x="85754" y="276636"/>
                  </a:cubicBezTo>
                  <a:cubicBezTo>
                    <a:pt x="89190" y="276636"/>
                    <a:pt x="92064" y="274020"/>
                    <a:pt x="92385" y="270596"/>
                  </a:cubicBezTo>
                  <a:lnTo>
                    <a:pt x="110267" y="82692"/>
                  </a:lnTo>
                  <a:cubicBezTo>
                    <a:pt x="131832" y="159207"/>
                    <a:pt x="163827" y="254792"/>
                    <a:pt x="188486" y="249810"/>
                  </a:cubicBezTo>
                  <a:cubicBezTo>
                    <a:pt x="208930" y="245724"/>
                    <a:pt x="223443" y="237097"/>
                    <a:pt x="231628" y="224176"/>
                  </a:cubicBezTo>
                  <a:cubicBezTo>
                    <a:pt x="239463" y="211863"/>
                    <a:pt x="241038" y="196168"/>
                    <a:pt x="236385" y="1774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9"/>
            <p:cNvSpPr/>
            <p:nvPr/>
          </p:nvSpPr>
          <p:spPr>
            <a:xfrm>
              <a:off x="6057339" y="1575220"/>
              <a:ext cx="1299737" cy="1285490"/>
            </a:xfrm>
            <a:custGeom>
              <a:avLst/>
              <a:gdLst/>
              <a:ahLst/>
              <a:cxnLst/>
              <a:rect l="l" t="t" r="r" b="b"/>
              <a:pathLst>
                <a:path w="2221773" h="2197419" extrusionOk="0">
                  <a:moveTo>
                    <a:pt x="1257397" y="6901"/>
                  </a:moveTo>
                  <a:cubicBezTo>
                    <a:pt x="1257397" y="6901"/>
                    <a:pt x="1034774" y="151442"/>
                    <a:pt x="1026631" y="186149"/>
                  </a:cubicBezTo>
                  <a:cubicBezTo>
                    <a:pt x="1018487" y="220855"/>
                    <a:pt x="1032504" y="350847"/>
                    <a:pt x="1046917" y="402898"/>
                  </a:cubicBezTo>
                  <a:cubicBezTo>
                    <a:pt x="1061329" y="454950"/>
                    <a:pt x="1116321" y="547440"/>
                    <a:pt x="1139390" y="564793"/>
                  </a:cubicBezTo>
                  <a:cubicBezTo>
                    <a:pt x="1162458" y="582146"/>
                    <a:pt x="1185701" y="689053"/>
                    <a:pt x="1153802" y="720952"/>
                  </a:cubicBezTo>
                  <a:cubicBezTo>
                    <a:pt x="1121903" y="752851"/>
                    <a:pt x="1084535" y="752713"/>
                    <a:pt x="1029547" y="732428"/>
                  </a:cubicBezTo>
                  <a:cubicBezTo>
                    <a:pt x="974558" y="712142"/>
                    <a:pt x="925443" y="683313"/>
                    <a:pt x="885005" y="686249"/>
                  </a:cubicBezTo>
                  <a:cubicBezTo>
                    <a:pt x="844567" y="689186"/>
                    <a:pt x="529450" y="770067"/>
                    <a:pt x="471259" y="781542"/>
                  </a:cubicBezTo>
                  <a:cubicBezTo>
                    <a:pt x="413067" y="793018"/>
                    <a:pt x="370092" y="798896"/>
                    <a:pt x="358612" y="801832"/>
                  </a:cubicBezTo>
                  <a:cubicBezTo>
                    <a:pt x="347132" y="804769"/>
                    <a:pt x="294948" y="790219"/>
                    <a:pt x="283338" y="796092"/>
                  </a:cubicBezTo>
                  <a:cubicBezTo>
                    <a:pt x="271729" y="801966"/>
                    <a:pt x="260249" y="775807"/>
                    <a:pt x="219807" y="744024"/>
                  </a:cubicBezTo>
                  <a:cubicBezTo>
                    <a:pt x="179364" y="712242"/>
                    <a:pt x="150406" y="686233"/>
                    <a:pt x="150406" y="686233"/>
                  </a:cubicBezTo>
                  <a:lnTo>
                    <a:pt x="8664" y="809947"/>
                  </a:lnTo>
                  <a:lnTo>
                    <a:pt x="31753" y="856125"/>
                  </a:lnTo>
                  <a:cubicBezTo>
                    <a:pt x="31753" y="856125"/>
                    <a:pt x="26013" y="937143"/>
                    <a:pt x="52039" y="980518"/>
                  </a:cubicBezTo>
                  <a:cubicBezTo>
                    <a:pt x="78065" y="1023893"/>
                    <a:pt x="124247" y="1058462"/>
                    <a:pt x="170559" y="1127330"/>
                  </a:cubicBezTo>
                  <a:cubicBezTo>
                    <a:pt x="216870" y="1196197"/>
                    <a:pt x="265852" y="1290428"/>
                    <a:pt x="361282" y="1290428"/>
                  </a:cubicBezTo>
                  <a:cubicBezTo>
                    <a:pt x="456713" y="1290428"/>
                    <a:pt x="578032" y="1186325"/>
                    <a:pt x="661983" y="1145887"/>
                  </a:cubicBezTo>
                  <a:cubicBezTo>
                    <a:pt x="745933" y="1105448"/>
                    <a:pt x="820957" y="1065048"/>
                    <a:pt x="820957" y="1065048"/>
                  </a:cubicBezTo>
                  <a:cubicBezTo>
                    <a:pt x="820957" y="1065048"/>
                    <a:pt x="737140" y="1596893"/>
                    <a:pt x="687492" y="1695123"/>
                  </a:cubicBezTo>
                  <a:cubicBezTo>
                    <a:pt x="637844" y="1793353"/>
                    <a:pt x="528534" y="1914801"/>
                    <a:pt x="554035" y="1975404"/>
                  </a:cubicBezTo>
                  <a:cubicBezTo>
                    <a:pt x="579536" y="2036007"/>
                    <a:pt x="614763" y="2108873"/>
                    <a:pt x="658138" y="2108873"/>
                  </a:cubicBezTo>
                  <a:cubicBezTo>
                    <a:pt x="701513" y="2108873"/>
                    <a:pt x="1169689" y="1967285"/>
                    <a:pt x="1256460" y="1967285"/>
                  </a:cubicBezTo>
                  <a:cubicBezTo>
                    <a:pt x="1343230" y="1967285"/>
                    <a:pt x="1733338" y="2134920"/>
                    <a:pt x="1776984" y="2158009"/>
                  </a:cubicBezTo>
                  <a:cubicBezTo>
                    <a:pt x="1776984" y="2158009"/>
                    <a:pt x="1768307" y="2204321"/>
                    <a:pt x="1794333" y="2204321"/>
                  </a:cubicBezTo>
                  <a:cubicBezTo>
                    <a:pt x="1820358" y="2204321"/>
                    <a:pt x="1861067" y="2166661"/>
                    <a:pt x="1878150" y="2111827"/>
                  </a:cubicBezTo>
                  <a:cubicBezTo>
                    <a:pt x="1895233" y="2056993"/>
                    <a:pt x="1814618" y="1903600"/>
                    <a:pt x="1805942" y="1802433"/>
                  </a:cubicBezTo>
                  <a:cubicBezTo>
                    <a:pt x="1797265" y="1701267"/>
                    <a:pt x="1750958" y="1348644"/>
                    <a:pt x="1750958" y="1348644"/>
                  </a:cubicBezTo>
                  <a:cubicBezTo>
                    <a:pt x="1750958" y="1348644"/>
                    <a:pt x="1878154" y="1701263"/>
                    <a:pt x="1895499" y="1756251"/>
                  </a:cubicBezTo>
                  <a:cubicBezTo>
                    <a:pt x="1912844" y="1811239"/>
                    <a:pt x="1996666" y="1880511"/>
                    <a:pt x="2069011" y="1869031"/>
                  </a:cubicBezTo>
                  <a:cubicBezTo>
                    <a:pt x="2141357" y="1857551"/>
                    <a:pt x="2256794" y="1793757"/>
                    <a:pt x="2225028" y="1634799"/>
                  </a:cubicBezTo>
                  <a:cubicBezTo>
                    <a:pt x="2193263" y="1475841"/>
                    <a:pt x="2040978" y="1244162"/>
                    <a:pt x="1997336" y="1154451"/>
                  </a:cubicBezTo>
                  <a:cubicBezTo>
                    <a:pt x="1953695" y="1064739"/>
                    <a:pt x="1863871" y="874170"/>
                    <a:pt x="1797936" y="807435"/>
                  </a:cubicBezTo>
                  <a:cubicBezTo>
                    <a:pt x="1732001" y="740700"/>
                    <a:pt x="1676479" y="743891"/>
                    <a:pt x="1586926" y="743891"/>
                  </a:cubicBezTo>
                  <a:cubicBezTo>
                    <a:pt x="1497373" y="743891"/>
                    <a:pt x="1413418" y="732278"/>
                    <a:pt x="1404742" y="703848"/>
                  </a:cubicBezTo>
                  <a:cubicBezTo>
                    <a:pt x="1396065" y="675419"/>
                    <a:pt x="1399006" y="536214"/>
                    <a:pt x="1399006" y="536214"/>
                  </a:cubicBezTo>
                  <a:lnTo>
                    <a:pt x="1459730" y="411825"/>
                  </a:lnTo>
                  <a:cubicBezTo>
                    <a:pt x="1459730" y="411825"/>
                    <a:pt x="1499772" y="426371"/>
                    <a:pt x="1514585" y="391672"/>
                  </a:cubicBezTo>
                  <a:cubicBezTo>
                    <a:pt x="1523835" y="366663"/>
                    <a:pt x="1528755" y="340262"/>
                    <a:pt x="1529135" y="313599"/>
                  </a:cubicBezTo>
                  <a:cubicBezTo>
                    <a:pt x="1529135" y="313599"/>
                    <a:pt x="1482819" y="290510"/>
                    <a:pt x="1372976" y="183471"/>
                  </a:cubicBezTo>
                  <a:cubicBezTo>
                    <a:pt x="1263133" y="76431"/>
                    <a:pt x="1257397" y="6901"/>
                    <a:pt x="1257397" y="6901"/>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9"/>
            <p:cNvSpPr/>
            <p:nvPr/>
          </p:nvSpPr>
          <p:spPr>
            <a:xfrm>
              <a:off x="6053565" y="1571345"/>
              <a:ext cx="1307552" cy="1293252"/>
            </a:xfrm>
            <a:custGeom>
              <a:avLst/>
              <a:gdLst/>
              <a:ahLst/>
              <a:cxnLst/>
              <a:rect l="l" t="t" r="r" b="b"/>
              <a:pathLst>
                <a:path w="2235131" h="2210688" extrusionOk="0">
                  <a:moveTo>
                    <a:pt x="1800999" y="2217590"/>
                  </a:moveTo>
                  <a:cubicBezTo>
                    <a:pt x="1793818" y="2217590"/>
                    <a:pt x="1787740" y="2214832"/>
                    <a:pt x="1783404" y="2209604"/>
                  </a:cubicBezTo>
                  <a:cubicBezTo>
                    <a:pt x="1774007" y="2198291"/>
                    <a:pt x="1775148" y="2177980"/>
                    <a:pt x="1776323" y="2168366"/>
                  </a:cubicBezTo>
                  <a:cubicBezTo>
                    <a:pt x="1719273" y="2140308"/>
                    <a:pt x="1346306" y="1980575"/>
                    <a:pt x="1263126" y="1980575"/>
                  </a:cubicBezTo>
                  <a:cubicBezTo>
                    <a:pt x="1213187" y="1980575"/>
                    <a:pt x="1029444" y="2029727"/>
                    <a:pt x="881787" y="2069191"/>
                  </a:cubicBezTo>
                  <a:cubicBezTo>
                    <a:pt x="758931" y="2102044"/>
                    <a:pt x="682728" y="2122180"/>
                    <a:pt x="664792" y="2122180"/>
                  </a:cubicBezTo>
                  <a:cubicBezTo>
                    <a:pt x="618634" y="2122180"/>
                    <a:pt x="583149" y="2052646"/>
                    <a:pt x="554540" y="1984628"/>
                  </a:cubicBezTo>
                  <a:cubicBezTo>
                    <a:pt x="535796" y="1940087"/>
                    <a:pt x="581166" y="1870295"/>
                    <a:pt x="629202" y="1796408"/>
                  </a:cubicBezTo>
                  <a:cubicBezTo>
                    <a:pt x="650508" y="1763626"/>
                    <a:pt x="672523" y="1729760"/>
                    <a:pt x="688202" y="1698749"/>
                  </a:cubicBezTo>
                  <a:cubicBezTo>
                    <a:pt x="732472" y="1611157"/>
                    <a:pt x="805563" y="1166645"/>
                    <a:pt x="818914" y="1083865"/>
                  </a:cubicBezTo>
                  <a:cubicBezTo>
                    <a:pt x="794421" y="1096849"/>
                    <a:pt x="735275" y="1127856"/>
                    <a:pt x="671556" y="1158547"/>
                  </a:cubicBezTo>
                  <a:cubicBezTo>
                    <a:pt x="645589" y="1171044"/>
                    <a:pt x="615764" y="1189884"/>
                    <a:pt x="584198" y="1209812"/>
                  </a:cubicBezTo>
                  <a:cubicBezTo>
                    <a:pt x="514465" y="1253845"/>
                    <a:pt x="435408" y="1303755"/>
                    <a:pt x="367965" y="1303755"/>
                  </a:cubicBezTo>
                  <a:cubicBezTo>
                    <a:pt x="279766" y="1303755"/>
                    <a:pt x="230805" y="1228398"/>
                    <a:pt x="187601" y="1161913"/>
                  </a:cubicBezTo>
                  <a:cubicBezTo>
                    <a:pt x="182219" y="1153636"/>
                    <a:pt x="176938" y="1145501"/>
                    <a:pt x="171693" y="1137703"/>
                  </a:cubicBezTo>
                  <a:cubicBezTo>
                    <a:pt x="147684" y="1102001"/>
                    <a:pt x="123649" y="1075555"/>
                    <a:pt x="102443" y="1052220"/>
                  </a:cubicBezTo>
                  <a:cubicBezTo>
                    <a:pt x="82736" y="1030530"/>
                    <a:pt x="65716" y="1011815"/>
                    <a:pt x="52994" y="990600"/>
                  </a:cubicBezTo>
                  <a:cubicBezTo>
                    <a:pt x="28093" y="949108"/>
                    <a:pt x="30917" y="876933"/>
                    <a:pt x="31659" y="864158"/>
                  </a:cubicBezTo>
                  <a:lnTo>
                    <a:pt x="9370" y="819587"/>
                  </a:lnTo>
                  <a:cubicBezTo>
                    <a:pt x="8007" y="816867"/>
                    <a:pt x="8662" y="813573"/>
                    <a:pt x="10953" y="811577"/>
                  </a:cubicBezTo>
                  <a:lnTo>
                    <a:pt x="152695" y="687863"/>
                  </a:lnTo>
                  <a:cubicBezTo>
                    <a:pt x="155231" y="685639"/>
                    <a:pt x="159034" y="685664"/>
                    <a:pt x="161542" y="687922"/>
                  </a:cubicBezTo>
                  <a:cubicBezTo>
                    <a:pt x="161834" y="688184"/>
                    <a:pt x="190825" y="714164"/>
                    <a:pt x="230605" y="745434"/>
                  </a:cubicBezTo>
                  <a:cubicBezTo>
                    <a:pt x="248650" y="759597"/>
                    <a:pt x="261088" y="772722"/>
                    <a:pt x="270177" y="782298"/>
                  </a:cubicBezTo>
                  <a:cubicBezTo>
                    <a:pt x="276734" y="789221"/>
                    <a:pt x="284977" y="797756"/>
                    <a:pt x="287018" y="796773"/>
                  </a:cubicBezTo>
                  <a:cubicBezTo>
                    <a:pt x="294870" y="792791"/>
                    <a:pt x="310191" y="794890"/>
                    <a:pt x="334467" y="798827"/>
                  </a:cubicBezTo>
                  <a:cubicBezTo>
                    <a:pt x="345214" y="800568"/>
                    <a:pt x="359934" y="802959"/>
                    <a:pt x="363625" y="802001"/>
                  </a:cubicBezTo>
                  <a:cubicBezTo>
                    <a:pt x="368865" y="800664"/>
                    <a:pt x="379454" y="798893"/>
                    <a:pt x="395437" y="796215"/>
                  </a:cubicBezTo>
                  <a:cubicBezTo>
                    <a:pt x="415806" y="792799"/>
                    <a:pt x="443706" y="788126"/>
                    <a:pt x="476638" y="781636"/>
                  </a:cubicBezTo>
                  <a:cubicBezTo>
                    <a:pt x="498815" y="777262"/>
                    <a:pt x="558073" y="762862"/>
                    <a:pt x="626690" y="746184"/>
                  </a:cubicBezTo>
                  <a:cubicBezTo>
                    <a:pt x="738741" y="718950"/>
                    <a:pt x="865708" y="688088"/>
                    <a:pt x="891197" y="686243"/>
                  </a:cubicBezTo>
                  <a:cubicBezTo>
                    <a:pt x="921800" y="683981"/>
                    <a:pt x="956769" y="698885"/>
                    <a:pt x="993746" y="714622"/>
                  </a:cubicBezTo>
                  <a:cubicBezTo>
                    <a:pt x="1008213" y="720783"/>
                    <a:pt x="1023171" y="727143"/>
                    <a:pt x="1038529" y="732813"/>
                  </a:cubicBezTo>
                  <a:cubicBezTo>
                    <a:pt x="1094967" y="753640"/>
                    <a:pt x="1127820" y="750832"/>
                    <a:pt x="1155766" y="722882"/>
                  </a:cubicBezTo>
                  <a:cubicBezTo>
                    <a:pt x="1166204" y="712435"/>
                    <a:pt x="1171007" y="689659"/>
                    <a:pt x="1168941" y="660400"/>
                  </a:cubicBezTo>
                  <a:cubicBezTo>
                    <a:pt x="1166150" y="620941"/>
                    <a:pt x="1152537" y="584668"/>
                    <a:pt x="1142057" y="576796"/>
                  </a:cubicBezTo>
                  <a:cubicBezTo>
                    <a:pt x="1118143" y="558822"/>
                    <a:pt x="1062080" y="465307"/>
                    <a:pt x="1047147" y="411344"/>
                  </a:cubicBezTo>
                  <a:cubicBezTo>
                    <a:pt x="1032110" y="357051"/>
                    <a:pt x="1018343" y="227297"/>
                    <a:pt x="1026795" y="191283"/>
                  </a:cubicBezTo>
                  <a:cubicBezTo>
                    <a:pt x="1035126" y="155768"/>
                    <a:pt x="1222867" y="32350"/>
                    <a:pt x="1260419" y="7969"/>
                  </a:cubicBezTo>
                  <a:cubicBezTo>
                    <a:pt x="1262393" y="6699"/>
                    <a:pt x="1264884" y="6553"/>
                    <a:pt x="1266996" y="7578"/>
                  </a:cubicBezTo>
                  <a:cubicBezTo>
                    <a:pt x="1269095" y="8606"/>
                    <a:pt x="1270503" y="10664"/>
                    <a:pt x="1270703" y="12993"/>
                  </a:cubicBezTo>
                  <a:lnTo>
                    <a:pt x="1270703" y="12993"/>
                  </a:lnTo>
                  <a:cubicBezTo>
                    <a:pt x="1270770" y="13668"/>
                    <a:pt x="1278088" y="81864"/>
                    <a:pt x="1384295" y="185368"/>
                  </a:cubicBezTo>
                  <a:cubicBezTo>
                    <a:pt x="1491622" y="289958"/>
                    <a:pt x="1538321" y="314080"/>
                    <a:pt x="1538784" y="314309"/>
                  </a:cubicBezTo>
                  <a:cubicBezTo>
                    <a:pt x="1541067" y="315459"/>
                    <a:pt x="1542496" y="317812"/>
                    <a:pt x="1542466" y="320370"/>
                  </a:cubicBezTo>
                  <a:cubicBezTo>
                    <a:pt x="1542084" y="347775"/>
                    <a:pt x="1537024" y="374917"/>
                    <a:pt x="1527503" y="400618"/>
                  </a:cubicBezTo>
                  <a:cubicBezTo>
                    <a:pt x="1515199" y="429430"/>
                    <a:pt x="1487099" y="430638"/>
                    <a:pt x="1469908" y="426443"/>
                  </a:cubicBezTo>
                  <a:lnTo>
                    <a:pt x="1412304" y="544438"/>
                  </a:lnTo>
                  <a:cubicBezTo>
                    <a:pt x="1411508" y="583985"/>
                    <a:pt x="1411004" y="686322"/>
                    <a:pt x="1417785" y="708516"/>
                  </a:cubicBezTo>
                  <a:cubicBezTo>
                    <a:pt x="1424229" y="729639"/>
                    <a:pt x="1494880" y="743830"/>
                    <a:pt x="1593568" y="743830"/>
                  </a:cubicBezTo>
                  <a:lnTo>
                    <a:pt x="1605306" y="743830"/>
                  </a:lnTo>
                  <a:cubicBezTo>
                    <a:pt x="1688865" y="743701"/>
                    <a:pt x="1744361" y="743605"/>
                    <a:pt x="1809326" y="809361"/>
                  </a:cubicBezTo>
                  <a:cubicBezTo>
                    <a:pt x="1871445" y="872235"/>
                    <a:pt x="1952051" y="1038611"/>
                    <a:pt x="2000216" y="1138016"/>
                  </a:cubicBezTo>
                  <a:lnTo>
                    <a:pt x="2009980" y="1158143"/>
                  </a:lnTo>
                  <a:cubicBezTo>
                    <a:pt x="2021273" y="1181361"/>
                    <a:pt x="2040188" y="1214652"/>
                    <a:pt x="2062081" y="1253199"/>
                  </a:cubicBezTo>
                  <a:cubicBezTo>
                    <a:pt x="2126417" y="1366454"/>
                    <a:pt x="2214537" y="1521579"/>
                    <a:pt x="2238218" y="1640095"/>
                  </a:cubicBezTo>
                  <a:cubicBezTo>
                    <a:pt x="2250848" y="1703285"/>
                    <a:pt x="2242004" y="1757219"/>
                    <a:pt x="2211942" y="1800407"/>
                  </a:cubicBezTo>
                  <a:cubicBezTo>
                    <a:pt x="2168151" y="1863388"/>
                    <a:pt x="2097363" y="1878971"/>
                    <a:pt x="2076719" y="1882270"/>
                  </a:cubicBezTo>
                  <a:cubicBezTo>
                    <a:pt x="1998492" y="1894767"/>
                    <a:pt x="1913071" y="1819630"/>
                    <a:pt x="1895796" y="1764904"/>
                  </a:cubicBezTo>
                  <a:cubicBezTo>
                    <a:pt x="1882984" y="1724254"/>
                    <a:pt x="1808997" y="1517822"/>
                    <a:pt x="1772162" y="1415356"/>
                  </a:cubicBezTo>
                  <a:cubicBezTo>
                    <a:pt x="1785795" y="1521021"/>
                    <a:pt x="1812866" y="1733980"/>
                    <a:pt x="1819256" y="1808488"/>
                  </a:cubicBezTo>
                  <a:cubicBezTo>
                    <a:pt x="1823151" y="1853891"/>
                    <a:pt x="1841721" y="1909775"/>
                    <a:pt x="1859661" y="1963822"/>
                  </a:cubicBezTo>
                  <a:cubicBezTo>
                    <a:pt x="1881896" y="2030756"/>
                    <a:pt x="1901103" y="2088556"/>
                    <a:pt x="1891177" y="2120443"/>
                  </a:cubicBezTo>
                  <a:cubicBezTo>
                    <a:pt x="1873086" y="2178547"/>
                    <a:pt x="1829941" y="2217590"/>
                    <a:pt x="1800999" y="2217590"/>
                  </a:cubicBezTo>
                  <a:close/>
                  <a:moveTo>
                    <a:pt x="1263126" y="1967216"/>
                  </a:moveTo>
                  <a:cubicBezTo>
                    <a:pt x="1352788" y="1967216"/>
                    <a:pt x="1746127" y="2137217"/>
                    <a:pt x="1786770" y="2158715"/>
                  </a:cubicBezTo>
                  <a:cubicBezTo>
                    <a:pt x="1789348" y="2160085"/>
                    <a:pt x="1790741" y="2162968"/>
                    <a:pt x="1790210" y="2165838"/>
                  </a:cubicBezTo>
                  <a:cubicBezTo>
                    <a:pt x="1788386" y="2175668"/>
                    <a:pt x="1787711" y="2193926"/>
                    <a:pt x="1793676" y="2201103"/>
                  </a:cubicBezTo>
                  <a:cubicBezTo>
                    <a:pt x="1795488" y="2203277"/>
                    <a:pt x="1797750" y="2204252"/>
                    <a:pt x="1800999" y="2204252"/>
                  </a:cubicBezTo>
                  <a:cubicBezTo>
                    <a:pt x="1821922" y="2204252"/>
                    <a:pt x="1861502" y="2170849"/>
                    <a:pt x="1878443" y="2116452"/>
                  </a:cubicBezTo>
                  <a:cubicBezTo>
                    <a:pt x="1887091" y="2088694"/>
                    <a:pt x="1867613" y="2030077"/>
                    <a:pt x="1847002" y="1968029"/>
                  </a:cubicBezTo>
                  <a:cubicBezTo>
                    <a:pt x="1828808" y="1913249"/>
                    <a:pt x="1809988" y="1856603"/>
                    <a:pt x="1805960" y="1809629"/>
                  </a:cubicBezTo>
                  <a:cubicBezTo>
                    <a:pt x="1797396" y="1709766"/>
                    <a:pt x="1751472" y="1359664"/>
                    <a:pt x="1751009" y="1356136"/>
                  </a:cubicBezTo>
                  <a:cubicBezTo>
                    <a:pt x="1750562" y="1352758"/>
                    <a:pt x="1752734" y="1349587"/>
                    <a:pt x="1756045" y="1348784"/>
                  </a:cubicBezTo>
                  <a:cubicBezTo>
                    <a:pt x="1759361" y="1347961"/>
                    <a:pt x="1762759" y="1349788"/>
                    <a:pt x="1763901" y="1353007"/>
                  </a:cubicBezTo>
                  <a:cubicBezTo>
                    <a:pt x="1765176" y="1356536"/>
                    <a:pt x="1891339" y="1706384"/>
                    <a:pt x="1908530" y="1760872"/>
                  </a:cubicBezTo>
                  <a:cubicBezTo>
                    <a:pt x="1924496" y="1811458"/>
                    <a:pt x="2005306" y="1880129"/>
                    <a:pt x="2074628" y="1869070"/>
                  </a:cubicBezTo>
                  <a:cubicBezTo>
                    <a:pt x="2114458" y="1862743"/>
                    <a:pt x="2168567" y="1839387"/>
                    <a:pt x="2201012" y="1792796"/>
                  </a:cubicBezTo>
                  <a:cubicBezTo>
                    <a:pt x="2228921" y="1752704"/>
                    <a:pt x="2237043" y="1702218"/>
                    <a:pt x="2225172" y="1642732"/>
                  </a:cubicBezTo>
                  <a:cubicBezTo>
                    <a:pt x="2201891" y="1526320"/>
                    <a:pt x="2114387" y="1372277"/>
                    <a:pt x="2050502" y="1259801"/>
                  </a:cubicBezTo>
                  <a:cubicBezTo>
                    <a:pt x="2028495" y="1221062"/>
                    <a:pt x="2009484" y="1187597"/>
                    <a:pt x="1998017" y="1163996"/>
                  </a:cubicBezTo>
                  <a:lnTo>
                    <a:pt x="1988240" y="1143852"/>
                  </a:lnTo>
                  <a:cubicBezTo>
                    <a:pt x="1943558" y="1051678"/>
                    <a:pt x="1860423" y="880062"/>
                    <a:pt x="1799862" y="818754"/>
                  </a:cubicBezTo>
                  <a:cubicBezTo>
                    <a:pt x="1738821" y="756968"/>
                    <a:pt x="1688715" y="757106"/>
                    <a:pt x="1605335" y="757189"/>
                  </a:cubicBezTo>
                  <a:lnTo>
                    <a:pt x="1593580" y="757189"/>
                  </a:lnTo>
                  <a:cubicBezTo>
                    <a:pt x="1540987" y="757189"/>
                    <a:pt x="1417344" y="752828"/>
                    <a:pt x="1405018" y="712423"/>
                  </a:cubicBezTo>
                  <a:cubicBezTo>
                    <a:pt x="1396125" y="683310"/>
                    <a:pt x="1398866" y="548425"/>
                    <a:pt x="1398987" y="542697"/>
                  </a:cubicBezTo>
                  <a:cubicBezTo>
                    <a:pt x="1399008" y="541731"/>
                    <a:pt x="1399237" y="540781"/>
                    <a:pt x="1399661" y="539915"/>
                  </a:cubicBezTo>
                  <a:lnTo>
                    <a:pt x="1460385" y="415526"/>
                  </a:lnTo>
                  <a:cubicBezTo>
                    <a:pt x="1461898" y="412485"/>
                    <a:pt x="1465446" y="411052"/>
                    <a:pt x="1468646" y="412193"/>
                  </a:cubicBezTo>
                  <a:cubicBezTo>
                    <a:pt x="1470054" y="412685"/>
                    <a:pt x="1502977" y="424102"/>
                    <a:pt x="1515103" y="395694"/>
                  </a:cubicBezTo>
                  <a:cubicBezTo>
                    <a:pt x="1523570" y="372742"/>
                    <a:pt x="1528271" y="348574"/>
                    <a:pt x="1529024" y="324123"/>
                  </a:cubicBezTo>
                  <a:cubicBezTo>
                    <a:pt x="1515874" y="316488"/>
                    <a:pt x="1468267" y="285801"/>
                    <a:pt x="1374969" y="194886"/>
                  </a:cubicBezTo>
                  <a:cubicBezTo>
                    <a:pt x="1287786" y="109910"/>
                    <a:pt x="1265134" y="48203"/>
                    <a:pt x="1259340" y="24573"/>
                  </a:cubicBezTo>
                  <a:cubicBezTo>
                    <a:pt x="1173823" y="80561"/>
                    <a:pt x="1045089" y="171676"/>
                    <a:pt x="1039783" y="194303"/>
                  </a:cubicBezTo>
                  <a:cubicBezTo>
                    <a:pt x="1032081" y="227105"/>
                    <a:pt x="1045885" y="356755"/>
                    <a:pt x="1060006" y="407749"/>
                  </a:cubicBezTo>
                  <a:cubicBezTo>
                    <a:pt x="1073998" y="458284"/>
                    <a:pt x="1127903" y="549428"/>
                    <a:pt x="1150072" y="566086"/>
                  </a:cubicBezTo>
                  <a:cubicBezTo>
                    <a:pt x="1166983" y="578795"/>
                    <a:pt x="1179717" y="623528"/>
                    <a:pt x="1182250" y="659430"/>
                  </a:cubicBezTo>
                  <a:cubicBezTo>
                    <a:pt x="1183624" y="678899"/>
                    <a:pt x="1183241" y="714256"/>
                    <a:pt x="1165196" y="732300"/>
                  </a:cubicBezTo>
                  <a:cubicBezTo>
                    <a:pt x="1133314" y="764195"/>
                    <a:pt x="1095262" y="767961"/>
                    <a:pt x="1033914" y="745322"/>
                  </a:cubicBezTo>
                  <a:cubicBezTo>
                    <a:pt x="1018239" y="739536"/>
                    <a:pt x="1003127" y="733108"/>
                    <a:pt x="988510" y="726885"/>
                  </a:cubicBezTo>
                  <a:cubicBezTo>
                    <a:pt x="953058" y="711790"/>
                    <a:pt x="919609" y="697590"/>
                    <a:pt x="892151" y="699535"/>
                  </a:cubicBezTo>
                  <a:cubicBezTo>
                    <a:pt x="867778" y="701305"/>
                    <a:pt x="735842" y="733371"/>
                    <a:pt x="629831" y="759138"/>
                  </a:cubicBezTo>
                  <a:cubicBezTo>
                    <a:pt x="561064" y="775854"/>
                    <a:pt x="501677" y="790288"/>
                    <a:pt x="479212" y="794720"/>
                  </a:cubicBezTo>
                  <a:cubicBezTo>
                    <a:pt x="446101" y="801251"/>
                    <a:pt x="418092" y="805941"/>
                    <a:pt x="397632" y="809370"/>
                  </a:cubicBezTo>
                  <a:cubicBezTo>
                    <a:pt x="382532" y="811898"/>
                    <a:pt x="371623" y="813723"/>
                    <a:pt x="366924" y="814922"/>
                  </a:cubicBezTo>
                  <a:cubicBezTo>
                    <a:pt x="360847" y="816480"/>
                    <a:pt x="349821" y="814822"/>
                    <a:pt x="332313" y="812006"/>
                  </a:cubicBezTo>
                  <a:cubicBezTo>
                    <a:pt x="319313" y="809890"/>
                    <a:pt x="297565" y="806379"/>
                    <a:pt x="293016" y="808674"/>
                  </a:cubicBezTo>
                  <a:cubicBezTo>
                    <a:pt x="282045" y="814227"/>
                    <a:pt x="273468" y="805175"/>
                    <a:pt x="260472" y="791471"/>
                  </a:cubicBezTo>
                  <a:cubicBezTo>
                    <a:pt x="251674" y="782190"/>
                    <a:pt x="239644" y="769490"/>
                    <a:pt x="222354" y="755914"/>
                  </a:cubicBezTo>
                  <a:cubicBezTo>
                    <a:pt x="191275" y="731501"/>
                    <a:pt x="166695" y="710244"/>
                    <a:pt x="157043" y="701763"/>
                  </a:cubicBezTo>
                  <a:lnTo>
                    <a:pt x="23607" y="818238"/>
                  </a:lnTo>
                  <a:lnTo>
                    <a:pt x="44389" y="859797"/>
                  </a:lnTo>
                  <a:cubicBezTo>
                    <a:pt x="44922" y="860867"/>
                    <a:pt x="45159" y="862058"/>
                    <a:pt x="45076" y="863250"/>
                  </a:cubicBezTo>
                  <a:cubicBezTo>
                    <a:pt x="45022" y="864041"/>
                    <a:pt x="39802" y="942693"/>
                    <a:pt x="64429" y="983736"/>
                  </a:cubicBezTo>
                  <a:cubicBezTo>
                    <a:pt x="76471" y="1003809"/>
                    <a:pt x="93079" y="1022083"/>
                    <a:pt x="112331" y="1043247"/>
                  </a:cubicBezTo>
                  <a:cubicBezTo>
                    <a:pt x="133846" y="1066920"/>
                    <a:pt x="158226" y="1093749"/>
                    <a:pt x="182782" y="1130264"/>
                  </a:cubicBezTo>
                  <a:cubicBezTo>
                    <a:pt x="188068" y="1138116"/>
                    <a:pt x="193383" y="1146309"/>
                    <a:pt x="198798" y="1154644"/>
                  </a:cubicBezTo>
                  <a:cubicBezTo>
                    <a:pt x="240148" y="1218280"/>
                    <a:pt x="287006" y="1290409"/>
                    <a:pt x="367965" y="1290409"/>
                  </a:cubicBezTo>
                  <a:cubicBezTo>
                    <a:pt x="431547" y="1290409"/>
                    <a:pt x="508862" y="1241598"/>
                    <a:pt x="577071" y="1198527"/>
                  </a:cubicBezTo>
                  <a:cubicBezTo>
                    <a:pt x="608970" y="1178392"/>
                    <a:pt x="639099" y="1159372"/>
                    <a:pt x="665766" y="1146522"/>
                  </a:cubicBezTo>
                  <a:cubicBezTo>
                    <a:pt x="748617" y="1106608"/>
                    <a:pt x="823704" y="1066191"/>
                    <a:pt x="824470" y="1065787"/>
                  </a:cubicBezTo>
                  <a:cubicBezTo>
                    <a:pt x="826699" y="1064575"/>
                    <a:pt x="829427" y="1064737"/>
                    <a:pt x="831497" y="1066203"/>
                  </a:cubicBezTo>
                  <a:cubicBezTo>
                    <a:pt x="833563" y="1067674"/>
                    <a:pt x="834626" y="1070181"/>
                    <a:pt x="834234" y="1072689"/>
                  </a:cubicBezTo>
                  <a:cubicBezTo>
                    <a:pt x="830798" y="1094449"/>
                    <a:pt x="749675" y="1606700"/>
                    <a:pt x="700127" y="1704759"/>
                  </a:cubicBezTo>
                  <a:cubicBezTo>
                    <a:pt x="684136" y="1736392"/>
                    <a:pt x="661905" y="1770574"/>
                    <a:pt x="640407" y="1803668"/>
                  </a:cubicBezTo>
                  <a:cubicBezTo>
                    <a:pt x="596378" y="1871390"/>
                    <a:pt x="550850" y="1941424"/>
                    <a:pt x="566858" y="1979450"/>
                  </a:cubicBezTo>
                  <a:cubicBezTo>
                    <a:pt x="592200" y="2039687"/>
                    <a:pt x="626236" y="2108830"/>
                    <a:pt x="664804" y="2108830"/>
                  </a:cubicBezTo>
                  <a:cubicBezTo>
                    <a:pt x="681883" y="2108830"/>
                    <a:pt x="777321" y="2083312"/>
                    <a:pt x="878346" y="2056299"/>
                  </a:cubicBezTo>
                  <a:cubicBezTo>
                    <a:pt x="1034468" y="2014536"/>
                    <a:pt x="1211429" y="1967216"/>
                    <a:pt x="1263126" y="19672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9"/>
            <p:cNvSpPr/>
            <p:nvPr/>
          </p:nvSpPr>
          <p:spPr>
            <a:xfrm>
              <a:off x="6053572" y="1944013"/>
              <a:ext cx="1307559" cy="920477"/>
            </a:xfrm>
            <a:custGeom>
              <a:avLst/>
              <a:gdLst/>
              <a:ahLst/>
              <a:cxnLst/>
              <a:rect l="l" t="t" r="r" b="b"/>
              <a:pathLst>
                <a:path w="2235144" h="1573465" extrusionOk="0">
                  <a:moveTo>
                    <a:pt x="2238231" y="1002856"/>
                  </a:moveTo>
                  <a:cubicBezTo>
                    <a:pt x="2214542" y="884340"/>
                    <a:pt x="2126435" y="729214"/>
                    <a:pt x="2062099" y="615960"/>
                  </a:cubicBezTo>
                  <a:cubicBezTo>
                    <a:pt x="2040210" y="577417"/>
                    <a:pt x="2021278" y="544131"/>
                    <a:pt x="2010002" y="520917"/>
                  </a:cubicBezTo>
                  <a:lnTo>
                    <a:pt x="2002208" y="504813"/>
                  </a:lnTo>
                  <a:cubicBezTo>
                    <a:pt x="1956805" y="410828"/>
                    <a:pt x="1872325" y="235887"/>
                    <a:pt x="1809348" y="172139"/>
                  </a:cubicBezTo>
                  <a:cubicBezTo>
                    <a:pt x="1744379" y="106362"/>
                    <a:pt x="1688879" y="106458"/>
                    <a:pt x="1605319" y="106595"/>
                  </a:cubicBezTo>
                  <a:lnTo>
                    <a:pt x="1593581" y="106595"/>
                  </a:lnTo>
                  <a:cubicBezTo>
                    <a:pt x="1494860" y="106595"/>
                    <a:pt x="1424226" y="92404"/>
                    <a:pt x="1417966" y="72022"/>
                  </a:cubicBezTo>
                  <a:cubicBezTo>
                    <a:pt x="1414421" y="52748"/>
                    <a:pt x="1412667" y="33187"/>
                    <a:pt x="1412730" y="13589"/>
                  </a:cubicBezTo>
                  <a:cubicBezTo>
                    <a:pt x="1412738" y="11544"/>
                    <a:pt x="1411805" y="9607"/>
                    <a:pt x="1410197" y="8336"/>
                  </a:cubicBezTo>
                  <a:cubicBezTo>
                    <a:pt x="1408589" y="7066"/>
                    <a:pt x="1406490" y="6608"/>
                    <a:pt x="1404499" y="7087"/>
                  </a:cubicBezTo>
                  <a:cubicBezTo>
                    <a:pt x="1329600" y="25165"/>
                    <a:pt x="1251722" y="27185"/>
                    <a:pt x="1175986" y="13018"/>
                  </a:cubicBezTo>
                  <a:cubicBezTo>
                    <a:pt x="1173932" y="12643"/>
                    <a:pt x="1171825" y="13243"/>
                    <a:pt x="1170275" y="14643"/>
                  </a:cubicBezTo>
                  <a:cubicBezTo>
                    <a:pt x="1168730" y="16047"/>
                    <a:pt x="1167934" y="18088"/>
                    <a:pt x="1168117" y="20166"/>
                  </a:cubicBezTo>
                  <a:cubicBezTo>
                    <a:pt x="1170821" y="50920"/>
                    <a:pt x="1166118" y="74871"/>
                    <a:pt x="1155229" y="85864"/>
                  </a:cubicBezTo>
                  <a:cubicBezTo>
                    <a:pt x="1127275" y="113810"/>
                    <a:pt x="1094414" y="116613"/>
                    <a:pt x="1037993" y="95803"/>
                  </a:cubicBezTo>
                  <a:cubicBezTo>
                    <a:pt x="1022635" y="90133"/>
                    <a:pt x="1007676" y="83764"/>
                    <a:pt x="993210" y="77612"/>
                  </a:cubicBezTo>
                  <a:cubicBezTo>
                    <a:pt x="956225" y="61871"/>
                    <a:pt x="921322" y="47017"/>
                    <a:pt x="890665" y="49233"/>
                  </a:cubicBezTo>
                  <a:cubicBezTo>
                    <a:pt x="865172" y="51078"/>
                    <a:pt x="738163" y="81948"/>
                    <a:pt x="626104" y="109190"/>
                  </a:cubicBezTo>
                  <a:cubicBezTo>
                    <a:pt x="557516" y="125852"/>
                    <a:pt x="498274" y="140256"/>
                    <a:pt x="476110" y="144626"/>
                  </a:cubicBezTo>
                  <a:cubicBezTo>
                    <a:pt x="443203" y="151124"/>
                    <a:pt x="415294" y="155798"/>
                    <a:pt x="394909" y="159205"/>
                  </a:cubicBezTo>
                  <a:cubicBezTo>
                    <a:pt x="378909" y="161883"/>
                    <a:pt x="368341" y="163654"/>
                    <a:pt x="363093" y="164991"/>
                  </a:cubicBezTo>
                  <a:cubicBezTo>
                    <a:pt x="359423" y="165928"/>
                    <a:pt x="344665" y="163558"/>
                    <a:pt x="333935" y="161817"/>
                  </a:cubicBezTo>
                  <a:cubicBezTo>
                    <a:pt x="309646" y="157876"/>
                    <a:pt x="294338" y="155768"/>
                    <a:pt x="286486" y="159763"/>
                  </a:cubicBezTo>
                  <a:cubicBezTo>
                    <a:pt x="284403" y="160834"/>
                    <a:pt x="276206" y="152211"/>
                    <a:pt x="269645" y="145292"/>
                  </a:cubicBezTo>
                  <a:cubicBezTo>
                    <a:pt x="260569" y="135712"/>
                    <a:pt x="248135" y="122599"/>
                    <a:pt x="230073" y="108424"/>
                  </a:cubicBezTo>
                  <a:cubicBezTo>
                    <a:pt x="190297" y="77183"/>
                    <a:pt x="161302" y="51174"/>
                    <a:pt x="161010" y="50911"/>
                  </a:cubicBezTo>
                  <a:cubicBezTo>
                    <a:pt x="158498" y="48654"/>
                    <a:pt x="154699" y="48629"/>
                    <a:pt x="152158" y="50853"/>
                  </a:cubicBezTo>
                  <a:lnTo>
                    <a:pt x="10950" y="174309"/>
                  </a:lnTo>
                  <a:cubicBezTo>
                    <a:pt x="8659" y="176308"/>
                    <a:pt x="8009" y="179603"/>
                    <a:pt x="9371" y="182319"/>
                  </a:cubicBezTo>
                  <a:lnTo>
                    <a:pt x="31660" y="226889"/>
                  </a:lnTo>
                  <a:cubicBezTo>
                    <a:pt x="30935" y="239665"/>
                    <a:pt x="28094" y="311840"/>
                    <a:pt x="52996" y="353332"/>
                  </a:cubicBezTo>
                  <a:cubicBezTo>
                    <a:pt x="65717" y="374534"/>
                    <a:pt x="82741" y="393262"/>
                    <a:pt x="102448" y="414951"/>
                  </a:cubicBezTo>
                  <a:cubicBezTo>
                    <a:pt x="123654" y="438278"/>
                    <a:pt x="147689" y="464733"/>
                    <a:pt x="171694" y="500435"/>
                  </a:cubicBezTo>
                  <a:cubicBezTo>
                    <a:pt x="176943" y="508233"/>
                    <a:pt x="182220" y="516368"/>
                    <a:pt x="187602" y="524645"/>
                  </a:cubicBezTo>
                  <a:cubicBezTo>
                    <a:pt x="230798" y="591129"/>
                    <a:pt x="279759" y="666487"/>
                    <a:pt x="367967" y="666487"/>
                  </a:cubicBezTo>
                  <a:cubicBezTo>
                    <a:pt x="435414" y="666487"/>
                    <a:pt x="514457" y="616576"/>
                    <a:pt x="584199" y="572543"/>
                  </a:cubicBezTo>
                  <a:cubicBezTo>
                    <a:pt x="615770" y="552616"/>
                    <a:pt x="645590" y="533804"/>
                    <a:pt x="671562" y="521279"/>
                  </a:cubicBezTo>
                  <a:cubicBezTo>
                    <a:pt x="735293" y="490588"/>
                    <a:pt x="794443" y="459580"/>
                    <a:pt x="818915" y="446596"/>
                  </a:cubicBezTo>
                  <a:cubicBezTo>
                    <a:pt x="805585" y="529393"/>
                    <a:pt x="732473" y="973889"/>
                    <a:pt x="688203" y="1061468"/>
                  </a:cubicBezTo>
                  <a:cubicBezTo>
                    <a:pt x="672545" y="1092459"/>
                    <a:pt x="650509" y="1126345"/>
                    <a:pt x="629207" y="1159127"/>
                  </a:cubicBezTo>
                  <a:cubicBezTo>
                    <a:pt x="581171" y="1233014"/>
                    <a:pt x="535805" y="1302806"/>
                    <a:pt x="554541" y="1347347"/>
                  </a:cubicBezTo>
                  <a:cubicBezTo>
                    <a:pt x="583158" y="1415365"/>
                    <a:pt x="618635" y="1484899"/>
                    <a:pt x="664797" y="1484899"/>
                  </a:cubicBezTo>
                  <a:cubicBezTo>
                    <a:pt x="682708" y="1484899"/>
                    <a:pt x="758936" y="1464763"/>
                    <a:pt x="881788" y="1431910"/>
                  </a:cubicBezTo>
                  <a:cubicBezTo>
                    <a:pt x="1029420" y="1392447"/>
                    <a:pt x="1213175" y="1343319"/>
                    <a:pt x="1263115" y="1343319"/>
                  </a:cubicBezTo>
                  <a:cubicBezTo>
                    <a:pt x="1346286" y="1343319"/>
                    <a:pt x="1719261" y="1503064"/>
                    <a:pt x="1776299" y="1531144"/>
                  </a:cubicBezTo>
                  <a:cubicBezTo>
                    <a:pt x="1775120" y="1540724"/>
                    <a:pt x="1773983" y="1561056"/>
                    <a:pt x="1783380" y="1572382"/>
                  </a:cubicBezTo>
                  <a:cubicBezTo>
                    <a:pt x="1787712" y="1577609"/>
                    <a:pt x="1793794" y="1580367"/>
                    <a:pt x="1800975" y="1580367"/>
                  </a:cubicBezTo>
                  <a:cubicBezTo>
                    <a:pt x="1829917" y="1580367"/>
                    <a:pt x="1873058" y="1541316"/>
                    <a:pt x="1891161" y="1483191"/>
                  </a:cubicBezTo>
                  <a:cubicBezTo>
                    <a:pt x="1901088" y="1451325"/>
                    <a:pt x="1881881" y="1393525"/>
                    <a:pt x="1859646" y="1326570"/>
                  </a:cubicBezTo>
                  <a:cubicBezTo>
                    <a:pt x="1841692" y="1272523"/>
                    <a:pt x="1823127" y="1216639"/>
                    <a:pt x="1819241" y="1171236"/>
                  </a:cubicBezTo>
                  <a:cubicBezTo>
                    <a:pt x="1812855" y="1096728"/>
                    <a:pt x="1785784" y="883769"/>
                    <a:pt x="1772171" y="778104"/>
                  </a:cubicBezTo>
                  <a:cubicBezTo>
                    <a:pt x="1809002" y="880574"/>
                    <a:pt x="1882972" y="1087002"/>
                    <a:pt x="1895802" y="1127632"/>
                  </a:cubicBezTo>
                  <a:cubicBezTo>
                    <a:pt x="1913063" y="1182353"/>
                    <a:pt x="1998480" y="1257473"/>
                    <a:pt x="2076707" y="1245014"/>
                  </a:cubicBezTo>
                  <a:cubicBezTo>
                    <a:pt x="2097356" y="1241736"/>
                    <a:pt x="2168131" y="1226153"/>
                    <a:pt x="2211956" y="1163188"/>
                  </a:cubicBezTo>
                  <a:cubicBezTo>
                    <a:pt x="2242018" y="1119980"/>
                    <a:pt x="2250861" y="1066046"/>
                    <a:pt x="2238231" y="1002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9"/>
            <p:cNvSpPr/>
            <p:nvPr/>
          </p:nvSpPr>
          <p:spPr>
            <a:xfrm>
              <a:off x="6718405" y="1893037"/>
              <a:ext cx="111535" cy="58146"/>
            </a:xfrm>
            <a:custGeom>
              <a:avLst/>
              <a:gdLst/>
              <a:ahLst/>
              <a:cxnLst/>
              <a:rect l="l" t="t" r="r" b="b"/>
              <a:pathLst>
                <a:path w="190723" h="99429" extrusionOk="0">
                  <a:moveTo>
                    <a:pt x="8664" y="21313"/>
                  </a:moveTo>
                  <a:cubicBezTo>
                    <a:pt x="8664" y="21313"/>
                    <a:pt x="62986" y="75369"/>
                    <a:pt x="118507" y="50276"/>
                  </a:cubicBezTo>
                  <a:cubicBezTo>
                    <a:pt x="146212" y="37255"/>
                    <a:pt x="173212" y="22776"/>
                    <a:pt x="199388" y="6901"/>
                  </a:cubicBezTo>
                  <a:cubicBezTo>
                    <a:pt x="199388" y="6901"/>
                    <a:pt x="139060" y="106330"/>
                    <a:pt x="37893" y="1063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9"/>
            <p:cNvSpPr/>
            <p:nvPr/>
          </p:nvSpPr>
          <p:spPr>
            <a:xfrm>
              <a:off x="6637007" y="1688591"/>
              <a:ext cx="237139" cy="59917"/>
            </a:xfrm>
            <a:custGeom>
              <a:avLst/>
              <a:gdLst/>
              <a:ahLst/>
              <a:cxnLst/>
              <a:rect l="l" t="t" r="r" b="b"/>
              <a:pathLst>
                <a:path w="405505" h="102457" extrusionOk="0">
                  <a:moveTo>
                    <a:pt x="406849" y="11983"/>
                  </a:moveTo>
                  <a:cubicBezTo>
                    <a:pt x="402592" y="8321"/>
                    <a:pt x="397144" y="6534"/>
                    <a:pt x="392112" y="6964"/>
                  </a:cubicBezTo>
                  <a:lnTo>
                    <a:pt x="240418" y="6964"/>
                  </a:lnTo>
                  <a:cubicBezTo>
                    <a:pt x="238890" y="6859"/>
                    <a:pt x="237353" y="6926"/>
                    <a:pt x="235836" y="7159"/>
                  </a:cubicBezTo>
                  <a:cubicBezTo>
                    <a:pt x="233879" y="7484"/>
                    <a:pt x="231975" y="8088"/>
                    <a:pt x="230184" y="8950"/>
                  </a:cubicBezTo>
                  <a:lnTo>
                    <a:pt x="174575" y="8950"/>
                  </a:lnTo>
                  <a:cubicBezTo>
                    <a:pt x="171809" y="7542"/>
                    <a:pt x="168731" y="6851"/>
                    <a:pt x="165628" y="6947"/>
                  </a:cubicBezTo>
                  <a:lnTo>
                    <a:pt x="29309" y="6947"/>
                  </a:lnTo>
                  <a:cubicBezTo>
                    <a:pt x="27484" y="6864"/>
                    <a:pt x="25660" y="7055"/>
                    <a:pt x="23894" y="7522"/>
                  </a:cubicBezTo>
                  <a:cubicBezTo>
                    <a:pt x="18729" y="8784"/>
                    <a:pt x="14288" y="12058"/>
                    <a:pt x="11556" y="16619"/>
                  </a:cubicBezTo>
                  <a:cubicBezTo>
                    <a:pt x="8832" y="21072"/>
                    <a:pt x="7990" y="26425"/>
                    <a:pt x="9211" y="31498"/>
                  </a:cubicBezTo>
                  <a:lnTo>
                    <a:pt x="21707" y="92697"/>
                  </a:lnTo>
                  <a:cubicBezTo>
                    <a:pt x="23311" y="102282"/>
                    <a:pt x="31604" y="109305"/>
                    <a:pt x="41322" y="109309"/>
                  </a:cubicBezTo>
                  <a:lnTo>
                    <a:pt x="154543" y="109309"/>
                  </a:lnTo>
                  <a:cubicBezTo>
                    <a:pt x="164307" y="109063"/>
                    <a:pt x="172588" y="102061"/>
                    <a:pt x="174458" y="92476"/>
                  </a:cubicBezTo>
                  <a:lnTo>
                    <a:pt x="181648" y="52584"/>
                  </a:lnTo>
                  <a:lnTo>
                    <a:pt x="222794" y="52584"/>
                  </a:lnTo>
                  <a:lnTo>
                    <a:pt x="231671" y="93363"/>
                  </a:lnTo>
                  <a:cubicBezTo>
                    <a:pt x="234379" y="103019"/>
                    <a:pt x="243309" y="109592"/>
                    <a:pt x="253331" y="109309"/>
                  </a:cubicBezTo>
                  <a:lnTo>
                    <a:pt x="378799" y="109309"/>
                  </a:lnTo>
                  <a:cubicBezTo>
                    <a:pt x="379320" y="109346"/>
                    <a:pt x="379836" y="109359"/>
                    <a:pt x="380357" y="109359"/>
                  </a:cubicBezTo>
                  <a:cubicBezTo>
                    <a:pt x="390258" y="109359"/>
                    <a:pt x="398952" y="102673"/>
                    <a:pt x="401480" y="92614"/>
                  </a:cubicBezTo>
                  <a:lnTo>
                    <a:pt x="413951" y="30857"/>
                  </a:lnTo>
                  <a:cubicBezTo>
                    <a:pt x="414172" y="29340"/>
                    <a:pt x="414226" y="27803"/>
                    <a:pt x="414110" y="26275"/>
                  </a:cubicBezTo>
                  <a:cubicBezTo>
                    <a:pt x="413693" y="20735"/>
                    <a:pt x="411077" y="15586"/>
                    <a:pt x="406849" y="11983"/>
                  </a:cubicBezTo>
                  <a:close/>
                  <a:moveTo>
                    <a:pt x="161333" y="90044"/>
                  </a:moveTo>
                  <a:cubicBezTo>
                    <a:pt x="160667" y="93413"/>
                    <a:pt x="157763" y="95879"/>
                    <a:pt x="154331" y="95988"/>
                  </a:cubicBezTo>
                  <a:lnTo>
                    <a:pt x="41526" y="95988"/>
                  </a:lnTo>
                  <a:cubicBezTo>
                    <a:pt x="38152" y="96067"/>
                    <a:pt x="35420" y="93705"/>
                    <a:pt x="34816" y="90243"/>
                  </a:cubicBezTo>
                  <a:lnTo>
                    <a:pt x="22211" y="28595"/>
                  </a:lnTo>
                  <a:cubicBezTo>
                    <a:pt x="21782" y="26879"/>
                    <a:pt x="22057" y="25062"/>
                    <a:pt x="22973" y="23550"/>
                  </a:cubicBezTo>
                  <a:cubicBezTo>
                    <a:pt x="23886" y="22026"/>
                    <a:pt x="25373" y="20930"/>
                    <a:pt x="27097" y="20505"/>
                  </a:cubicBezTo>
                  <a:cubicBezTo>
                    <a:pt x="27643" y="20376"/>
                    <a:pt x="28201" y="20314"/>
                    <a:pt x="28763" y="20318"/>
                  </a:cubicBezTo>
                  <a:lnTo>
                    <a:pt x="29067" y="20318"/>
                  </a:lnTo>
                  <a:lnTo>
                    <a:pt x="165765" y="20318"/>
                  </a:lnTo>
                  <a:cubicBezTo>
                    <a:pt x="166465" y="20293"/>
                    <a:pt x="167161" y="20397"/>
                    <a:pt x="167819" y="20630"/>
                  </a:cubicBezTo>
                  <a:cubicBezTo>
                    <a:pt x="168514" y="21222"/>
                    <a:pt x="169327" y="21663"/>
                    <a:pt x="170206" y="21926"/>
                  </a:cubicBezTo>
                  <a:cubicBezTo>
                    <a:pt x="170310" y="22017"/>
                    <a:pt x="170435" y="22055"/>
                    <a:pt x="170539" y="22155"/>
                  </a:cubicBezTo>
                  <a:cubicBezTo>
                    <a:pt x="171826" y="23367"/>
                    <a:pt x="172576" y="25046"/>
                    <a:pt x="172621" y="26812"/>
                  </a:cubicBezTo>
                  <a:cubicBezTo>
                    <a:pt x="172630" y="27462"/>
                    <a:pt x="172555" y="28107"/>
                    <a:pt x="172397" y="28736"/>
                  </a:cubicBezTo>
                  <a:close/>
                  <a:moveTo>
                    <a:pt x="184051" y="39263"/>
                  </a:moveTo>
                  <a:lnTo>
                    <a:pt x="185472" y="31386"/>
                  </a:lnTo>
                  <a:cubicBezTo>
                    <a:pt x="185838" y="29782"/>
                    <a:pt x="186001" y="28137"/>
                    <a:pt x="185963" y="26491"/>
                  </a:cubicBezTo>
                  <a:cubicBezTo>
                    <a:pt x="185918" y="25087"/>
                    <a:pt x="185726" y="23692"/>
                    <a:pt x="185397" y="22326"/>
                  </a:cubicBezTo>
                  <a:lnTo>
                    <a:pt x="218762" y="22326"/>
                  </a:lnTo>
                  <a:cubicBezTo>
                    <a:pt x="217921" y="25350"/>
                    <a:pt x="217733" y="28520"/>
                    <a:pt x="218221" y="31619"/>
                  </a:cubicBezTo>
                  <a:lnTo>
                    <a:pt x="219887" y="39275"/>
                  </a:lnTo>
                  <a:close/>
                  <a:moveTo>
                    <a:pt x="388442" y="89685"/>
                  </a:moveTo>
                  <a:cubicBezTo>
                    <a:pt x="387484" y="93705"/>
                    <a:pt x="383710" y="96404"/>
                    <a:pt x="379595" y="96013"/>
                  </a:cubicBezTo>
                  <a:cubicBezTo>
                    <a:pt x="379407" y="95996"/>
                    <a:pt x="379220" y="95988"/>
                    <a:pt x="379032" y="95988"/>
                  </a:cubicBezTo>
                  <a:lnTo>
                    <a:pt x="253052" y="95988"/>
                  </a:lnTo>
                  <a:cubicBezTo>
                    <a:pt x="249133" y="95813"/>
                    <a:pt x="245588" y="93576"/>
                    <a:pt x="244613" y="90156"/>
                  </a:cubicBezTo>
                  <a:lnTo>
                    <a:pt x="231342" y="29178"/>
                  </a:lnTo>
                  <a:cubicBezTo>
                    <a:pt x="231025" y="27149"/>
                    <a:pt x="231538" y="25079"/>
                    <a:pt x="232762" y="23430"/>
                  </a:cubicBezTo>
                  <a:cubicBezTo>
                    <a:pt x="233125" y="23013"/>
                    <a:pt x="233533" y="22638"/>
                    <a:pt x="233979" y="22309"/>
                  </a:cubicBezTo>
                  <a:lnTo>
                    <a:pt x="239290" y="22309"/>
                  </a:lnTo>
                  <a:cubicBezTo>
                    <a:pt x="241081" y="22309"/>
                    <a:pt x="242793" y="21588"/>
                    <a:pt x="244042" y="20306"/>
                  </a:cubicBezTo>
                  <a:lnTo>
                    <a:pt x="392620" y="20306"/>
                  </a:lnTo>
                  <a:cubicBezTo>
                    <a:pt x="394628" y="20156"/>
                    <a:pt x="396615" y="20810"/>
                    <a:pt x="398148" y="22117"/>
                  </a:cubicBezTo>
                  <a:cubicBezTo>
                    <a:pt x="399685" y="23430"/>
                    <a:pt x="400630" y="25300"/>
                    <a:pt x="400780" y="27312"/>
                  </a:cubicBezTo>
                  <a:cubicBezTo>
                    <a:pt x="400809" y="27745"/>
                    <a:pt x="400809" y="28174"/>
                    <a:pt x="400780" y="286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9"/>
            <p:cNvSpPr/>
            <p:nvPr/>
          </p:nvSpPr>
          <p:spPr>
            <a:xfrm>
              <a:off x="6684841" y="1661923"/>
              <a:ext cx="144564" cy="162656"/>
            </a:xfrm>
            <a:custGeom>
              <a:avLst/>
              <a:gdLst/>
              <a:ahLst/>
              <a:cxnLst/>
              <a:rect l="l" t="t" r="r" b="b"/>
              <a:pathLst>
                <a:path w="247202" h="278139" extrusionOk="0">
                  <a:moveTo>
                    <a:pt x="112037" y="224812"/>
                  </a:moveTo>
                  <a:cubicBezTo>
                    <a:pt x="108926" y="224812"/>
                    <a:pt x="105822" y="224583"/>
                    <a:pt x="102744" y="224133"/>
                  </a:cubicBezTo>
                  <a:cubicBezTo>
                    <a:pt x="86915" y="221534"/>
                    <a:pt x="71378" y="206797"/>
                    <a:pt x="68741" y="191951"/>
                  </a:cubicBezTo>
                  <a:cubicBezTo>
                    <a:pt x="66979" y="182046"/>
                    <a:pt x="71132" y="173444"/>
                    <a:pt x="80138" y="168349"/>
                  </a:cubicBezTo>
                  <a:cubicBezTo>
                    <a:pt x="91993" y="159765"/>
                    <a:pt x="101382" y="146756"/>
                    <a:pt x="106018" y="132110"/>
                  </a:cubicBezTo>
                  <a:cubicBezTo>
                    <a:pt x="107122" y="128599"/>
                    <a:pt x="110862" y="126645"/>
                    <a:pt x="114374" y="127749"/>
                  </a:cubicBezTo>
                  <a:cubicBezTo>
                    <a:pt x="114378" y="127749"/>
                    <a:pt x="114386" y="127753"/>
                    <a:pt x="114391" y="127753"/>
                  </a:cubicBezTo>
                  <a:cubicBezTo>
                    <a:pt x="117902" y="128853"/>
                    <a:pt x="119860" y="132593"/>
                    <a:pt x="118760" y="136105"/>
                  </a:cubicBezTo>
                  <a:cubicBezTo>
                    <a:pt x="118756" y="136113"/>
                    <a:pt x="118756" y="136117"/>
                    <a:pt x="118752" y="136126"/>
                  </a:cubicBezTo>
                  <a:cubicBezTo>
                    <a:pt x="113191" y="153600"/>
                    <a:pt x="102169" y="168833"/>
                    <a:pt x="87303" y="179571"/>
                  </a:cubicBezTo>
                  <a:cubicBezTo>
                    <a:pt x="82637" y="182254"/>
                    <a:pt x="81104" y="185324"/>
                    <a:pt x="81888" y="189614"/>
                  </a:cubicBezTo>
                  <a:cubicBezTo>
                    <a:pt x="83554" y="198911"/>
                    <a:pt x="94675" y="209279"/>
                    <a:pt x="104798" y="210950"/>
                  </a:cubicBezTo>
                  <a:cubicBezTo>
                    <a:pt x="115228" y="212478"/>
                    <a:pt x="125875" y="210654"/>
                    <a:pt x="135205" y="205747"/>
                  </a:cubicBezTo>
                  <a:cubicBezTo>
                    <a:pt x="138463" y="204035"/>
                    <a:pt x="142495" y="205293"/>
                    <a:pt x="144203" y="208550"/>
                  </a:cubicBezTo>
                  <a:cubicBezTo>
                    <a:pt x="144207" y="208554"/>
                    <a:pt x="144207" y="208559"/>
                    <a:pt x="144211" y="208563"/>
                  </a:cubicBezTo>
                  <a:cubicBezTo>
                    <a:pt x="145923" y="211820"/>
                    <a:pt x="144665" y="215852"/>
                    <a:pt x="141408" y="217560"/>
                  </a:cubicBezTo>
                  <a:cubicBezTo>
                    <a:pt x="141404" y="217564"/>
                    <a:pt x="141399" y="217564"/>
                    <a:pt x="141395" y="217568"/>
                  </a:cubicBezTo>
                  <a:cubicBezTo>
                    <a:pt x="132340" y="222330"/>
                    <a:pt x="122267" y="224812"/>
                    <a:pt x="112037" y="224812"/>
                  </a:cubicBezTo>
                  <a:close/>
                  <a:moveTo>
                    <a:pt x="208971" y="251275"/>
                  </a:moveTo>
                  <a:cubicBezTo>
                    <a:pt x="211762" y="248872"/>
                    <a:pt x="212075" y="244665"/>
                    <a:pt x="209671" y="241878"/>
                  </a:cubicBezTo>
                  <a:cubicBezTo>
                    <a:pt x="209667" y="241874"/>
                    <a:pt x="209667" y="241870"/>
                    <a:pt x="209663" y="241866"/>
                  </a:cubicBezTo>
                  <a:cubicBezTo>
                    <a:pt x="207259" y="239075"/>
                    <a:pt x="203052" y="238762"/>
                    <a:pt x="200266" y="241166"/>
                  </a:cubicBezTo>
                  <a:cubicBezTo>
                    <a:pt x="200261" y="241170"/>
                    <a:pt x="200257" y="241170"/>
                    <a:pt x="200253" y="241174"/>
                  </a:cubicBezTo>
                  <a:cubicBezTo>
                    <a:pt x="146852" y="287290"/>
                    <a:pt x="102519" y="267725"/>
                    <a:pt x="100653" y="266867"/>
                  </a:cubicBezTo>
                  <a:lnTo>
                    <a:pt x="100653" y="266867"/>
                  </a:lnTo>
                  <a:cubicBezTo>
                    <a:pt x="97321" y="265309"/>
                    <a:pt x="93359" y="266746"/>
                    <a:pt x="91797" y="270078"/>
                  </a:cubicBezTo>
                  <a:cubicBezTo>
                    <a:pt x="90227" y="273406"/>
                    <a:pt x="91651" y="277380"/>
                    <a:pt x="94980" y="278951"/>
                  </a:cubicBezTo>
                  <a:cubicBezTo>
                    <a:pt x="94984" y="278955"/>
                    <a:pt x="94992" y="278955"/>
                    <a:pt x="94996" y="278959"/>
                  </a:cubicBezTo>
                  <a:cubicBezTo>
                    <a:pt x="96033" y="279442"/>
                    <a:pt x="108384" y="285041"/>
                    <a:pt x="127587" y="285041"/>
                  </a:cubicBezTo>
                  <a:cubicBezTo>
                    <a:pt x="148506" y="285041"/>
                    <a:pt x="177560" y="278392"/>
                    <a:pt x="208971" y="251275"/>
                  </a:cubicBezTo>
                  <a:close/>
                  <a:moveTo>
                    <a:pt x="49788" y="79396"/>
                  </a:moveTo>
                  <a:cubicBezTo>
                    <a:pt x="41912" y="79396"/>
                    <a:pt x="35626" y="92876"/>
                    <a:pt x="35626" y="107825"/>
                  </a:cubicBezTo>
                  <a:cubicBezTo>
                    <a:pt x="35626" y="122775"/>
                    <a:pt x="41899" y="136117"/>
                    <a:pt x="49788" y="136117"/>
                  </a:cubicBezTo>
                  <a:cubicBezTo>
                    <a:pt x="57678" y="136117"/>
                    <a:pt x="63951" y="123437"/>
                    <a:pt x="63951" y="107825"/>
                  </a:cubicBezTo>
                  <a:cubicBezTo>
                    <a:pt x="63934" y="92076"/>
                    <a:pt x="57661" y="79396"/>
                    <a:pt x="49788" y="79396"/>
                  </a:cubicBezTo>
                  <a:close/>
                  <a:moveTo>
                    <a:pt x="205677" y="79396"/>
                  </a:moveTo>
                  <a:cubicBezTo>
                    <a:pt x="197937" y="79396"/>
                    <a:pt x="191514" y="92876"/>
                    <a:pt x="191514" y="107825"/>
                  </a:cubicBezTo>
                  <a:cubicBezTo>
                    <a:pt x="191514" y="122775"/>
                    <a:pt x="197787" y="136117"/>
                    <a:pt x="205677" y="136117"/>
                  </a:cubicBezTo>
                  <a:cubicBezTo>
                    <a:pt x="213566" y="136117"/>
                    <a:pt x="219839" y="123437"/>
                    <a:pt x="219839" y="107825"/>
                  </a:cubicBezTo>
                  <a:cubicBezTo>
                    <a:pt x="219822" y="92076"/>
                    <a:pt x="213420" y="79396"/>
                    <a:pt x="205677" y="79396"/>
                  </a:cubicBezTo>
                  <a:close/>
                  <a:moveTo>
                    <a:pt x="20926" y="46622"/>
                  </a:moveTo>
                  <a:cubicBezTo>
                    <a:pt x="27503" y="36579"/>
                    <a:pt x="37825" y="29586"/>
                    <a:pt x="49593" y="27199"/>
                  </a:cubicBezTo>
                  <a:cubicBezTo>
                    <a:pt x="61456" y="24787"/>
                    <a:pt x="73511" y="27082"/>
                    <a:pt x="84366" y="34259"/>
                  </a:cubicBezTo>
                  <a:cubicBezTo>
                    <a:pt x="87378" y="36384"/>
                    <a:pt x="91539" y="35671"/>
                    <a:pt x="93676" y="32668"/>
                  </a:cubicBezTo>
                  <a:cubicBezTo>
                    <a:pt x="95809" y="29669"/>
                    <a:pt x="95105" y="25508"/>
                    <a:pt x="92101" y="23375"/>
                  </a:cubicBezTo>
                  <a:cubicBezTo>
                    <a:pt x="92097" y="23371"/>
                    <a:pt x="92089" y="23367"/>
                    <a:pt x="92085" y="23362"/>
                  </a:cubicBezTo>
                  <a:lnTo>
                    <a:pt x="90943" y="22592"/>
                  </a:lnTo>
                  <a:cubicBezTo>
                    <a:pt x="77980" y="14007"/>
                    <a:pt x="62118" y="10962"/>
                    <a:pt x="46898" y="14132"/>
                  </a:cubicBezTo>
                  <a:cubicBezTo>
                    <a:pt x="31656" y="17223"/>
                    <a:pt x="18289" y="26278"/>
                    <a:pt x="9767" y="39287"/>
                  </a:cubicBezTo>
                  <a:cubicBezTo>
                    <a:pt x="7738" y="42361"/>
                    <a:pt x="8588" y="46493"/>
                    <a:pt x="11662" y="48522"/>
                  </a:cubicBezTo>
                  <a:cubicBezTo>
                    <a:pt x="11666" y="48522"/>
                    <a:pt x="11666" y="48522"/>
                    <a:pt x="11670" y="48526"/>
                  </a:cubicBezTo>
                  <a:cubicBezTo>
                    <a:pt x="12758" y="49242"/>
                    <a:pt x="14032" y="49630"/>
                    <a:pt x="15336" y="49630"/>
                  </a:cubicBezTo>
                  <a:cubicBezTo>
                    <a:pt x="17590" y="49634"/>
                    <a:pt x="19689" y="48505"/>
                    <a:pt x="20926" y="46622"/>
                  </a:cubicBezTo>
                  <a:close/>
                  <a:moveTo>
                    <a:pt x="254500" y="36984"/>
                  </a:moveTo>
                  <a:cubicBezTo>
                    <a:pt x="256733" y="34055"/>
                    <a:pt x="256170" y="29873"/>
                    <a:pt x="253242" y="27640"/>
                  </a:cubicBezTo>
                  <a:cubicBezTo>
                    <a:pt x="253238" y="27640"/>
                    <a:pt x="253234" y="27636"/>
                    <a:pt x="253229" y="27632"/>
                  </a:cubicBezTo>
                  <a:cubicBezTo>
                    <a:pt x="195001" y="-16680"/>
                    <a:pt x="154704" y="23766"/>
                    <a:pt x="154300" y="24171"/>
                  </a:cubicBezTo>
                  <a:cubicBezTo>
                    <a:pt x="151755" y="26811"/>
                    <a:pt x="151817" y="31014"/>
                    <a:pt x="154446" y="33572"/>
                  </a:cubicBezTo>
                  <a:cubicBezTo>
                    <a:pt x="157087" y="36125"/>
                    <a:pt x="161289" y="36084"/>
                    <a:pt x="163876" y="33476"/>
                  </a:cubicBezTo>
                  <a:cubicBezTo>
                    <a:pt x="165192" y="32147"/>
                    <a:pt x="196608" y="1315"/>
                    <a:pt x="245148" y="38254"/>
                  </a:cubicBezTo>
                  <a:cubicBezTo>
                    <a:pt x="246306" y="39137"/>
                    <a:pt x="247723" y="39616"/>
                    <a:pt x="249181" y="39616"/>
                  </a:cubicBezTo>
                  <a:cubicBezTo>
                    <a:pt x="251267" y="39620"/>
                    <a:pt x="253238" y="38650"/>
                    <a:pt x="254500" y="369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9"/>
            <p:cNvSpPr/>
            <p:nvPr/>
          </p:nvSpPr>
          <p:spPr>
            <a:xfrm>
              <a:off x="6227395" y="2041960"/>
              <a:ext cx="1079057" cy="676399"/>
            </a:xfrm>
            <a:custGeom>
              <a:avLst/>
              <a:gdLst/>
              <a:ahLst/>
              <a:cxnLst/>
              <a:rect l="l" t="t" r="r" b="b"/>
              <a:pathLst>
                <a:path w="1845173" h="1156633" extrusionOk="0">
                  <a:moveTo>
                    <a:pt x="1450760" y="511682"/>
                  </a:moveTo>
                  <a:cubicBezTo>
                    <a:pt x="1447652" y="511683"/>
                    <a:pt x="1444955" y="509534"/>
                    <a:pt x="1444262" y="506504"/>
                  </a:cubicBezTo>
                  <a:lnTo>
                    <a:pt x="1373657" y="199131"/>
                  </a:lnTo>
                  <a:cubicBezTo>
                    <a:pt x="1372830" y="195544"/>
                    <a:pt x="1375066" y="191966"/>
                    <a:pt x="1378653" y="191137"/>
                  </a:cubicBezTo>
                  <a:cubicBezTo>
                    <a:pt x="1378654" y="191137"/>
                    <a:pt x="1378655" y="191137"/>
                    <a:pt x="1378656" y="191137"/>
                  </a:cubicBezTo>
                  <a:cubicBezTo>
                    <a:pt x="1382242" y="190308"/>
                    <a:pt x="1385822" y="192541"/>
                    <a:pt x="1386652" y="196128"/>
                  </a:cubicBezTo>
                  <a:cubicBezTo>
                    <a:pt x="1386652" y="196132"/>
                    <a:pt x="1386653" y="196132"/>
                    <a:pt x="1386654" y="196136"/>
                  </a:cubicBezTo>
                  <a:lnTo>
                    <a:pt x="1457275" y="503526"/>
                  </a:lnTo>
                  <a:cubicBezTo>
                    <a:pt x="1458105" y="507112"/>
                    <a:pt x="1455871" y="510692"/>
                    <a:pt x="1452285" y="511521"/>
                  </a:cubicBezTo>
                  <a:cubicBezTo>
                    <a:pt x="1452282" y="511522"/>
                    <a:pt x="1452279" y="511523"/>
                    <a:pt x="1452276" y="511523"/>
                  </a:cubicBezTo>
                  <a:cubicBezTo>
                    <a:pt x="1451778" y="511634"/>
                    <a:pt x="1451270" y="511688"/>
                    <a:pt x="1450760" y="511682"/>
                  </a:cubicBezTo>
                  <a:close/>
                  <a:moveTo>
                    <a:pt x="91005" y="248871"/>
                  </a:moveTo>
                  <a:cubicBezTo>
                    <a:pt x="96337" y="104833"/>
                    <a:pt x="65179" y="25111"/>
                    <a:pt x="63842" y="21787"/>
                  </a:cubicBezTo>
                  <a:cubicBezTo>
                    <a:pt x="62480" y="18367"/>
                    <a:pt x="58602" y="16701"/>
                    <a:pt x="55182" y="18063"/>
                  </a:cubicBezTo>
                  <a:cubicBezTo>
                    <a:pt x="55182" y="18063"/>
                    <a:pt x="55178" y="18067"/>
                    <a:pt x="55174" y="18067"/>
                  </a:cubicBezTo>
                  <a:cubicBezTo>
                    <a:pt x="51754" y="19425"/>
                    <a:pt x="50079" y="23299"/>
                    <a:pt x="51437" y="26718"/>
                  </a:cubicBezTo>
                  <a:cubicBezTo>
                    <a:pt x="51442" y="26727"/>
                    <a:pt x="51442" y="26731"/>
                    <a:pt x="51446" y="26739"/>
                  </a:cubicBezTo>
                  <a:cubicBezTo>
                    <a:pt x="51758" y="27527"/>
                    <a:pt x="82882" y="107453"/>
                    <a:pt x="77688" y="248375"/>
                  </a:cubicBezTo>
                  <a:cubicBezTo>
                    <a:pt x="77546" y="252053"/>
                    <a:pt x="80417" y="255148"/>
                    <a:pt x="84095" y="255290"/>
                  </a:cubicBezTo>
                  <a:cubicBezTo>
                    <a:pt x="84099" y="255290"/>
                    <a:pt x="84103" y="255290"/>
                    <a:pt x="84107" y="255290"/>
                  </a:cubicBezTo>
                  <a:lnTo>
                    <a:pt x="84361" y="255290"/>
                  </a:lnTo>
                  <a:cubicBezTo>
                    <a:pt x="87939" y="255281"/>
                    <a:pt x="90872" y="252449"/>
                    <a:pt x="91005" y="248871"/>
                  </a:cubicBezTo>
                  <a:close/>
                  <a:moveTo>
                    <a:pt x="32526" y="239394"/>
                  </a:moveTo>
                  <a:cubicBezTo>
                    <a:pt x="53974" y="142872"/>
                    <a:pt x="23137" y="17271"/>
                    <a:pt x="21808" y="11960"/>
                  </a:cubicBezTo>
                  <a:cubicBezTo>
                    <a:pt x="20921" y="8386"/>
                    <a:pt x="17306" y="6212"/>
                    <a:pt x="13732" y="7099"/>
                  </a:cubicBezTo>
                  <a:cubicBezTo>
                    <a:pt x="13728" y="7099"/>
                    <a:pt x="13723" y="7103"/>
                    <a:pt x="13719" y="7103"/>
                  </a:cubicBezTo>
                  <a:cubicBezTo>
                    <a:pt x="10149" y="7995"/>
                    <a:pt x="7975" y="11610"/>
                    <a:pt x="8862" y="15180"/>
                  </a:cubicBezTo>
                  <a:cubicBezTo>
                    <a:pt x="8866" y="15184"/>
                    <a:pt x="8866" y="15188"/>
                    <a:pt x="8866" y="15193"/>
                  </a:cubicBezTo>
                  <a:cubicBezTo>
                    <a:pt x="9179" y="16442"/>
                    <a:pt x="40270" y="143010"/>
                    <a:pt x="19493" y="236487"/>
                  </a:cubicBezTo>
                  <a:cubicBezTo>
                    <a:pt x="18689" y="240077"/>
                    <a:pt x="20950" y="243643"/>
                    <a:pt x="24541" y="244447"/>
                  </a:cubicBezTo>
                  <a:cubicBezTo>
                    <a:pt x="24549" y="244447"/>
                    <a:pt x="24558" y="244451"/>
                    <a:pt x="24566" y="244451"/>
                  </a:cubicBezTo>
                  <a:cubicBezTo>
                    <a:pt x="25045" y="244555"/>
                    <a:pt x="25532" y="244609"/>
                    <a:pt x="26020" y="244609"/>
                  </a:cubicBezTo>
                  <a:cubicBezTo>
                    <a:pt x="29140" y="244609"/>
                    <a:pt x="31843" y="242439"/>
                    <a:pt x="32522" y="239394"/>
                  </a:cubicBezTo>
                  <a:close/>
                  <a:moveTo>
                    <a:pt x="1852801" y="754428"/>
                  </a:moveTo>
                  <a:cubicBezTo>
                    <a:pt x="1854772" y="751319"/>
                    <a:pt x="1853848" y="747201"/>
                    <a:pt x="1850739" y="745231"/>
                  </a:cubicBezTo>
                  <a:cubicBezTo>
                    <a:pt x="1850733" y="745227"/>
                    <a:pt x="1850725" y="745222"/>
                    <a:pt x="1850719" y="745218"/>
                  </a:cubicBezTo>
                  <a:cubicBezTo>
                    <a:pt x="1746437" y="679208"/>
                    <a:pt x="1662290" y="744972"/>
                    <a:pt x="1661461" y="745635"/>
                  </a:cubicBezTo>
                  <a:cubicBezTo>
                    <a:pt x="1658587" y="747934"/>
                    <a:pt x="1658121" y="752128"/>
                    <a:pt x="1660420" y="755002"/>
                  </a:cubicBezTo>
                  <a:cubicBezTo>
                    <a:pt x="1660422" y="755004"/>
                    <a:pt x="1660423" y="755005"/>
                    <a:pt x="1660424" y="755007"/>
                  </a:cubicBezTo>
                  <a:cubicBezTo>
                    <a:pt x="1662719" y="757884"/>
                    <a:pt x="1666913" y="758357"/>
                    <a:pt x="1669790" y="756061"/>
                  </a:cubicBezTo>
                  <a:cubicBezTo>
                    <a:pt x="1669792" y="756060"/>
                    <a:pt x="1669794" y="756058"/>
                    <a:pt x="1669796" y="756056"/>
                  </a:cubicBezTo>
                  <a:cubicBezTo>
                    <a:pt x="1672929" y="753557"/>
                    <a:pt x="1747582" y="695741"/>
                    <a:pt x="1843575" y="756473"/>
                  </a:cubicBezTo>
                  <a:cubicBezTo>
                    <a:pt x="1844641" y="757150"/>
                    <a:pt x="1845878" y="757508"/>
                    <a:pt x="1847141" y="757506"/>
                  </a:cubicBezTo>
                  <a:cubicBezTo>
                    <a:pt x="1849431" y="757521"/>
                    <a:pt x="1851569" y="756358"/>
                    <a:pt x="1852801" y="754428"/>
                  </a:cubicBezTo>
                  <a:close/>
                  <a:moveTo>
                    <a:pt x="532543" y="273093"/>
                  </a:moveTo>
                  <a:cubicBezTo>
                    <a:pt x="535593" y="272064"/>
                    <a:pt x="537467" y="269006"/>
                    <a:pt x="537009" y="265824"/>
                  </a:cubicBezTo>
                  <a:lnTo>
                    <a:pt x="512966" y="98198"/>
                  </a:lnTo>
                  <a:cubicBezTo>
                    <a:pt x="512466" y="94565"/>
                    <a:pt x="509117" y="92024"/>
                    <a:pt x="505485" y="92524"/>
                  </a:cubicBezTo>
                  <a:cubicBezTo>
                    <a:pt x="505460" y="92524"/>
                    <a:pt x="505439" y="92528"/>
                    <a:pt x="505414" y="92533"/>
                  </a:cubicBezTo>
                  <a:cubicBezTo>
                    <a:pt x="501769" y="93045"/>
                    <a:pt x="499232" y="96419"/>
                    <a:pt x="499745" y="100064"/>
                  </a:cubicBezTo>
                  <a:cubicBezTo>
                    <a:pt x="499745" y="100072"/>
                    <a:pt x="499749" y="100080"/>
                    <a:pt x="499749" y="100089"/>
                  </a:cubicBezTo>
                  <a:lnTo>
                    <a:pt x="518702" y="232330"/>
                  </a:lnTo>
                  <a:lnTo>
                    <a:pt x="448110" y="106533"/>
                  </a:lnTo>
                  <a:cubicBezTo>
                    <a:pt x="446314" y="103321"/>
                    <a:pt x="442253" y="102172"/>
                    <a:pt x="439041" y="103967"/>
                  </a:cubicBezTo>
                  <a:cubicBezTo>
                    <a:pt x="439037" y="103971"/>
                    <a:pt x="439029" y="103971"/>
                    <a:pt x="439025" y="103975"/>
                  </a:cubicBezTo>
                  <a:cubicBezTo>
                    <a:pt x="435813" y="105775"/>
                    <a:pt x="434668" y="109832"/>
                    <a:pt x="436463" y="113048"/>
                  </a:cubicBezTo>
                  <a:cubicBezTo>
                    <a:pt x="436467" y="113052"/>
                    <a:pt x="436467" y="113056"/>
                    <a:pt x="436471" y="113060"/>
                  </a:cubicBezTo>
                  <a:lnTo>
                    <a:pt x="524558" y="270014"/>
                  </a:lnTo>
                  <a:cubicBezTo>
                    <a:pt x="525741" y="272122"/>
                    <a:pt x="527974" y="273426"/>
                    <a:pt x="530390" y="273422"/>
                  </a:cubicBezTo>
                  <a:cubicBezTo>
                    <a:pt x="531123" y="273430"/>
                    <a:pt x="531848" y="273322"/>
                    <a:pt x="532543" y="273093"/>
                  </a:cubicBezTo>
                  <a:close/>
                  <a:moveTo>
                    <a:pt x="929511" y="1157836"/>
                  </a:moveTo>
                  <a:cubicBezTo>
                    <a:pt x="930053" y="1154195"/>
                    <a:pt x="927537" y="1150805"/>
                    <a:pt x="923896" y="1150265"/>
                  </a:cubicBezTo>
                  <a:cubicBezTo>
                    <a:pt x="923892" y="1150264"/>
                    <a:pt x="923888" y="1150264"/>
                    <a:pt x="923884" y="1150263"/>
                  </a:cubicBezTo>
                  <a:cubicBezTo>
                    <a:pt x="901345" y="1146930"/>
                    <a:pt x="702898" y="1118072"/>
                    <a:pt x="675856" y="1123633"/>
                  </a:cubicBezTo>
                  <a:cubicBezTo>
                    <a:pt x="672249" y="1124369"/>
                    <a:pt x="669924" y="1127890"/>
                    <a:pt x="670658" y="1131496"/>
                  </a:cubicBezTo>
                  <a:cubicBezTo>
                    <a:pt x="670662" y="1131501"/>
                    <a:pt x="670662" y="1131505"/>
                    <a:pt x="670662" y="1131510"/>
                  </a:cubicBezTo>
                  <a:cubicBezTo>
                    <a:pt x="671378" y="1135104"/>
                    <a:pt x="674873" y="1137436"/>
                    <a:pt x="678468" y="1136719"/>
                  </a:cubicBezTo>
                  <a:cubicBezTo>
                    <a:pt x="678493" y="1136714"/>
                    <a:pt x="678514" y="1136709"/>
                    <a:pt x="678539" y="1136704"/>
                  </a:cubicBezTo>
                  <a:cubicBezTo>
                    <a:pt x="697283" y="1132847"/>
                    <a:pt x="834364" y="1150604"/>
                    <a:pt x="921939" y="1163463"/>
                  </a:cubicBezTo>
                  <a:cubicBezTo>
                    <a:pt x="922264" y="1163513"/>
                    <a:pt x="922588" y="1163537"/>
                    <a:pt x="922918" y="1163534"/>
                  </a:cubicBezTo>
                  <a:cubicBezTo>
                    <a:pt x="926225" y="1163534"/>
                    <a:pt x="929028" y="1161110"/>
                    <a:pt x="929511" y="11578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9"/>
            <p:cNvSpPr/>
            <p:nvPr/>
          </p:nvSpPr>
          <p:spPr>
            <a:xfrm>
              <a:off x="7119674" y="2480695"/>
              <a:ext cx="176277" cy="142050"/>
            </a:xfrm>
            <a:custGeom>
              <a:avLst/>
              <a:gdLst/>
              <a:ahLst/>
              <a:cxnLst/>
              <a:rect l="l" t="t" r="r" b="b"/>
              <a:pathLst>
                <a:path w="301432" h="242904" extrusionOk="0">
                  <a:moveTo>
                    <a:pt x="77802" y="6901"/>
                  </a:moveTo>
                  <a:cubicBezTo>
                    <a:pt x="77802" y="6901"/>
                    <a:pt x="253443" y="32798"/>
                    <a:pt x="285209" y="44273"/>
                  </a:cubicBezTo>
                  <a:cubicBezTo>
                    <a:pt x="316974" y="55749"/>
                    <a:pt x="319782" y="179738"/>
                    <a:pt x="285209" y="222971"/>
                  </a:cubicBezTo>
                  <a:cubicBezTo>
                    <a:pt x="250635" y="266205"/>
                    <a:pt x="210335" y="248864"/>
                    <a:pt x="158416" y="228711"/>
                  </a:cubicBezTo>
                  <a:cubicBezTo>
                    <a:pt x="106498" y="208559"/>
                    <a:pt x="8664" y="107667"/>
                    <a:pt x="8664" y="107667"/>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9"/>
            <p:cNvSpPr/>
            <p:nvPr/>
          </p:nvSpPr>
          <p:spPr>
            <a:xfrm>
              <a:off x="7115772" y="2476795"/>
              <a:ext cx="184083" cy="149854"/>
            </a:xfrm>
            <a:custGeom>
              <a:avLst/>
              <a:gdLst/>
              <a:ahLst/>
              <a:cxnLst/>
              <a:rect l="l" t="t" r="r" b="b"/>
              <a:pathLst>
                <a:path w="314779" h="256249" extrusionOk="0">
                  <a:moveTo>
                    <a:pt x="240675" y="263150"/>
                  </a:moveTo>
                  <a:cubicBezTo>
                    <a:pt x="218027" y="263150"/>
                    <a:pt x="193505" y="253611"/>
                    <a:pt x="167105" y="243335"/>
                  </a:cubicBezTo>
                  <a:lnTo>
                    <a:pt x="162681" y="241615"/>
                  </a:lnTo>
                  <a:cubicBezTo>
                    <a:pt x="110004" y="221166"/>
                    <a:pt x="14582" y="123145"/>
                    <a:pt x="10546" y="118979"/>
                  </a:cubicBezTo>
                  <a:cubicBezTo>
                    <a:pt x="8334" y="116700"/>
                    <a:pt x="8038" y="113177"/>
                    <a:pt x="9838" y="110561"/>
                  </a:cubicBezTo>
                  <a:lnTo>
                    <a:pt x="78984" y="9794"/>
                  </a:lnTo>
                  <a:cubicBezTo>
                    <a:pt x="80419" y="7693"/>
                    <a:pt x="82929" y="6597"/>
                    <a:pt x="85445" y="6974"/>
                  </a:cubicBezTo>
                  <a:cubicBezTo>
                    <a:pt x="92647" y="8037"/>
                    <a:pt x="262123" y="33096"/>
                    <a:pt x="294134" y="44668"/>
                  </a:cubicBezTo>
                  <a:cubicBezTo>
                    <a:pt x="304223" y="48312"/>
                    <a:pt x="311946" y="59418"/>
                    <a:pt x="317086" y="77662"/>
                  </a:cubicBezTo>
                  <a:cubicBezTo>
                    <a:pt x="329724" y="122499"/>
                    <a:pt x="323751" y="200477"/>
                    <a:pt x="297092" y="233821"/>
                  </a:cubicBezTo>
                  <a:cubicBezTo>
                    <a:pt x="279776" y="255481"/>
                    <a:pt x="260986" y="263150"/>
                    <a:pt x="240675" y="263150"/>
                  </a:cubicBezTo>
                  <a:close/>
                  <a:moveTo>
                    <a:pt x="23971" y="113573"/>
                  </a:moveTo>
                  <a:cubicBezTo>
                    <a:pt x="42445" y="132188"/>
                    <a:pt x="123234" y="211977"/>
                    <a:pt x="167525" y="229168"/>
                  </a:cubicBezTo>
                  <a:lnTo>
                    <a:pt x="171957" y="230897"/>
                  </a:lnTo>
                  <a:cubicBezTo>
                    <a:pt x="220839" y="249912"/>
                    <a:pt x="256162" y="263671"/>
                    <a:pt x="286686" y="225482"/>
                  </a:cubicBezTo>
                  <a:cubicBezTo>
                    <a:pt x="310538" y="195649"/>
                    <a:pt x="315811" y="122178"/>
                    <a:pt x="304277" y="81274"/>
                  </a:cubicBezTo>
                  <a:cubicBezTo>
                    <a:pt x="300528" y="67994"/>
                    <a:pt x="295192" y="59222"/>
                    <a:pt x="289631" y="57210"/>
                  </a:cubicBezTo>
                  <a:cubicBezTo>
                    <a:pt x="261519" y="47054"/>
                    <a:pt x="114266" y="24761"/>
                    <a:pt x="87632" y="207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9"/>
            <p:cNvSpPr/>
            <p:nvPr/>
          </p:nvSpPr>
          <p:spPr>
            <a:xfrm>
              <a:off x="7106249" y="2409903"/>
              <a:ext cx="64002" cy="65717"/>
            </a:xfrm>
            <a:custGeom>
              <a:avLst/>
              <a:gdLst/>
              <a:ahLst/>
              <a:cxnLst/>
              <a:rect l="l" t="t" r="r" b="b"/>
              <a:pathLst>
                <a:path w="109443" h="112375" extrusionOk="0">
                  <a:moveTo>
                    <a:pt x="109443" y="89420"/>
                  </a:moveTo>
                  <a:lnTo>
                    <a:pt x="14413" y="0"/>
                  </a:lnTo>
                  <a:lnTo>
                    <a:pt x="0" y="63394"/>
                  </a:lnTo>
                  <a:lnTo>
                    <a:pt x="34569" y="112376"/>
                  </a:lnTo>
                  <a:lnTo>
                    <a:pt x="109443" y="89420"/>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9"/>
            <p:cNvSpPr/>
            <p:nvPr/>
          </p:nvSpPr>
          <p:spPr>
            <a:xfrm>
              <a:off x="7102342" y="2405995"/>
              <a:ext cx="71811" cy="73523"/>
            </a:xfrm>
            <a:custGeom>
              <a:avLst/>
              <a:gdLst/>
              <a:ahLst/>
              <a:cxnLst/>
              <a:rect l="l" t="t" r="r" b="b"/>
              <a:pathLst>
                <a:path w="122796" h="125724" extrusionOk="0">
                  <a:moveTo>
                    <a:pt x="49913" y="132625"/>
                  </a:moveTo>
                  <a:cubicBezTo>
                    <a:pt x="47744" y="132626"/>
                    <a:pt x="45710" y="131571"/>
                    <a:pt x="44461" y="129797"/>
                  </a:cubicBezTo>
                  <a:lnTo>
                    <a:pt x="9887" y="80815"/>
                  </a:lnTo>
                  <a:cubicBezTo>
                    <a:pt x="8796" y="79271"/>
                    <a:pt x="8411" y="77336"/>
                    <a:pt x="8829" y="75492"/>
                  </a:cubicBezTo>
                  <a:lnTo>
                    <a:pt x="23238" y="12093"/>
                  </a:lnTo>
                  <a:cubicBezTo>
                    <a:pt x="23776" y="9756"/>
                    <a:pt x="25524" y="7886"/>
                    <a:pt x="27820" y="7191"/>
                  </a:cubicBezTo>
                  <a:cubicBezTo>
                    <a:pt x="30111" y="6494"/>
                    <a:pt x="32599" y="7074"/>
                    <a:pt x="34347" y="8711"/>
                  </a:cubicBezTo>
                  <a:lnTo>
                    <a:pt x="129361" y="98143"/>
                  </a:lnTo>
                  <a:cubicBezTo>
                    <a:pt x="131093" y="99772"/>
                    <a:pt x="131827" y="102201"/>
                    <a:pt x="131285" y="104516"/>
                  </a:cubicBezTo>
                  <a:cubicBezTo>
                    <a:pt x="130747" y="106833"/>
                    <a:pt x="129015" y="108687"/>
                    <a:pt x="126741" y="109382"/>
                  </a:cubicBezTo>
                  <a:lnTo>
                    <a:pt x="51871" y="132342"/>
                  </a:lnTo>
                  <a:cubicBezTo>
                    <a:pt x="51236" y="132532"/>
                    <a:pt x="50576" y="132627"/>
                    <a:pt x="49913" y="132625"/>
                  </a:cubicBezTo>
                  <a:close/>
                  <a:moveTo>
                    <a:pt x="22517" y="75558"/>
                  </a:moveTo>
                  <a:lnTo>
                    <a:pt x="52579" y="118163"/>
                  </a:lnTo>
                  <a:lnTo>
                    <a:pt x="111845" y="99989"/>
                  </a:lnTo>
                  <a:lnTo>
                    <a:pt x="33681" y="264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9"/>
            <p:cNvSpPr/>
            <p:nvPr/>
          </p:nvSpPr>
          <p:spPr>
            <a:xfrm>
              <a:off x="6883678" y="2321459"/>
              <a:ext cx="268490" cy="282088"/>
            </a:xfrm>
            <a:custGeom>
              <a:avLst/>
              <a:gdLst/>
              <a:ahLst/>
              <a:cxnLst/>
              <a:rect l="l" t="t" r="r" b="b"/>
              <a:pathLst>
                <a:path w="459114" h="482367" extrusionOk="0">
                  <a:moveTo>
                    <a:pt x="126064" y="30675"/>
                  </a:moveTo>
                  <a:lnTo>
                    <a:pt x="9302" y="467123"/>
                  </a:lnTo>
                  <a:cubicBezTo>
                    <a:pt x="6728" y="476428"/>
                    <a:pt x="12176" y="486061"/>
                    <a:pt x="21478" y="488646"/>
                  </a:cubicBezTo>
                  <a:cubicBezTo>
                    <a:pt x="23073" y="489083"/>
                    <a:pt x="24725" y="489292"/>
                    <a:pt x="26380" y="489267"/>
                  </a:cubicBezTo>
                  <a:lnTo>
                    <a:pt x="324410" y="486730"/>
                  </a:lnTo>
                  <a:cubicBezTo>
                    <a:pt x="332126" y="486618"/>
                    <a:pt x="338900" y="481568"/>
                    <a:pt x="341210" y="474204"/>
                  </a:cubicBezTo>
                  <a:lnTo>
                    <a:pt x="466402" y="60437"/>
                  </a:lnTo>
                  <a:cubicBezTo>
                    <a:pt x="471569" y="43141"/>
                    <a:pt x="461743" y="24931"/>
                    <a:pt x="444451" y="19753"/>
                  </a:cubicBezTo>
                  <a:cubicBezTo>
                    <a:pt x="441868" y="18983"/>
                    <a:pt x="439200" y="18532"/>
                    <a:pt x="436507" y="18412"/>
                  </a:cubicBezTo>
                  <a:lnTo>
                    <a:pt x="159029" y="6936"/>
                  </a:lnTo>
                  <a:cubicBezTo>
                    <a:pt x="143862" y="6236"/>
                    <a:pt x="130208" y="16068"/>
                    <a:pt x="126064" y="306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9"/>
            <p:cNvSpPr/>
            <p:nvPr/>
          </p:nvSpPr>
          <p:spPr>
            <a:xfrm>
              <a:off x="6879747" y="2317545"/>
              <a:ext cx="276320" cy="289907"/>
            </a:xfrm>
            <a:custGeom>
              <a:avLst/>
              <a:gdLst/>
              <a:ahLst/>
              <a:cxnLst/>
              <a:rect l="l" t="t" r="r" b="b"/>
              <a:pathLst>
                <a:path w="472503" h="495737" extrusionOk="0">
                  <a:moveTo>
                    <a:pt x="32855" y="502639"/>
                  </a:moveTo>
                  <a:cubicBezTo>
                    <a:pt x="30670" y="502637"/>
                    <a:pt x="28498" y="502342"/>
                    <a:pt x="26390" y="501760"/>
                  </a:cubicBezTo>
                  <a:cubicBezTo>
                    <a:pt x="20204" y="500065"/>
                    <a:pt x="14952" y="495964"/>
                    <a:pt x="11811" y="490371"/>
                  </a:cubicBezTo>
                  <a:cubicBezTo>
                    <a:pt x="8637" y="484802"/>
                    <a:pt x="7825" y="478195"/>
                    <a:pt x="9553" y="472022"/>
                  </a:cubicBezTo>
                  <a:lnTo>
                    <a:pt x="126340" y="35641"/>
                  </a:lnTo>
                  <a:cubicBezTo>
                    <a:pt x="126346" y="35610"/>
                    <a:pt x="126354" y="35579"/>
                    <a:pt x="126365" y="35549"/>
                  </a:cubicBezTo>
                  <a:cubicBezTo>
                    <a:pt x="131329" y="17940"/>
                    <a:pt x="147783" y="6082"/>
                    <a:pt x="166058" y="6945"/>
                  </a:cubicBezTo>
                  <a:lnTo>
                    <a:pt x="443498" y="18425"/>
                  </a:lnTo>
                  <a:cubicBezTo>
                    <a:pt x="446746" y="18565"/>
                    <a:pt x="449964" y="19108"/>
                    <a:pt x="453079" y="20041"/>
                  </a:cubicBezTo>
                  <a:cubicBezTo>
                    <a:pt x="473894" y="26290"/>
                    <a:pt x="485722" y="48211"/>
                    <a:pt x="479517" y="69040"/>
                  </a:cubicBezTo>
                  <a:lnTo>
                    <a:pt x="354320" y="482815"/>
                  </a:lnTo>
                  <a:cubicBezTo>
                    <a:pt x="351180" y="492980"/>
                    <a:pt x="341843" y="499961"/>
                    <a:pt x="331206" y="500098"/>
                  </a:cubicBezTo>
                  <a:lnTo>
                    <a:pt x="33138" y="502639"/>
                  </a:lnTo>
                  <a:close/>
                  <a:moveTo>
                    <a:pt x="139216" y="39140"/>
                  </a:moveTo>
                  <a:lnTo>
                    <a:pt x="22445" y="475534"/>
                  </a:lnTo>
                  <a:cubicBezTo>
                    <a:pt x="21650" y="478316"/>
                    <a:pt x="22008" y="481299"/>
                    <a:pt x="23437" y="483815"/>
                  </a:cubicBezTo>
                  <a:cubicBezTo>
                    <a:pt x="24841" y="486316"/>
                    <a:pt x="27194" y="488149"/>
                    <a:pt x="29960" y="488905"/>
                  </a:cubicBezTo>
                  <a:cubicBezTo>
                    <a:pt x="30952" y="489171"/>
                    <a:pt x="31973" y="489311"/>
                    <a:pt x="33001" y="489322"/>
                  </a:cubicBezTo>
                  <a:lnTo>
                    <a:pt x="331056" y="486781"/>
                  </a:lnTo>
                  <a:cubicBezTo>
                    <a:pt x="335892" y="486707"/>
                    <a:pt x="340133" y="483532"/>
                    <a:pt x="341565" y="478912"/>
                  </a:cubicBezTo>
                  <a:lnTo>
                    <a:pt x="466725" y="65186"/>
                  </a:lnTo>
                  <a:cubicBezTo>
                    <a:pt x="470815" y="51418"/>
                    <a:pt x="462989" y="36938"/>
                    <a:pt x="449230" y="32817"/>
                  </a:cubicBezTo>
                  <a:cubicBezTo>
                    <a:pt x="447175" y="32198"/>
                    <a:pt x="445051" y="31840"/>
                    <a:pt x="442907" y="31750"/>
                  </a:cubicBezTo>
                  <a:lnTo>
                    <a:pt x="165479" y="20279"/>
                  </a:lnTo>
                  <a:cubicBezTo>
                    <a:pt x="153405" y="19698"/>
                    <a:pt x="142522" y="27513"/>
                    <a:pt x="139216" y="391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9"/>
            <p:cNvSpPr/>
            <p:nvPr/>
          </p:nvSpPr>
          <p:spPr>
            <a:xfrm>
              <a:off x="7007828" y="2457472"/>
              <a:ext cx="163545" cy="119999"/>
            </a:xfrm>
            <a:custGeom>
              <a:avLst/>
              <a:gdLst/>
              <a:ahLst/>
              <a:cxnLst/>
              <a:rect l="l" t="t" r="r" b="b"/>
              <a:pathLst>
                <a:path w="279564" h="205126" extrusionOk="0">
                  <a:moveTo>
                    <a:pt x="255710" y="7238"/>
                  </a:moveTo>
                  <a:cubicBezTo>
                    <a:pt x="255710" y="7238"/>
                    <a:pt x="69656" y="24454"/>
                    <a:pt x="33087" y="32998"/>
                  </a:cubicBezTo>
                  <a:cubicBezTo>
                    <a:pt x="-3481" y="41541"/>
                    <a:pt x="6395" y="70233"/>
                    <a:pt x="27747" y="96125"/>
                  </a:cubicBezTo>
                  <a:cubicBezTo>
                    <a:pt x="49099" y="122018"/>
                    <a:pt x="122107" y="176206"/>
                    <a:pt x="156143" y="196513"/>
                  </a:cubicBezTo>
                  <a:cubicBezTo>
                    <a:pt x="190179" y="216819"/>
                    <a:pt x="224211" y="219448"/>
                    <a:pt x="242497" y="190756"/>
                  </a:cubicBezTo>
                  <a:cubicBezTo>
                    <a:pt x="260784" y="162064"/>
                    <a:pt x="294949" y="27258"/>
                    <a:pt x="287068" y="15778"/>
                  </a:cubicBezTo>
                  <a:cubicBezTo>
                    <a:pt x="279187" y="4298"/>
                    <a:pt x="255710" y="7238"/>
                    <a:pt x="255710" y="7238"/>
                  </a:cubicBez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9"/>
            <p:cNvSpPr/>
            <p:nvPr/>
          </p:nvSpPr>
          <p:spPr>
            <a:xfrm>
              <a:off x="7003928" y="2453548"/>
              <a:ext cx="171095" cy="127768"/>
            </a:xfrm>
            <a:custGeom>
              <a:avLst/>
              <a:gdLst/>
              <a:ahLst/>
              <a:cxnLst/>
              <a:rect l="l" t="t" r="r" b="b"/>
              <a:pathLst>
                <a:path w="292570" h="218481" extrusionOk="0">
                  <a:moveTo>
                    <a:pt x="299248" y="18709"/>
                  </a:moveTo>
                  <a:cubicBezTo>
                    <a:pt x="289472" y="4480"/>
                    <a:pt x="264954" y="6900"/>
                    <a:pt x="261664" y="7309"/>
                  </a:cubicBezTo>
                  <a:cubicBezTo>
                    <a:pt x="252683" y="8142"/>
                    <a:pt x="74689" y="24691"/>
                    <a:pt x="38237" y="33209"/>
                  </a:cubicBezTo>
                  <a:cubicBezTo>
                    <a:pt x="23100" y="36746"/>
                    <a:pt x="13636" y="43831"/>
                    <a:pt x="10112" y="54270"/>
                  </a:cubicBezTo>
                  <a:cubicBezTo>
                    <a:pt x="4251" y="71619"/>
                    <a:pt x="17301" y="92567"/>
                    <a:pt x="29273" y="107084"/>
                  </a:cubicBezTo>
                  <a:cubicBezTo>
                    <a:pt x="34796" y="113790"/>
                    <a:pt x="43606" y="122283"/>
                    <a:pt x="54270" y="131572"/>
                  </a:cubicBezTo>
                  <a:cubicBezTo>
                    <a:pt x="55061" y="133163"/>
                    <a:pt x="56463" y="134365"/>
                    <a:pt x="58156" y="134905"/>
                  </a:cubicBezTo>
                  <a:cubicBezTo>
                    <a:pt x="89339" y="161564"/>
                    <a:pt x="133742" y="193638"/>
                    <a:pt x="159402" y="208942"/>
                  </a:cubicBezTo>
                  <a:cubicBezTo>
                    <a:pt x="177846" y="219934"/>
                    <a:pt x="195204" y="225391"/>
                    <a:pt x="210428" y="225383"/>
                  </a:cubicBezTo>
                  <a:cubicBezTo>
                    <a:pt x="229056" y="225383"/>
                    <a:pt x="244494" y="217218"/>
                    <a:pt x="254795" y="201048"/>
                  </a:cubicBezTo>
                  <a:cubicBezTo>
                    <a:pt x="270790" y="175951"/>
                    <a:pt x="310529" y="35150"/>
                    <a:pt x="299248" y="18709"/>
                  </a:cubicBezTo>
                  <a:close/>
                  <a:moveTo>
                    <a:pt x="243548" y="193879"/>
                  </a:moveTo>
                  <a:cubicBezTo>
                    <a:pt x="222829" y="226370"/>
                    <a:pt x="182587" y="207209"/>
                    <a:pt x="166245" y="197470"/>
                  </a:cubicBezTo>
                  <a:cubicBezTo>
                    <a:pt x="147313" y="186190"/>
                    <a:pt x="116897" y="164779"/>
                    <a:pt x="89988" y="143669"/>
                  </a:cubicBezTo>
                  <a:lnTo>
                    <a:pt x="215519" y="178009"/>
                  </a:lnTo>
                  <a:cubicBezTo>
                    <a:pt x="216095" y="178162"/>
                    <a:pt x="216689" y="178241"/>
                    <a:pt x="217285" y="178242"/>
                  </a:cubicBezTo>
                  <a:cubicBezTo>
                    <a:pt x="220291" y="178243"/>
                    <a:pt x="222925" y="176231"/>
                    <a:pt x="223716" y="173331"/>
                  </a:cubicBezTo>
                  <a:cubicBezTo>
                    <a:pt x="224694" y="169783"/>
                    <a:pt x="222610" y="166113"/>
                    <a:pt x="219061" y="165136"/>
                  </a:cubicBezTo>
                  <a:cubicBezTo>
                    <a:pt x="219054" y="165134"/>
                    <a:pt x="219046" y="165131"/>
                    <a:pt x="219038" y="165129"/>
                  </a:cubicBezTo>
                  <a:lnTo>
                    <a:pt x="64633" y="122896"/>
                  </a:lnTo>
                  <a:cubicBezTo>
                    <a:pt x="53853" y="113582"/>
                    <a:pt x="44939" y="105101"/>
                    <a:pt x="39570" y="98586"/>
                  </a:cubicBezTo>
                  <a:cubicBezTo>
                    <a:pt x="32118" y="89560"/>
                    <a:pt x="26998" y="81162"/>
                    <a:pt x="24283" y="73914"/>
                  </a:cubicBezTo>
                  <a:lnTo>
                    <a:pt x="239220" y="129315"/>
                  </a:lnTo>
                  <a:cubicBezTo>
                    <a:pt x="242786" y="130235"/>
                    <a:pt x="246423" y="128090"/>
                    <a:pt x="247343" y="124524"/>
                  </a:cubicBezTo>
                  <a:cubicBezTo>
                    <a:pt x="248263" y="120959"/>
                    <a:pt x="246118" y="117322"/>
                    <a:pt x="242552" y="116402"/>
                  </a:cubicBezTo>
                  <a:lnTo>
                    <a:pt x="22541" y="59673"/>
                  </a:lnTo>
                  <a:cubicBezTo>
                    <a:pt x="22629" y="59306"/>
                    <a:pt x="22641" y="58889"/>
                    <a:pt x="22762" y="58540"/>
                  </a:cubicBezTo>
                  <a:cubicBezTo>
                    <a:pt x="24707" y="52775"/>
                    <a:pt x="30939" y="48622"/>
                    <a:pt x="41273" y="46206"/>
                  </a:cubicBezTo>
                  <a:cubicBezTo>
                    <a:pt x="46126" y="45068"/>
                    <a:pt x="53770" y="43773"/>
                    <a:pt x="63275" y="42382"/>
                  </a:cubicBezTo>
                  <a:lnTo>
                    <a:pt x="252645" y="80704"/>
                  </a:lnTo>
                  <a:cubicBezTo>
                    <a:pt x="253083" y="80793"/>
                    <a:pt x="253528" y="80838"/>
                    <a:pt x="253974" y="80837"/>
                  </a:cubicBezTo>
                  <a:cubicBezTo>
                    <a:pt x="257155" y="80836"/>
                    <a:pt x="259892" y="78588"/>
                    <a:pt x="260510" y="75468"/>
                  </a:cubicBezTo>
                  <a:cubicBezTo>
                    <a:pt x="261246" y="71862"/>
                    <a:pt x="258920" y="68341"/>
                    <a:pt x="255314" y="67604"/>
                  </a:cubicBezTo>
                  <a:cubicBezTo>
                    <a:pt x="255306" y="67602"/>
                    <a:pt x="255298" y="67601"/>
                    <a:pt x="255290" y="67599"/>
                  </a:cubicBezTo>
                  <a:lnTo>
                    <a:pt x="104301" y="37058"/>
                  </a:lnTo>
                  <a:cubicBezTo>
                    <a:pt x="170840" y="29144"/>
                    <a:pt x="261693" y="20713"/>
                    <a:pt x="263005" y="20592"/>
                  </a:cubicBezTo>
                  <a:lnTo>
                    <a:pt x="263205" y="20567"/>
                  </a:lnTo>
                  <a:cubicBezTo>
                    <a:pt x="265176" y="20354"/>
                    <a:pt x="267158" y="20251"/>
                    <a:pt x="269141" y="20259"/>
                  </a:cubicBezTo>
                  <a:cubicBezTo>
                    <a:pt x="275805" y="20259"/>
                    <a:pt x="284869" y="21296"/>
                    <a:pt x="287935" y="25674"/>
                  </a:cubicBezTo>
                  <a:cubicBezTo>
                    <a:pt x="292621" y="39695"/>
                    <a:pt x="261214" y="166142"/>
                    <a:pt x="243548" y="193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9"/>
            <p:cNvSpPr/>
            <p:nvPr/>
          </p:nvSpPr>
          <p:spPr>
            <a:xfrm>
              <a:off x="5852354" y="1624168"/>
              <a:ext cx="287932" cy="420672"/>
            </a:xfrm>
            <a:custGeom>
              <a:avLst/>
              <a:gdLst/>
              <a:ahLst/>
              <a:cxnLst/>
              <a:rect l="l" t="t" r="r" b="b"/>
              <a:pathLst>
                <a:path w="492360" h="719344" extrusionOk="0">
                  <a:moveTo>
                    <a:pt x="501025" y="602548"/>
                  </a:moveTo>
                  <a:lnTo>
                    <a:pt x="225413" y="282224"/>
                  </a:lnTo>
                  <a:cubicBezTo>
                    <a:pt x="225413" y="282224"/>
                    <a:pt x="122244" y="98174"/>
                    <a:pt x="78602" y="46518"/>
                  </a:cubicBezTo>
                  <a:cubicBezTo>
                    <a:pt x="34961" y="-5138"/>
                    <a:pt x="8664" y="2343"/>
                    <a:pt x="8664" y="20763"/>
                  </a:cubicBezTo>
                  <a:cubicBezTo>
                    <a:pt x="8664" y="39182"/>
                    <a:pt x="48702" y="68666"/>
                    <a:pt x="63919" y="90697"/>
                  </a:cubicBezTo>
                  <a:cubicBezTo>
                    <a:pt x="75620" y="110628"/>
                    <a:pt x="85492" y="131581"/>
                    <a:pt x="93414" y="153295"/>
                  </a:cubicBezTo>
                  <a:lnTo>
                    <a:pt x="49240" y="249101"/>
                  </a:lnTo>
                  <a:cubicBezTo>
                    <a:pt x="74824" y="275135"/>
                    <a:pt x="101874" y="299686"/>
                    <a:pt x="130254" y="322642"/>
                  </a:cubicBezTo>
                  <a:cubicBezTo>
                    <a:pt x="144783" y="331931"/>
                    <a:pt x="161032" y="338196"/>
                    <a:pt x="178036" y="341061"/>
                  </a:cubicBezTo>
                  <a:lnTo>
                    <a:pt x="359416" y="726245"/>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9"/>
            <p:cNvSpPr/>
            <p:nvPr/>
          </p:nvSpPr>
          <p:spPr>
            <a:xfrm>
              <a:off x="5848451" y="1620263"/>
              <a:ext cx="295739" cy="428498"/>
            </a:xfrm>
            <a:custGeom>
              <a:avLst/>
              <a:gdLst/>
              <a:ahLst/>
              <a:cxnLst/>
              <a:rect l="l" t="t" r="r" b="b"/>
              <a:pathLst>
                <a:path w="505709" h="732725" extrusionOk="0">
                  <a:moveTo>
                    <a:pt x="366089" y="739626"/>
                  </a:moveTo>
                  <a:cubicBezTo>
                    <a:pt x="365631" y="739626"/>
                    <a:pt x="365173" y="739580"/>
                    <a:pt x="364723" y="739480"/>
                  </a:cubicBezTo>
                  <a:cubicBezTo>
                    <a:pt x="362674" y="739051"/>
                    <a:pt x="360945" y="737689"/>
                    <a:pt x="360053" y="735794"/>
                  </a:cubicBezTo>
                  <a:lnTo>
                    <a:pt x="180131" y="353713"/>
                  </a:lnTo>
                  <a:cubicBezTo>
                    <a:pt x="163486" y="350481"/>
                    <a:pt x="147607" y="344120"/>
                    <a:pt x="133332" y="334969"/>
                  </a:cubicBezTo>
                  <a:cubicBezTo>
                    <a:pt x="104532" y="311738"/>
                    <a:pt x="77094" y="286870"/>
                    <a:pt x="51152" y="260486"/>
                  </a:cubicBezTo>
                  <a:cubicBezTo>
                    <a:pt x="49202" y="258508"/>
                    <a:pt x="48686" y="255533"/>
                    <a:pt x="49848" y="253013"/>
                  </a:cubicBezTo>
                  <a:lnTo>
                    <a:pt x="92869" y="159707"/>
                  </a:lnTo>
                  <a:cubicBezTo>
                    <a:pt x="85242" y="139292"/>
                    <a:pt x="75865" y="119573"/>
                    <a:pt x="64839" y="100770"/>
                  </a:cubicBezTo>
                  <a:cubicBezTo>
                    <a:pt x="59737" y="93418"/>
                    <a:pt x="50564" y="84133"/>
                    <a:pt x="41696" y="75157"/>
                  </a:cubicBezTo>
                  <a:cubicBezTo>
                    <a:pt x="24705" y="57958"/>
                    <a:pt x="8664" y="41712"/>
                    <a:pt x="8664" y="27454"/>
                  </a:cubicBezTo>
                  <a:cubicBezTo>
                    <a:pt x="8664" y="18336"/>
                    <a:pt x="13379" y="11163"/>
                    <a:pt x="21277" y="8293"/>
                  </a:cubicBezTo>
                  <a:cubicBezTo>
                    <a:pt x="38164" y="2065"/>
                    <a:pt x="63348" y="16932"/>
                    <a:pt x="90369" y="48923"/>
                  </a:cubicBezTo>
                  <a:cubicBezTo>
                    <a:pt x="133932" y="100474"/>
                    <a:pt x="233686" y="278139"/>
                    <a:pt x="237910" y="285671"/>
                  </a:cubicBezTo>
                  <a:lnTo>
                    <a:pt x="512755" y="604903"/>
                  </a:lnTo>
                  <a:cubicBezTo>
                    <a:pt x="515150" y="607681"/>
                    <a:pt x="514854" y="611867"/>
                    <a:pt x="512089" y="614279"/>
                  </a:cubicBezTo>
                  <a:lnTo>
                    <a:pt x="370463" y="737993"/>
                  </a:lnTo>
                  <a:cubicBezTo>
                    <a:pt x="369247" y="739047"/>
                    <a:pt x="367697" y="739626"/>
                    <a:pt x="366089" y="739626"/>
                  </a:cubicBezTo>
                  <a:close/>
                  <a:moveTo>
                    <a:pt x="63906" y="254405"/>
                  </a:moveTo>
                  <a:cubicBezTo>
                    <a:pt x="88362" y="279039"/>
                    <a:pt x="114142" y="302320"/>
                    <a:pt x="141126" y="324155"/>
                  </a:cubicBezTo>
                  <a:cubicBezTo>
                    <a:pt x="154738" y="332753"/>
                    <a:pt x="169938" y="338543"/>
                    <a:pt x="185821" y="341179"/>
                  </a:cubicBezTo>
                  <a:cubicBezTo>
                    <a:pt x="187979" y="341546"/>
                    <a:pt x="189820" y="342946"/>
                    <a:pt x="190749" y="344928"/>
                  </a:cubicBezTo>
                  <a:lnTo>
                    <a:pt x="368368" y="722115"/>
                  </a:lnTo>
                  <a:lnTo>
                    <a:pt x="498330" y="608573"/>
                  </a:lnTo>
                  <a:lnTo>
                    <a:pt x="227042" y="293248"/>
                  </a:lnTo>
                  <a:cubicBezTo>
                    <a:pt x="225251" y="290332"/>
                    <a:pt x="122906" y="108076"/>
                    <a:pt x="80193" y="57483"/>
                  </a:cubicBezTo>
                  <a:cubicBezTo>
                    <a:pt x="51368" y="23359"/>
                    <a:pt x="32507" y="18361"/>
                    <a:pt x="25880" y="20764"/>
                  </a:cubicBezTo>
                  <a:cubicBezTo>
                    <a:pt x="23318" y="21701"/>
                    <a:pt x="22023" y="23938"/>
                    <a:pt x="22023" y="27429"/>
                  </a:cubicBezTo>
                  <a:cubicBezTo>
                    <a:pt x="22023" y="36206"/>
                    <a:pt x="38201" y="52592"/>
                    <a:pt x="51206" y="65751"/>
                  </a:cubicBezTo>
                  <a:cubicBezTo>
                    <a:pt x="60478" y="75136"/>
                    <a:pt x="70063" y="84837"/>
                    <a:pt x="76090" y="93572"/>
                  </a:cubicBezTo>
                  <a:cubicBezTo>
                    <a:pt x="88108" y="113975"/>
                    <a:pt x="98242" y="135431"/>
                    <a:pt x="106369" y="157670"/>
                  </a:cubicBezTo>
                  <a:cubicBezTo>
                    <a:pt x="106977" y="159328"/>
                    <a:pt x="106902" y="161157"/>
                    <a:pt x="106161" y="1627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9"/>
            <p:cNvSpPr/>
            <p:nvPr/>
          </p:nvSpPr>
          <p:spPr>
            <a:xfrm>
              <a:off x="5851914" y="1688073"/>
              <a:ext cx="81825" cy="101190"/>
            </a:xfrm>
            <a:custGeom>
              <a:avLst/>
              <a:gdLst/>
              <a:ahLst/>
              <a:cxnLst/>
              <a:rect l="l" t="t" r="r" b="b"/>
              <a:pathLst>
                <a:path w="139871" h="172974" extrusionOk="0">
                  <a:moveTo>
                    <a:pt x="69938" y="0"/>
                  </a:moveTo>
                  <a:lnTo>
                    <a:pt x="139872" y="88353"/>
                  </a:lnTo>
                  <a:lnTo>
                    <a:pt x="77277" y="172975"/>
                  </a:lnTo>
                  <a:lnTo>
                    <a:pt x="0" y="128796"/>
                  </a:lnTo>
                  <a:lnTo>
                    <a:pt x="69938" y="0"/>
                  </a:lnTo>
                  <a:close/>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9"/>
            <p:cNvSpPr/>
            <p:nvPr/>
          </p:nvSpPr>
          <p:spPr>
            <a:xfrm>
              <a:off x="5843844" y="1682391"/>
              <a:ext cx="89609" cy="108956"/>
            </a:xfrm>
            <a:custGeom>
              <a:avLst/>
              <a:gdLst/>
              <a:ahLst/>
              <a:cxnLst/>
              <a:rect l="l" t="t" r="r" b="b"/>
              <a:pathLst>
                <a:path w="153231" h="186314" extrusionOk="0">
                  <a:moveTo>
                    <a:pt x="160451" y="97772"/>
                  </a:moveTo>
                  <a:lnTo>
                    <a:pt x="90517" y="9423"/>
                  </a:lnTo>
                  <a:cubicBezTo>
                    <a:pt x="89117" y="7678"/>
                    <a:pt x="86939" y="6740"/>
                    <a:pt x="84710" y="6924"/>
                  </a:cubicBezTo>
                  <a:cubicBezTo>
                    <a:pt x="82473" y="7115"/>
                    <a:pt x="80486" y="8415"/>
                    <a:pt x="79416" y="10385"/>
                  </a:cubicBezTo>
                  <a:lnTo>
                    <a:pt x="9478" y="139177"/>
                  </a:lnTo>
                  <a:cubicBezTo>
                    <a:pt x="7741" y="142368"/>
                    <a:pt x="8874" y="146358"/>
                    <a:pt x="12031" y="148158"/>
                  </a:cubicBezTo>
                  <a:lnTo>
                    <a:pt x="89309" y="192336"/>
                  </a:lnTo>
                  <a:cubicBezTo>
                    <a:pt x="90312" y="192915"/>
                    <a:pt x="91454" y="193215"/>
                    <a:pt x="92612" y="193215"/>
                  </a:cubicBezTo>
                  <a:cubicBezTo>
                    <a:pt x="94732" y="193219"/>
                    <a:pt x="96727" y="192216"/>
                    <a:pt x="97985" y="190512"/>
                  </a:cubicBezTo>
                  <a:lnTo>
                    <a:pt x="160580" y="105891"/>
                  </a:lnTo>
                  <a:cubicBezTo>
                    <a:pt x="162379" y="103466"/>
                    <a:pt x="162329" y="100138"/>
                    <a:pt x="160451" y="97772"/>
                  </a:cubicBezTo>
                  <a:close/>
                  <a:moveTo>
                    <a:pt x="115209" y="144775"/>
                  </a:moveTo>
                  <a:lnTo>
                    <a:pt x="47958" y="96281"/>
                  </a:lnTo>
                  <a:lnTo>
                    <a:pt x="62512" y="69480"/>
                  </a:lnTo>
                  <a:lnTo>
                    <a:pt x="129189" y="125885"/>
                  </a:lnTo>
                  <a:close/>
                  <a:moveTo>
                    <a:pt x="90783" y="177799"/>
                  </a:moveTo>
                  <a:lnTo>
                    <a:pt x="24323" y="139806"/>
                  </a:lnTo>
                  <a:lnTo>
                    <a:pt x="41535" y="108111"/>
                  </a:lnTo>
                  <a:lnTo>
                    <a:pt x="107270" y="155510"/>
                  </a:lnTo>
                  <a:close/>
                  <a:moveTo>
                    <a:pt x="137141" y="115130"/>
                  </a:moveTo>
                  <a:lnTo>
                    <a:pt x="69019" y="57501"/>
                  </a:lnTo>
                  <a:lnTo>
                    <a:pt x="86326" y="25635"/>
                  </a:lnTo>
                  <a:lnTo>
                    <a:pt x="146817" y="1020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9"/>
            <p:cNvSpPr/>
            <p:nvPr/>
          </p:nvSpPr>
          <p:spPr>
            <a:xfrm>
              <a:off x="5889077" y="1681689"/>
              <a:ext cx="90031" cy="103646"/>
            </a:xfrm>
            <a:custGeom>
              <a:avLst/>
              <a:gdLst/>
              <a:ahLst/>
              <a:cxnLst/>
              <a:rect l="l" t="t" r="r" b="b"/>
              <a:pathLst>
                <a:path w="153952" h="177233" extrusionOk="0">
                  <a:moveTo>
                    <a:pt x="162616" y="184135"/>
                  </a:moveTo>
                  <a:cubicBezTo>
                    <a:pt x="162616" y="184135"/>
                    <a:pt x="118433" y="14763"/>
                    <a:pt x="100022" y="7407"/>
                  </a:cubicBezTo>
                  <a:cubicBezTo>
                    <a:pt x="85739" y="1667"/>
                    <a:pt x="37828" y="46246"/>
                    <a:pt x="17005" y="66531"/>
                  </a:cubicBezTo>
                  <a:cubicBezTo>
                    <a:pt x="8769" y="74329"/>
                    <a:pt x="6362" y="86480"/>
                    <a:pt x="10998" y="96831"/>
                  </a:cubicBezTo>
                  <a:cubicBezTo>
                    <a:pt x="13047" y="102200"/>
                    <a:pt x="18712" y="105262"/>
                    <a:pt x="24327" y="104037"/>
                  </a:cubicBezTo>
                  <a:cubicBezTo>
                    <a:pt x="42747" y="100288"/>
                    <a:pt x="77716" y="73604"/>
                    <a:pt x="77716" y="73604"/>
                  </a:cubicBezTo>
                  <a:cubicBezTo>
                    <a:pt x="77716" y="73604"/>
                    <a:pt x="63033" y="161962"/>
                    <a:pt x="103475" y="184118"/>
                  </a:cubicBezTo>
                </a:path>
              </a:pathLst>
            </a:custGeom>
            <a:solidFill>
              <a:srgbClr val="DAA97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9"/>
            <p:cNvSpPr/>
            <p:nvPr/>
          </p:nvSpPr>
          <p:spPr>
            <a:xfrm>
              <a:off x="5885155" y="1677699"/>
              <a:ext cx="97860" cy="111538"/>
            </a:xfrm>
            <a:custGeom>
              <a:avLst/>
              <a:gdLst/>
              <a:ahLst/>
              <a:cxnLst/>
              <a:rect l="l" t="t" r="r" b="b"/>
              <a:pathLst>
                <a:path w="167339" h="190729" extrusionOk="0">
                  <a:moveTo>
                    <a:pt x="169319" y="197630"/>
                  </a:moveTo>
                  <a:cubicBezTo>
                    <a:pt x="166278" y="197630"/>
                    <a:pt x="163625" y="195573"/>
                    <a:pt x="162867" y="192632"/>
                  </a:cubicBezTo>
                  <a:cubicBezTo>
                    <a:pt x="142165" y="113267"/>
                    <a:pt x="114485" y="27113"/>
                    <a:pt x="104005" y="20315"/>
                  </a:cubicBezTo>
                  <a:cubicBezTo>
                    <a:pt x="99723" y="19066"/>
                    <a:pt x="78179" y="29596"/>
                    <a:pt x="28369" y="78140"/>
                  </a:cubicBezTo>
                  <a:cubicBezTo>
                    <a:pt x="22154" y="83988"/>
                    <a:pt x="20313" y="93131"/>
                    <a:pt x="23787" y="100929"/>
                  </a:cubicBezTo>
                  <a:cubicBezTo>
                    <a:pt x="24815" y="103595"/>
                    <a:pt x="27215" y="104886"/>
                    <a:pt x="29618" y="104353"/>
                  </a:cubicBezTo>
                  <a:cubicBezTo>
                    <a:pt x="43593" y="101512"/>
                    <a:pt x="70998" y="82276"/>
                    <a:pt x="80387" y="75128"/>
                  </a:cubicBezTo>
                  <a:cubicBezTo>
                    <a:pt x="82561" y="73462"/>
                    <a:pt x="85540" y="73296"/>
                    <a:pt x="87885" y="74712"/>
                  </a:cubicBezTo>
                  <a:cubicBezTo>
                    <a:pt x="90226" y="76120"/>
                    <a:pt x="91471" y="78819"/>
                    <a:pt x="91025" y="81514"/>
                  </a:cubicBezTo>
                  <a:cubicBezTo>
                    <a:pt x="87172" y="104807"/>
                    <a:pt x="83686" y="168801"/>
                    <a:pt x="113402" y="185088"/>
                  </a:cubicBezTo>
                  <a:cubicBezTo>
                    <a:pt x="116635" y="186850"/>
                    <a:pt x="117822" y="190899"/>
                    <a:pt x="116060" y="194131"/>
                  </a:cubicBezTo>
                  <a:cubicBezTo>
                    <a:pt x="116060" y="194135"/>
                    <a:pt x="116056" y="194144"/>
                    <a:pt x="116052" y="194148"/>
                  </a:cubicBezTo>
                  <a:cubicBezTo>
                    <a:pt x="114285" y="197376"/>
                    <a:pt x="110237" y="198567"/>
                    <a:pt x="107008" y="196801"/>
                  </a:cubicBezTo>
                  <a:cubicBezTo>
                    <a:pt x="107004" y="196797"/>
                    <a:pt x="106996" y="196797"/>
                    <a:pt x="106992" y="196793"/>
                  </a:cubicBezTo>
                  <a:cubicBezTo>
                    <a:pt x="73455" y="178415"/>
                    <a:pt x="73714" y="122231"/>
                    <a:pt x="76042" y="94710"/>
                  </a:cubicBezTo>
                  <a:cubicBezTo>
                    <a:pt x="63712" y="103191"/>
                    <a:pt x="45101" y="114817"/>
                    <a:pt x="32384" y="117404"/>
                  </a:cubicBezTo>
                  <a:cubicBezTo>
                    <a:pt x="23570" y="119236"/>
                    <a:pt x="14718" y="114421"/>
                    <a:pt x="11474" y="106024"/>
                  </a:cubicBezTo>
                  <a:cubicBezTo>
                    <a:pt x="5829" y="93469"/>
                    <a:pt x="8845" y="78244"/>
                    <a:pt x="19121" y="68505"/>
                  </a:cubicBezTo>
                  <a:cubicBezTo>
                    <a:pt x="89343" y="88"/>
                    <a:pt x="103780" y="5848"/>
                    <a:pt x="109212" y="8035"/>
                  </a:cubicBezTo>
                  <a:cubicBezTo>
                    <a:pt x="128652" y="15787"/>
                    <a:pt x="162242" y="137352"/>
                    <a:pt x="175784" y="189258"/>
                  </a:cubicBezTo>
                  <a:cubicBezTo>
                    <a:pt x="176717" y="192819"/>
                    <a:pt x="174589" y="196460"/>
                    <a:pt x="171027" y="197397"/>
                  </a:cubicBezTo>
                  <a:cubicBezTo>
                    <a:pt x="171023" y="197397"/>
                    <a:pt x="171015" y="197401"/>
                    <a:pt x="171006" y="197401"/>
                  </a:cubicBezTo>
                  <a:cubicBezTo>
                    <a:pt x="170456" y="197547"/>
                    <a:pt x="169890" y="197622"/>
                    <a:pt x="169319" y="19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9"/>
            <p:cNvSpPr/>
            <p:nvPr/>
          </p:nvSpPr>
          <p:spPr>
            <a:xfrm>
              <a:off x="7149022" y="1158347"/>
              <a:ext cx="276457" cy="203797"/>
            </a:xfrm>
            <a:custGeom>
              <a:avLst/>
              <a:gdLst/>
              <a:ahLst/>
              <a:cxnLst/>
              <a:rect l="l" t="t" r="r" b="b"/>
              <a:pathLst>
                <a:path w="472737" h="348490" extrusionOk="0">
                  <a:moveTo>
                    <a:pt x="439360" y="6901"/>
                  </a:moveTo>
                  <a:lnTo>
                    <a:pt x="51256" y="6901"/>
                  </a:lnTo>
                  <a:cubicBezTo>
                    <a:pt x="27740" y="6893"/>
                    <a:pt x="8671" y="25954"/>
                    <a:pt x="8664" y="49468"/>
                  </a:cubicBezTo>
                  <a:cubicBezTo>
                    <a:pt x="8664" y="49472"/>
                    <a:pt x="8664" y="49476"/>
                    <a:pt x="8664" y="49480"/>
                  </a:cubicBezTo>
                  <a:lnTo>
                    <a:pt x="8664" y="49480"/>
                  </a:lnTo>
                  <a:lnTo>
                    <a:pt x="8664" y="211517"/>
                  </a:lnTo>
                  <a:cubicBezTo>
                    <a:pt x="8669" y="235030"/>
                    <a:pt x="27734" y="254087"/>
                    <a:pt x="51248" y="254083"/>
                  </a:cubicBezTo>
                  <a:cubicBezTo>
                    <a:pt x="51250" y="254083"/>
                    <a:pt x="51253" y="254083"/>
                    <a:pt x="51256" y="254083"/>
                  </a:cubicBezTo>
                  <a:lnTo>
                    <a:pt x="394906" y="254083"/>
                  </a:lnTo>
                  <a:lnTo>
                    <a:pt x="481402" y="355391"/>
                  </a:lnTo>
                  <a:lnTo>
                    <a:pt x="481402" y="49480"/>
                  </a:lnTo>
                  <a:cubicBezTo>
                    <a:pt x="481477" y="26141"/>
                    <a:pt x="462699" y="7122"/>
                    <a:pt x="439360"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9"/>
            <p:cNvSpPr/>
            <p:nvPr/>
          </p:nvSpPr>
          <p:spPr>
            <a:xfrm>
              <a:off x="7201943" y="1194964"/>
              <a:ext cx="166559" cy="68674"/>
            </a:xfrm>
            <a:custGeom>
              <a:avLst/>
              <a:gdLst/>
              <a:ahLst/>
              <a:cxnLst/>
              <a:rect l="l" t="t" r="r" b="b"/>
              <a:pathLst>
                <a:path w="284813" h="117432" extrusionOk="0">
                  <a:moveTo>
                    <a:pt x="293477" y="20230"/>
                  </a:moveTo>
                  <a:lnTo>
                    <a:pt x="8664" y="20230"/>
                  </a:lnTo>
                  <a:lnTo>
                    <a:pt x="8664" y="6901"/>
                  </a:lnTo>
                  <a:lnTo>
                    <a:pt x="293477" y="6901"/>
                  </a:lnTo>
                  <a:close/>
                  <a:moveTo>
                    <a:pt x="293477" y="58936"/>
                  </a:moveTo>
                  <a:lnTo>
                    <a:pt x="8664" y="58936"/>
                  </a:lnTo>
                  <a:lnTo>
                    <a:pt x="8664" y="72265"/>
                  </a:lnTo>
                  <a:lnTo>
                    <a:pt x="293477" y="72265"/>
                  </a:lnTo>
                  <a:close/>
                  <a:moveTo>
                    <a:pt x="293477" y="111004"/>
                  </a:moveTo>
                  <a:lnTo>
                    <a:pt x="8664" y="111004"/>
                  </a:lnTo>
                  <a:lnTo>
                    <a:pt x="8664" y="124333"/>
                  </a:lnTo>
                  <a:lnTo>
                    <a:pt x="293477" y="12433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29"/>
            <p:cNvSpPr/>
            <p:nvPr/>
          </p:nvSpPr>
          <p:spPr>
            <a:xfrm>
              <a:off x="8268435" y="2165133"/>
              <a:ext cx="276695" cy="203792"/>
            </a:xfrm>
            <a:custGeom>
              <a:avLst/>
              <a:gdLst/>
              <a:ahLst/>
              <a:cxnLst/>
              <a:rect l="l" t="t" r="r" b="b"/>
              <a:pathLst>
                <a:path w="473145" h="348482" extrusionOk="0">
                  <a:moveTo>
                    <a:pt x="51239" y="6901"/>
                  </a:moveTo>
                  <a:lnTo>
                    <a:pt x="439226" y="6901"/>
                  </a:lnTo>
                  <a:cubicBezTo>
                    <a:pt x="462740" y="6897"/>
                    <a:pt x="481806" y="25962"/>
                    <a:pt x="481810" y="49476"/>
                  </a:cubicBezTo>
                  <a:lnTo>
                    <a:pt x="481810" y="49476"/>
                  </a:lnTo>
                  <a:lnTo>
                    <a:pt x="481810" y="211512"/>
                  </a:lnTo>
                  <a:cubicBezTo>
                    <a:pt x="481802" y="235025"/>
                    <a:pt x="462740" y="254081"/>
                    <a:pt x="439226" y="254079"/>
                  </a:cubicBezTo>
                  <a:lnTo>
                    <a:pt x="95551" y="254079"/>
                  </a:lnTo>
                  <a:lnTo>
                    <a:pt x="8664" y="355383"/>
                  </a:lnTo>
                  <a:lnTo>
                    <a:pt x="8664" y="49476"/>
                  </a:lnTo>
                  <a:cubicBezTo>
                    <a:pt x="8664" y="25962"/>
                    <a:pt x="27725" y="6901"/>
                    <a:pt x="51239"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9"/>
            <p:cNvSpPr/>
            <p:nvPr/>
          </p:nvSpPr>
          <p:spPr>
            <a:xfrm>
              <a:off x="8325724" y="2201748"/>
              <a:ext cx="166486" cy="68587"/>
            </a:xfrm>
            <a:custGeom>
              <a:avLst/>
              <a:gdLst/>
              <a:ahLst/>
              <a:cxnLst/>
              <a:rect l="l" t="t" r="r" b="b"/>
              <a:pathLst>
                <a:path w="284688" h="117282" extrusionOk="0">
                  <a:moveTo>
                    <a:pt x="293352" y="20230"/>
                  </a:moveTo>
                  <a:lnTo>
                    <a:pt x="8664" y="20230"/>
                  </a:lnTo>
                  <a:lnTo>
                    <a:pt x="8664" y="6901"/>
                  </a:lnTo>
                  <a:lnTo>
                    <a:pt x="293352" y="6901"/>
                  </a:lnTo>
                  <a:close/>
                  <a:moveTo>
                    <a:pt x="293352" y="58940"/>
                  </a:moveTo>
                  <a:lnTo>
                    <a:pt x="8664" y="58940"/>
                  </a:lnTo>
                  <a:lnTo>
                    <a:pt x="8664" y="72269"/>
                  </a:lnTo>
                  <a:lnTo>
                    <a:pt x="293352" y="72269"/>
                  </a:lnTo>
                  <a:close/>
                  <a:moveTo>
                    <a:pt x="293352" y="110854"/>
                  </a:moveTo>
                  <a:lnTo>
                    <a:pt x="8664" y="110854"/>
                  </a:lnTo>
                  <a:lnTo>
                    <a:pt x="8664" y="124184"/>
                  </a:lnTo>
                  <a:lnTo>
                    <a:pt x="293352" y="1241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9"/>
            <p:cNvSpPr/>
            <p:nvPr/>
          </p:nvSpPr>
          <p:spPr>
            <a:xfrm>
              <a:off x="5080191" y="2240685"/>
              <a:ext cx="276927" cy="203795"/>
            </a:xfrm>
            <a:custGeom>
              <a:avLst/>
              <a:gdLst/>
              <a:ahLst/>
              <a:cxnLst/>
              <a:rect l="l" t="t" r="r" b="b"/>
              <a:pathLst>
                <a:path w="473541" h="348486" extrusionOk="0">
                  <a:moveTo>
                    <a:pt x="439360" y="6905"/>
                  </a:moveTo>
                  <a:lnTo>
                    <a:pt x="51239" y="6905"/>
                  </a:lnTo>
                  <a:cubicBezTo>
                    <a:pt x="27800" y="6830"/>
                    <a:pt x="8739" y="25775"/>
                    <a:pt x="8664" y="49214"/>
                  </a:cubicBezTo>
                  <a:lnTo>
                    <a:pt x="8664" y="211508"/>
                  </a:lnTo>
                  <a:cubicBezTo>
                    <a:pt x="8664" y="234948"/>
                    <a:pt x="27667" y="253950"/>
                    <a:pt x="51106" y="253950"/>
                  </a:cubicBezTo>
                  <a:lnTo>
                    <a:pt x="394918" y="253950"/>
                  </a:lnTo>
                  <a:lnTo>
                    <a:pt x="482206" y="355387"/>
                  </a:lnTo>
                  <a:lnTo>
                    <a:pt x="482206" y="49347"/>
                  </a:lnTo>
                  <a:cubicBezTo>
                    <a:pt x="482201" y="25908"/>
                    <a:pt x="463203" y="6905"/>
                    <a:pt x="439764" y="6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29"/>
            <p:cNvSpPr/>
            <p:nvPr/>
          </p:nvSpPr>
          <p:spPr>
            <a:xfrm>
              <a:off x="5133110" y="2277302"/>
              <a:ext cx="166561" cy="68599"/>
            </a:xfrm>
            <a:custGeom>
              <a:avLst/>
              <a:gdLst/>
              <a:ahLst/>
              <a:cxnLst/>
              <a:rect l="l" t="t" r="r" b="b"/>
              <a:pathLst>
                <a:path w="284817" h="117303" extrusionOk="0">
                  <a:moveTo>
                    <a:pt x="293481" y="20230"/>
                  </a:moveTo>
                  <a:lnTo>
                    <a:pt x="8664" y="20230"/>
                  </a:lnTo>
                  <a:lnTo>
                    <a:pt x="8664" y="6901"/>
                  </a:lnTo>
                  <a:lnTo>
                    <a:pt x="293481" y="6901"/>
                  </a:lnTo>
                  <a:close/>
                  <a:moveTo>
                    <a:pt x="293481" y="58936"/>
                  </a:moveTo>
                  <a:lnTo>
                    <a:pt x="8664" y="58936"/>
                  </a:lnTo>
                  <a:lnTo>
                    <a:pt x="8664" y="72265"/>
                  </a:lnTo>
                  <a:lnTo>
                    <a:pt x="293481" y="72265"/>
                  </a:lnTo>
                  <a:close/>
                  <a:moveTo>
                    <a:pt x="293481" y="110854"/>
                  </a:moveTo>
                  <a:lnTo>
                    <a:pt x="8664" y="110854"/>
                  </a:lnTo>
                  <a:lnTo>
                    <a:pt x="8664" y="124204"/>
                  </a:lnTo>
                  <a:lnTo>
                    <a:pt x="293481" y="12420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9"/>
            <p:cNvSpPr/>
            <p:nvPr/>
          </p:nvSpPr>
          <p:spPr>
            <a:xfrm>
              <a:off x="6373495" y="2869859"/>
              <a:ext cx="276873" cy="203623"/>
            </a:xfrm>
            <a:custGeom>
              <a:avLst/>
              <a:gdLst/>
              <a:ahLst/>
              <a:cxnLst/>
              <a:rect l="l" t="t" r="r" b="b"/>
              <a:pathLst>
                <a:path w="473287" h="348073" extrusionOk="0">
                  <a:moveTo>
                    <a:pt x="51252" y="6901"/>
                  </a:moveTo>
                  <a:lnTo>
                    <a:pt x="439376" y="6901"/>
                  </a:lnTo>
                  <a:cubicBezTo>
                    <a:pt x="462890" y="6901"/>
                    <a:pt x="481952" y="25962"/>
                    <a:pt x="481952" y="49476"/>
                  </a:cubicBezTo>
                  <a:lnTo>
                    <a:pt x="481952" y="49476"/>
                  </a:lnTo>
                  <a:lnTo>
                    <a:pt x="481952" y="211096"/>
                  </a:lnTo>
                  <a:cubicBezTo>
                    <a:pt x="481952" y="234610"/>
                    <a:pt x="462890" y="253671"/>
                    <a:pt x="439376" y="253675"/>
                  </a:cubicBezTo>
                  <a:lnTo>
                    <a:pt x="95685" y="253675"/>
                  </a:lnTo>
                  <a:lnTo>
                    <a:pt x="8664" y="354975"/>
                  </a:lnTo>
                  <a:lnTo>
                    <a:pt x="8664" y="49476"/>
                  </a:lnTo>
                  <a:cubicBezTo>
                    <a:pt x="8664" y="25962"/>
                    <a:pt x="27725" y="6901"/>
                    <a:pt x="51239" y="69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9"/>
            <p:cNvSpPr/>
            <p:nvPr/>
          </p:nvSpPr>
          <p:spPr>
            <a:xfrm>
              <a:off x="6369600" y="2865956"/>
              <a:ext cx="284573" cy="217991"/>
            </a:xfrm>
            <a:custGeom>
              <a:avLst/>
              <a:gdLst/>
              <a:ahLst/>
              <a:cxnLst/>
              <a:rect l="l" t="t" r="r" b="b"/>
              <a:pathLst>
                <a:path w="486616" h="372762" extrusionOk="0">
                  <a:moveTo>
                    <a:pt x="8664" y="379663"/>
                  </a:moveTo>
                  <a:lnTo>
                    <a:pt x="8664" y="56149"/>
                  </a:lnTo>
                  <a:cubicBezTo>
                    <a:pt x="8693" y="28961"/>
                    <a:pt x="30724" y="6930"/>
                    <a:pt x="57912" y="6901"/>
                  </a:cubicBezTo>
                  <a:lnTo>
                    <a:pt x="446033" y="6901"/>
                  </a:lnTo>
                  <a:cubicBezTo>
                    <a:pt x="473221" y="6930"/>
                    <a:pt x="495252" y="28961"/>
                    <a:pt x="495281" y="56149"/>
                  </a:cubicBezTo>
                  <a:lnTo>
                    <a:pt x="495281" y="217769"/>
                  </a:lnTo>
                  <a:cubicBezTo>
                    <a:pt x="495252" y="244957"/>
                    <a:pt x="473221" y="266988"/>
                    <a:pt x="446033" y="267017"/>
                  </a:cubicBezTo>
                  <a:lnTo>
                    <a:pt x="105419" y="267017"/>
                  </a:lnTo>
                  <a:close/>
                  <a:moveTo>
                    <a:pt x="57912" y="20247"/>
                  </a:moveTo>
                  <a:cubicBezTo>
                    <a:pt x="38093" y="20268"/>
                    <a:pt x="22031" y="36330"/>
                    <a:pt x="22010" y="56149"/>
                  </a:cubicBezTo>
                  <a:lnTo>
                    <a:pt x="22010" y="343649"/>
                  </a:lnTo>
                  <a:lnTo>
                    <a:pt x="99292" y="253675"/>
                  </a:lnTo>
                  <a:lnTo>
                    <a:pt x="446033" y="253675"/>
                  </a:lnTo>
                  <a:cubicBezTo>
                    <a:pt x="465852" y="253654"/>
                    <a:pt x="481914" y="237592"/>
                    <a:pt x="481935" y="217773"/>
                  </a:cubicBezTo>
                  <a:lnTo>
                    <a:pt x="481935" y="56153"/>
                  </a:lnTo>
                  <a:cubicBezTo>
                    <a:pt x="481914" y="36334"/>
                    <a:pt x="465852" y="20272"/>
                    <a:pt x="446033" y="2025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9"/>
            <p:cNvSpPr/>
            <p:nvPr/>
          </p:nvSpPr>
          <p:spPr>
            <a:xfrm>
              <a:off x="6430794" y="2906464"/>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9"/>
            <p:cNvSpPr/>
            <p:nvPr/>
          </p:nvSpPr>
          <p:spPr>
            <a:xfrm>
              <a:off x="6430794" y="2936906"/>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9"/>
            <p:cNvSpPr/>
            <p:nvPr/>
          </p:nvSpPr>
          <p:spPr>
            <a:xfrm>
              <a:off x="6430794" y="2967345"/>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9"/>
            <p:cNvSpPr/>
            <p:nvPr/>
          </p:nvSpPr>
          <p:spPr>
            <a:xfrm>
              <a:off x="7435313" y="2258793"/>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9"/>
            <p:cNvSpPr/>
            <p:nvPr/>
          </p:nvSpPr>
          <p:spPr>
            <a:xfrm>
              <a:off x="7431411" y="2254891"/>
              <a:ext cx="211986" cy="175696"/>
            </a:xfrm>
            <a:custGeom>
              <a:avLst/>
              <a:gdLst/>
              <a:ahLst/>
              <a:cxnLst/>
              <a:rect l="l" t="t" r="r" b="b"/>
              <a:pathLst>
                <a:path w="362494" h="300437" extrusionOk="0">
                  <a:moveTo>
                    <a:pt x="8664" y="6901"/>
                  </a:moveTo>
                  <a:lnTo>
                    <a:pt x="8664" y="307339"/>
                  </a:lnTo>
                  <a:lnTo>
                    <a:pt x="371159" y="307339"/>
                  </a:lnTo>
                  <a:lnTo>
                    <a:pt x="371159" y="6901"/>
                  </a:lnTo>
                  <a:close/>
                  <a:moveTo>
                    <a:pt x="357813" y="20230"/>
                  </a:moveTo>
                  <a:lnTo>
                    <a:pt x="357813" y="215136"/>
                  </a:lnTo>
                  <a:lnTo>
                    <a:pt x="298392" y="144607"/>
                  </a:lnTo>
                  <a:lnTo>
                    <a:pt x="231516" y="180076"/>
                  </a:lnTo>
                  <a:lnTo>
                    <a:pt x="152156" y="72861"/>
                  </a:lnTo>
                  <a:lnTo>
                    <a:pt x="22014" y="156953"/>
                  </a:lnTo>
                  <a:lnTo>
                    <a:pt x="22014" y="20247"/>
                  </a:lnTo>
                  <a:close/>
                  <a:moveTo>
                    <a:pt x="22014" y="293993"/>
                  </a:moveTo>
                  <a:lnTo>
                    <a:pt x="22014" y="173157"/>
                  </a:lnTo>
                  <a:lnTo>
                    <a:pt x="148819" y="91222"/>
                  </a:lnTo>
                  <a:lnTo>
                    <a:pt x="227546" y="197583"/>
                  </a:lnTo>
                  <a:lnTo>
                    <a:pt x="295068" y="161760"/>
                  </a:lnTo>
                  <a:lnTo>
                    <a:pt x="354788" y="232652"/>
                  </a:lnTo>
                  <a:lnTo>
                    <a:pt x="357825" y="230094"/>
                  </a:lnTo>
                  <a:lnTo>
                    <a:pt x="357825" y="2939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9"/>
            <p:cNvSpPr/>
            <p:nvPr/>
          </p:nvSpPr>
          <p:spPr>
            <a:xfrm>
              <a:off x="7560665" y="2270732"/>
              <a:ext cx="57756" cy="57756"/>
            </a:xfrm>
            <a:custGeom>
              <a:avLst/>
              <a:gdLst/>
              <a:ahLst/>
              <a:cxnLst/>
              <a:rect l="l" t="t" r="r" b="b"/>
              <a:pathLst>
                <a:path w="98762" h="98762" extrusionOk="0">
                  <a:moveTo>
                    <a:pt x="58050" y="105664"/>
                  </a:moveTo>
                  <a:cubicBezTo>
                    <a:pt x="30787" y="105636"/>
                    <a:pt x="8693" y="83542"/>
                    <a:pt x="8664" y="56278"/>
                  </a:cubicBezTo>
                  <a:cubicBezTo>
                    <a:pt x="8697" y="29018"/>
                    <a:pt x="30791" y="6928"/>
                    <a:pt x="58050" y="6901"/>
                  </a:cubicBezTo>
                  <a:cubicBezTo>
                    <a:pt x="85342" y="6984"/>
                    <a:pt x="107427" y="29136"/>
                    <a:pt x="107427" y="56278"/>
                  </a:cubicBezTo>
                  <a:cubicBezTo>
                    <a:pt x="107398" y="83539"/>
                    <a:pt x="85308" y="105632"/>
                    <a:pt x="58050" y="105664"/>
                  </a:cubicBezTo>
                  <a:close/>
                  <a:moveTo>
                    <a:pt x="58158" y="20247"/>
                  </a:moveTo>
                  <a:cubicBezTo>
                    <a:pt x="38230" y="20222"/>
                    <a:pt x="22048" y="36349"/>
                    <a:pt x="22010" y="56278"/>
                  </a:cubicBezTo>
                  <a:cubicBezTo>
                    <a:pt x="22023" y="76179"/>
                    <a:pt x="38147" y="92312"/>
                    <a:pt x="58050" y="92334"/>
                  </a:cubicBezTo>
                  <a:cubicBezTo>
                    <a:pt x="77944" y="92312"/>
                    <a:pt x="94064" y="76188"/>
                    <a:pt x="94081" y="56295"/>
                  </a:cubicBezTo>
                  <a:cubicBezTo>
                    <a:pt x="94039" y="36456"/>
                    <a:pt x="77998" y="20368"/>
                    <a:pt x="58158" y="202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9"/>
            <p:cNvSpPr/>
            <p:nvPr/>
          </p:nvSpPr>
          <p:spPr>
            <a:xfrm>
              <a:off x="7493939" y="1142191"/>
              <a:ext cx="139749" cy="195664"/>
            </a:xfrm>
            <a:custGeom>
              <a:avLst/>
              <a:gdLst/>
              <a:ahLst/>
              <a:cxnLst/>
              <a:rect l="l" t="t" r="r" b="b"/>
              <a:pathLst>
                <a:path w="238888" h="334469" extrusionOk="0">
                  <a:moveTo>
                    <a:pt x="238889" y="334469"/>
                  </a:moveTo>
                  <a:lnTo>
                    <a:pt x="0" y="334469"/>
                  </a:lnTo>
                  <a:lnTo>
                    <a:pt x="0" y="60462"/>
                  </a:lnTo>
                  <a:lnTo>
                    <a:pt x="62856"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9"/>
            <p:cNvSpPr/>
            <p:nvPr/>
          </p:nvSpPr>
          <p:spPr>
            <a:xfrm>
              <a:off x="7646674" y="1142191"/>
              <a:ext cx="139774" cy="195664"/>
            </a:xfrm>
            <a:custGeom>
              <a:avLst/>
              <a:gdLst/>
              <a:ahLst/>
              <a:cxnLst/>
              <a:rect l="l" t="t" r="r" b="b"/>
              <a:pathLst>
                <a:path w="238930" h="334469" extrusionOk="0">
                  <a:moveTo>
                    <a:pt x="238930" y="334469"/>
                  </a:moveTo>
                  <a:lnTo>
                    <a:pt x="0" y="334469"/>
                  </a:lnTo>
                  <a:lnTo>
                    <a:pt x="0" y="60462"/>
                  </a:lnTo>
                  <a:lnTo>
                    <a:pt x="62856" y="0"/>
                  </a:lnTo>
                  <a:lnTo>
                    <a:pt x="238930" y="0"/>
                  </a:lnTo>
                  <a:lnTo>
                    <a:pt x="238930"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9"/>
            <p:cNvSpPr/>
            <p:nvPr/>
          </p:nvSpPr>
          <p:spPr>
            <a:xfrm>
              <a:off x="7799433" y="1142191"/>
              <a:ext cx="139749" cy="195664"/>
            </a:xfrm>
            <a:custGeom>
              <a:avLst/>
              <a:gdLst/>
              <a:ahLst/>
              <a:cxnLst/>
              <a:rect l="l" t="t" r="r" b="b"/>
              <a:pathLst>
                <a:path w="238888" h="334469" extrusionOk="0">
                  <a:moveTo>
                    <a:pt x="238889" y="334469"/>
                  </a:moveTo>
                  <a:lnTo>
                    <a:pt x="0" y="334469"/>
                  </a:lnTo>
                  <a:lnTo>
                    <a:pt x="0" y="60462"/>
                  </a:lnTo>
                  <a:lnTo>
                    <a:pt x="62857"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9"/>
            <p:cNvSpPr/>
            <p:nvPr/>
          </p:nvSpPr>
          <p:spPr>
            <a:xfrm>
              <a:off x="5048909" y="3115493"/>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9"/>
            <p:cNvSpPr/>
            <p:nvPr/>
          </p:nvSpPr>
          <p:spPr>
            <a:xfrm>
              <a:off x="5043972" y="3111428"/>
              <a:ext cx="143696" cy="159985"/>
            </a:xfrm>
            <a:custGeom>
              <a:avLst/>
              <a:gdLst/>
              <a:ahLst/>
              <a:cxnLst/>
              <a:rect l="l" t="t" r="r" b="b"/>
              <a:pathLst>
                <a:path w="245718" h="273573" extrusionOk="0">
                  <a:moveTo>
                    <a:pt x="254383" y="226454"/>
                  </a:moveTo>
                  <a:lnTo>
                    <a:pt x="142003" y="162789"/>
                  </a:lnTo>
                  <a:lnTo>
                    <a:pt x="142003" y="6901"/>
                  </a:lnTo>
                  <a:cubicBezTo>
                    <a:pt x="66475" y="8821"/>
                    <a:pt x="6801" y="71603"/>
                    <a:pt x="8709" y="147135"/>
                  </a:cubicBezTo>
                  <a:cubicBezTo>
                    <a:pt x="10616" y="222667"/>
                    <a:pt x="73411" y="282338"/>
                    <a:pt x="148943" y="280430"/>
                  </a:cubicBezTo>
                  <a:cubicBezTo>
                    <a:pt x="190460" y="279376"/>
                    <a:pt x="229253" y="259519"/>
                    <a:pt x="254383"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9"/>
            <p:cNvSpPr/>
            <p:nvPr/>
          </p:nvSpPr>
          <p:spPr>
            <a:xfrm>
              <a:off x="5267081" y="3115524"/>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9"/>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9"/>
            <p:cNvSpPr/>
            <p:nvPr/>
          </p:nvSpPr>
          <p:spPr>
            <a:xfrm>
              <a:off x="5262128" y="3111428"/>
              <a:ext cx="143694" cy="159981"/>
            </a:xfrm>
            <a:custGeom>
              <a:avLst/>
              <a:gdLst/>
              <a:ahLst/>
              <a:cxnLst/>
              <a:rect l="l" t="t" r="r" b="b"/>
              <a:pathLst>
                <a:path w="245715" h="273566" extrusionOk="0">
                  <a:moveTo>
                    <a:pt x="254380" y="226454"/>
                  </a:moveTo>
                  <a:lnTo>
                    <a:pt x="142133" y="162789"/>
                  </a:lnTo>
                  <a:lnTo>
                    <a:pt x="142133" y="6901"/>
                  </a:lnTo>
                  <a:cubicBezTo>
                    <a:pt x="66601" y="8746"/>
                    <a:pt x="6864" y="71466"/>
                    <a:pt x="8705" y="147002"/>
                  </a:cubicBezTo>
                  <a:cubicBezTo>
                    <a:pt x="10547" y="222538"/>
                    <a:pt x="73270" y="282271"/>
                    <a:pt x="148806" y="280426"/>
                  </a:cubicBezTo>
                  <a:cubicBezTo>
                    <a:pt x="190369" y="279413"/>
                    <a:pt x="229216" y="259552"/>
                    <a:pt x="254380"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9"/>
            <p:cNvSpPr/>
            <p:nvPr/>
          </p:nvSpPr>
          <p:spPr>
            <a:xfrm>
              <a:off x="5485226" y="3115541"/>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9"/>
            <p:cNvSpPr/>
            <p:nvPr/>
          </p:nvSpPr>
          <p:spPr>
            <a:xfrm>
              <a:off x="5480283" y="3111428"/>
              <a:ext cx="143692" cy="159981"/>
            </a:xfrm>
            <a:custGeom>
              <a:avLst/>
              <a:gdLst/>
              <a:ahLst/>
              <a:cxnLst/>
              <a:rect l="l" t="t" r="r" b="b"/>
              <a:pathLst>
                <a:path w="245711" h="273566" extrusionOk="0">
                  <a:moveTo>
                    <a:pt x="254376" y="226454"/>
                  </a:moveTo>
                  <a:lnTo>
                    <a:pt x="142129" y="162789"/>
                  </a:lnTo>
                  <a:lnTo>
                    <a:pt x="142129" y="6901"/>
                  </a:lnTo>
                  <a:cubicBezTo>
                    <a:pt x="66597" y="8746"/>
                    <a:pt x="6860" y="71466"/>
                    <a:pt x="8706" y="147002"/>
                  </a:cubicBezTo>
                  <a:cubicBezTo>
                    <a:pt x="10551" y="222538"/>
                    <a:pt x="73270" y="282271"/>
                    <a:pt x="148807" y="280426"/>
                  </a:cubicBezTo>
                  <a:cubicBezTo>
                    <a:pt x="190369" y="279413"/>
                    <a:pt x="229217" y="259552"/>
                    <a:pt x="254376" y="226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9"/>
            <p:cNvSpPr/>
            <p:nvPr/>
          </p:nvSpPr>
          <p:spPr>
            <a:xfrm>
              <a:off x="5040073" y="1045340"/>
              <a:ext cx="3241781" cy="2230734"/>
            </a:xfrm>
            <a:custGeom>
              <a:avLst/>
              <a:gdLst/>
              <a:ahLst/>
              <a:cxnLst/>
              <a:rect l="l" t="t" r="r" b="b"/>
              <a:pathLst>
                <a:path w="5541506" h="3813220" extrusionOk="0">
                  <a:moveTo>
                    <a:pt x="4196585" y="505514"/>
                  </a:moveTo>
                  <a:lnTo>
                    <a:pt x="4435495" y="505514"/>
                  </a:lnTo>
                  <a:cubicBezTo>
                    <a:pt x="4439177" y="505514"/>
                    <a:pt x="4442159" y="502532"/>
                    <a:pt x="4442159" y="498850"/>
                  </a:cubicBezTo>
                  <a:lnTo>
                    <a:pt x="4442159" y="164364"/>
                  </a:lnTo>
                  <a:cubicBezTo>
                    <a:pt x="4442159" y="160681"/>
                    <a:pt x="4439177" y="157699"/>
                    <a:pt x="4435495" y="157699"/>
                  </a:cubicBezTo>
                  <a:lnTo>
                    <a:pt x="4259437" y="157699"/>
                  </a:lnTo>
                  <a:cubicBezTo>
                    <a:pt x="4257713" y="157699"/>
                    <a:pt x="4256055" y="158365"/>
                    <a:pt x="4254810" y="159561"/>
                  </a:cubicBezTo>
                  <a:lnTo>
                    <a:pt x="4191957" y="220026"/>
                  </a:lnTo>
                  <a:cubicBezTo>
                    <a:pt x="4191149" y="220851"/>
                    <a:pt x="4190578" y="221876"/>
                    <a:pt x="4190291" y="222992"/>
                  </a:cubicBezTo>
                  <a:cubicBezTo>
                    <a:pt x="4190216" y="223267"/>
                    <a:pt x="4190157" y="223542"/>
                    <a:pt x="4190120" y="223825"/>
                  </a:cubicBezTo>
                  <a:cubicBezTo>
                    <a:pt x="4190028" y="224150"/>
                    <a:pt x="4189962" y="224483"/>
                    <a:pt x="4189920" y="224821"/>
                  </a:cubicBezTo>
                  <a:lnTo>
                    <a:pt x="4189920" y="498825"/>
                  </a:lnTo>
                  <a:cubicBezTo>
                    <a:pt x="4189908" y="502507"/>
                    <a:pt x="4192877" y="505502"/>
                    <a:pt x="4196560" y="505514"/>
                  </a:cubicBezTo>
                  <a:cubicBezTo>
                    <a:pt x="4196568" y="505514"/>
                    <a:pt x="4196577" y="505514"/>
                    <a:pt x="4196585" y="505514"/>
                  </a:cubicBezTo>
                  <a:close/>
                  <a:moveTo>
                    <a:pt x="4254901" y="179692"/>
                  </a:moveTo>
                  <a:lnTo>
                    <a:pt x="4254901" y="218164"/>
                  </a:lnTo>
                  <a:lnTo>
                    <a:pt x="4213547" y="218164"/>
                  </a:lnTo>
                  <a:close/>
                  <a:moveTo>
                    <a:pt x="4428813" y="492168"/>
                  </a:moveTo>
                  <a:lnTo>
                    <a:pt x="4203258" y="492168"/>
                  </a:lnTo>
                  <a:lnTo>
                    <a:pt x="4203258" y="231511"/>
                  </a:lnTo>
                  <a:lnTo>
                    <a:pt x="4261574" y="231511"/>
                  </a:lnTo>
                  <a:cubicBezTo>
                    <a:pt x="4265257" y="231511"/>
                    <a:pt x="4268239" y="228528"/>
                    <a:pt x="4268239" y="224846"/>
                  </a:cubicBezTo>
                  <a:lnTo>
                    <a:pt x="4268239" y="171053"/>
                  </a:lnTo>
                  <a:lnTo>
                    <a:pt x="4428805" y="171053"/>
                  </a:lnTo>
                  <a:close/>
                  <a:moveTo>
                    <a:pt x="4457776" y="505498"/>
                  </a:moveTo>
                  <a:lnTo>
                    <a:pt x="4696681" y="505498"/>
                  </a:lnTo>
                  <a:cubicBezTo>
                    <a:pt x="4700363" y="505498"/>
                    <a:pt x="4703346" y="502515"/>
                    <a:pt x="4703346" y="498833"/>
                  </a:cubicBezTo>
                  <a:lnTo>
                    <a:pt x="4703346" y="164347"/>
                  </a:lnTo>
                  <a:cubicBezTo>
                    <a:pt x="4703346" y="160664"/>
                    <a:pt x="4700363" y="157682"/>
                    <a:pt x="4696681" y="157682"/>
                  </a:cubicBezTo>
                  <a:lnTo>
                    <a:pt x="4520645" y="157682"/>
                  </a:lnTo>
                  <a:cubicBezTo>
                    <a:pt x="4518920" y="157695"/>
                    <a:pt x="4517267" y="158373"/>
                    <a:pt x="4516030" y="159577"/>
                  </a:cubicBezTo>
                  <a:lnTo>
                    <a:pt x="4453169" y="220043"/>
                  </a:lnTo>
                  <a:cubicBezTo>
                    <a:pt x="4452365" y="220868"/>
                    <a:pt x="4451790" y="221893"/>
                    <a:pt x="4451503" y="223009"/>
                  </a:cubicBezTo>
                  <a:cubicBezTo>
                    <a:pt x="4451427" y="223284"/>
                    <a:pt x="4451369" y="223559"/>
                    <a:pt x="4451332" y="223842"/>
                  </a:cubicBezTo>
                  <a:cubicBezTo>
                    <a:pt x="4451240" y="224167"/>
                    <a:pt x="4451173" y="224500"/>
                    <a:pt x="4451132" y="224837"/>
                  </a:cubicBezTo>
                  <a:lnTo>
                    <a:pt x="4451132" y="498841"/>
                  </a:lnTo>
                  <a:cubicBezTo>
                    <a:pt x="4451128" y="502519"/>
                    <a:pt x="4454106" y="505506"/>
                    <a:pt x="4457784" y="505514"/>
                  </a:cubicBezTo>
                  <a:close/>
                  <a:moveTo>
                    <a:pt x="4516092" y="179676"/>
                  </a:moveTo>
                  <a:lnTo>
                    <a:pt x="4516092" y="218148"/>
                  </a:lnTo>
                  <a:lnTo>
                    <a:pt x="4474737" y="218148"/>
                  </a:lnTo>
                  <a:close/>
                  <a:moveTo>
                    <a:pt x="4689996" y="492152"/>
                  </a:moveTo>
                  <a:lnTo>
                    <a:pt x="4464457" y="492152"/>
                  </a:lnTo>
                  <a:lnTo>
                    <a:pt x="4464457" y="231494"/>
                  </a:lnTo>
                  <a:lnTo>
                    <a:pt x="4522773" y="231494"/>
                  </a:lnTo>
                  <a:cubicBezTo>
                    <a:pt x="4526456" y="231494"/>
                    <a:pt x="4529438" y="228512"/>
                    <a:pt x="4529438" y="224829"/>
                  </a:cubicBezTo>
                  <a:lnTo>
                    <a:pt x="4529438" y="171036"/>
                  </a:lnTo>
                  <a:lnTo>
                    <a:pt x="4689996" y="171036"/>
                  </a:lnTo>
                  <a:close/>
                  <a:moveTo>
                    <a:pt x="4718958" y="505481"/>
                  </a:moveTo>
                  <a:lnTo>
                    <a:pt x="4957864" y="505481"/>
                  </a:lnTo>
                  <a:cubicBezTo>
                    <a:pt x="4961546" y="505481"/>
                    <a:pt x="4964528" y="502498"/>
                    <a:pt x="4964528" y="498816"/>
                  </a:cubicBezTo>
                  <a:lnTo>
                    <a:pt x="4964528" y="164330"/>
                  </a:lnTo>
                  <a:cubicBezTo>
                    <a:pt x="4964528" y="160648"/>
                    <a:pt x="4961546" y="157665"/>
                    <a:pt x="4957864" y="157665"/>
                  </a:cubicBezTo>
                  <a:lnTo>
                    <a:pt x="4781840" y="157665"/>
                  </a:lnTo>
                  <a:cubicBezTo>
                    <a:pt x="4780103" y="157674"/>
                    <a:pt x="4778441" y="158361"/>
                    <a:pt x="4777204" y="159577"/>
                  </a:cubicBezTo>
                  <a:lnTo>
                    <a:pt x="4714347" y="220026"/>
                  </a:lnTo>
                  <a:cubicBezTo>
                    <a:pt x="4713543" y="220851"/>
                    <a:pt x="4712968" y="221876"/>
                    <a:pt x="4712681" y="222992"/>
                  </a:cubicBezTo>
                  <a:cubicBezTo>
                    <a:pt x="4712606" y="223267"/>
                    <a:pt x="4712552" y="223542"/>
                    <a:pt x="4712514" y="223825"/>
                  </a:cubicBezTo>
                  <a:cubicBezTo>
                    <a:pt x="4712418" y="224150"/>
                    <a:pt x="4712352" y="224483"/>
                    <a:pt x="4712310" y="224821"/>
                  </a:cubicBezTo>
                  <a:lnTo>
                    <a:pt x="4712310" y="498825"/>
                  </a:lnTo>
                  <a:cubicBezTo>
                    <a:pt x="4712297" y="502507"/>
                    <a:pt x="4715268" y="505502"/>
                    <a:pt x="4718950" y="505514"/>
                  </a:cubicBezTo>
                  <a:cubicBezTo>
                    <a:pt x="4718958" y="505514"/>
                    <a:pt x="4718966" y="505514"/>
                    <a:pt x="4718975" y="505514"/>
                  </a:cubicBezTo>
                  <a:close/>
                  <a:moveTo>
                    <a:pt x="4777274" y="179659"/>
                  </a:moveTo>
                  <a:lnTo>
                    <a:pt x="4777274" y="218131"/>
                  </a:lnTo>
                  <a:lnTo>
                    <a:pt x="4735966" y="218131"/>
                  </a:lnTo>
                  <a:close/>
                  <a:moveTo>
                    <a:pt x="4951178" y="492135"/>
                  </a:moveTo>
                  <a:lnTo>
                    <a:pt x="4725619" y="492135"/>
                  </a:lnTo>
                  <a:lnTo>
                    <a:pt x="4725619" y="231477"/>
                  </a:lnTo>
                  <a:lnTo>
                    <a:pt x="4783935" y="231477"/>
                  </a:lnTo>
                  <a:cubicBezTo>
                    <a:pt x="4787617" y="231477"/>
                    <a:pt x="4790600" y="228495"/>
                    <a:pt x="4790600" y="224812"/>
                  </a:cubicBezTo>
                  <a:lnTo>
                    <a:pt x="4790600" y="171020"/>
                  </a:lnTo>
                  <a:lnTo>
                    <a:pt x="4951157" y="171020"/>
                  </a:lnTo>
                  <a:close/>
                  <a:moveTo>
                    <a:pt x="931879" y="3537042"/>
                  </a:moveTo>
                  <a:cubicBezTo>
                    <a:pt x="921936" y="3534684"/>
                    <a:pt x="911773" y="3533397"/>
                    <a:pt x="901555" y="3533201"/>
                  </a:cubicBezTo>
                  <a:lnTo>
                    <a:pt x="901555" y="3533047"/>
                  </a:lnTo>
                  <a:lnTo>
                    <a:pt x="894719" y="3533209"/>
                  </a:lnTo>
                  <a:cubicBezTo>
                    <a:pt x="894044" y="3533209"/>
                    <a:pt x="893386" y="3533330"/>
                    <a:pt x="892711" y="3533355"/>
                  </a:cubicBezTo>
                  <a:cubicBezTo>
                    <a:pt x="889846" y="3533476"/>
                    <a:pt x="887005" y="3533697"/>
                    <a:pt x="884168" y="3533984"/>
                  </a:cubicBezTo>
                  <a:cubicBezTo>
                    <a:pt x="881948" y="3534201"/>
                    <a:pt x="879736" y="3534447"/>
                    <a:pt x="877541" y="3534763"/>
                  </a:cubicBezTo>
                  <a:cubicBezTo>
                    <a:pt x="875646" y="3535046"/>
                    <a:pt x="873767" y="3535380"/>
                    <a:pt x="871884" y="3535738"/>
                  </a:cubicBezTo>
                  <a:cubicBezTo>
                    <a:pt x="868693" y="3536329"/>
                    <a:pt x="865532" y="3537008"/>
                    <a:pt x="862404" y="3537820"/>
                  </a:cubicBezTo>
                  <a:cubicBezTo>
                    <a:pt x="861633" y="3538020"/>
                    <a:pt x="860871" y="3538237"/>
                    <a:pt x="860104" y="3538454"/>
                  </a:cubicBezTo>
                  <a:cubicBezTo>
                    <a:pt x="835003" y="3545289"/>
                    <a:pt x="812256" y="3558864"/>
                    <a:pt x="794327" y="3577713"/>
                  </a:cubicBezTo>
                  <a:cubicBezTo>
                    <a:pt x="770493" y="3602656"/>
                    <a:pt x="756530" y="3635409"/>
                    <a:pt x="755039" y="3669878"/>
                  </a:cubicBezTo>
                  <a:lnTo>
                    <a:pt x="668731" y="3669878"/>
                  </a:lnTo>
                  <a:cubicBezTo>
                    <a:pt x="667989" y="3653308"/>
                    <a:pt x="664378" y="3636992"/>
                    <a:pt x="658059" y="3621659"/>
                  </a:cubicBezTo>
                  <a:cubicBezTo>
                    <a:pt x="643588" y="3586444"/>
                    <a:pt x="615629" y="3558485"/>
                    <a:pt x="580415" y="3544010"/>
                  </a:cubicBezTo>
                  <a:cubicBezTo>
                    <a:pt x="565057" y="3537683"/>
                    <a:pt x="548720" y="3534072"/>
                    <a:pt x="532125" y="3533338"/>
                  </a:cubicBezTo>
                  <a:lnTo>
                    <a:pt x="532125" y="3431127"/>
                  </a:lnTo>
                  <a:lnTo>
                    <a:pt x="518795" y="3431127"/>
                  </a:lnTo>
                  <a:lnTo>
                    <a:pt x="518795" y="3533359"/>
                  </a:lnTo>
                  <a:cubicBezTo>
                    <a:pt x="515271" y="3533530"/>
                    <a:pt x="511760" y="3533776"/>
                    <a:pt x="508252" y="3534213"/>
                  </a:cubicBezTo>
                  <a:cubicBezTo>
                    <a:pt x="507157" y="3534342"/>
                    <a:pt x="506082" y="3534546"/>
                    <a:pt x="504987" y="3534696"/>
                  </a:cubicBezTo>
                  <a:cubicBezTo>
                    <a:pt x="501825" y="3535163"/>
                    <a:pt x="498668" y="3535654"/>
                    <a:pt x="495527" y="3536333"/>
                  </a:cubicBezTo>
                  <a:cubicBezTo>
                    <a:pt x="492782" y="3536908"/>
                    <a:pt x="490112" y="3537641"/>
                    <a:pt x="487404" y="3538370"/>
                  </a:cubicBezTo>
                  <a:cubicBezTo>
                    <a:pt x="485942" y="3538787"/>
                    <a:pt x="484489" y="3539128"/>
                    <a:pt x="483031" y="3539578"/>
                  </a:cubicBezTo>
                  <a:cubicBezTo>
                    <a:pt x="478994" y="3540828"/>
                    <a:pt x="475041" y="3542253"/>
                    <a:pt x="471138" y="3543835"/>
                  </a:cubicBezTo>
                  <a:cubicBezTo>
                    <a:pt x="470967" y="3543906"/>
                    <a:pt x="470784" y="3543952"/>
                    <a:pt x="470613" y="3544027"/>
                  </a:cubicBezTo>
                  <a:cubicBezTo>
                    <a:pt x="470555" y="3544048"/>
                    <a:pt x="470505" y="3544081"/>
                    <a:pt x="470451" y="3544102"/>
                  </a:cubicBezTo>
                  <a:cubicBezTo>
                    <a:pt x="461887" y="3547638"/>
                    <a:pt x="453689" y="3552008"/>
                    <a:pt x="445975" y="3557144"/>
                  </a:cubicBezTo>
                  <a:cubicBezTo>
                    <a:pt x="445812" y="3557252"/>
                    <a:pt x="445646" y="3557348"/>
                    <a:pt x="445487" y="3557456"/>
                  </a:cubicBezTo>
                  <a:cubicBezTo>
                    <a:pt x="442067" y="3559747"/>
                    <a:pt x="438768" y="3562226"/>
                    <a:pt x="435536" y="3564825"/>
                  </a:cubicBezTo>
                  <a:cubicBezTo>
                    <a:pt x="435019" y="3565242"/>
                    <a:pt x="434478" y="3565625"/>
                    <a:pt x="433966" y="3566050"/>
                  </a:cubicBezTo>
                  <a:cubicBezTo>
                    <a:pt x="431017" y="3568495"/>
                    <a:pt x="428184" y="3571107"/>
                    <a:pt x="425410" y="3573802"/>
                  </a:cubicBezTo>
                  <a:cubicBezTo>
                    <a:pt x="424806" y="3574389"/>
                    <a:pt x="424160" y="3574947"/>
                    <a:pt x="423581" y="3575547"/>
                  </a:cubicBezTo>
                  <a:cubicBezTo>
                    <a:pt x="422835" y="3576293"/>
                    <a:pt x="422027" y="3576951"/>
                    <a:pt x="421303" y="3577717"/>
                  </a:cubicBezTo>
                  <a:cubicBezTo>
                    <a:pt x="419045" y="3580083"/>
                    <a:pt x="417012" y="3582591"/>
                    <a:pt x="414946" y="3585078"/>
                  </a:cubicBezTo>
                  <a:cubicBezTo>
                    <a:pt x="414817" y="3585228"/>
                    <a:pt x="414684" y="3585369"/>
                    <a:pt x="414559" y="3585523"/>
                  </a:cubicBezTo>
                  <a:cubicBezTo>
                    <a:pt x="394806" y="3609350"/>
                    <a:pt x="383376" y="3638974"/>
                    <a:pt x="382010" y="3669895"/>
                  </a:cubicBezTo>
                  <a:lnTo>
                    <a:pt x="295589" y="3669895"/>
                  </a:lnTo>
                  <a:cubicBezTo>
                    <a:pt x="294894" y="3653308"/>
                    <a:pt x="291303" y="3636971"/>
                    <a:pt x="284984" y="3621617"/>
                  </a:cubicBezTo>
                  <a:cubicBezTo>
                    <a:pt x="270509" y="3586402"/>
                    <a:pt x="242550" y="3558444"/>
                    <a:pt x="207336" y="3543969"/>
                  </a:cubicBezTo>
                  <a:cubicBezTo>
                    <a:pt x="190832" y="3537142"/>
                    <a:pt x="173196" y="3533459"/>
                    <a:pt x="155338" y="3533118"/>
                  </a:cubicBezTo>
                  <a:lnTo>
                    <a:pt x="155338" y="3533059"/>
                  </a:lnTo>
                  <a:lnTo>
                    <a:pt x="154547" y="3533059"/>
                  </a:lnTo>
                  <a:cubicBezTo>
                    <a:pt x="147674" y="3532980"/>
                    <a:pt x="140805" y="3533397"/>
                    <a:pt x="133990" y="3534309"/>
                  </a:cubicBezTo>
                  <a:cubicBezTo>
                    <a:pt x="133853" y="3534330"/>
                    <a:pt x="133711" y="3534355"/>
                    <a:pt x="133574" y="3534372"/>
                  </a:cubicBezTo>
                  <a:cubicBezTo>
                    <a:pt x="129325" y="3534942"/>
                    <a:pt x="125101" y="3535688"/>
                    <a:pt x="120894" y="3536646"/>
                  </a:cubicBezTo>
                  <a:cubicBezTo>
                    <a:pt x="119645" y="3536925"/>
                    <a:pt x="118395" y="3537267"/>
                    <a:pt x="117170" y="3537579"/>
                  </a:cubicBezTo>
                  <a:cubicBezTo>
                    <a:pt x="114125" y="3538358"/>
                    <a:pt x="111093" y="3539187"/>
                    <a:pt x="108077" y="3540170"/>
                  </a:cubicBezTo>
                  <a:cubicBezTo>
                    <a:pt x="106061" y="3540824"/>
                    <a:pt x="104095" y="3541565"/>
                    <a:pt x="102120" y="3542307"/>
                  </a:cubicBezTo>
                  <a:cubicBezTo>
                    <a:pt x="100592" y="3542877"/>
                    <a:pt x="99034" y="3543327"/>
                    <a:pt x="97538" y="3543952"/>
                  </a:cubicBezTo>
                  <a:cubicBezTo>
                    <a:pt x="96763" y="3544273"/>
                    <a:pt x="96051" y="3544685"/>
                    <a:pt x="95285" y="3545018"/>
                  </a:cubicBezTo>
                  <a:cubicBezTo>
                    <a:pt x="93111" y="3545960"/>
                    <a:pt x="90999" y="3546997"/>
                    <a:pt x="88878" y="3548043"/>
                  </a:cubicBezTo>
                  <a:cubicBezTo>
                    <a:pt x="86758" y="3549088"/>
                    <a:pt x="84609" y="3550154"/>
                    <a:pt x="82534" y="3551304"/>
                  </a:cubicBezTo>
                  <a:cubicBezTo>
                    <a:pt x="80693" y="3552333"/>
                    <a:pt x="78911" y="3553441"/>
                    <a:pt x="77119" y="3554545"/>
                  </a:cubicBezTo>
                  <a:cubicBezTo>
                    <a:pt x="74845" y="3555940"/>
                    <a:pt x="72583" y="3557352"/>
                    <a:pt x="70396" y="3558869"/>
                  </a:cubicBezTo>
                  <a:cubicBezTo>
                    <a:pt x="68947" y="3559881"/>
                    <a:pt x="67560" y="3560951"/>
                    <a:pt x="66147" y="3562018"/>
                  </a:cubicBezTo>
                  <a:cubicBezTo>
                    <a:pt x="63819" y="3563767"/>
                    <a:pt x="61503" y="3565537"/>
                    <a:pt x="59291" y="3567433"/>
                  </a:cubicBezTo>
                  <a:cubicBezTo>
                    <a:pt x="58004" y="3568528"/>
                    <a:pt x="56792" y="3569690"/>
                    <a:pt x="55542" y="3570828"/>
                  </a:cubicBezTo>
                  <a:cubicBezTo>
                    <a:pt x="53435" y="3572760"/>
                    <a:pt x="51339" y="3574697"/>
                    <a:pt x="49348" y="3576755"/>
                  </a:cubicBezTo>
                  <a:cubicBezTo>
                    <a:pt x="47878" y="3578271"/>
                    <a:pt x="46503" y="3579867"/>
                    <a:pt x="45100" y="3581445"/>
                  </a:cubicBezTo>
                  <a:cubicBezTo>
                    <a:pt x="43571" y="3583174"/>
                    <a:pt x="42017" y="3584882"/>
                    <a:pt x="40572" y="3586685"/>
                  </a:cubicBezTo>
                  <a:cubicBezTo>
                    <a:pt x="38535" y="3589185"/>
                    <a:pt x="36648" y="3591842"/>
                    <a:pt x="34786" y="3594500"/>
                  </a:cubicBezTo>
                  <a:cubicBezTo>
                    <a:pt x="34157" y="3595404"/>
                    <a:pt x="33482" y="3596270"/>
                    <a:pt x="32870" y="3597195"/>
                  </a:cubicBezTo>
                  <a:cubicBezTo>
                    <a:pt x="16399" y="3621721"/>
                    <a:pt x="7960" y="3650754"/>
                    <a:pt x="8710" y="3680287"/>
                  </a:cubicBezTo>
                  <a:cubicBezTo>
                    <a:pt x="10693" y="3758148"/>
                    <a:pt x="74658" y="3820122"/>
                    <a:pt x="152089" y="3820122"/>
                  </a:cubicBezTo>
                  <a:cubicBezTo>
                    <a:pt x="153339" y="3820122"/>
                    <a:pt x="154555" y="3820122"/>
                    <a:pt x="155792" y="3820076"/>
                  </a:cubicBezTo>
                  <a:cubicBezTo>
                    <a:pt x="158221" y="3820014"/>
                    <a:pt x="160599" y="3819659"/>
                    <a:pt x="163007" y="3819489"/>
                  </a:cubicBezTo>
                  <a:cubicBezTo>
                    <a:pt x="164673" y="3819368"/>
                    <a:pt x="166368" y="3819264"/>
                    <a:pt x="168051" y="3819072"/>
                  </a:cubicBezTo>
                  <a:cubicBezTo>
                    <a:pt x="171167" y="3818726"/>
                    <a:pt x="174237" y="3818239"/>
                    <a:pt x="177298" y="3817714"/>
                  </a:cubicBezTo>
                  <a:cubicBezTo>
                    <a:pt x="179106" y="3817398"/>
                    <a:pt x="180906" y="3817048"/>
                    <a:pt x="182714" y="3816656"/>
                  </a:cubicBezTo>
                  <a:cubicBezTo>
                    <a:pt x="185804" y="3815985"/>
                    <a:pt x="188870" y="3815240"/>
                    <a:pt x="191898" y="3814369"/>
                  </a:cubicBezTo>
                  <a:cubicBezTo>
                    <a:pt x="193565" y="3813894"/>
                    <a:pt x="195189" y="3813353"/>
                    <a:pt x="196834" y="3812816"/>
                  </a:cubicBezTo>
                  <a:cubicBezTo>
                    <a:pt x="199942" y="3811799"/>
                    <a:pt x="203020" y="3810733"/>
                    <a:pt x="206040" y="3809525"/>
                  </a:cubicBezTo>
                  <a:cubicBezTo>
                    <a:pt x="206457" y="3809354"/>
                    <a:pt x="206915" y="3809242"/>
                    <a:pt x="207344" y="3809063"/>
                  </a:cubicBezTo>
                  <a:cubicBezTo>
                    <a:pt x="208556" y="3808559"/>
                    <a:pt x="209673" y="3807921"/>
                    <a:pt x="210868" y="3807396"/>
                  </a:cubicBezTo>
                  <a:cubicBezTo>
                    <a:pt x="213784" y="3806093"/>
                    <a:pt x="216679" y="3804797"/>
                    <a:pt x="219486" y="3803302"/>
                  </a:cubicBezTo>
                  <a:cubicBezTo>
                    <a:pt x="221852" y="3802052"/>
                    <a:pt x="224068" y="3800652"/>
                    <a:pt x="226351" y="3799290"/>
                  </a:cubicBezTo>
                  <a:cubicBezTo>
                    <a:pt x="228238" y="3798145"/>
                    <a:pt x="230175" y="3797095"/>
                    <a:pt x="232012" y="3795862"/>
                  </a:cubicBezTo>
                  <a:cubicBezTo>
                    <a:pt x="245095" y="3787111"/>
                    <a:pt x="256638" y="3776247"/>
                    <a:pt x="266169" y="3763721"/>
                  </a:cubicBezTo>
                  <a:cubicBezTo>
                    <a:pt x="266235" y="3763634"/>
                    <a:pt x="266310" y="3763563"/>
                    <a:pt x="266377" y="3763476"/>
                  </a:cubicBezTo>
                  <a:lnTo>
                    <a:pt x="271005" y="3757398"/>
                  </a:lnTo>
                  <a:lnTo>
                    <a:pt x="270855" y="3757315"/>
                  </a:lnTo>
                  <a:cubicBezTo>
                    <a:pt x="285755" y="3735363"/>
                    <a:pt x="294314" y="3709725"/>
                    <a:pt x="295589" y="3683224"/>
                  </a:cubicBezTo>
                  <a:lnTo>
                    <a:pt x="381989" y="3683224"/>
                  </a:lnTo>
                  <a:cubicBezTo>
                    <a:pt x="385171" y="3752696"/>
                    <a:pt x="437681" y="3808804"/>
                    <a:pt x="504649" y="3818481"/>
                  </a:cubicBezTo>
                  <a:lnTo>
                    <a:pt x="504866" y="3818514"/>
                  </a:lnTo>
                  <a:cubicBezTo>
                    <a:pt x="508102" y="3818976"/>
                    <a:pt x="511360" y="3819347"/>
                    <a:pt x="514659" y="3819597"/>
                  </a:cubicBezTo>
                  <a:cubicBezTo>
                    <a:pt x="515638" y="3819672"/>
                    <a:pt x="516612" y="3819689"/>
                    <a:pt x="517575" y="3819743"/>
                  </a:cubicBezTo>
                  <a:cubicBezTo>
                    <a:pt x="520074" y="3819872"/>
                    <a:pt x="522573" y="3820118"/>
                    <a:pt x="525127" y="3820118"/>
                  </a:cubicBezTo>
                  <a:cubicBezTo>
                    <a:pt x="526301" y="3820118"/>
                    <a:pt x="527493" y="3820118"/>
                    <a:pt x="528680" y="3820080"/>
                  </a:cubicBezTo>
                  <a:cubicBezTo>
                    <a:pt x="530608" y="3820030"/>
                    <a:pt x="532491" y="3819743"/>
                    <a:pt x="534407" y="3819618"/>
                  </a:cubicBezTo>
                  <a:cubicBezTo>
                    <a:pt x="536907" y="3819468"/>
                    <a:pt x="539372" y="3819301"/>
                    <a:pt x="541855" y="3819018"/>
                  </a:cubicBezTo>
                  <a:cubicBezTo>
                    <a:pt x="544338" y="3818735"/>
                    <a:pt x="546724" y="3818356"/>
                    <a:pt x="549145" y="3817952"/>
                  </a:cubicBezTo>
                  <a:cubicBezTo>
                    <a:pt x="551702" y="3817535"/>
                    <a:pt x="554247" y="3817031"/>
                    <a:pt x="556801" y="3816460"/>
                  </a:cubicBezTo>
                  <a:cubicBezTo>
                    <a:pt x="559217" y="3815919"/>
                    <a:pt x="561608" y="3815332"/>
                    <a:pt x="563986" y="3814669"/>
                  </a:cubicBezTo>
                  <a:cubicBezTo>
                    <a:pt x="566431" y="3813986"/>
                    <a:pt x="568864" y="3813195"/>
                    <a:pt x="571292" y="3812374"/>
                  </a:cubicBezTo>
                  <a:cubicBezTo>
                    <a:pt x="573654" y="3811574"/>
                    <a:pt x="576008" y="3810783"/>
                    <a:pt x="578315" y="3809875"/>
                  </a:cubicBezTo>
                  <a:cubicBezTo>
                    <a:pt x="579011" y="3809600"/>
                    <a:pt x="579719" y="3809412"/>
                    <a:pt x="580398" y="3809125"/>
                  </a:cubicBezTo>
                  <a:cubicBezTo>
                    <a:pt x="582443" y="3808292"/>
                    <a:pt x="584368" y="3807242"/>
                    <a:pt x="586363" y="3806309"/>
                  </a:cubicBezTo>
                  <a:cubicBezTo>
                    <a:pt x="588117" y="3805476"/>
                    <a:pt x="589899" y="3804722"/>
                    <a:pt x="591620" y="3803810"/>
                  </a:cubicBezTo>
                  <a:cubicBezTo>
                    <a:pt x="621653" y="3788339"/>
                    <a:pt x="645204" y="3762693"/>
                    <a:pt x="658063" y="3731456"/>
                  </a:cubicBezTo>
                  <a:cubicBezTo>
                    <a:pt x="664386" y="3716114"/>
                    <a:pt x="667993" y="3699790"/>
                    <a:pt x="668731" y="3683212"/>
                  </a:cubicBezTo>
                  <a:lnTo>
                    <a:pt x="755010" y="3683212"/>
                  </a:lnTo>
                  <a:cubicBezTo>
                    <a:pt x="756676" y="3720347"/>
                    <a:pt x="772267" y="3754816"/>
                    <a:pt x="799272" y="3780529"/>
                  </a:cubicBezTo>
                  <a:cubicBezTo>
                    <a:pt x="821853" y="3802123"/>
                    <a:pt x="850915" y="3815681"/>
                    <a:pt x="881969" y="3819114"/>
                  </a:cubicBezTo>
                  <a:lnTo>
                    <a:pt x="881969" y="3819114"/>
                  </a:lnTo>
                  <a:cubicBezTo>
                    <a:pt x="887330" y="3819747"/>
                    <a:pt x="892720" y="3820076"/>
                    <a:pt x="898118" y="3820105"/>
                  </a:cubicBezTo>
                  <a:lnTo>
                    <a:pt x="898789" y="3820105"/>
                  </a:lnTo>
                  <a:lnTo>
                    <a:pt x="898914" y="3820105"/>
                  </a:lnTo>
                  <a:cubicBezTo>
                    <a:pt x="899847" y="3820105"/>
                    <a:pt x="900780" y="3820105"/>
                    <a:pt x="901717" y="3820076"/>
                  </a:cubicBezTo>
                  <a:cubicBezTo>
                    <a:pt x="906537" y="3819959"/>
                    <a:pt x="911298" y="3819509"/>
                    <a:pt x="916017" y="3818926"/>
                  </a:cubicBezTo>
                  <a:cubicBezTo>
                    <a:pt x="918241" y="3818651"/>
                    <a:pt x="920433" y="3818235"/>
                    <a:pt x="922640" y="3817856"/>
                  </a:cubicBezTo>
                  <a:cubicBezTo>
                    <a:pt x="926939" y="3817118"/>
                    <a:pt x="931209" y="3816294"/>
                    <a:pt x="935391" y="3815177"/>
                  </a:cubicBezTo>
                  <a:cubicBezTo>
                    <a:pt x="937682" y="3814565"/>
                    <a:pt x="939914" y="3813774"/>
                    <a:pt x="942176" y="3813045"/>
                  </a:cubicBezTo>
                  <a:cubicBezTo>
                    <a:pt x="945742" y="3811899"/>
                    <a:pt x="949257" y="3810670"/>
                    <a:pt x="952727" y="3809254"/>
                  </a:cubicBezTo>
                  <a:cubicBezTo>
                    <a:pt x="954927" y="3808350"/>
                    <a:pt x="957089" y="3807384"/>
                    <a:pt x="959250" y="3806367"/>
                  </a:cubicBezTo>
                  <a:cubicBezTo>
                    <a:pt x="962699" y="3804743"/>
                    <a:pt x="966061" y="3802960"/>
                    <a:pt x="969372" y="3801065"/>
                  </a:cubicBezTo>
                  <a:cubicBezTo>
                    <a:pt x="970764" y="3800269"/>
                    <a:pt x="972242" y="3799686"/>
                    <a:pt x="973617" y="3798845"/>
                  </a:cubicBezTo>
                  <a:cubicBezTo>
                    <a:pt x="974504" y="3798295"/>
                    <a:pt x="975312" y="3797649"/>
                    <a:pt x="976191" y="3797083"/>
                  </a:cubicBezTo>
                  <a:cubicBezTo>
                    <a:pt x="977166" y="3796450"/>
                    <a:pt x="978107" y="3795775"/>
                    <a:pt x="979070" y="3795117"/>
                  </a:cubicBezTo>
                  <a:cubicBezTo>
                    <a:pt x="982735" y="3792617"/>
                    <a:pt x="986263" y="3789981"/>
                    <a:pt x="989654" y="3787202"/>
                  </a:cubicBezTo>
                  <a:lnTo>
                    <a:pt x="990520" y="3786477"/>
                  </a:lnTo>
                  <a:cubicBezTo>
                    <a:pt x="1000509" y="3778180"/>
                    <a:pt x="1009315" y="3768549"/>
                    <a:pt x="1016688" y="3757857"/>
                  </a:cubicBezTo>
                  <a:lnTo>
                    <a:pt x="1017059" y="3757369"/>
                  </a:lnTo>
                  <a:lnTo>
                    <a:pt x="1017021" y="3757344"/>
                  </a:lnTo>
                  <a:cubicBezTo>
                    <a:pt x="1026864" y="3742944"/>
                    <a:pt x="1034004" y="3726870"/>
                    <a:pt x="1038078" y="3709912"/>
                  </a:cubicBezTo>
                  <a:cubicBezTo>
                    <a:pt x="1056464" y="3632993"/>
                    <a:pt x="1008819" y="3555432"/>
                    <a:pt x="931879" y="3537042"/>
                  </a:cubicBezTo>
                  <a:close/>
                  <a:moveTo>
                    <a:pt x="966407" y="3787531"/>
                  </a:moveTo>
                  <a:cubicBezTo>
                    <a:pt x="964424" y="3788743"/>
                    <a:pt x="962350" y="3789785"/>
                    <a:pt x="960309" y="3790889"/>
                  </a:cubicBezTo>
                  <a:cubicBezTo>
                    <a:pt x="958642" y="3791801"/>
                    <a:pt x="956976" y="3792776"/>
                    <a:pt x="955277" y="3793613"/>
                  </a:cubicBezTo>
                  <a:cubicBezTo>
                    <a:pt x="952840" y="3794796"/>
                    <a:pt x="950328" y="3795800"/>
                    <a:pt x="947820" y="3796833"/>
                  </a:cubicBezTo>
                  <a:cubicBezTo>
                    <a:pt x="946346" y="3797441"/>
                    <a:pt x="944905" y="3798103"/>
                    <a:pt x="943397" y="3798657"/>
                  </a:cubicBezTo>
                  <a:cubicBezTo>
                    <a:pt x="940989" y="3799549"/>
                    <a:pt x="938519" y="3800278"/>
                    <a:pt x="936049" y="3801027"/>
                  </a:cubicBezTo>
                  <a:cubicBezTo>
                    <a:pt x="934316" y="3801552"/>
                    <a:pt x="932592" y="3802110"/>
                    <a:pt x="930830" y="3802564"/>
                  </a:cubicBezTo>
                  <a:cubicBezTo>
                    <a:pt x="928539" y="3803156"/>
                    <a:pt x="926210" y="3803614"/>
                    <a:pt x="923886" y="3804081"/>
                  </a:cubicBezTo>
                  <a:cubicBezTo>
                    <a:pt x="921861" y="3804497"/>
                    <a:pt x="919837" y="3804889"/>
                    <a:pt x="917783" y="3805197"/>
                  </a:cubicBezTo>
                  <a:cubicBezTo>
                    <a:pt x="915534" y="3805539"/>
                    <a:pt x="913268" y="3805776"/>
                    <a:pt x="910994" y="3805997"/>
                  </a:cubicBezTo>
                  <a:cubicBezTo>
                    <a:pt x="908911" y="3806201"/>
                    <a:pt x="906782" y="3806376"/>
                    <a:pt x="904658" y="3806480"/>
                  </a:cubicBezTo>
                  <a:cubicBezTo>
                    <a:pt x="901980" y="3806609"/>
                    <a:pt x="899289" y="3806667"/>
                    <a:pt x="896585" y="3806626"/>
                  </a:cubicBezTo>
                  <a:cubicBezTo>
                    <a:pt x="895361" y="3806626"/>
                    <a:pt x="894136" y="3806588"/>
                    <a:pt x="892924" y="3806542"/>
                  </a:cubicBezTo>
                  <a:cubicBezTo>
                    <a:pt x="889104" y="3806380"/>
                    <a:pt x="885272" y="3806105"/>
                    <a:pt x="881423" y="3805593"/>
                  </a:cubicBezTo>
                  <a:lnTo>
                    <a:pt x="881327" y="3805593"/>
                  </a:lnTo>
                  <a:cubicBezTo>
                    <a:pt x="876941" y="3805005"/>
                    <a:pt x="872588" y="3804193"/>
                    <a:pt x="868281" y="3803168"/>
                  </a:cubicBezTo>
                  <a:cubicBezTo>
                    <a:pt x="810877" y="3789456"/>
                    <a:pt x="771538" y="3739404"/>
                    <a:pt x="768639" y="3683237"/>
                  </a:cubicBezTo>
                  <a:lnTo>
                    <a:pt x="812335" y="3683237"/>
                  </a:lnTo>
                  <a:cubicBezTo>
                    <a:pt x="815767" y="3727953"/>
                    <a:pt x="853156" y="3763317"/>
                    <a:pt x="898756" y="3763317"/>
                  </a:cubicBezTo>
                  <a:cubicBezTo>
                    <a:pt x="920941" y="3763309"/>
                    <a:pt x="942272" y="3754762"/>
                    <a:pt x="958322" y="3739445"/>
                  </a:cubicBezTo>
                  <a:lnTo>
                    <a:pt x="996985" y="3761372"/>
                  </a:lnTo>
                  <a:cubicBezTo>
                    <a:pt x="988213" y="3771628"/>
                    <a:pt x="977895" y="3780454"/>
                    <a:pt x="966407" y="3787531"/>
                  </a:cubicBezTo>
                  <a:close/>
                  <a:moveTo>
                    <a:pt x="888209" y="3669878"/>
                  </a:moveTo>
                  <a:lnTo>
                    <a:pt x="825685" y="3669878"/>
                  </a:lnTo>
                  <a:cubicBezTo>
                    <a:pt x="828751" y="3636029"/>
                    <a:pt x="854889" y="3608817"/>
                    <a:pt x="888209" y="3603989"/>
                  </a:cubicBezTo>
                  <a:close/>
                  <a:moveTo>
                    <a:pt x="888209" y="3683207"/>
                  </a:moveTo>
                  <a:lnTo>
                    <a:pt x="888209" y="3699644"/>
                  </a:lnTo>
                  <a:lnTo>
                    <a:pt x="946142" y="3732501"/>
                  </a:lnTo>
                  <a:cubicBezTo>
                    <a:pt x="932921" y="3743773"/>
                    <a:pt x="916117" y="3749963"/>
                    <a:pt x="898747" y="3749959"/>
                  </a:cubicBezTo>
                  <a:cubicBezTo>
                    <a:pt x="860521" y="3749959"/>
                    <a:pt x="829063" y="3720580"/>
                    <a:pt x="825677" y="3683224"/>
                  </a:cubicBezTo>
                  <a:close/>
                  <a:moveTo>
                    <a:pt x="901538" y="3691876"/>
                  </a:moveTo>
                  <a:lnTo>
                    <a:pt x="901538" y="3603285"/>
                  </a:lnTo>
                  <a:cubicBezTo>
                    <a:pt x="940714" y="3604776"/>
                    <a:pt x="972143" y="3637025"/>
                    <a:pt x="972143" y="3676551"/>
                  </a:cubicBezTo>
                  <a:cubicBezTo>
                    <a:pt x="972159" y="3693338"/>
                    <a:pt x="966394" y="3709616"/>
                    <a:pt x="955814" y="3722650"/>
                  </a:cubicBezTo>
                  <a:close/>
                  <a:moveTo>
                    <a:pt x="888209" y="3590489"/>
                  </a:moveTo>
                  <a:cubicBezTo>
                    <a:pt x="847516" y="3595450"/>
                    <a:pt x="815496" y="3628648"/>
                    <a:pt x="812335" y="3669861"/>
                  </a:cubicBezTo>
                  <a:lnTo>
                    <a:pt x="768660" y="3669861"/>
                  </a:lnTo>
                  <a:cubicBezTo>
                    <a:pt x="769039" y="3661930"/>
                    <a:pt x="770143" y="3654053"/>
                    <a:pt x="771959" y="3646326"/>
                  </a:cubicBezTo>
                  <a:cubicBezTo>
                    <a:pt x="784430" y="3594158"/>
                    <a:pt x="826943" y="3556890"/>
                    <a:pt x="876716" y="3548334"/>
                  </a:cubicBezTo>
                  <a:cubicBezTo>
                    <a:pt x="878666" y="3548009"/>
                    <a:pt x="880665" y="3547822"/>
                    <a:pt x="882652" y="3547584"/>
                  </a:cubicBezTo>
                  <a:cubicBezTo>
                    <a:pt x="884501" y="3547355"/>
                    <a:pt x="886338" y="3547084"/>
                    <a:pt x="888209" y="3546930"/>
                  </a:cubicBezTo>
                  <a:close/>
                  <a:moveTo>
                    <a:pt x="575308" y="3556332"/>
                  </a:moveTo>
                  <a:cubicBezTo>
                    <a:pt x="607244" y="3569461"/>
                    <a:pt x="632604" y="3594821"/>
                    <a:pt x="645729" y="3626757"/>
                  </a:cubicBezTo>
                  <a:cubicBezTo>
                    <a:pt x="651377" y="3640474"/>
                    <a:pt x="654639" y="3655053"/>
                    <a:pt x="655372" y="3669870"/>
                  </a:cubicBezTo>
                  <a:lnTo>
                    <a:pt x="611997" y="3669870"/>
                  </a:lnTo>
                  <a:cubicBezTo>
                    <a:pt x="608731" y="3627315"/>
                    <a:pt x="574691" y="3593321"/>
                    <a:pt x="532125" y="3590122"/>
                  </a:cubicBezTo>
                  <a:lnTo>
                    <a:pt x="532125" y="3546689"/>
                  </a:lnTo>
                  <a:cubicBezTo>
                    <a:pt x="546966" y="3547414"/>
                    <a:pt x="561570" y="3550679"/>
                    <a:pt x="575308" y="3556340"/>
                  </a:cubicBezTo>
                  <a:close/>
                  <a:moveTo>
                    <a:pt x="604262" y="3780017"/>
                  </a:moveTo>
                  <a:cubicBezTo>
                    <a:pt x="604129" y="3780113"/>
                    <a:pt x="603995" y="3780208"/>
                    <a:pt x="603866" y="3780308"/>
                  </a:cubicBezTo>
                  <a:cubicBezTo>
                    <a:pt x="600771" y="3782666"/>
                    <a:pt x="597543" y="3784832"/>
                    <a:pt x="594261" y="3786894"/>
                  </a:cubicBezTo>
                  <a:cubicBezTo>
                    <a:pt x="593190" y="3787556"/>
                    <a:pt x="592103" y="3788202"/>
                    <a:pt x="591007" y="3788839"/>
                  </a:cubicBezTo>
                  <a:cubicBezTo>
                    <a:pt x="588612" y="3790247"/>
                    <a:pt x="586159" y="3791559"/>
                    <a:pt x="583676" y="3792809"/>
                  </a:cubicBezTo>
                  <a:cubicBezTo>
                    <a:pt x="581860" y="3793713"/>
                    <a:pt x="580023" y="3794592"/>
                    <a:pt x="578153" y="3795416"/>
                  </a:cubicBezTo>
                  <a:cubicBezTo>
                    <a:pt x="576220" y="3796279"/>
                    <a:pt x="574258" y="3797083"/>
                    <a:pt x="572284" y="3797837"/>
                  </a:cubicBezTo>
                  <a:cubicBezTo>
                    <a:pt x="569955" y="3798736"/>
                    <a:pt x="567618" y="3799582"/>
                    <a:pt x="565269" y="3800336"/>
                  </a:cubicBezTo>
                  <a:cubicBezTo>
                    <a:pt x="563399" y="3800940"/>
                    <a:pt x="561520" y="3801486"/>
                    <a:pt x="559608" y="3802002"/>
                  </a:cubicBezTo>
                  <a:cubicBezTo>
                    <a:pt x="557234" y="3802652"/>
                    <a:pt x="554855" y="3803252"/>
                    <a:pt x="552469" y="3803756"/>
                  </a:cubicBezTo>
                  <a:cubicBezTo>
                    <a:pt x="550515" y="3804172"/>
                    <a:pt x="548536" y="3804514"/>
                    <a:pt x="546558" y="3804843"/>
                  </a:cubicBezTo>
                  <a:cubicBezTo>
                    <a:pt x="544138" y="3805259"/>
                    <a:pt x="541722" y="3805614"/>
                    <a:pt x="539302" y="3805868"/>
                  </a:cubicBezTo>
                  <a:cubicBezTo>
                    <a:pt x="537465" y="3806068"/>
                    <a:pt x="535607" y="3806172"/>
                    <a:pt x="533753" y="3806284"/>
                  </a:cubicBezTo>
                  <a:cubicBezTo>
                    <a:pt x="531050" y="3806455"/>
                    <a:pt x="528338" y="3806622"/>
                    <a:pt x="525651" y="3806622"/>
                  </a:cubicBezTo>
                  <a:cubicBezTo>
                    <a:pt x="524402" y="3806622"/>
                    <a:pt x="523206" y="3806547"/>
                    <a:pt x="521978" y="3806513"/>
                  </a:cubicBezTo>
                  <a:cubicBezTo>
                    <a:pt x="518783" y="3806422"/>
                    <a:pt x="515592" y="3806292"/>
                    <a:pt x="512426" y="3805968"/>
                  </a:cubicBezTo>
                  <a:cubicBezTo>
                    <a:pt x="511876" y="3805913"/>
                    <a:pt x="511335" y="3805818"/>
                    <a:pt x="510789" y="3805755"/>
                  </a:cubicBezTo>
                  <a:cubicBezTo>
                    <a:pt x="465356" y="3800507"/>
                    <a:pt x="423981" y="3771498"/>
                    <a:pt x="405278" y="3726324"/>
                  </a:cubicBezTo>
                  <a:cubicBezTo>
                    <a:pt x="399621" y="3712603"/>
                    <a:pt x="396360" y="3698016"/>
                    <a:pt x="395631" y="3683191"/>
                  </a:cubicBezTo>
                  <a:lnTo>
                    <a:pt x="439164" y="3683191"/>
                  </a:lnTo>
                  <a:cubicBezTo>
                    <a:pt x="442596" y="3727907"/>
                    <a:pt x="479986" y="3763272"/>
                    <a:pt x="525581" y="3763272"/>
                  </a:cubicBezTo>
                  <a:cubicBezTo>
                    <a:pt x="547795" y="3763272"/>
                    <a:pt x="569151" y="3754712"/>
                    <a:pt x="585218" y="3739370"/>
                  </a:cubicBezTo>
                  <a:lnTo>
                    <a:pt x="623956" y="3761343"/>
                  </a:lnTo>
                  <a:cubicBezTo>
                    <a:pt x="618054" y="3768245"/>
                    <a:pt x="611452" y="3774510"/>
                    <a:pt x="604249" y="3780042"/>
                  </a:cubicBezTo>
                  <a:close/>
                  <a:moveTo>
                    <a:pt x="433824" y="3584124"/>
                  </a:moveTo>
                  <a:cubicBezTo>
                    <a:pt x="436602" y="3581370"/>
                    <a:pt x="439497" y="3578742"/>
                    <a:pt x="442517" y="3576247"/>
                  </a:cubicBezTo>
                  <a:cubicBezTo>
                    <a:pt x="442809" y="3576005"/>
                    <a:pt x="443105" y="3575780"/>
                    <a:pt x="443396" y="3575543"/>
                  </a:cubicBezTo>
                  <a:cubicBezTo>
                    <a:pt x="446424" y="3573089"/>
                    <a:pt x="449553" y="3570753"/>
                    <a:pt x="452802" y="3568574"/>
                  </a:cubicBezTo>
                  <a:cubicBezTo>
                    <a:pt x="452981" y="3568457"/>
                    <a:pt x="453160" y="3568345"/>
                    <a:pt x="453335" y="3568224"/>
                  </a:cubicBezTo>
                  <a:cubicBezTo>
                    <a:pt x="456751" y="3565962"/>
                    <a:pt x="460279" y="3563850"/>
                    <a:pt x="463924" y="3561888"/>
                  </a:cubicBezTo>
                  <a:lnTo>
                    <a:pt x="464094" y="3561801"/>
                  </a:lnTo>
                  <a:cubicBezTo>
                    <a:pt x="467743" y="3559856"/>
                    <a:pt x="471505" y="3558077"/>
                    <a:pt x="475383" y="3556465"/>
                  </a:cubicBezTo>
                  <a:lnTo>
                    <a:pt x="475987" y="3556211"/>
                  </a:lnTo>
                  <a:cubicBezTo>
                    <a:pt x="479398" y="3554807"/>
                    <a:pt x="482855" y="3553608"/>
                    <a:pt x="486334" y="3552504"/>
                  </a:cubicBezTo>
                  <a:cubicBezTo>
                    <a:pt x="487208" y="3552233"/>
                    <a:pt x="488071" y="3551933"/>
                    <a:pt x="488954" y="3551671"/>
                  </a:cubicBezTo>
                  <a:cubicBezTo>
                    <a:pt x="491428" y="3550942"/>
                    <a:pt x="493952" y="3550371"/>
                    <a:pt x="496452" y="3549792"/>
                  </a:cubicBezTo>
                  <a:cubicBezTo>
                    <a:pt x="498397" y="3549355"/>
                    <a:pt x="500334" y="3548871"/>
                    <a:pt x="502283" y="3548542"/>
                  </a:cubicBezTo>
                  <a:cubicBezTo>
                    <a:pt x="503395" y="3548338"/>
                    <a:pt x="504516" y="3548218"/>
                    <a:pt x="505616" y="3548043"/>
                  </a:cubicBezTo>
                  <a:cubicBezTo>
                    <a:pt x="508773" y="3547568"/>
                    <a:pt x="511939" y="3547122"/>
                    <a:pt x="515154" y="3546880"/>
                  </a:cubicBezTo>
                  <a:lnTo>
                    <a:pt x="515154" y="3590468"/>
                  </a:lnTo>
                  <a:cubicBezTo>
                    <a:pt x="474395" y="3595370"/>
                    <a:pt x="442309" y="3628602"/>
                    <a:pt x="439143" y="3669861"/>
                  </a:cubicBezTo>
                  <a:lnTo>
                    <a:pt x="395610" y="3669861"/>
                  </a:lnTo>
                  <a:cubicBezTo>
                    <a:pt x="396343" y="3655045"/>
                    <a:pt x="399605" y="3640462"/>
                    <a:pt x="405257" y="3626745"/>
                  </a:cubicBezTo>
                  <a:cubicBezTo>
                    <a:pt x="411747" y="3611008"/>
                    <a:pt x="421269" y="3596703"/>
                    <a:pt x="433274" y="3584636"/>
                  </a:cubicBezTo>
                  <a:cubicBezTo>
                    <a:pt x="433466" y="3584478"/>
                    <a:pt x="433649" y="3584320"/>
                    <a:pt x="433824" y="3584149"/>
                  </a:cubicBezTo>
                  <a:close/>
                  <a:moveTo>
                    <a:pt x="515175" y="3669853"/>
                  </a:moveTo>
                  <a:lnTo>
                    <a:pt x="452510" y="3669853"/>
                  </a:lnTo>
                  <a:cubicBezTo>
                    <a:pt x="455584" y="3635954"/>
                    <a:pt x="481789" y="3608717"/>
                    <a:pt x="515175" y="3603943"/>
                  </a:cubicBezTo>
                  <a:close/>
                  <a:moveTo>
                    <a:pt x="515175" y="3683182"/>
                  </a:moveTo>
                  <a:lnTo>
                    <a:pt x="515175" y="3699619"/>
                  </a:lnTo>
                  <a:lnTo>
                    <a:pt x="573021" y="3732426"/>
                  </a:lnTo>
                  <a:cubicBezTo>
                    <a:pt x="559796" y="3743719"/>
                    <a:pt x="542971" y="3749926"/>
                    <a:pt x="525581" y="3749921"/>
                  </a:cubicBezTo>
                  <a:cubicBezTo>
                    <a:pt x="487358" y="3749921"/>
                    <a:pt x="455901" y="3720542"/>
                    <a:pt x="452510" y="3683187"/>
                  </a:cubicBezTo>
                  <a:close/>
                  <a:moveTo>
                    <a:pt x="528505" y="3691851"/>
                  </a:moveTo>
                  <a:lnTo>
                    <a:pt x="528505" y="3683182"/>
                  </a:lnTo>
                  <a:lnTo>
                    <a:pt x="598634" y="3683182"/>
                  </a:lnTo>
                  <a:cubicBezTo>
                    <a:pt x="597326" y="3697603"/>
                    <a:pt x="591765" y="3711308"/>
                    <a:pt x="582652" y="3722558"/>
                  </a:cubicBezTo>
                  <a:close/>
                  <a:moveTo>
                    <a:pt x="532108" y="3669836"/>
                  </a:moveTo>
                  <a:lnTo>
                    <a:pt x="532108" y="3603476"/>
                  </a:lnTo>
                  <a:cubicBezTo>
                    <a:pt x="567323" y="3606605"/>
                    <a:pt x="595423" y="3634680"/>
                    <a:pt x="598634" y="3669878"/>
                  </a:cubicBezTo>
                  <a:close/>
                  <a:moveTo>
                    <a:pt x="202204" y="3556244"/>
                  </a:moveTo>
                  <a:cubicBezTo>
                    <a:pt x="234169" y="3569370"/>
                    <a:pt x="259550" y="3594746"/>
                    <a:pt x="272679" y="3626707"/>
                  </a:cubicBezTo>
                  <a:cubicBezTo>
                    <a:pt x="278328" y="3640441"/>
                    <a:pt x="281568" y="3655045"/>
                    <a:pt x="282260" y="3669878"/>
                  </a:cubicBezTo>
                  <a:lnTo>
                    <a:pt x="238939" y="3669878"/>
                  </a:lnTo>
                  <a:cubicBezTo>
                    <a:pt x="235577" y="3626087"/>
                    <a:pt x="199621" y="3591363"/>
                    <a:pt x="155326" y="3589939"/>
                  </a:cubicBezTo>
                  <a:lnTo>
                    <a:pt x="155326" y="3546451"/>
                  </a:lnTo>
                  <a:cubicBezTo>
                    <a:pt x="171438" y="3546793"/>
                    <a:pt x="187341" y="3550129"/>
                    <a:pt x="202233" y="3556286"/>
                  </a:cubicBezTo>
                  <a:close/>
                  <a:moveTo>
                    <a:pt x="250523" y="3761718"/>
                  </a:moveTo>
                  <a:cubicBezTo>
                    <a:pt x="247857" y="3764809"/>
                    <a:pt x="245050" y="3767737"/>
                    <a:pt x="242138" y="3770536"/>
                  </a:cubicBezTo>
                  <a:cubicBezTo>
                    <a:pt x="241476" y="3771169"/>
                    <a:pt x="240788" y="3771786"/>
                    <a:pt x="240114" y="3772402"/>
                  </a:cubicBezTo>
                  <a:cubicBezTo>
                    <a:pt x="237693" y="3774622"/>
                    <a:pt x="235194" y="3776747"/>
                    <a:pt x="232616" y="3778776"/>
                  </a:cubicBezTo>
                  <a:cubicBezTo>
                    <a:pt x="231366" y="3779767"/>
                    <a:pt x="230067" y="3780725"/>
                    <a:pt x="228767" y="3781691"/>
                  </a:cubicBezTo>
                  <a:cubicBezTo>
                    <a:pt x="226738" y="3783178"/>
                    <a:pt x="224668" y="3784586"/>
                    <a:pt x="222560" y="3785948"/>
                  </a:cubicBezTo>
                  <a:cubicBezTo>
                    <a:pt x="220628" y="3787198"/>
                    <a:pt x="218661" y="3788385"/>
                    <a:pt x="216650" y="3789531"/>
                  </a:cubicBezTo>
                  <a:cubicBezTo>
                    <a:pt x="215079" y="3790430"/>
                    <a:pt x="213480" y="3791284"/>
                    <a:pt x="211876" y="3792117"/>
                  </a:cubicBezTo>
                  <a:cubicBezTo>
                    <a:pt x="209297" y="3793438"/>
                    <a:pt x="206673" y="3794700"/>
                    <a:pt x="203962" y="3795866"/>
                  </a:cubicBezTo>
                  <a:cubicBezTo>
                    <a:pt x="202737" y="3796399"/>
                    <a:pt x="201496" y="3796908"/>
                    <a:pt x="200250" y="3797403"/>
                  </a:cubicBezTo>
                  <a:cubicBezTo>
                    <a:pt x="197268" y="3798582"/>
                    <a:pt x="194264" y="3799661"/>
                    <a:pt x="191244" y="3800607"/>
                  </a:cubicBezTo>
                  <a:cubicBezTo>
                    <a:pt x="190066" y="3800977"/>
                    <a:pt x="188874" y="3801323"/>
                    <a:pt x="187679" y="3801661"/>
                  </a:cubicBezTo>
                  <a:cubicBezTo>
                    <a:pt x="184630" y="3802523"/>
                    <a:pt x="181572" y="3803285"/>
                    <a:pt x="178515" y="3803914"/>
                  </a:cubicBezTo>
                  <a:cubicBezTo>
                    <a:pt x="177265" y="3804168"/>
                    <a:pt x="176016" y="3804385"/>
                    <a:pt x="174766" y="3804606"/>
                  </a:cubicBezTo>
                  <a:cubicBezTo>
                    <a:pt x="171650" y="3805151"/>
                    <a:pt x="168518" y="3805614"/>
                    <a:pt x="165415" y="3805926"/>
                  </a:cubicBezTo>
                  <a:cubicBezTo>
                    <a:pt x="164327" y="3806038"/>
                    <a:pt x="163232" y="3806097"/>
                    <a:pt x="162140" y="3806180"/>
                  </a:cubicBezTo>
                  <a:cubicBezTo>
                    <a:pt x="107631" y="3810241"/>
                    <a:pt x="54180" y="3779467"/>
                    <a:pt x="32178" y="3726287"/>
                  </a:cubicBezTo>
                  <a:cubicBezTo>
                    <a:pt x="18878" y="3694417"/>
                    <a:pt x="18878" y="3658556"/>
                    <a:pt x="32178" y="3626686"/>
                  </a:cubicBezTo>
                  <a:cubicBezTo>
                    <a:pt x="35344" y="3619068"/>
                    <a:pt x="39218" y="3611766"/>
                    <a:pt x="43754" y="3604876"/>
                  </a:cubicBezTo>
                  <a:cubicBezTo>
                    <a:pt x="44208" y="3604197"/>
                    <a:pt x="44666" y="3603522"/>
                    <a:pt x="45128" y="3602852"/>
                  </a:cubicBezTo>
                  <a:cubicBezTo>
                    <a:pt x="46815" y="3600390"/>
                    <a:pt x="48607" y="3598007"/>
                    <a:pt x="50452" y="3595675"/>
                  </a:cubicBezTo>
                  <a:cubicBezTo>
                    <a:pt x="51473" y="3594392"/>
                    <a:pt x="52510" y="3593121"/>
                    <a:pt x="53580" y="3591876"/>
                  </a:cubicBezTo>
                  <a:cubicBezTo>
                    <a:pt x="55005" y="3590209"/>
                    <a:pt x="56496" y="3588593"/>
                    <a:pt x="57996" y="3587002"/>
                  </a:cubicBezTo>
                  <a:cubicBezTo>
                    <a:pt x="59495" y="3585411"/>
                    <a:pt x="60991" y="3583899"/>
                    <a:pt x="62549" y="3582420"/>
                  </a:cubicBezTo>
                  <a:cubicBezTo>
                    <a:pt x="63852" y="3581170"/>
                    <a:pt x="65198" y="3579979"/>
                    <a:pt x="66556" y="3578788"/>
                  </a:cubicBezTo>
                  <a:cubicBezTo>
                    <a:pt x="68330" y="3577234"/>
                    <a:pt x="70126" y="3575705"/>
                    <a:pt x="71971" y="3574247"/>
                  </a:cubicBezTo>
                  <a:cubicBezTo>
                    <a:pt x="73370" y="3573156"/>
                    <a:pt x="74807" y="3572115"/>
                    <a:pt x="76253" y="3571078"/>
                  </a:cubicBezTo>
                  <a:cubicBezTo>
                    <a:pt x="78115" y="3569736"/>
                    <a:pt x="80002" y="3568407"/>
                    <a:pt x="81926" y="3567162"/>
                  </a:cubicBezTo>
                  <a:cubicBezTo>
                    <a:pt x="83592" y="3566083"/>
                    <a:pt x="85342" y="3565079"/>
                    <a:pt x="87079" y="3564075"/>
                  </a:cubicBezTo>
                  <a:cubicBezTo>
                    <a:pt x="88887" y="3563030"/>
                    <a:pt x="90686" y="3561993"/>
                    <a:pt x="92540" y="3561018"/>
                  </a:cubicBezTo>
                  <a:cubicBezTo>
                    <a:pt x="94489" y="3560010"/>
                    <a:pt x="96510" y="3559106"/>
                    <a:pt x="98522" y="3558194"/>
                  </a:cubicBezTo>
                  <a:cubicBezTo>
                    <a:pt x="100363" y="3557361"/>
                    <a:pt x="102183" y="3556490"/>
                    <a:pt x="104070" y="3555740"/>
                  </a:cubicBezTo>
                  <a:cubicBezTo>
                    <a:pt x="105786" y="3555053"/>
                    <a:pt x="107527" y="3554491"/>
                    <a:pt x="109260" y="3553878"/>
                  </a:cubicBezTo>
                  <a:cubicBezTo>
                    <a:pt x="111676" y="3553045"/>
                    <a:pt x="114075" y="3552162"/>
                    <a:pt x="116554" y="3551458"/>
                  </a:cubicBezTo>
                  <a:cubicBezTo>
                    <a:pt x="117316" y="3551237"/>
                    <a:pt x="118087" y="3551083"/>
                    <a:pt x="118853" y="3550879"/>
                  </a:cubicBezTo>
                  <a:cubicBezTo>
                    <a:pt x="126418" y="3548855"/>
                    <a:pt x="134148" y="3547522"/>
                    <a:pt x="141955" y="3546893"/>
                  </a:cubicBezTo>
                  <a:lnTo>
                    <a:pt x="141955" y="3590489"/>
                  </a:lnTo>
                  <a:cubicBezTo>
                    <a:pt x="99080" y="3595716"/>
                    <a:pt x="65727" y="3632276"/>
                    <a:pt x="65727" y="3676534"/>
                  </a:cubicBezTo>
                  <a:cubicBezTo>
                    <a:pt x="65727" y="3724366"/>
                    <a:pt x="104649" y="3763288"/>
                    <a:pt x="152481" y="3763288"/>
                  </a:cubicBezTo>
                  <a:cubicBezTo>
                    <a:pt x="174687" y="3763284"/>
                    <a:pt x="196039" y="3754724"/>
                    <a:pt x="212097" y="3739387"/>
                  </a:cubicBezTo>
                  <a:lnTo>
                    <a:pt x="250835" y="3761335"/>
                  </a:lnTo>
                  <a:close/>
                  <a:moveTo>
                    <a:pt x="199934" y="3732451"/>
                  </a:moveTo>
                  <a:cubicBezTo>
                    <a:pt x="186708" y="3743727"/>
                    <a:pt x="169896" y="3749921"/>
                    <a:pt x="152518" y="3749917"/>
                  </a:cubicBezTo>
                  <a:cubicBezTo>
                    <a:pt x="112043" y="3749917"/>
                    <a:pt x="79110" y="3716985"/>
                    <a:pt x="79110" y="3676509"/>
                  </a:cubicBezTo>
                  <a:cubicBezTo>
                    <a:pt x="79110" y="3639620"/>
                    <a:pt x="106486" y="3609087"/>
                    <a:pt x="141975" y="3603947"/>
                  </a:cubicBezTo>
                  <a:lnTo>
                    <a:pt x="141975" y="3699624"/>
                  </a:lnTo>
                  <a:close/>
                  <a:moveTo>
                    <a:pt x="155321" y="3691842"/>
                  </a:moveTo>
                  <a:lnTo>
                    <a:pt x="155321" y="3683182"/>
                  </a:lnTo>
                  <a:lnTo>
                    <a:pt x="225609" y="3683182"/>
                  </a:lnTo>
                  <a:cubicBezTo>
                    <a:pt x="224301" y="3697612"/>
                    <a:pt x="218732" y="3711324"/>
                    <a:pt x="209610" y="3722579"/>
                  </a:cubicBezTo>
                  <a:close/>
                  <a:moveTo>
                    <a:pt x="155321" y="3669836"/>
                  </a:moveTo>
                  <a:lnTo>
                    <a:pt x="155321" y="3603285"/>
                  </a:lnTo>
                  <a:cubicBezTo>
                    <a:pt x="192261" y="3604689"/>
                    <a:pt x="222281" y="3633443"/>
                    <a:pt x="225584" y="3669878"/>
                  </a:cubicBezTo>
                  <a:close/>
                  <a:moveTo>
                    <a:pt x="259145" y="3750646"/>
                  </a:moveTo>
                  <a:lnTo>
                    <a:pt x="221273" y="3729194"/>
                  </a:lnTo>
                  <a:cubicBezTo>
                    <a:pt x="231512" y="3715898"/>
                    <a:pt x="237652" y="3699907"/>
                    <a:pt x="238935" y="3683174"/>
                  </a:cubicBezTo>
                  <a:lnTo>
                    <a:pt x="282206" y="3683174"/>
                  </a:lnTo>
                  <a:cubicBezTo>
                    <a:pt x="280931" y="3707380"/>
                    <a:pt x="272954" y="3730756"/>
                    <a:pt x="259166" y="3750696"/>
                  </a:cubicBezTo>
                  <a:close/>
                  <a:moveTo>
                    <a:pt x="645700" y="3726307"/>
                  </a:moveTo>
                  <a:cubicBezTo>
                    <a:pt x="642118" y="3734897"/>
                    <a:pt x="637636" y="3743082"/>
                    <a:pt x="632321" y="3750725"/>
                  </a:cubicBezTo>
                  <a:lnTo>
                    <a:pt x="594319" y="3729173"/>
                  </a:lnTo>
                  <a:cubicBezTo>
                    <a:pt x="604554" y="3715885"/>
                    <a:pt x="610689" y="3699898"/>
                    <a:pt x="611968" y="3683174"/>
                  </a:cubicBezTo>
                  <a:lnTo>
                    <a:pt x="655343" y="3683174"/>
                  </a:lnTo>
                  <a:cubicBezTo>
                    <a:pt x="654631" y="3698011"/>
                    <a:pt x="651377" y="3712620"/>
                    <a:pt x="645729" y="3726357"/>
                  </a:cubicBezTo>
                  <a:close/>
                  <a:moveTo>
                    <a:pt x="1025069" y="3706784"/>
                  </a:moveTo>
                  <a:cubicBezTo>
                    <a:pt x="1021282" y="3722525"/>
                    <a:pt x="1014576" y="3737421"/>
                    <a:pt x="1005295" y="3750688"/>
                  </a:cubicBezTo>
                  <a:lnTo>
                    <a:pt x="967452" y="3729227"/>
                  </a:lnTo>
                  <a:cubicBezTo>
                    <a:pt x="979132" y="3714132"/>
                    <a:pt x="985476" y="3695587"/>
                    <a:pt x="985480" y="3676501"/>
                  </a:cubicBezTo>
                  <a:cubicBezTo>
                    <a:pt x="985480" y="3629610"/>
                    <a:pt x="948058" y="3591384"/>
                    <a:pt x="901526" y="3589889"/>
                  </a:cubicBezTo>
                  <a:lnTo>
                    <a:pt x="901526" y="3546547"/>
                  </a:lnTo>
                  <a:cubicBezTo>
                    <a:pt x="910698" y="3546739"/>
                    <a:pt x="919820" y="3547905"/>
                    <a:pt x="928747" y="3550025"/>
                  </a:cubicBezTo>
                  <a:cubicBezTo>
                    <a:pt x="998560" y="3566700"/>
                    <a:pt x="1041768" y="3637046"/>
                    <a:pt x="1025098" y="3706834"/>
                  </a:cubicBezTo>
                  <a:close/>
                  <a:moveTo>
                    <a:pt x="5550171" y="2348300"/>
                  </a:moveTo>
                  <a:lnTo>
                    <a:pt x="5093179" y="2323448"/>
                  </a:lnTo>
                  <a:lnTo>
                    <a:pt x="4183376" y="1699205"/>
                  </a:lnTo>
                  <a:lnTo>
                    <a:pt x="4183376" y="996001"/>
                  </a:lnTo>
                  <a:lnTo>
                    <a:pt x="4170026" y="996001"/>
                  </a:lnTo>
                  <a:lnTo>
                    <a:pt x="4170026" y="1699130"/>
                  </a:lnTo>
                  <a:lnTo>
                    <a:pt x="2866625" y="2560371"/>
                  </a:lnTo>
                  <a:lnTo>
                    <a:pt x="1625711" y="2384023"/>
                  </a:lnTo>
                  <a:lnTo>
                    <a:pt x="1625270" y="2382773"/>
                  </a:lnTo>
                  <a:lnTo>
                    <a:pt x="1622641" y="2383098"/>
                  </a:lnTo>
                  <a:lnTo>
                    <a:pt x="597585" y="1622590"/>
                  </a:lnTo>
                  <a:lnTo>
                    <a:pt x="1057743" y="1275307"/>
                  </a:lnTo>
                  <a:cubicBezTo>
                    <a:pt x="1136611" y="1376282"/>
                    <a:pt x="1259351" y="1441384"/>
                    <a:pt x="1397127" y="1441384"/>
                  </a:cubicBezTo>
                  <a:cubicBezTo>
                    <a:pt x="1634558" y="1441384"/>
                    <a:pt x="1827694" y="1248236"/>
                    <a:pt x="1827694" y="1010817"/>
                  </a:cubicBezTo>
                  <a:cubicBezTo>
                    <a:pt x="1827694" y="1009568"/>
                    <a:pt x="1827607" y="1008318"/>
                    <a:pt x="1827594" y="1007069"/>
                  </a:cubicBezTo>
                  <a:lnTo>
                    <a:pt x="2036462" y="1002007"/>
                  </a:lnTo>
                  <a:lnTo>
                    <a:pt x="2036138" y="988678"/>
                  </a:lnTo>
                  <a:lnTo>
                    <a:pt x="1827257" y="993739"/>
                  </a:lnTo>
                  <a:cubicBezTo>
                    <a:pt x="1822258" y="866159"/>
                    <a:pt x="1761521" y="752688"/>
                    <a:pt x="1668719" y="677039"/>
                  </a:cubicBezTo>
                  <a:lnTo>
                    <a:pt x="1814648" y="491906"/>
                  </a:lnTo>
                  <a:lnTo>
                    <a:pt x="1804168" y="483641"/>
                  </a:lnTo>
                  <a:lnTo>
                    <a:pt x="1658231" y="668788"/>
                  </a:lnTo>
                  <a:cubicBezTo>
                    <a:pt x="1587397" y="614587"/>
                    <a:pt x="1499335" y="581905"/>
                    <a:pt x="1403800" y="580438"/>
                  </a:cubicBezTo>
                  <a:lnTo>
                    <a:pt x="1403800" y="20230"/>
                  </a:lnTo>
                  <a:lnTo>
                    <a:pt x="1984248" y="20230"/>
                  </a:lnTo>
                  <a:lnTo>
                    <a:pt x="1984248" y="6901"/>
                  </a:lnTo>
                  <a:lnTo>
                    <a:pt x="1390446" y="6901"/>
                  </a:lnTo>
                  <a:lnTo>
                    <a:pt x="1390446" y="580443"/>
                  </a:lnTo>
                  <a:cubicBezTo>
                    <a:pt x="1156110" y="584037"/>
                    <a:pt x="966557" y="775648"/>
                    <a:pt x="966557" y="1010817"/>
                  </a:cubicBezTo>
                  <a:cubicBezTo>
                    <a:pt x="966557" y="1105694"/>
                    <a:pt x="997469" y="1193452"/>
                    <a:pt x="1049653" y="1264685"/>
                  </a:cubicBezTo>
                  <a:lnTo>
                    <a:pt x="578882" y="1619986"/>
                  </a:lnTo>
                  <a:lnTo>
                    <a:pt x="798331" y="2484468"/>
                  </a:lnTo>
                  <a:lnTo>
                    <a:pt x="796248" y="2484727"/>
                  </a:lnTo>
                  <a:lnTo>
                    <a:pt x="1126106" y="3107800"/>
                  </a:lnTo>
                  <a:lnTo>
                    <a:pt x="563665" y="3364983"/>
                  </a:lnTo>
                  <a:lnTo>
                    <a:pt x="569218" y="3377117"/>
                  </a:lnTo>
                  <a:lnTo>
                    <a:pt x="1132363" y="3119617"/>
                  </a:lnTo>
                  <a:lnTo>
                    <a:pt x="1461434" y="3741203"/>
                  </a:lnTo>
                  <a:lnTo>
                    <a:pt x="1473230" y="3734955"/>
                  </a:lnTo>
                  <a:lnTo>
                    <a:pt x="1142381" y="3110007"/>
                  </a:lnTo>
                  <a:lnTo>
                    <a:pt x="1619009" y="2404646"/>
                  </a:lnTo>
                  <a:lnTo>
                    <a:pt x="1903289" y="3186423"/>
                  </a:lnTo>
                  <a:lnTo>
                    <a:pt x="1482536" y="3034442"/>
                  </a:lnTo>
                  <a:lnTo>
                    <a:pt x="1478000" y="3046996"/>
                  </a:lnTo>
                  <a:lnTo>
                    <a:pt x="1902947" y="3200489"/>
                  </a:lnTo>
                  <a:lnTo>
                    <a:pt x="1462333" y="3700302"/>
                  </a:lnTo>
                  <a:lnTo>
                    <a:pt x="1472331" y="3709129"/>
                  </a:lnTo>
                  <a:lnTo>
                    <a:pt x="1914619" y="3207442"/>
                  </a:lnTo>
                  <a:lnTo>
                    <a:pt x="2267958" y="3579596"/>
                  </a:lnTo>
                  <a:lnTo>
                    <a:pt x="2277638" y="3570407"/>
                  </a:lnTo>
                  <a:lnTo>
                    <a:pt x="1924757" y="3198736"/>
                  </a:lnTo>
                  <a:lnTo>
                    <a:pt x="2869750" y="2574292"/>
                  </a:lnTo>
                  <a:lnTo>
                    <a:pt x="2877393" y="2575379"/>
                  </a:lnTo>
                  <a:lnTo>
                    <a:pt x="2878351" y="2568611"/>
                  </a:lnTo>
                  <a:lnTo>
                    <a:pt x="4176628" y="1710756"/>
                  </a:lnTo>
                  <a:lnTo>
                    <a:pt x="5080574" y="2330992"/>
                  </a:lnTo>
                  <a:lnTo>
                    <a:pt x="4610006" y="2804446"/>
                  </a:lnTo>
                  <a:lnTo>
                    <a:pt x="4619470" y="2813856"/>
                  </a:lnTo>
                  <a:lnTo>
                    <a:pt x="4793137" y="2639115"/>
                  </a:lnTo>
                  <a:lnTo>
                    <a:pt x="4857805" y="2851003"/>
                  </a:lnTo>
                  <a:lnTo>
                    <a:pt x="4870564" y="2847109"/>
                  </a:lnTo>
                  <a:lnTo>
                    <a:pt x="4803971" y="2628893"/>
                  </a:lnTo>
                  <a:lnTo>
                    <a:pt x="4803004" y="2629189"/>
                  </a:lnTo>
                  <a:lnTo>
                    <a:pt x="5086697" y="2343751"/>
                  </a:lnTo>
                  <a:lnTo>
                    <a:pt x="5257897" y="3272160"/>
                  </a:lnTo>
                  <a:lnTo>
                    <a:pt x="5271023" y="3269736"/>
                  </a:lnTo>
                  <a:lnTo>
                    <a:pt x="5099048" y="2337128"/>
                  </a:lnTo>
                  <a:lnTo>
                    <a:pt x="5549442" y="2361621"/>
                  </a:lnTo>
                  <a:close/>
                  <a:moveTo>
                    <a:pt x="1814340" y="1010817"/>
                  </a:moveTo>
                  <a:cubicBezTo>
                    <a:pt x="1814340" y="1240871"/>
                    <a:pt x="1627173" y="1428038"/>
                    <a:pt x="1397119" y="1428038"/>
                  </a:cubicBezTo>
                  <a:cubicBezTo>
                    <a:pt x="1263708" y="1428038"/>
                    <a:pt x="1144813" y="1365019"/>
                    <a:pt x="1068385" y="1267251"/>
                  </a:cubicBezTo>
                  <a:lnTo>
                    <a:pt x="1174967" y="1186812"/>
                  </a:lnTo>
                  <a:cubicBezTo>
                    <a:pt x="1226994" y="1252335"/>
                    <a:pt x="1307149" y="1294552"/>
                    <a:pt x="1397119" y="1294552"/>
                  </a:cubicBezTo>
                  <a:cubicBezTo>
                    <a:pt x="1553582" y="1294552"/>
                    <a:pt x="1680870" y="1167264"/>
                    <a:pt x="1680870" y="1010797"/>
                  </a:cubicBezTo>
                  <a:cubicBezTo>
                    <a:pt x="1680870" y="1010730"/>
                    <a:pt x="1680870" y="1010667"/>
                    <a:pt x="1680870" y="1010605"/>
                  </a:cubicBezTo>
                  <a:lnTo>
                    <a:pt x="1814264" y="1007373"/>
                  </a:lnTo>
                  <a:cubicBezTo>
                    <a:pt x="1814260" y="1008539"/>
                    <a:pt x="1814340" y="1009668"/>
                    <a:pt x="1814340" y="1010817"/>
                  </a:cubicBezTo>
                  <a:close/>
                  <a:moveTo>
                    <a:pt x="1403792" y="991573"/>
                  </a:moveTo>
                  <a:lnTo>
                    <a:pt x="1403792" y="740754"/>
                  </a:lnTo>
                  <a:cubicBezTo>
                    <a:pt x="1459884" y="742087"/>
                    <a:pt x="1514152" y="760957"/>
                    <a:pt x="1558972" y="794709"/>
                  </a:cubicBezTo>
                  <a:close/>
                  <a:moveTo>
                    <a:pt x="1569602" y="802769"/>
                  </a:moveTo>
                  <a:cubicBezTo>
                    <a:pt x="1627948" y="851172"/>
                    <a:pt x="1663246" y="921885"/>
                    <a:pt x="1666857" y="997609"/>
                  </a:cubicBezTo>
                  <a:lnTo>
                    <a:pt x="1411144" y="1003799"/>
                  </a:lnTo>
                  <a:close/>
                  <a:moveTo>
                    <a:pt x="1390446" y="1007493"/>
                  </a:moveTo>
                  <a:lnTo>
                    <a:pt x="1177612" y="1168118"/>
                  </a:lnTo>
                  <a:cubicBezTo>
                    <a:pt x="1145721" y="1123743"/>
                    <a:pt x="1126719" y="1069513"/>
                    <a:pt x="1126719" y="1010817"/>
                  </a:cubicBezTo>
                  <a:cubicBezTo>
                    <a:pt x="1126719" y="863968"/>
                    <a:pt x="1244443" y="744345"/>
                    <a:pt x="1390446" y="740754"/>
                  </a:cubicBezTo>
                  <a:close/>
                  <a:moveTo>
                    <a:pt x="1390446" y="1024218"/>
                  </a:moveTo>
                  <a:lnTo>
                    <a:pt x="1390446" y="1030049"/>
                  </a:lnTo>
                  <a:lnTo>
                    <a:pt x="1400410" y="1017403"/>
                  </a:lnTo>
                  <a:lnTo>
                    <a:pt x="1667520" y="1010934"/>
                  </a:lnTo>
                  <a:cubicBezTo>
                    <a:pt x="1667445" y="1159974"/>
                    <a:pt x="1546172" y="1281214"/>
                    <a:pt x="1397119" y="1281214"/>
                  </a:cubicBezTo>
                  <a:cubicBezTo>
                    <a:pt x="1311494" y="1281214"/>
                    <a:pt x="1235187" y="1241088"/>
                    <a:pt x="1185606" y="1178794"/>
                  </a:cubicBezTo>
                  <a:close/>
                  <a:moveTo>
                    <a:pt x="1813898" y="994047"/>
                  </a:moveTo>
                  <a:lnTo>
                    <a:pt x="1680187" y="997288"/>
                  </a:lnTo>
                  <a:cubicBezTo>
                    <a:pt x="1676488" y="917590"/>
                    <a:pt x="1639336" y="843149"/>
                    <a:pt x="1577875" y="792277"/>
                  </a:cubicBezTo>
                  <a:lnTo>
                    <a:pt x="1660459" y="687503"/>
                  </a:lnTo>
                  <a:cubicBezTo>
                    <a:pt x="1750237" y="760761"/>
                    <a:pt x="1808999" y="870583"/>
                    <a:pt x="1813898" y="994047"/>
                  </a:cubicBezTo>
                  <a:close/>
                  <a:moveTo>
                    <a:pt x="1649954" y="679251"/>
                  </a:moveTo>
                  <a:lnTo>
                    <a:pt x="1567199" y="784242"/>
                  </a:lnTo>
                  <a:cubicBezTo>
                    <a:pt x="1521408" y="749781"/>
                    <a:pt x="1465033" y="728841"/>
                    <a:pt x="1403780" y="727408"/>
                  </a:cubicBezTo>
                  <a:lnTo>
                    <a:pt x="1403780" y="593772"/>
                  </a:lnTo>
                  <a:cubicBezTo>
                    <a:pt x="1492891" y="595088"/>
                    <a:pt x="1579212" y="625063"/>
                    <a:pt x="1649967" y="679251"/>
                  </a:cubicBezTo>
                  <a:close/>
                  <a:moveTo>
                    <a:pt x="979890" y="1010822"/>
                  </a:moveTo>
                  <a:cubicBezTo>
                    <a:pt x="979890" y="783005"/>
                    <a:pt x="1163454" y="597371"/>
                    <a:pt x="1390434" y="593776"/>
                  </a:cubicBezTo>
                  <a:lnTo>
                    <a:pt x="1390434" y="727412"/>
                  </a:lnTo>
                  <a:cubicBezTo>
                    <a:pt x="1237074" y="731007"/>
                    <a:pt x="1113356" y="856616"/>
                    <a:pt x="1113356" y="1010822"/>
                  </a:cubicBezTo>
                  <a:cubicBezTo>
                    <a:pt x="1113356" y="1072533"/>
                    <a:pt x="1133379" y="1129537"/>
                    <a:pt x="1166961" y="1176149"/>
                  </a:cubicBezTo>
                  <a:lnTo>
                    <a:pt x="1060292" y="1256654"/>
                  </a:lnTo>
                  <a:cubicBezTo>
                    <a:pt x="1009811" y="1187649"/>
                    <a:pt x="979903" y="1102678"/>
                    <a:pt x="979903" y="1010817"/>
                  </a:cubicBezTo>
                  <a:close/>
                  <a:moveTo>
                    <a:pt x="597501" y="1639168"/>
                  </a:moveTo>
                  <a:lnTo>
                    <a:pt x="1603430" y="2385480"/>
                  </a:lnTo>
                  <a:lnTo>
                    <a:pt x="811689" y="2482827"/>
                  </a:lnTo>
                  <a:close/>
                  <a:moveTo>
                    <a:pt x="817104" y="2495611"/>
                  </a:moveTo>
                  <a:lnTo>
                    <a:pt x="1607083" y="2398481"/>
                  </a:lnTo>
                  <a:lnTo>
                    <a:pt x="1135295" y="3096640"/>
                  </a:lnTo>
                  <a:close/>
                  <a:moveTo>
                    <a:pt x="1925307" y="3182366"/>
                  </a:moveTo>
                  <a:lnTo>
                    <a:pt x="2038749" y="2748512"/>
                  </a:lnTo>
                  <a:lnTo>
                    <a:pt x="2025836" y="2745138"/>
                  </a:lnTo>
                  <a:lnTo>
                    <a:pt x="1913398" y="3175143"/>
                  </a:lnTo>
                  <a:lnTo>
                    <a:pt x="1630885" y="2398239"/>
                  </a:lnTo>
                  <a:lnTo>
                    <a:pt x="2849847" y="2571468"/>
                  </a:lnTo>
                  <a:close/>
                  <a:moveTo>
                    <a:pt x="3922035" y="1203066"/>
                  </a:moveTo>
                  <a:lnTo>
                    <a:pt x="4160649" y="967884"/>
                  </a:lnTo>
                  <a:lnTo>
                    <a:pt x="4107107" y="621177"/>
                  </a:lnTo>
                  <a:lnTo>
                    <a:pt x="4120299" y="619144"/>
                  </a:lnTo>
                  <a:lnTo>
                    <a:pt x="4172900" y="959836"/>
                  </a:lnTo>
                  <a:lnTo>
                    <a:pt x="4529067" y="765651"/>
                  </a:lnTo>
                  <a:lnTo>
                    <a:pt x="4535453" y="777369"/>
                  </a:lnTo>
                  <a:lnTo>
                    <a:pt x="4171784" y="975644"/>
                  </a:lnTo>
                  <a:lnTo>
                    <a:pt x="3931403" y="1212567"/>
                  </a:lnTo>
                  <a:close/>
                  <a:moveTo>
                    <a:pt x="1579095" y="2142376"/>
                  </a:moveTo>
                  <a:lnTo>
                    <a:pt x="1592337" y="2140710"/>
                  </a:lnTo>
                  <a:lnTo>
                    <a:pt x="1620896" y="2366936"/>
                  </a:lnTo>
                  <a:lnTo>
                    <a:pt x="1607650" y="2368602"/>
                  </a:lnTo>
                  <a:close/>
                  <a:moveTo>
                    <a:pt x="771817" y="2479736"/>
                  </a:moveTo>
                  <a:lnTo>
                    <a:pt x="544925" y="2456518"/>
                  </a:lnTo>
                  <a:lnTo>
                    <a:pt x="546279" y="2443239"/>
                  </a:lnTo>
                  <a:lnTo>
                    <a:pt x="773171" y="2466457"/>
                  </a:lnTo>
                  <a:close/>
                  <a:moveTo>
                    <a:pt x="526472" y="3405588"/>
                  </a:moveTo>
                  <a:lnTo>
                    <a:pt x="440664" y="2917226"/>
                  </a:lnTo>
                  <a:lnTo>
                    <a:pt x="453814" y="2914918"/>
                  </a:lnTo>
                  <a:lnTo>
                    <a:pt x="539622" y="3403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9"/>
            <p:cNvSpPr/>
            <p:nvPr/>
          </p:nvSpPr>
          <p:spPr>
            <a:xfrm>
              <a:off x="5277048" y="1307033"/>
              <a:ext cx="3020031" cy="1920300"/>
            </a:xfrm>
            <a:custGeom>
              <a:avLst/>
              <a:gdLst/>
              <a:ahLst/>
              <a:cxnLst/>
              <a:rect l="l" t="t" r="r" b="b"/>
              <a:pathLst>
                <a:path w="5164211" h="3283687" extrusionOk="0">
                  <a:moveTo>
                    <a:pt x="3762532" y="456037"/>
                  </a:moveTo>
                  <a:cubicBezTo>
                    <a:pt x="3799388" y="456037"/>
                    <a:pt x="3829266" y="485916"/>
                    <a:pt x="3829266" y="522772"/>
                  </a:cubicBezTo>
                  <a:cubicBezTo>
                    <a:pt x="3829266" y="559628"/>
                    <a:pt x="3799388" y="589507"/>
                    <a:pt x="3762532" y="589507"/>
                  </a:cubicBezTo>
                  <a:cubicBezTo>
                    <a:pt x="3725676" y="589507"/>
                    <a:pt x="3695801" y="559632"/>
                    <a:pt x="3695801" y="522776"/>
                  </a:cubicBezTo>
                  <a:cubicBezTo>
                    <a:pt x="3695801" y="522776"/>
                    <a:pt x="3695801" y="522772"/>
                    <a:pt x="3695801" y="522772"/>
                  </a:cubicBezTo>
                  <a:cubicBezTo>
                    <a:pt x="3695797" y="485916"/>
                    <a:pt x="3725672" y="456041"/>
                    <a:pt x="3762527" y="456037"/>
                  </a:cubicBezTo>
                  <a:cubicBezTo>
                    <a:pt x="3762527" y="456037"/>
                    <a:pt x="3762532" y="456037"/>
                    <a:pt x="3762532" y="456037"/>
                  </a:cubicBezTo>
                  <a:close/>
                  <a:moveTo>
                    <a:pt x="3831445" y="1373687"/>
                  </a:moveTo>
                  <a:cubicBezTo>
                    <a:pt x="3860611" y="1355463"/>
                    <a:pt x="3881272" y="1326330"/>
                    <a:pt x="3888820" y="1292777"/>
                  </a:cubicBezTo>
                  <a:cubicBezTo>
                    <a:pt x="3896555" y="1259266"/>
                    <a:pt x="3890553" y="1224051"/>
                    <a:pt x="3872158" y="1194993"/>
                  </a:cubicBezTo>
                  <a:cubicBezTo>
                    <a:pt x="3853934" y="1165831"/>
                    <a:pt x="3824801" y="1145174"/>
                    <a:pt x="3791252" y="1137622"/>
                  </a:cubicBezTo>
                  <a:cubicBezTo>
                    <a:pt x="3757737" y="1129896"/>
                    <a:pt x="3722527" y="1135894"/>
                    <a:pt x="3693464" y="1154284"/>
                  </a:cubicBezTo>
                  <a:cubicBezTo>
                    <a:pt x="3664302" y="1172508"/>
                    <a:pt x="3643645" y="1201645"/>
                    <a:pt x="3636098" y="1235194"/>
                  </a:cubicBezTo>
                  <a:cubicBezTo>
                    <a:pt x="3620215" y="1304866"/>
                    <a:pt x="3663977" y="1374474"/>
                    <a:pt x="3733640" y="1390349"/>
                  </a:cubicBezTo>
                  <a:cubicBezTo>
                    <a:pt x="3743171" y="1392528"/>
                    <a:pt x="3752918" y="1393631"/>
                    <a:pt x="3762694" y="1393640"/>
                  </a:cubicBezTo>
                  <a:cubicBezTo>
                    <a:pt x="3787041" y="1393615"/>
                    <a:pt x="3810880" y="1386679"/>
                    <a:pt x="3831445" y="1373650"/>
                  </a:cubicBezTo>
                  <a:close/>
                  <a:moveTo>
                    <a:pt x="3788295" y="1150631"/>
                  </a:moveTo>
                  <a:cubicBezTo>
                    <a:pt x="3818386" y="1157400"/>
                    <a:pt x="3844520" y="1175924"/>
                    <a:pt x="3860878" y="1202070"/>
                  </a:cubicBezTo>
                  <a:cubicBezTo>
                    <a:pt x="3877365" y="1228142"/>
                    <a:pt x="3882738" y="1259724"/>
                    <a:pt x="3875807" y="1289782"/>
                  </a:cubicBezTo>
                  <a:cubicBezTo>
                    <a:pt x="3869030" y="1319878"/>
                    <a:pt x="3850498" y="1346016"/>
                    <a:pt x="3824339" y="1362370"/>
                  </a:cubicBezTo>
                  <a:cubicBezTo>
                    <a:pt x="3798263" y="1378848"/>
                    <a:pt x="3766685" y="1384222"/>
                    <a:pt x="3736627" y="1377299"/>
                  </a:cubicBezTo>
                  <a:cubicBezTo>
                    <a:pt x="3674145" y="1363053"/>
                    <a:pt x="3634869" y="1300613"/>
                    <a:pt x="3649115" y="1238122"/>
                  </a:cubicBezTo>
                  <a:lnTo>
                    <a:pt x="3649115" y="1238122"/>
                  </a:lnTo>
                  <a:cubicBezTo>
                    <a:pt x="3655892" y="1208027"/>
                    <a:pt x="3674424" y="1181893"/>
                    <a:pt x="3700579" y="1165535"/>
                  </a:cubicBezTo>
                  <a:cubicBezTo>
                    <a:pt x="3719028" y="1153876"/>
                    <a:pt x="3740401" y="1147678"/>
                    <a:pt x="3762228" y="1147661"/>
                  </a:cubicBezTo>
                  <a:cubicBezTo>
                    <a:pt x="3771000" y="1147661"/>
                    <a:pt x="3779743" y="1148648"/>
                    <a:pt x="3788295" y="1150594"/>
                  </a:cubicBezTo>
                  <a:close/>
                  <a:moveTo>
                    <a:pt x="3695822" y="1264069"/>
                  </a:moveTo>
                  <a:cubicBezTo>
                    <a:pt x="3695830" y="1300908"/>
                    <a:pt x="3725692" y="1330775"/>
                    <a:pt x="3762532" y="1330783"/>
                  </a:cubicBezTo>
                  <a:cubicBezTo>
                    <a:pt x="3799388" y="1330787"/>
                    <a:pt x="3829262" y="1300912"/>
                    <a:pt x="3829266" y="1264057"/>
                  </a:cubicBezTo>
                  <a:cubicBezTo>
                    <a:pt x="3829266" y="1264057"/>
                    <a:pt x="3829266" y="1264052"/>
                    <a:pt x="3829266" y="1264052"/>
                  </a:cubicBezTo>
                  <a:cubicBezTo>
                    <a:pt x="3829266" y="1227196"/>
                    <a:pt x="3799388" y="1197318"/>
                    <a:pt x="3762532" y="1197318"/>
                  </a:cubicBezTo>
                  <a:cubicBezTo>
                    <a:pt x="3725684" y="1197318"/>
                    <a:pt x="3695809" y="1227184"/>
                    <a:pt x="3695801" y="1264032"/>
                  </a:cubicBezTo>
                  <a:close/>
                  <a:moveTo>
                    <a:pt x="4811181" y="1884372"/>
                  </a:moveTo>
                  <a:cubicBezTo>
                    <a:pt x="4811181" y="1812914"/>
                    <a:pt x="4753044" y="1754776"/>
                    <a:pt x="4681585" y="1754776"/>
                  </a:cubicBezTo>
                  <a:cubicBezTo>
                    <a:pt x="4610127" y="1754776"/>
                    <a:pt x="4551990" y="1812922"/>
                    <a:pt x="4551990" y="1884372"/>
                  </a:cubicBezTo>
                  <a:cubicBezTo>
                    <a:pt x="4551990" y="1955822"/>
                    <a:pt x="4610127" y="2013968"/>
                    <a:pt x="4681585" y="2013968"/>
                  </a:cubicBezTo>
                  <a:cubicBezTo>
                    <a:pt x="4753044" y="2013968"/>
                    <a:pt x="4811181" y="1955839"/>
                    <a:pt x="4811181" y="1884372"/>
                  </a:cubicBezTo>
                  <a:close/>
                  <a:moveTo>
                    <a:pt x="4797852" y="1884372"/>
                  </a:moveTo>
                  <a:cubicBezTo>
                    <a:pt x="4797852" y="1948474"/>
                    <a:pt x="4745704" y="2000622"/>
                    <a:pt x="4681602" y="2000622"/>
                  </a:cubicBezTo>
                  <a:cubicBezTo>
                    <a:pt x="4617500" y="2000622"/>
                    <a:pt x="4565336" y="1948483"/>
                    <a:pt x="4565336" y="1884372"/>
                  </a:cubicBezTo>
                  <a:cubicBezTo>
                    <a:pt x="4565336" y="1820262"/>
                    <a:pt x="4617483" y="1768123"/>
                    <a:pt x="4681585" y="1768123"/>
                  </a:cubicBezTo>
                  <a:cubicBezTo>
                    <a:pt x="4745688" y="1768123"/>
                    <a:pt x="4797835" y="1820282"/>
                    <a:pt x="4797835" y="1884372"/>
                  </a:cubicBezTo>
                  <a:close/>
                  <a:moveTo>
                    <a:pt x="4614867" y="1884372"/>
                  </a:moveTo>
                  <a:cubicBezTo>
                    <a:pt x="4614867" y="1921229"/>
                    <a:pt x="4644746" y="1951107"/>
                    <a:pt x="4681602" y="1951107"/>
                  </a:cubicBezTo>
                  <a:cubicBezTo>
                    <a:pt x="4718454" y="1951098"/>
                    <a:pt x="4748320" y="1921222"/>
                    <a:pt x="4748320" y="1884372"/>
                  </a:cubicBezTo>
                  <a:cubicBezTo>
                    <a:pt x="4748320" y="1847515"/>
                    <a:pt x="4718441" y="1817637"/>
                    <a:pt x="4681585" y="1817637"/>
                  </a:cubicBezTo>
                  <a:cubicBezTo>
                    <a:pt x="4644730" y="1817637"/>
                    <a:pt x="4614851" y="1847515"/>
                    <a:pt x="4614851" y="1884372"/>
                  </a:cubicBezTo>
                  <a:close/>
                  <a:moveTo>
                    <a:pt x="1574009" y="2855340"/>
                  </a:moveTo>
                  <a:cubicBezTo>
                    <a:pt x="1603384" y="2837449"/>
                    <a:pt x="1624386" y="2808554"/>
                    <a:pt x="1632326" y="2775088"/>
                  </a:cubicBezTo>
                  <a:cubicBezTo>
                    <a:pt x="1640448" y="2741673"/>
                    <a:pt x="1634858" y="2706400"/>
                    <a:pt x="1616809" y="2677129"/>
                  </a:cubicBezTo>
                  <a:cubicBezTo>
                    <a:pt x="1598923" y="2647754"/>
                    <a:pt x="1570031" y="2626752"/>
                    <a:pt x="1536566" y="2618813"/>
                  </a:cubicBezTo>
                  <a:cubicBezTo>
                    <a:pt x="1467061" y="2602151"/>
                    <a:pt x="1396973" y="2645097"/>
                    <a:pt x="1380290" y="2714577"/>
                  </a:cubicBezTo>
                  <a:lnTo>
                    <a:pt x="1380290" y="2714577"/>
                  </a:lnTo>
                  <a:cubicBezTo>
                    <a:pt x="1363629" y="2784061"/>
                    <a:pt x="1406575" y="2854165"/>
                    <a:pt x="1476059" y="2870848"/>
                  </a:cubicBezTo>
                  <a:cubicBezTo>
                    <a:pt x="1486047" y="2873264"/>
                    <a:pt x="1496286" y="2874488"/>
                    <a:pt x="1506562" y="2874501"/>
                  </a:cubicBezTo>
                  <a:cubicBezTo>
                    <a:pt x="1530384" y="2874480"/>
                    <a:pt x="1553732" y="2867845"/>
                    <a:pt x="1574009" y="2855340"/>
                  </a:cubicBezTo>
                  <a:close/>
                  <a:moveTo>
                    <a:pt x="1533442" y="2631801"/>
                  </a:moveTo>
                  <a:cubicBezTo>
                    <a:pt x="1563458" y="2638919"/>
                    <a:pt x="1589380" y="2657752"/>
                    <a:pt x="1605421" y="2684102"/>
                  </a:cubicBezTo>
                  <a:cubicBezTo>
                    <a:pt x="1621616" y="2710365"/>
                    <a:pt x="1626627" y="2742014"/>
                    <a:pt x="1619338" y="2771993"/>
                  </a:cubicBezTo>
                  <a:cubicBezTo>
                    <a:pt x="1612219" y="2802010"/>
                    <a:pt x="1593383" y="2827931"/>
                    <a:pt x="1567036" y="2843977"/>
                  </a:cubicBezTo>
                  <a:cubicBezTo>
                    <a:pt x="1540777" y="2860180"/>
                    <a:pt x="1509124" y="2865191"/>
                    <a:pt x="1479145" y="2857893"/>
                  </a:cubicBezTo>
                  <a:cubicBezTo>
                    <a:pt x="1416817" y="2842927"/>
                    <a:pt x="1378283" y="2780045"/>
                    <a:pt x="1393245" y="2717717"/>
                  </a:cubicBezTo>
                  <a:lnTo>
                    <a:pt x="1393245" y="2717717"/>
                  </a:lnTo>
                  <a:cubicBezTo>
                    <a:pt x="1408228" y="2655373"/>
                    <a:pt x="1471068" y="2616801"/>
                    <a:pt x="1533442" y="2631801"/>
                  </a:cubicBezTo>
                  <a:close/>
                  <a:moveTo>
                    <a:pt x="1439544" y="2744576"/>
                  </a:moveTo>
                  <a:cubicBezTo>
                    <a:pt x="1439540" y="2781432"/>
                    <a:pt x="1469415" y="2811307"/>
                    <a:pt x="1506271" y="2811311"/>
                  </a:cubicBezTo>
                  <a:cubicBezTo>
                    <a:pt x="1506271" y="2811311"/>
                    <a:pt x="1506275" y="2811311"/>
                    <a:pt x="1506275" y="2811311"/>
                  </a:cubicBezTo>
                  <a:cubicBezTo>
                    <a:pt x="1543131" y="2811311"/>
                    <a:pt x="1573010" y="2781432"/>
                    <a:pt x="1573010" y="2744576"/>
                  </a:cubicBezTo>
                  <a:cubicBezTo>
                    <a:pt x="1573010" y="2707720"/>
                    <a:pt x="1543135" y="2677846"/>
                    <a:pt x="1506279" y="2677846"/>
                  </a:cubicBezTo>
                  <a:cubicBezTo>
                    <a:pt x="1506279" y="2677846"/>
                    <a:pt x="1506275" y="2677846"/>
                    <a:pt x="1506275" y="2677846"/>
                  </a:cubicBezTo>
                  <a:cubicBezTo>
                    <a:pt x="1469423" y="2677841"/>
                    <a:pt x="1439548" y="2707716"/>
                    <a:pt x="1439544" y="2744568"/>
                  </a:cubicBezTo>
                  <a:cubicBezTo>
                    <a:pt x="1439544" y="2744572"/>
                    <a:pt x="1439544" y="2744572"/>
                    <a:pt x="1439544" y="2744576"/>
                  </a:cubicBezTo>
                  <a:close/>
                  <a:moveTo>
                    <a:pt x="1116580" y="589948"/>
                  </a:moveTo>
                  <a:cubicBezTo>
                    <a:pt x="1133191" y="520452"/>
                    <a:pt x="1090162" y="450405"/>
                    <a:pt x="1020658" y="433777"/>
                  </a:cubicBezTo>
                  <a:cubicBezTo>
                    <a:pt x="951153" y="417148"/>
                    <a:pt x="881115" y="460198"/>
                    <a:pt x="864486" y="529707"/>
                  </a:cubicBezTo>
                  <a:lnTo>
                    <a:pt x="864486" y="529707"/>
                  </a:lnTo>
                  <a:cubicBezTo>
                    <a:pt x="847883" y="599204"/>
                    <a:pt x="890912" y="669250"/>
                    <a:pt x="960417" y="685879"/>
                  </a:cubicBezTo>
                  <a:cubicBezTo>
                    <a:pt x="970280" y="688245"/>
                    <a:pt x="980390" y="689440"/>
                    <a:pt x="990537" y="689444"/>
                  </a:cubicBezTo>
                  <a:cubicBezTo>
                    <a:pt x="1049116" y="689444"/>
                    <a:pt x="1102380" y="649364"/>
                    <a:pt x="1116580" y="589948"/>
                  </a:cubicBezTo>
                  <a:close/>
                  <a:moveTo>
                    <a:pt x="1017538" y="446761"/>
                  </a:moveTo>
                  <a:cubicBezTo>
                    <a:pt x="1079886" y="461665"/>
                    <a:pt x="1118487" y="524505"/>
                    <a:pt x="1103583" y="586845"/>
                  </a:cubicBezTo>
                  <a:cubicBezTo>
                    <a:pt x="1088679" y="649185"/>
                    <a:pt x="1025814" y="687811"/>
                    <a:pt x="963499" y="672895"/>
                  </a:cubicBezTo>
                  <a:cubicBezTo>
                    <a:pt x="901184" y="657979"/>
                    <a:pt x="862583" y="595163"/>
                    <a:pt x="877466" y="532807"/>
                  </a:cubicBezTo>
                  <a:lnTo>
                    <a:pt x="877466" y="532807"/>
                  </a:lnTo>
                  <a:cubicBezTo>
                    <a:pt x="892386" y="470475"/>
                    <a:pt x="955256" y="431853"/>
                    <a:pt x="1017538" y="446761"/>
                  </a:cubicBezTo>
                  <a:close/>
                  <a:moveTo>
                    <a:pt x="923677" y="559724"/>
                  </a:moveTo>
                  <a:cubicBezTo>
                    <a:pt x="923673" y="596580"/>
                    <a:pt x="953548" y="626454"/>
                    <a:pt x="990404" y="626458"/>
                  </a:cubicBezTo>
                  <a:cubicBezTo>
                    <a:pt x="990404" y="626458"/>
                    <a:pt x="990408" y="626458"/>
                    <a:pt x="990408" y="626458"/>
                  </a:cubicBezTo>
                  <a:cubicBezTo>
                    <a:pt x="1027264" y="626458"/>
                    <a:pt x="1057143" y="596580"/>
                    <a:pt x="1057143" y="559724"/>
                  </a:cubicBezTo>
                  <a:cubicBezTo>
                    <a:pt x="1057139" y="522868"/>
                    <a:pt x="1027264" y="492993"/>
                    <a:pt x="990408" y="492993"/>
                  </a:cubicBezTo>
                  <a:cubicBezTo>
                    <a:pt x="953560" y="493001"/>
                    <a:pt x="923694" y="522876"/>
                    <a:pt x="923694" y="559724"/>
                  </a:cubicBezTo>
                  <a:close/>
                  <a:moveTo>
                    <a:pt x="4181481" y="2360450"/>
                  </a:moveTo>
                  <a:cubicBezTo>
                    <a:pt x="4181476" y="2378880"/>
                    <a:pt x="4196418" y="2393822"/>
                    <a:pt x="4214846" y="2393824"/>
                  </a:cubicBezTo>
                  <a:cubicBezTo>
                    <a:pt x="4233274" y="2393826"/>
                    <a:pt x="4248216" y="2378888"/>
                    <a:pt x="4248220" y="2360459"/>
                  </a:cubicBezTo>
                  <a:cubicBezTo>
                    <a:pt x="4248224" y="2342029"/>
                    <a:pt x="4233282" y="2327088"/>
                    <a:pt x="4214854" y="2327085"/>
                  </a:cubicBezTo>
                  <a:cubicBezTo>
                    <a:pt x="4214850" y="2327085"/>
                    <a:pt x="4214850" y="2327085"/>
                    <a:pt x="4214846" y="2327085"/>
                  </a:cubicBezTo>
                  <a:cubicBezTo>
                    <a:pt x="4196418" y="2327090"/>
                    <a:pt x="4181481" y="2342031"/>
                    <a:pt x="4181485" y="2360459"/>
                  </a:cubicBezTo>
                  <a:close/>
                  <a:moveTo>
                    <a:pt x="5106145" y="1907340"/>
                  </a:moveTo>
                  <a:cubicBezTo>
                    <a:pt x="5106145" y="1925768"/>
                    <a:pt x="5121083" y="1940706"/>
                    <a:pt x="5139511" y="1940706"/>
                  </a:cubicBezTo>
                  <a:cubicBezTo>
                    <a:pt x="5157939" y="1940706"/>
                    <a:pt x="5172876" y="1925768"/>
                    <a:pt x="5172876" y="1907340"/>
                  </a:cubicBezTo>
                  <a:cubicBezTo>
                    <a:pt x="5172876" y="1888913"/>
                    <a:pt x="5157939" y="1873975"/>
                    <a:pt x="5139511" y="1873975"/>
                  </a:cubicBezTo>
                  <a:cubicBezTo>
                    <a:pt x="5121083" y="1873975"/>
                    <a:pt x="5106145" y="1888913"/>
                    <a:pt x="5106145" y="1907340"/>
                  </a:cubicBezTo>
                  <a:close/>
                  <a:moveTo>
                    <a:pt x="3493068" y="756725"/>
                  </a:moveTo>
                  <a:cubicBezTo>
                    <a:pt x="3493068" y="775153"/>
                    <a:pt x="3508006" y="790090"/>
                    <a:pt x="3526434" y="790090"/>
                  </a:cubicBezTo>
                  <a:cubicBezTo>
                    <a:pt x="3544861" y="790090"/>
                    <a:pt x="3559799" y="775153"/>
                    <a:pt x="3559799" y="756725"/>
                  </a:cubicBezTo>
                  <a:cubicBezTo>
                    <a:pt x="3559799" y="738297"/>
                    <a:pt x="3544862" y="723359"/>
                    <a:pt x="3526434" y="723355"/>
                  </a:cubicBezTo>
                  <a:cubicBezTo>
                    <a:pt x="3508006" y="723359"/>
                    <a:pt x="3493068" y="738297"/>
                    <a:pt x="3493068" y="756725"/>
                  </a:cubicBezTo>
                  <a:close/>
                  <a:moveTo>
                    <a:pt x="4094998" y="327362"/>
                  </a:moveTo>
                  <a:cubicBezTo>
                    <a:pt x="4095002" y="345790"/>
                    <a:pt x="4109939" y="360727"/>
                    <a:pt x="4128367" y="360727"/>
                  </a:cubicBezTo>
                  <a:cubicBezTo>
                    <a:pt x="4146795" y="360727"/>
                    <a:pt x="4161732" y="345790"/>
                    <a:pt x="4161732" y="327362"/>
                  </a:cubicBezTo>
                  <a:cubicBezTo>
                    <a:pt x="4161732" y="308934"/>
                    <a:pt x="4146795" y="293997"/>
                    <a:pt x="4128367" y="293993"/>
                  </a:cubicBezTo>
                  <a:cubicBezTo>
                    <a:pt x="4109939" y="293993"/>
                    <a:pt x="4094998" y="308934"/>
                    <a:pt x="4094998" y="327362"/>
                  </a:cubicBezTo>
                  <a:close/>
                  <a:moveTo>
                    <a:pt x="3670042" y="172407"/>
                  </a:moveTo>
                  <a:cubicBezTo>
                    <a:pt x="3670042" y="190835"/>
                    <a:pt x="3684979" y="205772"/>
                    <a:pt x="3703407" y="205772"/>
                  </a:cubicBezTo>
                  <a:cubicBezTo>
                    <a:pt x="3721835" y="205772"/>
                    <a:pt x="3736772" y="190835"/>
                    <a:pt x="3736772" y="172407"/>
                  </a:cubicBezTo>
                  <a:cubicBezTo>
                    <a:pt x="3736768" y="153987"/>
                    <a:pt x="3721843" y="139058"/>
                    <a:pt x="3703424" y="139046"/>
                  </a:cubicBezTo>
                  <a:cubicBezTo>
                    <a:pt x="3684996" y="139038"/>
                    <a:pt x="3670050" y="153975"/>
                    <a:pt x="3670042" y="172403"/>
                  </a:cubicBezTo>
                  <a:cubicBezTo>
                    <a:pt x="3670042" y="172403"/>
                    <a:pt x="3670042" y="172407"/>
                    <a:pt x="3670042" y="172407"/>
                  </a:cubicBezTo>
                  <a:close/>
                  <a:moveTo>
                    <a:pt x="1028726" y="3257223"/>
                  </a:moveTo>
                  <a:cubicBezTo>
                    <a:pt x="1028730" y="3275651"/>
                    <a:pt x="1043667" y="3290588"/>
                    <a:pt x="1062096" y="3290588"/>
                  </a:cubicBezTo>
                  <a:cubicBezTo>
                    <a:pt x="1080523" y="3290588"/>
                    <a:pt x="1095461" y="3275651"/>
                    <a:pt x="1095461" y="3257223"/>
                  </a:cubicBezTo>
                  <a:cubicBezTo>
                    <a:pt x="1095461" y="3238795"/>
                    <a:pt x="1080523" y="3223858"/>
                    <a:pt x="1062096" y="3223858"/>
                  </a:cubicBezTo>
                  <a:cubicBezTo>
                    <a:pt x="1043667" y="3223862"/>
                    <a:pt x="1028734" y="3238795"/>
                    <a:pt x="1028730" y="3257223"/>
                  </a:cubicBezTo>
                  <a:close/>
                  <a:moveTo>
                    <a:pt x="8664" y="2468569"/>
                  </a:moveTo>
                  <a:cubicBezTo>
                    <a:pt x="8668" y="2486997"/>
                    <a:pt x="23606" y="2501934"/>
                    <a:pt x="42033" y="2501934"/>
                  </a:cubicBezTo>
                  <a:cubicBezTo>
                    <a:pt x="60462" y="2501934"/>
                    <a:pt x="75399" y="2486997"/>
                    <a:pt x="75399" y="2468569"/>
                  </a:cubicBezTo>
                  <a:cubicBezTo>
                    <a:pt x="75399" y="2450142"/>
                    <a:pt x="60462" y="2435204"/>
                    <a:pt x="42033" y="2435204"/>
                  </a:cubicBezTo>
                  <a:cubicBezTo>
                    <a:pt x="23606" y="2435204"/>
                    <a:pt x="8668" y="2450141"/>
                    <a:pt x="8664" y="2468569"/>
                  </a:cubicBezTo>
                  <a:close/>
                  <a:moveTo>
                    <a:pt x="1032891" y="2595894"/>
                  </a:moveTo>
                  <a:cubicBezTo>
                    <a:pt x="1032891" y="2614322"/>
                    <a:pt x="1047829" y="2629260"/>
                    <a:pt x="1066257" y="2629264"/>
                  </a:cubicBezTo>
                  <a:cubicBezTo>
                    <a:pt x="1084685" y="2629260"/>
                    <a:pt x="1099622" y="2614322"/>
                    <a:pt x="1099622" y="2595894"/>
                  </a:cubicBezTo>
                  <a:cubicBezTo>
                    <a:pt x="1099622" y="2577467"/>
                    <a:pt x="1084685" y="2562529"/>
                    <a:pt x="1066257" y="2562529"/>
                  </a:cubicBezTo>
                  <a:cubicBezTo>
                    <a:pt x="1047829" y="2562517"/>
                    <a:pt x="1032883" y="2577446"/>
                    <a:pt x="1032871" y="2595874"/>
                  </a:cubicBezTo>
                  <a:cubicBezTo>
                    <a:pt x="1032871" y="2595882"/>
                    <a:pt x="1032871" y="2595886"/>
                    <a:pt x="1032871" y="2595894"/>
                  </a:cubicBezTo>
                  <a:close/>
                  <a:moveTo>
                    <a:pt x="1585843" y="2299868"/>
                  </a:moveTo>
                  <a:cubicBezTo>
                    <a:pt x="1585843" y="2318295"/>
                    <a:pt x="1600781" y="2333233"/>
                    <a:pt x="1619209" y="2333233"/>
                  </a:cubicBezTo>
                  <a:cubicBezTo>
                    <a:pt x="1637637" y="2333233"/>
                    <a:pt x="1652574" y="2318296"/>
                    <a:pt x="1652578" y="2299868"/>
                  </a:cubicBezTo>
                  <a:cubicBezTo>
                    <a:pt x="1652578" y="2281438"/>
                    <a:pt x="1637637" y="2266499"/>
                    <a:pt x="1619209" y="2266499"/>
                  </a:cubicBezTo>
                  <a:cubicBezTo>
                    <a:pt x="1600781" y="2266489"/>
                    <a:pt x="1585831" y="2281422"/>
                    <a:pt x="1585822" y="2299851"/>
                  </a:cubicBezTo>
                  <a:cubicBezTo>
                    <a:pt x="1585822" y="2299857"/>
                    <a:pt x="1585822" y="2299863"/>
                    <a:pt x="1585822" y="2299868"/>
                  </a:cubicBezTo>
                  <a:close/>
                  <a:moveTo>
                    <a:pt x="1872398" y="3064096"/>
                  </a:moveTo>
                  <a:lnTo>
                    <a:pt x="1872398" y="3064096"/>
                  </a:lnTo>
                  <a:cubicBezTo>
                    <a:pt x="1837458" y="3064083"/>
                    <a:pt x="1809124" y="3092400"/>
                    <a:pt x="1809112" y="3127340"/>
                  </a:cubicBezTo>
                  <a:cubicBezTo>
                    <a:pt x="1809112" y="3127340"/>
                    <a:pt x="1809112" y="3127344"/>
                    <a:pt x="1809112" y="3127344"/>
                  </a:cubicBezTo>
                  <a:cubicBezTo>
                    <a:pt x="1809112" y="3162284"/>
                    <a:pt x="1837437" y="3190609"/>
                    <a:pt x="1872377" y="3190609"/>
                  </a:cubicBezTo>
                  <a:cubicBezTo>
                    <a:pt x="1907317" y="3190605"/>
                    <a:pt x="1935637" y="3162284"/>
                    <a:pt x="1935637" y="3127344"/>
                  </a:cubicBezTo>
                  <a:cubicBezTo>
                    <a:pt x="1935629" y="3092413"/>
                    <a:pt x="1907308" y="3064096"/>
                    <a:pt x="1872377" y="3064096"/>
                  </a:cubicBezTo>
                  <a:close/>
                  <a:moveTo>
                    <a:pt x="1182219" y="1942576"/>
                  </a:moveTo>
                  <a:cubicBezTo>
                    <a:pt x="1182219" y="1961003"/>
                    <a:pt x="1197156" y="1975941"/>
                    <a:pt x="1215584" y="1975941"/>
                  </a:cubicBezTo>
                  <a:cubicBezTo>
                    <a:pt x="1234012" y="1975941"/>
                    <a:pt x="1248949" y="1961004"/>
                    <a:pt x="1248954" y="1942576"/>
                  </a:cubicBezTo>
                  <a:cubicBezTo>
                    <a:pt x="1248949" y="1924148"/>
                    <a:pt x="1234012" y="1909211"/>
                    <a:pt x="1215584" y="1909211"/>
                  </a:cubicBezTo>
                  <a:cubicBezTo>
                    <a:pt x="1197156" y="1909211"/>
                    <a:pt x="1182219" y="1924149"/>
                    <a:pt x="1182219" y="1942576"/>
                  </a:cubicBezTo>
                  <a:close/>
                  <a:moveTo>
                    <a:pt x="1615585" y="551314"/>
                  </a:moveTo>
                  <a:cubicBezTo>
                    <a:pt x="1615585" y="569742"/>
                    <a:pt x="1630522" y="584679"/>
                    <a:pt x="1648950" y="584679"/>
                  </a:cubicBezTo>
                  <a:cubicBezTo>
                    <a:pt x="1667378" y="584679"/>
                    <a:pt x="1682315" y="569742"/>
                    <a:pt x="1682319" y="551314"/>
                  </a:cubicBezTo>
                  <a:cubicBezTo>
                    <a:pt x="1682315" y="532886"/>
                    <a:pt x="1667378" y="517948"/>
                    <a:pt x="1648950" y="517948"/>
                  </a:cubicBezTo>
                  <a:cubicBezTo>
                    <a:pt x="1630522" y="517948"/>
                    <a:pt x="1615585" y="532886"/>
                    <a:pt x="1615585" y="551314"/>
                  </a:cubicBezTo>
                  <a:cubicBezTo>
                    <a:pt x="1615585" y="551314"/>
                    <a:pt x="1615585" y="551318"/>
                    <a:pt x="1615585" y="551318"/>
                  </a:cubicBezTo>
                  <a:close/>
                  <a:moveTo>
                    <a:pt x="1370806" y="40271"/>
                  </a:moveTo>
                  <a:cubicBezTo>
                    <a:pt x="1370810" y="58698"/>
                    <a:pt x="1385747" y="73636"/>
                    <a:pt x="1404175" y="73636"/>
                  </a:cubicBezTo>
                  <a:cubicBezTo>
                    <a:pt x="1422603" y="73636"/>
                    <a:pt x="1437540" y="58698"/>
                    <a:pt x="1437540" y="40271"/>
                  </a:cubicBezTo>
                  <a:cubicBezTo>
                    <a:pt x="1437540" y="21842"/>
                    <a:pt x="1422603" y="6905"/>
                    <a:pt x="1404175" y="6901"/>
                  </a:cubicBezTo>
                  <a:cubicBezTo>
                    <a:pt x="1385747" y="6901"/>
                    <a:pt x="1370806" y="21842"/>
                    <a:pt x="1370806" y="40271"/>
                  </a:cubicBezTo>
                  <a:cubicBezTo>
                    <a:pt x="1370806" y="40271"/>
                    <a:pt x="1370806" y="40275"/>
                    <a:pt x="1370806" y="40275"/>
                  </a:cubicBezTo>
                  <a:close/>
                  <a:moveTo>
                    <a:pt x="147849" y="1175141"/>
                  </a:moveTo>
                  <a:cubicBezTo>
                    <a:pt x="147853" y="1193569"/>
                    <a:pt x="162790" y="1208506"/>
                    <a:pt x="181218" y="1208506"/>
                  </a:cubicBezTo>
                  <a:cubicBezTo>
                    <a:pt x="199646" y="1208506"/>
                    <a:pt x="214583" y="1193569"/>
                    <a:pt x="214583" y="1175141"/>
                  </a:cubicBezTo>
                  <a:cubicBezTo>
                    <a:pt x="214583" y="1156713"/>
                    <a:pt x="199646" y="1141775"/>
                    <a:pt x="181218" y="1141775"/>
                  </a:cubicBezTo>
                  <a:cubicBezTo>
                    <a:pt x="162790" y="1141775"/>
                    <a:pt x="147853" y="1156713"/>
                    <a:pt x="147849" y="1175141"/>
                  </a:cubicBezTo>
                  <a:close/>
                  <a:moveTo>
                    <a:pt x="4792495" y="2823457"/>
                  </a:moveTo>
                  <a:cubicBezTo>
                    <a:pt x="4792495" y="2860313"/>
                    <a:pt x="4822374" y="2890192"/>
                    <a:pt x="4859230" y="2890192"/>
                  </a:cubicBezTo>
                  <a:cubicBezTo>
                    <a:pt x="4896086" y="2890192"/>
                    <a:pt x="4925965" y="2860313"/>
                    <a:pt x="4925965" y="2823457"/>
                  </a:cubicBezTo>
                  <a:cubicBezTo>
                    <a:pt x="4925965" y="2786602"/>
                    <a:pt x="4896086" y="2756723"/>
                    <a:pt x="4859230" y="2756723"/>
                  </a:cubicBezTo>
                  <a:cubicBezTo>
                    <a:pt x="4822374" y="2756719"/>
                    <a:pt x="4792499" y="2786593"/>
                    <a:pt x="4792495" y="2823449"/>
                  </a:cubicBezTo>
                  <a:cubicBezTo>
                    <a:pt x="4792495" y="2823453"/>
                    <a:pt x="4792495" y="2823453"/>
                    <a:pt x="4792495" y="2823457"/>
                  </a:cubicBezTo>
                  <a:close/>
                  <a:moveTo>
                    <a:pt x="663032" y="2666766"/>
                  </a:moveTo>
                  <a:cubicBezTo>
                    <a:pt x="663032" y="2703622"/>
                    <a:pt x="692911" y="2733500"/>
                    <a:pt x="729767" y="2733500"/>
                  </a:cubicBezTo>
                  <a:cubicBezTo>
                    <a:pt x="766623" y="2733500"/>
                    <a:pt x="796498" y="2703626"/>
                    <a:pt x="796498" y="2666770"/>
                  </a:cubicBezTo>
                  <a:cubicBezTo>
                    <a:pt x="796498" y="2666770"/>
                    <a:pt x="796498" y="2666766"/>
                    <a:pt x="796498" y="2666766"/>
                  </a:cubicBezTo>
                  <a:cubicBezTo>
                    <a:pt x="796502" y="2629914"/>
                    <a:pt x="766627" y="2600039"/>
                    <a:pt x="729775" y="2600035"/>
                  </a:cubicBezTo>
                  <a:cubicBezTo>
                    <a:pt x="729771" y="2600035"/>
                    <a:pt x="729771" y="2600035"/>
                    <a:pt x="729767" y="2600035"/>
                  </a:cubicBezTo>
                  <a:cubicBezTo>
                    <a:pt x="692911" y="2600031"/>
                    <a:pt x="663037" y="2629905"/>
                    <a:pt x="663032" y="2666761"/>
                  </a:cubicBezTo>
                  <a:cubicBezTo>
                    <a:pt x="663032" y="2666761"/>
                    <a:pt x="663032" y="2666766"/>
                    <a:pt x="663032" y="2666766"/>
                  </a:cubicBezTo>
                  <a:close/>
                  <a:moveTo>
                    <a:pt x="2389693" y="2123823"/>
                  </a:moveTo>
                  <a:cubicBezTo>
                    <a:pt x="2389693" y="2160680"/>
                    <a:pt x="2419572" y="2190558"/>
                    <a:pt x="2456428" y="2190558"/>
                  </a:cubicBezTo>
                  <a:cubicBezTo>
                    <a:pt x="2493284" y="2190558"/>
                    <a:pt x="2523158" y="2160682"/>
                    <a:pt x="2523158" y="2123828"/>
                  </a:cubicBezTo>
                  <a:cubicBezTo>
                    <a:pt x="2523158" y="2123826"/>
                    <a:pt x="2523158" y="2123825"/>
                    <a:pt x="2523158" y="2123823"/>
                  </a:cubicBezTo>
                  <a:cubicBezTo>
                    <a:pt x="2523163" y="2086969"/>
                    <a:pt x="2493288" y="2057091"/>
                    <a:pt x="2456432" y="2057089"/>
                  </a:cubicBezTo>
                  <a:cubicBezTo>
                    <a:pt x="2456432" y="2057089"/>
                    <a:pt x="2456428" y="2057089"/>
                    <a:pt x="2456428" y="2057089"/>
                  </a:cubicBezTo>
                  <a:cubicBezTo>
                    <a:pt x="2419572" y="2057089"/>
                    <a:pt x="2389693" y="2086967"/>
                    <a:pt x="2389693" y="2123823"/>
                  </a:cubicBezTo>
                  <a:close/>
                  <a:moveTo>
                    <a:pt x="59628" y="2929298"/>
                  </a:moveTo>
                  <a:cubicBezTo>
                    <a:pt x="59633" y="2966154"/>
                    <a:pt x="89507" y="2996028"/>
                    <a:pt x="126363" y="2996028"/>
                  </a:cubicBezTo>
                  <a:cubicBezTo>
                    <a:pt x="163219" y="2996028"/>
                    <a:pt x="193094" y="2966154"/>
                    <a:pt x="193094" y="2929298"/>
                  </a:cubicBezTo>
                  <a:cubicBezTo>
                    <a:pt x="193098" y="2892442"/>
                    <a:pt x="163223" y="2862567"/>
                    <a:pt x="126367" y="2862563"/>
                  </a:cubicBezTo>
                  <a:cubicBezTo>
                    <a:pt x="126367" y="2862563"/>
                    <a:pt x="126363" y="2862563"/>
                    <a:pt x="126363" y="2862563"/>
                  </a:cubicBezTo>
                  <a:cubicBezTo>
                    <a:pt x="89507" y="2862563"/>
                    <a:pt x="59628" y="2892442"/>
                    <a:pt x="59628" y="2929298"/>
                  </a:cubicBezTo>
                  <a:close/>
                  <a:moveTo>
                    <a:pt x="334703" y="2042659"/>
                  </a:moveTo>
                  <a:cubicBezTo>
                    <a:pt x="334703" y="2079516"/>
                    <a:pt x="364582" y="2109394"/>
                    <a:pt x="401438" y="2109394"/>
                  </a:cubicBezTo>
                  <a:cubicBezTo>
                    <a:pt x="438293" y="2109394"/>
                    <a:pt x="468172" y="2079516"/>
                    <a:pt x="468172" y="2042659"/>
                  </a:cubicBezTo>
                  <a:cubicBezTo>
                    <a:pt x="468172" y="2005803"/>
                    <a:pt x="438293" y="1975925"/>
                    <a:pt x="401438" y="1975925"/>
                  </a:cubicBezTo>
                  <a:cubicBezTo>
                    <a:pt x="364582" y="1975925"/>
                    <a:pt x="334703" y="2005803"/>
                    <a:pt x="334703" y="2042659"/>
                  </a:cubicBezTo>
                  <a:close/>
                  <a:moveTo>
                    <a:pt x="4487663" y="2409828"/>
                  </a:moveTo>
                  <a:cubicBezTo>
                    <a:pt x="4487663" y="2409757"/>
                    <a:pt x="4487696" y="2409690"/>
                    <a:pt x="4487709" y="2409624"/>
                  </a:cubicBezTo>
                  <a:cubicBezTo>
                    <a:pt x="4491641" y="2391843"/>
                    <a:pt x="4480415" y="2374240"/>
                    <a:pt x="4462632" y="2370308"/>
                  </a:cubicBezTo>
                  <a:cubicBezTo>
                    <a:pt x="4444850" y="2366375"/>
                    <a:pt x="4427251" y="2377602"/>
                    <a:pt x="4423319" y="2395383"/>
                  </a:cubicBezTo>
                  <a:cubicBezTo>
                    <a:pt x="4419383" y="2413164"/>
                    <a:pt x="4430613" y="2430767"/>
                    <a:pt x="4448391" y="2434699"/>
                  </a:cubicBezTo>
                  <a:cubicBezTo>
                    <a:pt x="4466094" y="2438614"/>
                    <a:pt x="4483635" y="2427504"/>
                    <a:pt x="4487663" y="2409828"/>
                  </a:cubicBezTo>
                  <a:close/>
                  <a:moveTo>
                    <a:pt x="1197298" y="1663361"/>
                  </a:moveTo>
                  <a:cubicBezTo>
                    <a:pt x="1180344" y="1656138"/>
                    <a:pt x="1160746" y="1664026"/>
                    <a:pt x="1153523" y="1680978"/>
                  </a:cubicBezTo>
                  <a:cubicBezTo>
                    <a:pt x="1153523" y="1680979"/>
                    <a:pt x="1153523" y="1680980"/>
                    <a:pt x="1153523" y="1680981"/>
                  </a:cubicBezTo>
                  <a:cubicBezTo>
                    <a:pt x="1146300" y="1697934"/>
                    <a:pt x="1154190" y="1717531"/>
                    <a:pt x="1171139" y="1724756"/>
                  </a:cubicBezTo>
                  <a:cubicBezTo>
                    <a:pt x="1188092" y="1731980"/>
                    <a:pt x="1207691" y="1724094"/>
                    <a:pt x="1214918" y="1707140"/>
                  </a:cubicBezTo>
                  <a:cubicBezTo>
                    <a:pt x="1222141" y="1690186"/>
                    <a:pt x="1214255" y="1670588"/>
                    <a:pt x="1197302" y="1663361"/>
                  </a:cubicBezTo>
                  <a:close/>
                  <a:moveTo>
                    <a:pt x="121423" y="2025860"/>
                  </a:moveTo>
                  <a:cubicBezTo>
                    <a:pt x="136273" y="2036701"/>
                    <a:pt x="157092" y="2033488"/>
                    <a:pt x="167980" y="2018675"/>
                  </a:cubicBezTo>
                  <a:cubicBezTo>
                    <a:pt x="178898" y="2003828"/>
                    <a:pt x="175716" y="1982940"/>
                    <a:pt x="160866" y="1972022"/>
                  </a:cubicBezTo>
                  <a:cubicBezTo>
                    <a:pt x="160866" y="1972022"/>
                    <a:pt x="160866" y="1972022"/>
                    <a:pt x="160866" y="1972022"/>
                  </a:cubicBezTo>
                  <a:cubicBezTo>
                    <a:pt x="146020" y="1961104"/>
                    <a:pt x="125130" y="1964291"/>
                    <a:pt x="114213" y="1979139"/>
                  </a:cubicBezTo>
                  <a:cubicBezTo>
                    <a:pt x="114213" y="1979139"/>
                    <a:pt x="114213" y="1979140"/>
                    <a:pt x="114213" y="1979140"/>
                  </a:cubicBezTo>
                  <a:cubicBezTo>
                    <a:pt x="103424" y="1994062"/>
                    <a:pt x="106636" y="2014886"/>
                    <a:pt x="121423" y="2025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9"/>
            <p:cNvSpPr/>
            <p:nvPr/>
          </p:nvSpPr>
          <p:spPr>
            <a:xfrm>
              <a:off x="5204060" y="2534159"/>
              <a:ext cx="197008" cy="172029"/>
            </a:xfrm>
            <a:custGeom>
              <a:avLst/>
              <a:gdLst/>
              <a:ahLst/>
              <a:cxnLst/>
              <a:rect l="l" t="t" r="r" b="b"/>
              <a:pathLst>
                <a:path w="336881" h="294168" extrusionOk="0">
                  <a:moveTo>
                    <a:pt x="8664" y="139033"/>
                  </a:moveTo>
                  <a:lnTo>
                    <a:pt x="64065" y="139033"/>
                  </a:lnTo>
                  <a:lnTo>
                    <a:pt x="64065" y="301070"/>
                  </a:lnTo>
                  <a:lnTo>
                    <a:pt x="8664" y="301070"/>
                  </a:lnTo>
                  <a:close/>
                  <a:moveTo>
                    <a:pt x="102491" y="301070"/>
                  </a:moveTo>
                  <a:lnTo>
                    <a:pt x="157892" y="301070"/>
                  </a:lnTo>
                  <a:lnTo>
                    <a:pt x="157892" y="6901"/>
                  </a:lnTo>
                  <a:lnTo>
                    <a:pt x="102491" y="6901"/>
                  </a:lnTo>
                  <a:close/>
                  <a:moveTo>
                    <a:pt x="196318" y="301070"/>
                  </a:moveTo>
                  <a:lnTo>
                    <a:pt x="251718" y="301070"/>
                  </a:lnTo>
                  <a:lnTo>
                    <a:pt x="251718" y="58007"/>
                  </a:lnTo>
                  <a:lnTo>
                    <a:pt x="196318" y="58007"/>
                  </a:lnTo>
                  <a:close/>
                  <a:moveTo>
                    <a:pt x="290145" y="301070"/>
                  </a:moveTo>
                  <a:lnTo>
                    <a:pt x="345545" y="301070"/>
                  </a:lnTo>
                  <a:lnTo>
                    <a:pt x="345545" y="198695"/>
                  </a:lnTo>
                  <a:lnTo>
                    <a:pt x="290145" y="198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9"/>
            <p:cNvSpPr/>
            <p:nvPr/>
          </p:nvSpPr>
          <p:spPr>
            <a:xfrm>
              <a:off x="6219401" y="933868"/>
              <a:ext cx="299902" cy="187834"/>
            </a:xfrm>
            <a:custGeom>
              <a:avLst/>
              <a:gdLst/>
              <a:ahLst/>
              <a:cxnLst/>
              <a:rect l="l" t="t" r="r" b="b"/>
              <a:pathLst>
                <a:path w="512829" h="321193" extrusionOk="0">
                  <a:moveTo>
                    <a:pt x="56625" y="27062"/>
                  </a:moveTo>
                  <a:lnTo>
                    <a:pt x="19136" y="27062"/>
                  </a:lnTo>
                  <a:cubicBezTo>
                    <a:pt x="14013" y="27675"/>
                    <a:pt x="9360" y="24026"/>
                    <a:pt x="8744" y="18902"/>
                  </a:cubicBezTo>
                  <a:cubicBezTo>
                    <a:pt x="8131" y="13779"/>
                    <a:pt x="11784" y="9126"/>
                    <a:pt x="16908" y="8510"/>
                  </a:cubicBezTo>
                  <a:cubicBezTo>
                    <a:pt x="17649" y="8422"/>
                    <a:pt x="18395" y="8422"/>
                    <a:pt x="19136" y="8510"/>
                  </a:cubicBezTo>
                  <a:lnTo>
                    <a:pt x="56625" y="8510"/>
                  </a:lnTo>
                  <a:cubicBezTo>
                    <a:pt x="61749" y="7893"/>
                    <a:pt x="66402" y="11546"/>
                    <a:pt x="67018" y="16670"/>
                  </a:cubicBezTo>
                  <a:cubicBezTo>
                    <a:pt x="67018" y="16670"/>
                    <a:pt x="67018" y="16670"/>
                    <a:pt x="67018" y="16670"/>
                  </a:cubicBezTo>
                  <a:cubicBezTo>
                    <a:pt x="67631" y="21793"/>
                    <a:pt x="63982" y="26446"/>
                    <a:pt x="58858" y="27062"/>
                  </a:cubicBezTo>
                  <a:cubicBezTo>
                    <a:pt x="58117" y="27150"/>
                    <a:pt x="57367" y="27150"/>
                    <a:pt x="56625" y="27062"/>
                  </a:cubicBezTo>
                  <a:close/>
                  <a:moveTo>
                    <a:pt x="65969" y="60828"/>
                  </a:moveTo>
                  <a:cubicBezTo>
                    <a:pt x="65969" y="55667"/>
                    <a:pt x="61787" y="51485"/>
                    <a:pt x="56625" y="51485"/>
                  </a:cubicBezTo>
                  <a:lnTo>
                    <a:pt x="19136" y="51485"/>
                  </a:lnTo>
                  <a:cubicBezTo>
                    <a:pt x="14013" y="50872"/>
                    <a:pt x="9360" y="54525"/>
                    <a:pt x="8744" y="59649"/>
                  </a:cubicBezTo>
                  <a:cubicBezTo>
                    <a:pt x="8131" y="64772"/>
                    <a:pt x="11784" y="69421"/>
                    <a:pt x="16908" y="70037"/>
                  </a:cubicBezTo>
                  <a:cubicBezTo>
                    <a:pt x="17649" y="70125"/>
                    <a:pt x="18395" y="70125"/>
                    <a:pt x="19136" y="70037"/>
                  </a:cubicBezTo>
                  <a:lnTo>
                    <a:pt x="56625" y="70037"/>
                  </a:lnTo>
                  <a:cubicBezTo>
                    <a:pt x="61712" y="70112"/>
                    <a:pt x="65894" y="66051"/>
                    <a:pt x="65969" y="60965"/>
                  </a:cubicBezTo>
                  <a:close/>
                  <a:moveTo>
                    <a:pt x="65969" y="103807"/>
                  </a:moveTo>
                  <a:cubicBezTo>
                    <a:pt x="65969" y="98646"/>
                    <a:pt x="61787" y="94464"/>
                    <a:pt x="56625" y="94464"/>
                  </a:cubicBezTo>
                  <a:lnTo>
                    <a:pt x="19136" y="94464"/>
                  </a:lnTo>
                  <a:cubicBezTo>
                    <a:pt x="14013" y="93847"/>
                    <a:pt x="9360" y="97500"/>
                    <a:pt x="8744" y="102624"/>
                  </a:cubicBezTo>
                  <a:cubicBezTo>
                    <a:pt x="8744" y="102624"/>
                    <a:pt x="8744" y="102624"/>
                    <a:pt x="8744" y="102624"/>
                  </a:cubicBezTo>
                  <a:cubicBezTo>
                    <a:pt x="8131" y="107747"/>
                    <a:pt x="11784" y="112400"/>
                    <a:pt x="16908" y="113012"/>
                  </a:cubicBezTo>
                  <a:cubicBezTo>
                    <a:pt x="17649" y="113104"/>
                    <a:pt x="18395" y="113104"/>
                    <a:pt x="19136" y="113012"/>
                  </a:cubicBezTo>
                  <a:lnTo>
                    <a:pt x="56625" y="113012"/>
                  </a:lnTo>
                  <a:cubicBezTo>
                    <a:pt x="61712" y="113087"/>
                    <a:pt x="65894" y="109026"/>
                    <a:pt x="65969" y="103940"/>
                  </a:cubicBezTo>
                  <a:close/>
                  <a:moveTo>
                    <a:pt x="65969" y="146782"/>
                  </a:moveTo>
                  <a:cubicBezTo>
                    <a:pt x="65969" y="141621"/>
                    <a:pt x="61787" y="137439"/>
                    <a:pt x="56625" y="137439"/>
                  </a:cubicBezTo>
                  <a:lnTo>
                    <a:pt x="19136" y="137439"/>
                  </a:lnTo>
                  <a:cubicBezTo>
                    <a:pt x="14013" y="136822"/>
                    <a:pt x="9360" y="140475"/>
                    <a:pt x="8744" y="145599"/>
                  </a:cubicBezTo>
                  <a:cubicBezTo>
                    <a:pt x="8744" y="145599"/>
                    <a:pt x="8744" y="145599"/>
                    <a:pt x="8744" y="145599"/>
                  </a:cubicBezTo>
                  <a:cubicBezTo>
                    <a:pt x="8131" y="150722"/>
                    <a:pt x="11784" y="155375"/>
                    <a:pt x="16908" y="155992"/>
                  </a:cubicBezTo>
                  <a:cubicBezTo>
                    <a:pt x="17649" y="156079"/>
                    <a:pt x="18395" y="156079"/>
                    <a:pt x="19136" y="155992"/>
                  </a:cubicBezTo>
                  <a:lnTo>
                    <a:pt x="56625" y="155992"/>
                  </a:lnTo>
                  <a:cubicBezTo>
                    <a:pt x="61712" y="156062"/>
                    <a:pt x="65894" y="152001"/>
                    <a:pt x="65969" y="146915"/>
                  </a:cubicBezTo>
                  <a:close/>
                  <a:moveTo>
                    <a:pt x="65969" y="189757"/>
                  </a:moveTo>
                  <a:cubicBezTo>
                    <a:pt x="65969" y="184596"/>
                    <a:pt x="61787" y="180414"/>
                    <a:pt x="56625" y="180414"/>
                  </a:cubicBezTo>
                  <a:lnTo>
                    <a:pt x="19136" y="180414"/>
                  </a:lnTo>
                  <a:cubicBezTo>
                    <a:pt x="14013" y="179801"/>
                    <a:pt x="9360" y="183454"/>
                    <a:pt x="8744" y="188578"/>
                  </a:cubicBezTo>
                  <a:cubicBezTo>
                    <a:pt x="8131" y="193701"/>
                    <a:pt x="11784" y="198350"/>
                    <a:pt x="16908" y="198967"/>
                  </a:cubicBezTo>
                  <a:cubicBezTo>
                    <a:pt x="17649" y="199054"/>
                    <a:pt x="18395" y="199054"/>
                    <a:pt x="19136" y="198967"/>
                  </a:cubicBezTo>
                  <a:lnTo>
                    <a:pt x="56625" y="198967"/>
                  </a:lnTo>
                  <a:cubicBezTo>
                    <a:pt x="61712" y="199042"/>
                    <a:pt x="65894" y="194976"/>
                    <a:pt x="65969" y="189894"/>
                  </a:cubicBezTo>
                  <a:cubicBezTo>
                    <a:pt x="65969" y="189890"/>
                    <a:pt x="65969" y="189890"/>
                    <a:pt x="65969" y="189890"/>
                  </a:cubicBezTo>
                  <a:close/>
                  <a:moveTo>
                    <a:pt x="65969" y="232736"/>
                  </a:moveTo>
                  <a:cubicBezTo>
                    <a:pt x="65969" y="227650"/>
                    <a:pt x="61849" y="223526"/>
                    <a:pt x="56763" y="223522"/>
                  </a:cubicBezTo>
                  <a:lnTo>
                    <a:pt x="19124" y="223522"/>
                  </a:lnTo>
                  <a:cubicBezTo>
                    <a:pt x="14038" y="223447"/>
                    <a:pt x="9856" y="227508"/>
                    <a:pt x="9781" y="232594"/>
                  </a:cubicBezTo>
                  <a:lnTo>
                    <a:pt x="9781" y="232732"/>
                  </a:lnTo>
                  <a:cubicBezTo>
                    <a:pt x="9781" y="237889"/>
                    <a:pt x="13963" y="242071"/>
                    <a:pt x="19120" y="242071"/>
                  </a:cubicBezTo>
                  <a:cubicBezTo>
                    <a:pt x="19120" y="242071"/>
                    <a:pt x="19124" y="242071"/>
                    <a:pt x="19124" y="242071"/>
                  </a:cubicBezTo>
                  <a:lnTo>
                    <a:pt x="56613" y="242071"/>
                  </a:lnTo>
                  <a:cubicBezTo>
                    <a:pt x="61770" y="242079"/>
                    <a:pt x="65960" y="237905"/>
                    <a:pt x="65969" y="232748"/>
                  </a:cubicBezTo>
                  <a:cubicBezTo>
                    <a:pt x="65969" y="232740"/>
                    <a:pt x="65969" y="232736"/>
                    <a:pt x="65969" y="232728"/>
                  </a:cubicBezTo>
                  <a:close/>
                  <a:moveTo>
                    <a:pt x="65969" y="275711"/>
                  </a:moveTo>
                  <a:cubicBezTo>
                    <a:pt x="65973" y="270625"/>
                    <a:pt x="61853" y="266505"/>
                    <a:pt x="56767" y="266501"/>
                  </a:cubicBezTo>
                  <a:cubicBezTo>
                    <a:pt x="56767" y="266501"/>
                    <a:pt x="56763" y="266501"/>
                    <a:pt x="56763" y="266501"/>
                  </a:cubicBezTo>
                  <a:lnTo>
                    <a:pt x="19124" y="266501"/>
                  </a:lnTo>
                  <a:cubicBezTo>
                    <a:pt x="14000" y="265885"/>
                    <a:pt x="9348" y="269538"/>
                    <a:pt x="8731" y="274661"/>
                  </a:cubicBezTo>
                  <a:cubicBezTo>
                    <a:pt x="8731" y="274661"/>
                    <a:pt x="8731" y="274661"/>
                    <a:pt x="8731" y="274661"/>
                  </a:cubicBezTo>
                  <a:cubicBezTo>
                    <a:pt x="8119" y="279785"/>
                    <a:pt x="11772" y="284438"/>
                    <a:pt x="16895" y="285054"/>
                  </a:cubicBezTo>
                  <a:cubicBezTo>
                    <a:pt x="17637" y="285142"/>
                    <a:pt x="18382" y="285142"/>
                    <a:pt x="19124" y="285054"/>
                  </a:cubicBezTo>
                  <a:lnTo>
                    <a:pt x="56613" y="285054"/>
                  </a:lnTo>
                  <a:cubicBezTo>
                    <a:pt x="61774" y="285062"/>
                    <a:pt x="65960" y="280884"/>
                    <a:pt x="65969" y="275724"/>
                  </a:cubicBezTo>
                  <a:cubicBezTo>
                    <a:pt x="65969" y="275719"/>
                    <a:pt x="65969" y="275715"/>
                    <a:pt x="65969" y="275711"/>
                  </a:cubicBezTo>
                  <a:close/>
                  <a:moveTo>
                    <a:pt x="65969" y="318686"/>
                  </a:moveTo>
                  <a:cubicBezTo>
                    <a:pt x="65973" y="313600"/>
                    <a:pt x="61853" y="309480"/>
                    <a:pt x="56767" y="309476"/>
                  </a:cubicBezTo>
                  <a:cubicBezTo>
                    <a:pt x="56767" y="309476"/>
                    <a:pt x="56763" y="309476"/>
                    <a:pt x="56763" y="309476"/>
                  </a:cubicBezTo>
                  <a:lnTo>
                    <a:pt x="19124" y="309476"/>
                  </a:lnTo>
                  <a:cubicBezTo>
                    <a:pt x="14000" y="308864"/>
                    <a:pt x="9348" y="312517"/>
                    <a:pt x="8731" y="317640"/>
                  </a:cubicBezTo>
                  <a:cubicBezTo>
                    <a:pt x="8119" y="322764"/>
                    <a:pt x="11772" y="327413"/>
                    <a:pt x="16895" y="328029"/>
                  </a:cubicBezTo>
                  <a:cubicBezTo>
                    <a:pt x="17637" y="328117"/>
                    <a:pt x="18382" y="328117"/>
                    <a:pt x="19124" y="328029"/>
                  </a:cubicBezTo>
                  <a:lnTo>
                    <a:pt x="56613" y="328029"/>
                  </a:lnTo>
                  <a:cubicBezTo>
                    <a:pt x="61770" y="328033"/>
                    <a:pt x="65956" y="323855"/>
                    <a:pt x="65960" y="318699"/>
                  </a:cubicBezTo>
                  <a:cubicBezTo>
                    <a:pt x="65960" y="318694"/>
                    <a:pt x="65960" y="318694"/>
                    <a:pt x="65960" y="318690"/>
                  </a:cubicBezTo>
                  <a:cubicBezTo>
                    <a:pt x="65960" y="318598"/>
                    <a:pt x="65960" y="318511"/>
                    <a:pt x="65960" y="318419"/>
                  </a:cubicBezTo>
                  <a:close/>
                  <a:moveTo>
                    <a:pt x="206644" y="17853"/>
                  </a:moveTo>
                  <a:cubicBezTo>
                    <a:pt x="206719" y="12767"/>
                    <a:pt x="202654" y="8584"/>
                    <a:pt x="197568" y="8510"/>
                  </a:cubicBezTo>
                  <a:cubicBezTo>
                    <a:pt x="197568" y="8510"/>
                    <a:pt x="197568" y="8510"/>
                    <a:pt x="197568" y="8510"/>
                  </a:cubicBezTo>
                  <a:lnTo>
                    <a:pt x="98667" y="8510"/>
                  </a:lnTo>
                  <a:cubicBezTo>
                    <a:pt x="93544" y="7897"/>
                    <a:pt x="88895" y="11550"/>
                    <a:pt x="88279" y="16670"/>
                  </a:cubicBezTo>
                  <a:cubicBezTo>
                    <a:pt x="87662" y="21793"/>
                    <a:pt x="91315" y="26446"/>
                    <a:pt x="96439" y="27062"/>
                  </a:cubicBezTo>
                  <a:cubicBezTo>
                    <a:pt x="96439" y="27062"/>
                    <a:pt x="96439" y="27062"/>
                    <a:pt x="96439" y="27062"/>
                  </a:cubicBezTo>
                  <a:cubicBezTo>
                    <a:pt x="97180" y="27150"/>
                    <a:pt x="97926" y="27150"/>
                    <a:pt x="98667" y="27062"/>
                  </a:cubicBezTo>
                  <a:lnTo>
                    <a:pt x="197435" y="27062"/>
                  </a:lnTo>
                  <a:cubicBezTo>
                    <a:pt x="202521" y="27062"/>
                    <a:pt x="206644" y="22939"/>
                    <a:pt x="206644" y="17853"/>
                  </a:cubicBezTo>
                  <a:close/>
                  <a:moveTo>
                    <a:pt x="206644" y="60828"/>
                  </a:moveTo>
                  <a:cubicBezTo>
                    <a:pt x="206719" y="55746"/>
                    <a:pt x="202658" y="51564"/>
                    <a:pt x="197572" y="51489"/>
                  </a:cubicBezTo>
                  <a:cubicBezTo>
                    <a:pt x="197572" y="51489"/>
                    <a:pt x="197568" y="51489"/>
                    <a:pt x="197564" y="51489"/>
                  </a:cubicBezTo>
                  <a:lnTo>
                    <a:pt x="98663" y="51489"/>
                  </a:lnTo>
                  <a:cubicBezTo>
                    <a:pt x="93540" y="50876"/>
                    <a:pt x="88891" y="54529"/>
                    <a:pt x="88275" y="59653"/>
                  </a:cubicBezTo>
                  <a:cubicBezTo>
                    <a:pt x="87658" y="64772"/>
                    <a:pt x="91311" y="69425"/>
                    <a:pt x="96431" y="70042"/>
                  </a:cubicBezTo>
                  <a:cubicBezTo>
                    <a:pt x="96431" y="70042"/>
                    <a:pt x="96435" y="70042"/>
                    <a:pt x="96435" y="70042"/>
                  </a:cubicBezTo>
                  <a:cubicBezTo>
                    <a:pt x="97176" y="70129"/>
                    <a:pt x="97922" y="70129"/>
                    <a:pt x="98663" y="70042"/>
                  </a:cubicBezTo>
                  <a:lnTo>
                    <a:pt x="197430" y="70042"/>
                  </a:lnTo>
                  <a:cubicBezTo>
                    <a:pt x="202516" y="70042"/>
                    <a:pt x="206640" y="65918"/>
                    <a:pt x="206640" y="60832"/>
                  </a:cubicBezTo>
                  <a:close/>
                  <a:moveTo>
                    <a:pt x="206644" y="103807"/>
                  </a:moveTo>
                  <a:cubicBezTo>
                    <a:pt x="206719" y="98721"/>
                    <a:pt x="202654" y="94539"/>
                    <a:pt x="197568" y="94464"/>
                  </a:cubicBezTo>
                  <a:cubicBezTo>
                    <a:pt x="197568" y="94464"/>
                    <a:pt x="197568" y="94464"/>
                    <a:pt x="197568" y="94464"/>
                  </a:cubicBezTo>
                  <a:lnTo>
                    <a:pt x="98667" y="94464"/>
                  </a:lnTo>
                  <a:cubicBezTo>
                    <a:pt x="93544" y="93851"/>
                    <a:pt x="88895" y="97500"/>
                    <a:pt x="88279" y="102624"/>
                  </a:cubicBezTo>
                  <a:cubicBezTo>
                    <a:pt x="87662" y="107743"/>
                    <a:pt x="91307" y="112392"/>
                    <a:pt x="96426" y="113012"/>
                  </a:cubicBezTo>
                  <a:cubicBezTo>
                    <a:pt x="96431" y="113012"/>
                    <a:pt x="96435" y="113012"/>
                    <a:pt x="96439" y="113012"/>
                  </a:cubicBezTo>
                  <a:cubicBezTo>
                    <a:pt x="97180" y="113104"/>
                    <a:pt x="97926" y="113104"/>
                    <a:pt x="98667" y="113012"/>
                  </a:cubicBezTo>
                  <a:lnTo>
                    <a:pt x="197435" y="113012"/>
                  </a:lnTo>
                  <a:cubicBezTo>
                    <a:pt x="202521" y="113017"/>
                    <a:pt x="206640" y="108897"/>
                    <a:pt x="206644" y="103811"/>
                  </a:cubicBezTo>
                  <a:cubicBezTo>
                    <a:pt x="206644" y="103811"/>
                    <a:pt x="206644" y="103807"/>
                    <a:pt x="206644" y="103807"/>
                  </a:cubicBezTo>
                  <a:close/>
                  <a:moveTo>
                    <a:pt x="206644" y="146782"/>
                  </a:moveTo>
                  <a:cubicBezTo>
                    <a:pt x="206719" y="141696"/>
                    <a:pt x="202654" y="137514"/>
                    <a:pt x="197568" y="137439"/>
                  </a:cubicBezTo>
                  <a:cubicBezTo>
                    <a:pt x="197568" y="137439"/>
                    <a:pt x="197568" y="137439"/>
                    <a:pt x="197568" y="137439"/>
                  </a:cubicBezTo>
                  <a:lnTo>
                    <a:pt x="98667" y="137439"/>
                  </a:lnTo>
                  <a:cubicBezTo>
                    <a:pt x="93544" y="136826"/>
                    <a:pt x="88895" y="140479"/>
                    <a:pt x="88279" y="145599"/>
                  </a:cubicBezTo>
                  <a:cubicBezTo>
                    <a:pt x="87662" y="150722"/>
                    <a:pt x="91315" y="155375"/>
                    <a:pt x="96439" y="155992"/>
                  </a:cubicBezTo>
                  <a:cubicBezTo>
                    <a:pt x="96439" y="155992"/>
                    <a:pt x="96439" y="155992"/>
                    <a:pt x="96439" y="155992"/>
                  </a:cubicBezTo>
                  <a:cubicBezTo>
                    <a:pt x="97180" y="156079"/>
                    <a:pt x="97926" y="156079"/>
                    <a:pt x="98667" y="155992"/>
                  </a:cubicBezTo>
                  <a:lnTo>
                    <a:pt x="197435" y="155992"/>
                  </a:lnTo>
                  <a:cubicBezTo>
                    <a:pt x="202521" y="155992"/>
                    <a:pt x="206644" y="151868"/>
                    <a:pt x="206644" y="146782"/>
                  </a:cubicBezTo>
                  <a:close/>
                  <a:moveTo>
                    <a:pt x="206644" y="189757"/>
                  </a:moveTo>
                  <a:cubicBezTo>
                    <a:pt x="206719" y="184675"/>
                    <a:pt x="202658" y="180493"/>
                    <a:pt x="197572" y="180418"/>
                  </a:cubicBezTo>
                  <a:cubicBezTo>
                    <a:pt x="197572" y="180418"/>
                    <a:pt x="197568" y="180418"/>
                    <a:pt x="197568" y="180418"/>
                  </a:cubicBezTo>
                  <a:lnTo>
                    <a:pt x="98667" y="180418"/>
                  </a:lnTo>
                  <a:cubicBezTo>
                    <a:pt x="93544" y="179806"/>
                    <a:pt x="88895" y="183459"/>
                    <a:pt x="88279" y="188582"/>
                  </a:cubicBezTo>
                  <a:cubicBezTo>
                    <a:pt x="87666" y="193706"/>
                    <a:pt x="91320" y="198354"/>
                    <a:pt x="96439" y="198971"/>
                  </a:cubicBezTo>
                  <a:cubicBezTo>
                    <a:pt x="97180" y="199058"/>
                    <a:pt x="97926" y="199058"/>
                    <a:pt x="98667" y="198971"/>
                  </a:cubicBezTo>
                  <a:lnTo>
                    <a:pt x="197435" y="198971"/>
                  </a:lnTo>
                  <a:cubicBezTo>
                    <a:pt x="202521" y="198971"/>
                    <a:pt x="206644" y="194847"/>
                    <a:pt x="206644" y="189761"/>
                  </a:cubicBezTo>
                  <a:close/>
                  <a:moveTo>
                    <a:pt x="324893" y="232728"/>
                  </a:moveTo>
                  <a:cubicBezTo>
                    <a:pt x="324898" y="227642"/>
                    <a:pt x="320774" y="223518"/>
                    <a:pt x="315688" y="223514"/>
                  </a:cubicBezTo>
                  <a:lnTo>
                    <a:pt x="216921" y="223514"/>
                  </a:lnTo>
                  <a:cubicBezTo>
                    <a:pt x="211835" y="223439"/>
                    <a:pt x="207652" y="227500"/>
                    <a:pt x="207577" y="232586"/>
                  </a:cubicBezTo>
                  <a:lnTo>
                    <a:pt x="207577" y="232724"/>
                  </a:lnTo>
                  <a:cubicBezTo>
                    <a:pt x="207577" y="237880"/>
                    <a:pt x="211760" y="242062"/>
                    <a:pt x="216916" y="242062"/>
                  </a:cubicBezTo>
                  <a:cubicBezTo>
                    <a:pt x="216916" y="242062"/>
                    <a:pt x="216921" y="242062"/>
                    <a:pt x="216921" y="242062"/>
                  </a:cubicBezTo>
                  <a:lnTo>
                    <a:pt x="315554" y="242062"/>
                  </a:lnTo>
                  <a:cubicBezTo>
                    <a:pt x="320711" y="242062"/>
                    <a:pt x="324893" y="237880"/>
                    <a:pt x="324893" y="232724"/>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6"/>
                    <a:pt x="207153" y="269521"/>
                    <a:pt x="206532" y="274641"/>
                  </a:cubicBezTo>
                  <a:cubicBezTo>
                    <a:pt x="206532" y="274645"/>
                    <a:pt x="206532" y="274649"/>
                    <a:pt x="206532" y="274653"/>
                  </a:cubicBezTo>
                  <a:cubicBezTo>
                    <a:pt x="205915" y="279777"/>
                    <a:pt x="209569" y="284429"/>
                    <a:pt x="214692" y="285046"/>
                  </a:cubicBezTo>
                  <a:cubicBezTo>
                    <a:pt x="214692" y="285046"/>
                    <a:pt x="214692" y="285046"/>
                    <a:pt x="214692" y="285046"/>
                  </a:cubicBezTo>
                  <a:cubicBezTo>
                    <a:pt x="215433" y="285133"/>
                    <a:pt x="216179" y="285133"/>
                    <a:pt x="216921" y="285046"/>
                  </a:cubicBezTo>
                  <a:lnTo>
                    <a:pt x="315554" y="285046"/>
                  </a:lnTo>
                  <a:cubicBezTo>
                    <a:pt x="320711" y="285046"/>
                    <a:pt x="324893" y="280864"/>
                    <a:pt x="324893" y="275707"/>
                  </a:cubicBezTo>
                  <a:cubicBezTo>
                    <a:pt x="324893" y="275707"/>
                    <a:pt x="324893" y="275703"/>
                    <a:pt x="324893" y="275703"/>
                  </a:cubicBezTo>
                  <a:close/>
                  <a:moveTo>
                    <a:pt x="324893" y="318678"/>
                  </a:moveTo>
                  <a:cubicBezTo>
                    <a:pt x="324898" y="313592"/>
                    <a:pt x="320778" y="309472"/>
                    <a:pt x="315692" y="309468"/>
                  </a:cubicBezTo>
                  <a:cubicBezTo>
                    <a:pt x="315692" y="309468"/>
                    <a:pt x="315688" y="309468"/>
                    <a:pt x="315688" y="309468"/>
                  </a:cubicBezTo>
                  <a:lnTo>
                    <a:pt x="216921" y="309468"/>
                  </a:lnTo>
                  <a:cubicBezTo>
                    <a:pt x="211797" y="308855"/>
                    <a:pt x="207144" y="312509"/>
                    <a:pt x="206532" y="317632"/>
                  </a:cubicBezTo>
                  <a:cubicBezTo>
                    <a:pt x="205920" y="322756"/>
                    <a:pt x="209569" y="327404"/>
                    <a:pt x="214692" y="328021"/>
                  </a:cubicBezTo>
                  <a:cubicBezTo>
                    <a:pt x="215433" y="328108"/>
                    <a:pt x="216179" y="328108"/>
                    <a:pt x="216921" y="328021"/>
                  </a:cubicBezTo>
                  <a:lnTo>
                    <a:pt x="315554" y="328021"/>
                  </a:lnTo>
                  <a:cubicBezTo>
                    <a:pt x="320711" y="328025"/>
                    <a:pt x="324893" y="323843"/>
                    <a:pt x="324898" y="318686"/>
                  </a:cubicBezTo>
                  <a:cubicBezTo>
                    <a:pt x="324898" y="318686"/>
                    <a:pt x="324898" y="318682"/>
                    <a:pt x="324898" y="318682"/>
                  </a:cubicBezTo>
                  <a:cubicBezTo>
                    <a:pt x="324898" y="318590"/>
                    <a:pt x="324898" y="318503"/>
                    <a:pt x="324898" y="318411"/>
                  </a:cubicBezTo>
                  <a:close/>
                  <a:moveTo>
                    <a:pt x="250153" y="17844"/>
                  </a:moveTo>
                  <a:cubicBezTo>
                    <a:pt x="250215" y="11879"/>
                    <a:pt x="245441" y="6985"/>
                    <a:pt x="239477" y="6902"/>
                  </a:cubicBezTo>
                  <a:cubicBezTo>
                    <a:pt x="233512" y="6839"/>
                    <a:pt x="228617" y="11613"/>
                    <a:pt x="228534" y="17578"/>
                  </a:cubicBezTo>
                  <a:cubicBezTo>
                    <a:pt x="228471" y="23543"/>
                    <a:pt x="233245" y="28437"/>
                    <a:pt x="239210" y="28520"/>
                  </a:cubicBezTo>
                  <a:lnTo>
                    <a:pt x="239343" y="28520"/>
                  </a:lnTo>
                  <a:cubicBezTo>
                    <a:pt x="245262" y="28524"/>
                    <a:pt x="250082" y="23763"/>
                    <a:pt x="250153" y="17844"/>
                  </a:cubicBezTo>
                  <a:close/>
                  <a:moveTo>
                    <a:pt x="282318" y="17844"/>
                  </a:moveTo>
                  <a:cubicBezTo>
                    <a:pt x="282381" y="11879"/>
                    <a:pt x="277607" y="6985"/>
                    <a:pt x="271642" y="6902"/>
                  </a:cubicBezTo>
                  <a:cubicBezTo>
                    <a:pt x="265677" y="6839"/>
                    <a:pt x="260783" y="11613"/>
                    <a:pt x="260700" y="17578"/>
                  </a:cubicBezTo>
                  <a:cubicBezTo>
                    <a:pt x="260625" y="23543"/>
                    <a:pt x="265398" y="28445"/>
                    <a:pt x="271367" y="28520"/>
                  </a:cubicBezTo>
                  <a:cubicBezTo>
                    <a:pt x="271367" y="28520"/>
                    <a:pt x="271371" y="28520"/>
                    <a:pt x="271376" y="28520"/>
                  </a:cubicBezTo>
                  <a:cubicBezTo>
                    <a:pt x="271467" y="28520"/>
                    <a:pt x="271555" y="28520"/>
                    <a:pt x="271642" y="28520"/>
                  </a:cubicBezTo>
                  <a:cubicBezTo>
                    <a:pt x="277540" y="28666"/>
                    <a:pt x="282439" y="24005"/>
                    <a:pt x="282585" y="18111"/>
                  </a:cubicBezTo>
                  <a:cubicBezTo>
                    <a:pt x="282585" y="18107"/>
                    <a:pt x="282585" y="18107"/>
                    <a:pt x="282585" y="18107"/>
                  </a:cubicBezTo>
                  <a:lnTo>
                    <a:pt x="282585" y="17836"/>
                  </a:lnTo>
                  <a:close/>
                  <a:moveTo>
                    <a:pt x="314617" y="17844"/>
                  </a:moveTo>
                  <a:cubicBezTo>
                    <a:pt x="314680" y="11879"/>
                    <a:pt x="309906" y="6985"/>
                    <a:pt x="303941" y="6902"/>
                  </a:cubicBezTo>
                  <a:cubicBezTo>
                    <a:pt x="297976" y="6839"/>
                    <a:pt x="293082" y="11613"/>
                    <a:pt x="292999" y="17578"/>
                  </a:cubicBezTo>
                  <a:cubicBezTo>
                    <a:pt x="292936" y="23543"/>
                    <a:pt x="297710" y="28437"/>
                    <a:pt x="303675" y="28520"/>
                  </a:cubicBezTo>
                  <a:lnTo>
                    <a:pt x="303808" y="28520"/>
                  </a:lnTo>
                  <a:cubicBezTo>
                    <a:pt x="309735" y="28533"/>
                    <a:pt x="314567" y="23772"/>
                    <a:pt x="314638" y="17844"/>
                  </a:cubicBezTo>
                  <a:close/>
                  <a:moveTo>
                    <a:pt x="346783" y="17844"/>
                  </a:moveTo>
                  <a:cubicBezTo>
                    <a:pt x="346845" y="11879"/>
                    <a:pt x="342072" y="6985"/>
                    <a:pt x="336107" y="6902"/>
                  </a:cubicBezTo>
                  <a:cubicBezTo>
                    <a:pt x="330142" y="6839"/>
                    <a:pt x="325247" y="11613"/>
                    <a:pt x="325164" y="17578"/>
                  </a:cubicBezTo>
                  <a:cubicBezTo>
                    <a:pt x="325089" y="23543"/>
                    <a:pt x="329863" y="28445"/>
                    <a:pt x="335832" y="28520"/>
                  </a:cubicBezTo>
                  <a:cubicBezTo>
                    <a:pt x="335832" y="28520"/>
                    <a:pt x="335836" y="28520"/>
                    <a:pt x="335840" y="28520"/>
                  </a:cubicBezTo>
                  <a:cubicBezTo>
                    <a:pt x="335932" y="28520"/>
                    <a:pt x="336019" y="28520"/>
                    <a:pt x="336107" y="28520"/>
                  </a:cubicBezTo>
                  <a:cubicBezTo>
                    <a:pt x="342001" y="28524"/>
                    <a:pt x="346779" y="23747"/>
                    <a:pt x="346783" y="17853"/>
                  </a:cubicBezTo>
                  <a:cubicBezTo>
                    <a:pt x="346783" y="17848"/>
                    <a:pt x="346783" y="17848"/>
                    <a:pt x="346783" y="17844"/>
                  </a:cubicBezTo>
                  <a:close/>
                  <a:moveTo>
                    <a:pt x="379082" y="17844"/>
                  </a:moveTo>
                  <a:cubicBezTo>
                    <a:pt x="379144" y="11879"/>
                    <a:pt x="374371" y="6985"/>
                    <a:pt x="368406" y="6902"/>
                  </a:cubicBezTo>
                  <a:cubicBezTo>
                    <a:pt x="362441" y="6839"/>
                    <a:pt x="357546" y="11613"/>
                    <a:pt x="357463" y="17578"/>
                  </a:cubicBezTo>
                  <a:cubicBezTo>
                    <a:pt x="357388" y="23543"/>
                    <a:pt x="362162" y="28445"/>
                    <a:pt x="368131" y="28520"/>
                  </a:cubicBezTo>
                  <a:cubicBezTo>
                    <a:pt x="368131" y="28520"/>
                    <a:pt x="368135" y="28520"/>
                    <a:pt x="368139" y="28520"/>
                  </a:cubicBezTo>
                  <a:cubicBezTo>
                    <a:pt x="368231" y="28520"/>
                    <a:pt x="368318" y="28520"/>
                    <a:pt x="368406" y="28520"/>
                  </a:cubicBezTo>
                  <a:cubicBezTo>
                    <a:pt x="374300" y="28524"/>
                    <a:pt x="379078" y="23747"/>
                    <a:pt x="379082" y="17853"/>
                  </a:cubicBezTo>
                  <a:cubicBezTo>
                    <a:pt x="379082" y="17848"/>
                    <a:pt x="379082" y="17848"/>
                    <a:pt x="379082" y="17844"/>
                  </a:cubicBezTo>
                  <a:close/>
                  <a:moveTo>
                    <a:pt x="411381" y="17844"/>
                  </a:moveTo>
                  <a:cubicBezTo>
                    <a:pt x="411443" y="11879"/>
                    <a:pt x="406670" y="6985"/>
                    <a:pt x="400705" y="6902"/>
                  </a:cubicBezTo>
                  <a:cubicBezTo>
                    <a:pt x="394740" y="6839"/>
                    <a:pt x="389845" y="11613"/>
                    <a:pt x="389762" y="17578"/>
                  </a:cubicBezTo>
                  <a:cubicBezTo>
                    <a:pt x="389700" y="23543"/>
                    <a:pt x="394473" y="28437"/>
                    <a:pt x="400438" y="28520"/>
                  </a:cubicBezTo>
                  <a:lnTo>
                    <a:pt x="400571" y="28520"/>
                  </a:lnTo>
                  <a:cubicBezTo>
                    <a:pt x="406491" y="28524"/>
                    <a:pt x="411310" y="23763"/>
                    <a:pt x="411381" y="17844"/>
                  </a:cubicBezTo>
                  <a:close/>
                  <a:moveTo>
                    <a:pt x="250153" y="103798"/>
                  </a:moveTo>
                  <a:cubicBezTo>
                    <a:pt x="250219" y="97829"/>
                    <a:pt x="245441" y="92935"/>
                    <a:pt x="239477" y="92852"/>
                  </a:cubicBezTo>
                  <a:cubicBezTo>
                    <a:pt x="233512" y="92789"/>
                    <a:pt x="228617" y="97567"/>
                    <a:pt x="228534" y="103532"/>
                  </a:cubicBezTo>
                  <a:cubicBezTo>
                    <a:pt x="228471" y="109497"/>
                    <a:pt x="233245" y="114391"/>
                    <a:pt x="239210" y="114474"/>
                  </a:cubicBezTo>
                  <a:lnTo>
                    <a:pt x="239343" y="114474"/>
                  </a:lnTo>
                  <a:cubicBezTo>
                    <a:pt x="245258" y="114462"/>
                    <a:pt x="250069" y="109713"/>
                    <a:pt x="250153" y="103798"/>
                  </a:cubicBezTo>
                  <a:close/>
                  <a:moveTo>
                    <a:pt x="282318" y="103798"/>
                  </a:moveTo>
                  <a:cubicBezTo>
                    <a:pt x="282393" y="97829"/>
                    <a:pt x="277620" y="92931"/>
                    <a:pt x="271651" y="92856"/>
                  </a:cubicBezTo>
                  <a:cubicBezTo>
                    <a:pt x="271651" y="92856"/>
                    <a:pt x="271646" y="92856"/>
                    <a:pt x="271642" y="92856"/>
                  </a:cubicBezTo>
                  <a:cubicBezTo>
                    <a:pt x="265677" y="92793"/>
                    <a:pt x="260783" y="97567"/>
                    <a:pt x="260700" y="103532"/>
                  </a:cubicBezTo>
                  <a:cubicBezTo>
                    <a:pt x="260637" y="109497"/>
                    <a:pt x="265411" y="114391"/>
                    <a:pt x="271376" y="114474"/>
                  </a:cubicBezTo>
                  <a:lnTo>
                    <a:pt x="271642" y="114474"/>
                  </a:lnTo>
                  <a:cubicBezTo>
                    <a:pt x="277540" y="114620"/>
                    <a:pt x="282439" y="109959"/>
                    <a:pt x="282585" y="104065"/>
                  </a:cubicBezTo>
                  <a:cubicBezTo>
                    <a:pt x="282585" y="104061"/>
                    <a:pt x="282585" y="104061"/>
                    <a:pt x="282585" y="104061"/>
                  </a:cubicBezTo>
                  <a:lnTo>
                    <a:pt x="282585" y="103790"/>
                  </a:lnTo>
                  <a:close/>
                  <a:moveTo>
                    <a:pt x="314617" y="103798"/>
                  </a:moveTo>
                  <a:cubicBezTo>
                    <a:pt x="314684" y="97829"/>
                    <a:pt x="309906" y="92935"/>
                    <a:pt x="303941" y="92852"/>
                  </a:cubicBezTo>
                  <a:cubicBezTo>
                    <a:pt x="297976" y="92789"/>
                    <a:pt x="293082" y="97567"/>
                    <a:pt x="292999" y="103532"/>
                  </a:cubicBezTo>
                  <a:cubicBezTo>
                    <a:pt x="292936" y="109497"/>
                    <a:pt x="297710" y="114391"/>
                    <a:pt x="303675" y="114474"/>
                  </a:cubicBezTo>
                  <a:lnTo>
                    <a:pt x="303808" y="114474"/>
                  </a:lnTo>
                  <a:cubicBezTo>
                    <a:pt x="309731" y="114474"/>
                    <a:pt x="314555" y="109718"/>
                    <a:pt x="314638" y="103798"/>
                  </a:cubicBezTo>
                  <a:close/>
                  <a:moveTo>
                    <a:pt x="346783" y="103798"/>
                  </a:moveTo>
                  <a:cubicBezTo>
                    <a:pt x="346858" y="97829"/>
                    <a:pt x="342084" y="92931"/>
                    <a:pt x="336115" y="92856"/>
                  </a:cubicBezTo>
                  <a:cubicBezTo>
                    <a:pt x="336115" y="92856"/>
                    <a:pt x="336111" y="92856"/>
                    <a:pt x="336107" y="92856"/>
                  </a:cubicBezTo>
                  <a:cubicBezTo>
                    <a:pt x="330142" y="92793"/>
                    <a:pt x="325247" y="97567"/>
                    <a:pt x="325164" y="103532"/>
                  </a:cubicBezTo>
                  <a:cubicBezTo>
                    <a:pt x="325102" y="109497"/>
                    <a:pt x="329875" y="114391"/>
                    <a:pt x="335840" y="114474"/>
                  </a:cubicBezTo>
                  <a:lnTo>
                    <a:pt x="336107" y="114474"/>
                  </a:lnTo>
                  <a:cubicBezTo>
                    <a:pt x="342005" y="114474"/>
                    <a:pt x="346783" y="109693"/>
                    <a:pt x="346783" y="103798"/>
                  </a:cubicBezTo>
                  <a:close/>
                  <a:moveTo>
                    <a:pt x="379082" y="103798"/>
                  </a:moveTo>
                  <a:cubicBezTo>
                    <a:pt x="379157" y="97829"/>
                    <a:pt x="374383" y="92931"/>
                    <a:pt x="368414" y="92856"/>
                  </a:cubicBezTo>
                  <a:cubicBezTo>
                    <a:pt x="368414" y="92856"/>
                    <a:pt x="368410" y="92856"/>
                    <a:pt x="368406" y="92856"/>
                  </a:cubicBezTo>
                  <a:cubicBezTo>
                    <a:pt x="362441" y="92793"/>
                    <a:pt x="357546" y="97567"/>
                    <a:pt x="357463" y="103532"/>
                  </a:cubicBezTo>
                  <a:cubicBezTo>
                    <a:pt x="357401" y="109497"/>
                    <a:pt x="362174" y="114391"/>
                    <a:pt x="368139" y="114474"/>
                  </a:cubicBezTo>
                  <a:lnTo>
                    <a:pt x="368406" y="114474"/>
                  </a:lnTo>
                  <a:cubicBezTo>
                    <a:pt x="374300" y="114474"/>
                    <a:pt x="379082" y="109693"/>
                    <a:pt x="379082" y="103798"/>
                  </a:cubicBezTo>
                  <a:close/>
                  <a:moveTo>
                    <a:pt x="411381" y="103798"/>
                  </a:moveTo>
                  <a:cubicBezTo>
                    <a:pt x="411447" y="97829"/>
                    <a:pt x="406670" y="92935"/>
                    <a:pt x="400705" y="92852"/>
                  </a:cubicBezTo>
                  <a:cubicBezTo>
                    <a:pt x="394740" y="92789"/>
                    <a:pt x="389845" y="97567"/>
                    <a:pt x="389762" y="103532"/>
                  </a:cubicBezTo>
                  <a:cubicBezTo>
                    <a:pt x="389700" y="109497"/>
                    <a:pt x="394473" y="114391"/>
                    <a:pt x="400438" y="114474"/>
                  </a:cubicBezTo>
                  <a:lnTo>
                    <a:pt x="400571" y="114474"/>
                  </a:lnTo>
                  <a:cubicBezTo>
                    <a:pt x="406486" y="114462"/>
                    <a:pt x="411297" y="109713"/>
                    <a:pt x="411381" y="103798"/>
                  </a:cubicBezTo>
                  <a:close/>
                  <a:moveTo>
                    <a:pt x="360262" y="227388"/>
                  </a:moveTo>
                  <a:cubicBezTo>
                    <a:pt x="360325" y="221423"/>
                    <a:pt x="355551" y="216528"/>
                    <a:pt x="349586" y="216445"/>
                  </a:cubicBezTo>
                  <a:cubicBezTo>
                    <a:pt x="343621" y="216382"/>
                    <a:pt x="338727" y="221156"/>
                    <a:pt x="338644" y="227121"/>
                  </a:cubicBezTo>
                  <a:cubicBezTo>
                    <a:pt x="338581" y="233086"/>
                    <a:pt x="343355" y="237980"/>
                    <a:pt x="349320" y="238064"/>
                  </a:cubicBezTo>
                  <a:lnTo>
                    <a:pt x="349586" y="238064"/>
                  </a:lnTo>
                  <a:cubicBezTo>
                    <a:pt x="355480" y="238068"/>
                    <a:pt x="360258" y="233290"/>
                    <a:pt x="360262" y="227396"/>
                  </a:cubicBezTo>
                  <a:cubicBezTo>
                    <a:pt x="360262" y="227392"/>
                    <a:pt x="360262" y="227392"/>
                    <a:pt x="360262" y="227388"/>
                  </a:cubicBezTo>
                  <a:close/>
                  <a:moveTo>
                    <a:pt x="392561" y="227388"/>
                  </a:moveTo>
                  <a:cubicBezTo>
                    <a:pt x="392636" y="221418"/>
                    <a:pt x="387863" y="216520"/>
                    <a:pt x="381894" y="216445"/>
                  </a:cubicBezTo>
                  <a:cubicBezTo>
                    <a:pt x="381894" y="216445"/>
                    <a:pt x="381889" y="216445"/>
                    <a:pt x="381885" y="216445"/>
                  </a:cubicBezTo>
                  <a:cubicBezTo>
                    <a:pt x="375920" y="216382"/>
                    <a:pt x="371026" y="221156"/>
                    <a:pt x="370943" y="227121"/>
                  </a:cubicBezTo>
                  <a:cubicBezTo>
                    <a:pt x="370880" y="233086"/>
                    <a:pt x="375654" y="237980"/>
                    <a:pt x="381619" y="238064"/>
                  </a:cubicBezTo>
                  <a:lnTo>
                    <a:pt x="381752" y="238064"/>
                  </a:lnTo>
                  <a:cubicBezTo>
                    <a:pt x="387679" y="238076"/>
                    <a:pt x="392511" y="233315"/>
                    <a:pt x="392582" y="227388"/>
                  </a:cubicBezTo>
                  <a:close/>
                  <a:moveTo>
                    <a:pt x="424727" y="227388"/>
                  </a:moveTo>
                  <a:cubicBezTo>
                    <a:pt x="424789" y="221423"/>
                    <a:pt x="420016" y="216528"/>
                    <a:pt x="414051" y="216445"/>
                  </a:cubicBezTo>
                  <a:cubicBezTo>
                    <a:pt x="408086" y="216382"/>
                    <a:pt x="403191" y="221156"/>
                    <a:pt x="403108" y="227121"/>
                  </a:cubicBezTo>
                  <a:cubicBezTo>
                    <a:pt x="403046" y="233086"/>
                    <a:pt x="407819" y="237980"/>
                    <a:pt x="413784" y="238064"/>
                  </a:cubicBezTo>
                  <a:lnTo>
                    <a:pt x="414051" y="238064"/>
                  </a:lnTo>
                  <a:cubicBezTo>
                    <a:pt x="419945" y="238068"/>
                    <a:pt x="424723" y="233290"/>
                    <a:pt x="424727" y="227396"/>
                  </a:cubicBezTo>
                  <a:cubicBezTo>
                    <a:pt x="424727" y="227392"/>
                    <a:pt x="424727" y="227392"/>
                    <a:pt x="424727" y="227388"/>
                  </a:cubicBezTo>
                  <a:close/>
                  <a:moveTo>
                    <a:pt x="457026" y="227388"/>
                  </a:moveTo>
                  <a:cubicBezTo>
                    <a:pt x="457101" y="221418"/>
                    <a:pt x="452327" y="216520"/>
                    <a:pt x="446358" y="216445"/>
                  </a:cubicBezTo>
                  <a:cubicBezTo>
                    <a:pt x="446358" y="216445"/>
                    <a:pt x="446354" y="216445"/>
                    <a:pt x="446350" y="216445"/>
                  </a:cubicBezTo>
                  <a:cubicBezTo>
                    <a:pt x="440385" y="216382"/>
                    <a:pt x="435490" y="221156"/>
                    <a:pt x="435407" y="227121"/>
                  </a:cubicBezTo>
                  <a:cubicBezTo>
                    <a:pt x="435345" y="233086"/>
                    <a:pt x="440118" y="237980"/>
                    <a:pt x="446083" y="238064"/>
                  </a:cubicBezTo>
                  <a:lnTo>
                    <a:pt x="446216" y="238064"/>
                  </a:lnTo>
                  <a:cubicBezTo>
                    <a:pt x="452136" y="238068"/>
                    <a:pt x="456955" y="233307"/>
                    <a:pt x="457026" y="227388"/>
                  </a:cubicBezTo>
                  <a:close/>
                  <a:moveTo>
                    <a:pt x="489192" y="227388"/>
                  </a:moveTo>
                  <a:cubicBezTo>
                    <a:pt x="489254" y="221423"/>
                    <a:pt x="484480" y="216528"/>
                    <a:pt x="478515" y="216445"/>
                  </a:cubicBezTo>
                  <a:cubicBezTo>
                    <a:pt x="472550" y="216382"/>
                    <a:pt x="467656" y="221156"/>
                    <a:pt x="467573" y="227121"/>
                  </a:cubicBezTo>
                  <a:cubicBezTo>
                    <a:pt x="467510" y="233086"/>
                    <a:pt x="472284" y="237980"/>
                    <a:pt x="478249" y="238064"/>
                  </a:cubicBezTo>
                  <a:lnTo>
                    <a:pt x="478515" y="238064"/>
                  </a:lnTo>
                  <a:cubicBezTo>
                    <a:pt x="484409" y="238068"/>
                    <a:pt x="489187" y="233290"/>
                    <a:pt x="489192" y="227396"/>
                  </a:cubicBezTo>
                  <a:cubicBezTo>
                    <a:pt x="489192" y="227392"/>
                    <a:pt x="489192" y="227392"/>
                    <a:pt x="489192" y="227388"/>
                  </a:cubicBezTo>
                  <a:close/>
                  <a:moveTo>
                    <a:pt x="521490" y="227388"/>
                  </a:moveTo>
                  <a:cubicBezTo>
                    <a:pt x="521565" y="221418"/>
                    <a:pt x="516792" y="216520"/>
                    <a:pt x="510823" y="216445"/>
                  </a:cubicBezTo>
                  <a:cubicBezTo>
                    <a:pt x="510823" y="216445"/>
                    <a:pt x="510819" y="216445"/>
                    <a:pt x="510814" y="216445"/>
                  </a:cubicBezTo>
                  <a:cubicBezTo>
                    <a:pt x="504849" y="216382"/>
                    <a:pt x="499955" y="221156"/>
                    <a:pt x="499872" y="227121"/>
                  </a:cubicBezTo>
                  <a:cubicBezTo>
                    <a:pt x="499809" y="233086"/>
                    <a:pt x="504583" y="237980"/>
                    <a:pt x="510548" y="238064"/>
                  </a:cubicBezTo>
                  <a:lnTo>
                    <a:pt x="510681" y="238064"/>
                  </a:lnTo>
                  <a:cubicBezTo>
                    <a:pt x="516596" y="238068"/>
                    <a:pt x="521415" y="233311"/>
                    <a:pt x="521490" y="227396"/>
                  </a:cubicBezTo>
                  <a:close/>
                  <a:moveTo>
                    <a:pt x="360262" y="316037"/>
                  </a:moveTo>
                  <a:cubicBezTo>
                    <a:pt x="360250" y="310064"/>
                    <a:pt x="355405" y="305227"/>
                    <a:pt x="349432" y="305227"/>
                  </a:cubicBezTo>
                  <a:cubicBezTo>
                    <a:pt x="343459" y="305240"/>
                    <a:pt x="338623" y="310084"/>
                    <a:pt x="338623" y="316058"/>
                  </a:cubicBezTo>
                  <a:cubicBezTo>
                    <a:pt x="338635" y="322023"/>
                    <a:pt x="343467" y="326855"/>
                    <a:pt x="349432" y="326867"/>
                  </a:cubicBezTo>
                  <a:lnTo>
                    <a:pt x="349565" y="326867"/>
                  </a:lnTo>
                  <a:cubicBezTo>
                    <a:pt x="355464" y="326867"/>
                    <a:pt x="360241" y="322089"/>
                    <a:pt x="360246" y="316191"/>
                  </a:cubicBezTo>
                  <a:cubicBezTo>
                    <a:pt x="360246" y="316145"/>
                    <a:pt x="360246" y="316099"/>
                    <a:pt x="360246" y="316053"/>
                  </a:cubicBezTo>
                  <a:close/>
                  <a:moveTo>
                    <a:pt x="392561" y="316037"/>
                  </a:moveTo>
                  <a:cubicBezTo>
                    <a:pt x="392549" y="310064"/>
                    <a:pt x="387704" y="305227"/>
                    <a:pt x="381731" y="305227"/>
                  </a:cubicBezTo>
                  <a:cubicBezTo>
                    <a:pt x="375766" y="305240"/>
                    <a:pt x="370934" y="310072"/>
                    <a:pt x="370922" y="316037"/>
                  </a:cubicBezTo>
                  <a:cubicBezTo>
                    <a:pt x="370922" y="322010"/>
                    <a:pt x="375758" y="326855"/>
                    <a:pt x="381731" y="326867"/>
                  </a:cubicBezTo>
                  <a:lnTo>
                    <a:pt x="381731" y="326867"/>
                  </a:lnTo>
                  <a:cubicBezTo>
                    <a:pt x="387625" y="326954"/>
                    <a:pt x="392474" y="322243"/>
                    <a:pt x="392561" y="316345"/>
                  </a:cubicBezTo>
                  <a:cubicBezTo>
                    <a:pt x="392561" y="316341"/>
                    <a:pt x="392561" y="316332"/>
                    <a:pt x="392561" y="316324"/>
                  </a:cubicBezTo>
                  <a:cubicBezTo>
                    <a:pt x="392561" y="316233"/>
                    <a:pt x="392561" y="316145"/>
                    <a:pt x="392561" y="316053"/>
                  </a:cubicBezTo>
                  <a:close/>
                  <a:moveTo>
                    <a:pt x="424727" y="316037"/>
                  </a:moveTo>
                  <a:cubicBezTo>
                    <a:pt x="424727" y="310064"/>
                    <a:pt x="419891" y="305219"/>
                    <a:pt x="413917" y="305207"/>
                  </a:cubicBezTo>
                  <a:cubicBezTo>
                    <a:pt x="407936" y="305207"/>
                    <a:pt x="403087" y="310055"/>
                    <a:pt x="403087" y="316037"/>
                  </a:cubicBezTo>
                  <a:cubicBezTo>
                    <a:pt x="403100" y="322010"/>
                    <a:pt x="407944" y="326846"/>
                    <a:pt x="413917" y="326846"/>
                  </a:cubicBezTo>
                  <a:lnTo>
                    <a:pt x="414051" y="326846"/>
                  </a:lnTo>
                  <a:cubicBezTo>
                    <a:pt x="419945" y="326842"/>
                    <a:pt x="424727" y="322064"/>
                    <a:pt x="424731" y="316170"/>
                  </a:cubicBezTo>
                  <a:cubicBezTo>
                    <a:pt x="424731" y="316108"/>
                    <a:pt x="424731" y="316062"/>
                    <a:pt x="424727" y="316037"/>
                  </a:cubicBezTo>
                  <a:close/>
                  <a:moveTo>
                    <a:pt x="457026" y="316037"/>
                  </a:moveTo>
                  <a:cubicBezTo>
                    <a:pt x="457013" y="310072"/>
                    <a:pt x="452181" y="305240"/>
                    <a:pt x="446216" y="305227"/>
                  </a:cubicBezTo>
                  <a:cubicBezTo>
                    <a:pt x="440243" y="305227"/>
                    <a:pt x="435399" y="310064"/>
                    <a:pt x="435386" y="316037"/>
                  </a:cubicBezTo>
                  <a:cubicBezTo>
                    <a:pt x="435386" y="322018"/>
                    <a:pt x="440235" y="326867"/>
                    <a:pt x="446216" y="326867"/>
                  </a:cubicBezTo>
                  <a:lnTo>
                    <a:pt x="446216" y="326867"/>
                  </a:lnTo>
                  <a:cubicBezTo>
                    <a:pt x="452111" y="326942"/>
                    <a:pt x="456951" y="322222"/>
                    <a:pt x="457026" y="316324"/>
                  </a:cubicBezTo>
                  <a:cubicBezTo>
                    <a:pt x="457026" y="316324"/>
                    <a:pt x="457026" y="316324"/>
                    <a:pt x="457026" y="316324"/>
                  </a:cubicBezTo>
                  <a:cubicBezTo>
                    <a:pt x="457026" y="316233"/>
                    <a:pt x="457026" y="316145"/>
                    <a:pt x="457026" y="316053"/>
                  </a:cubicBezTo>
                  <a:close/>
                  <a:moveTo>
                    <a:pt x="489192" y="316037"/>
                  </a:moveTo>
                  <a:cubicBezTo>
                    <a:pt x="489179" y="310064"/>
                    <a:pt x="484335" y="305227"/>
                    <a:pt x="478361" y="305227"/>
                  </a:cubicBezTo>
                  <a:cubicBezTo>
                    <a:pt x="472388" y="305240"/>
                    <a:pt x="467552" y="310084"/>
                    <a:pt x="467552" y="316058"/>
                  </a:cubicBezTo>
                  <a:cubicBezTo>
                    <a:pt x="467564" y="322023"/>
                    <a:pt x="472396" y="326855"/>
                    <a:pt x="478361" y="326867"/>
                  </a:cubicBezTo>
                  <a:lnTo>
                    <a:pt x="478495" y="326867"/>
                  </a:lnTo>
                  <a:cubicBezTo>
                    <a:pt x="484389" y="326863"/>
                    <a:pt x="489171" y="322085"/>
                    <a:pt x="489175" y="316191"/>
                  </a:cubicBezTo>
                  <a:cubicBezTo>
                    <a:pt x="489196" y="316108"/>
                    <a:pt x="489196" y="316062"/>
                    <a:pt x="489192" y="316037"/>
                  </a:cubicBezTo>
                  <a:close/>
                  <a:moveTo>
                    <a:pt x="521490" y="316037"/>
                  </a:moveTo>
                  <a:cubicBezTo>
                    <a:pt x="521478" y="310064"/>
                    <a:pt x="516633" y="305227"/>
                    <a:pt x="510660" y="305227"/>
                  </a:cubicBezTo>
                  <a:cubicBezTo>
                    <a:pt x="504695" y="305240"/>
                    <a:pt x="499863" y="310072"/>
                    <a:pt x="499851" y="316037"/>
                  </a:cubicBezTo>
                  <a:cubicBezTo>
                    <a:pt x="499851" y="322010"/>
                    <a:pt x="504687" y="326855"/>
                    <a:pt x="510660" y="326867"/>
                  </a:cubicBezTo>
                  <a:lnTo>
                    <a:pt x="510660" y="326867"/>
                  </a:lnTo>
                  <a:cubicBezTo>
                    <a:pt x="516554" y="326954"/>
                    <a:pt x="521403" y="322243"/>
                    <a:pt x="521490" y="316345"/>
                  </a:cubicBezTo>
                  <a:cubicBezTo>
                    <a:pt x="521490" y="316341"/>
                    <a:pt x="521490" y="316332"/>
                    <a:pt x="521490" y="316324"/>
                  </a:cubicBezTo>
                  <a:cubicBezTo>
                    <a:pt x="521495" y="316195"/>
                    <a:pt x="521495" y="316108"/>
                    <a:pt x="521490" y="316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9"/>
            <p:cNvSpPr/>
            <p:nvPr/>
          </p:nvSpPr>
          <p:spPr>
            <a:xfrm>
              <a:off x="6219401" y="1135020"/>
              <a:ext cx="299901" cy="187831"/>
            </a:xfrm>
            <a:custGeom>
              <a:avLst/>
              <a:gdLst/>
              <a:ahLst/>
              <a:cxnLst/>
              <a:rect l="l" t="t" r="r" b="b"/>
              <a:pathLst>
                <a:path w="512826" h="321189" extrusionOk="0">
                  <a:moveTo>
                    <a:pt x="56625" y="27054"/>
                  </a:moveTo>
                  <a:lnTo>
                    <a:pt x="19136" y="27054"/>
                  </a:lnTo>
                  <a:cubicBezTo>
                    <a:pt x="14050" y="27129"/>
                    <a:pt x="9868" y="23068"/>
                    <a:pt x="9793" y="17982"/>
                  </a:cubicBezTo>
                  <a:lnTo>
                    <a:pt x="9793" y="17848"/>
                  </a:lnTo>
                  <a:cubicBezTo>
                    <a:pt x="9793" y="12687"/>
                    <a:pt x="13975" y="8505"/>
                    <a:pt x="19136" y="8505"/>
                  </a:cubicBezTo>
                  <a:lnTo>
                    <a:pt x="56625" y="8505"/>
                  </a:lnTo>
                  <a:cubicBezTo>
                    <a:pt x="61787" y="8505"/>
                    <a:pt x="65969" y="12687"/>
                    <a:pt x="65969" y="17848"/>
                  </a:cubicBezTo>
                  <a:cubicBezTo>
                    <a:pt x="65964" y="22930"/>
                    <a:pt x="61853" y="27046"/>
                    <a:pt x="56771" y="27054"/>
                  </a:cubicBezTo>
                  <a:close/>
                  <a:moveTo>
                    <a:pt x="65969" y="60823"/>
                  </a:moveTo>
                  <a:cubicBezTo>
                    <a:pt x="65969" y="55662"/>
                    <a:pt x="61787" y="51480"/>
                    <a:pt x="56625" y="51480"/>
                  </a:cubicBezTo>
                  <a:lnTo>
                    <a:pt x="19136" y="51480"/>
                  </a:lnTo>
                  <a:cubicBezTo>
                    <a:pt x="13975" y="51480"/>
                    <a:pt x="9793" y="55662"/>
                    <a:pt x="9793" y="60823"/>
                  </a:cubicBezTo>
                  <a:cubicBezTo>
                    <a:pt x="9793" y="65984"/>
                    <a:pt x="13975" y="70166"/>
                    <a:pt x="19136" y="70166"/>
                  </a:cubicBezTo>
                  <a:lnTo>
                    <a:pt x="56625" y="70166"/>
                  </a:lnTo>
                  <a:cubicBezTo>
                    <a:pt x="61787" y="70166"/>
                    <a:pt x="65969" y="65984"/>
                    <a:pt x="65969" y="60823"/>
                  </a:cubicBezTo>
                  <a:close/>
                  <a:moveTo>
                    <a:pt x="65969" y="103798"/>
                  </a:moveTo>
                  <a:cubicBezTo>
                    <a:pt x="65973" y="98712"/>
                    <a:pt x="61853" y="94593"/>
                    <a:pt x="56767" y="94588"/>
                  </a:cubicBezTo>
                  <a:cubicBezTo>
                    <a:pt x="56767" y="94588"/>
                    <a:pt x="56763" y="94588"/>
                    <a:pt x="56763" y="94588"/>
                  </a:cubicBezTo>
                  <a:lnTo>
                    <a:pt x="19124" y="94588"/>
                  </a:lnTo>
                  <a:cubicBezTo>
                    <a:pt x="14038" y="94518"/>
                    <a:pt x="9856" y="98579"/>
                    <a:pt x="9781" y="103665"/>
                  </a:cubicBezTo>
                  <a:lnTo>
                    <a:pt x="9781" y="103798"/>
                  </a:lnTo>
                  <a:cubicBezTo>
                    <a:pt x="9781" y="108959"/>
                    <a:pt x="13963" y="113141"/>
                    <a:pt x="19124" y="113141"/>
                  </a:cubicBezTo>
                  <a:lnTo>
                    <a:pt x="56613" y="113141"/>
                  </a:lnTo>
                  <a:cubicBezTo>
                    <a:pt x="61774" y="113150"/>
                    <a:pt x="65960" y="108972"/>
                    <a:pt x="65969" y="103811"/>
                  </a:cubicBezTo>
                  <a:cubicBezTo>
                    <a:pt x="65969" y="103802"/>
                    <a:pt x="65969" y="103790"/>
                    <a:pt x="65969" y="103782"/>
                  </a:cubicBezTo>
                  <a:close/>
                  <a:moveTo>
                    <a:pt x="65969" y="146773"/>
                  </a:moveTo>
                  <a:cubicBezTo>
                    <a:pt x="65973" y="141687"/>
                    <a:pt x="61853" y="137568"/>
                    <a:pt x="56767" y="137563"/>
                  </a:cubicBezTo>
                  <a:cubicBezTo>
                    <a:pt x="56767" y="137563"/>
                    <a:pt x="56763" y="137563"/>
                    <a:pt x="56763" y="137563"/>
                  </a:cubicBezTo>
                  <a:lnTo>
                    <a:pt x="19124" y="137563"/>
                  </a:lnTo>
                  <a:cubicBezTo>
                    <a:pt x="14000" y="136947"/>
                    <a:pt x="9348" y="140600"/>
                    <a:pt x="8731" y="145724"/>
                  </a:cubicBezTo>
                  <a:cubicBezTo>
                    <a:pt x="8731" y="145724"/>
                    <a:pt x="8731" y="145724"/>
                    <a:pt x="8731" y="145724"/>
                  </a:cubicBezTo>
                  <a:cubicBezTo>
                    <a:pt x="8119" y="150847"/>
                    <a:pt x="11772" y="155500"/>
                    <a:pt x="16895" y="156112"/>
                  </a:cubicBezTo>
                  <a:cubicBezTo>
                    <a:pt x="17637" y="156204"/>
                    <a:pt x="18382" y="156204"/>
                    <a:pt x="19124" y="156112"/>
                  </a:cubicBezTo>
                  <a:lnTo>
                    <a:pt x="56613" y="156112"/>
                  </a:lnTo>
                  <a:cubicBezTo>
                    <a:pt x="61774" y="156121"/>
                    <a:pt x="65960" y="151943"/>
                    <a:pt x="65969" y="146782"/>
                  </a:cubicBezTo>
                  <a:cubicBezTo>
                    <a:pt x="65969" y="146773"/>
                    <a:pt x="65969" y="146765"/>
                    <a:pt x="65969" y="146757"/>
                  </a:cubicBezTo>
                  <a:close/>
                  <a:moveTo>
                    <a:pt x="65969" y="189752"/>
                  </a:moveTo>
                  <a:cubicBezTo>
                    <a:pt x="65973" y="184666"/>
                    <a:pt x="61853" y="180547"/>
                    <a:pt x="56767" y="180543"/>
                  </a:cubicBezTo>
                  <a:cubicBezTo>
                    <a:pt x="56767" y="180543"/>
                    <a:pt x="56763" y="180543"/>
                    <a:pt x="56763" y="180543"/>
                  </a:cubicBezTo>
                  <a:lnTo>
                    <a:pt x="19124" y="180543"/>
                  </a:lnTo>
                  <a:cubicBezTo>
                    <a:pt x="14000" y="179926"/>
                    <a:pt x="9348" y="183579"/>
                    <a:pt x="8731" y="188703"/>
                  </a:cubicBezTo>
                  <a:cubicBezTo>
                    <a:pt x="8731" y="188703"/>
                    <a:pt x="8731" y="188703"/>
                    <a:pt x="8731" y="188703"/>
                  </a:cubicBezTo>
                  <a:cubicBezTo>
                    <a:pt x="8119" y="193826"/>
                    <a:pt x="11772" y="198479"/>
                    <a:pt x="16895" y="199096"/>
                  </a:cubicBezTo>
                  <a:cubicBezTo>
                    <a:pt x="17637" y="199183"/>
                    <a:pt x="18382" y="199183"/>
                    <a:pt x="19124" y="199096"/>
                  </a:cubicBezTo>
                  <a:lnTo>
                    <a:pt x="56613" y="199096"/>
                  </a:lnTo>
                  <a:cubicBezTo>
                    <a:pt x="61774" y="199096"/>
                    <a:pt x="65956" y="194914"/>
                    <a:pt x="65956" y="189752"/>
                  </a:cubicBezTo>
                  <a:close/>
                  <a:moveTo>
                    <a:pt x="65969" y="232727"/>
                  </a:moveTo>
                  <a:cubicBezTo>
                    <a:pt x="65973" y="227641"/>
                    <a:pt x="61853" y="223522"/>
                    <a:pt x="56767" y="223518"/>
                  </a:cubicBezTo>
                  <a:cubicBezTo>
                    <a:pt x="56767" y="223518"/>
                    <a:pt x="56763" y="223518"/>
                    <a:pt x="56763" y="223518"/>
                  </a:cubicBezTo>
                  <a:lnTo>
                    <a:pt x="19124" y="223518"/>
                  </a:lnTo>
                  <a:cubicBezTo>
                    <a:pt x="14000" y="222905"/>
                    <a:pt x="9352" y="226554"/>
                    <a:pt x="8731" y="231678"/>
                  </a:cubicBezTo>
                  <a:cubicBezTo>
                    <a:pt x="8119" y="236801"/>
                    <a:pt x="11772" y="241454"/>
                    <a:pt x="16895" y="242071"/>
                  </a:cubicBezTo>
                  <a:cubicBezTo>
                    <a:pt x="17637" y="242158"/>
                    <a:pt x="18382" y="242158"/>
                    <a:pt x="19124" y="242071"/>
                  </a:cubicBezTo>
                  <a:lnTo>
                    <a:pt x="56613" y="242071"/>
                  </a:lnTo>
                  <a:cubicBezTo>
                    <a:pt x="61774" y="242071"/>
                    <a:pt x="65956" y="237888"/>
                    <a:pt x="65956" y="232727"/>
                  </a:cubicBezTo>
                  <a:close/>
                  <a:moveTo>
                    <a:pt x="65969" y="275703"/>
                  </a:moveTo>
                  <a:cubicBezTo>
                    <a:pt x="65973" y="270617"/>
                    <a:pt x="61853" y="266497"/>
                    <a:pt x="56767" y="266493"/>
                  </a:cubicBezTo>
                  <a:cubicBezTo>
                    <a:pt x="56767" y="266493"/>
                    <a:pt x="56763" y="266493"/>
                    <a:pt x="56763" y="266493"/>
                  </a:cubicBezTo>
                  <a:lnTo>
                    <a:pt x="19124" y="266493"/>
                  </a:lnTo>
                  <a:cubicBezTo>
                    <a:pt x="14000" y="265876"/>
                    <a:pt x="9348" y="269529"/>
                    <a:pt x="8731" y="274653"/>
                  </a:cubicBezTo>
                  <a:cubicBezTo>
                    <a:pt x="8731" y="274653"/>
                    <a:pt x="8731" y="274653"/>
                    <a:pt x="8731" y="274653"/>
                  </a:cubicBezTo>
                  <a:cubicBezTo>
                    <a:pt x="8119" y="279776"/>
                    <a:pt x="11772" y="284429"/>
                    <a:pt x="16895" y="285042"/>
                  </a:cubicBezTo>
                  <a:cubicBezTo>
                    <a:pt x="17637" y="285133"/>
                    <a:pt x="18382" y="285133"/>
                    <a:pt x="19124" y="285042"/>
                  </a:cubicBezTo>
                  <a:lnTo>
                    <a:pt x="56613" y="285042"/>
                  </a:lnTo>
                  <a:cubicBezTo>
                    <a:pt x="61774" y="285042"/>
                    <a:pt x="65956" y="280859"/>
                    <a:pt x="65956" y="275698"/>
                  </a:cubicBezTo>
                  <a:close/>
                  <a:moveTo>
                    <a:pt x="65969" y="318815"/>
                  </a:moveTo>
                  <a:cubicBezTo>
                    <a:pt x="65969" y="313654"/>
                    <a:pt x="61787" y="309472"/>
                    <a:pt x="56625" y="309472"/>
                  </a:cubicBezTo>
                  <a:lnTo>
                    <a:pt x="19136" y="309472"/>
                  </a:lnTo>
                  <a:cubicBezTo>
                    <a:pt x="14013" y="308855"/>
                    <a:pt x="9360" y="312509"/>
                    <a:pt x="8744" y="317632"/>
                  </a:cubicBezTo>
                  <a:cubicBezTo>
                    <a:pt x="8744" y="317632"/>
                    <a:pt x="8744" y="317632"/>
                    <a:pt x="8744" y="317632"/>
                  </a:cubicBezTo>
                  <a:cubicBezTo>
                    <a:pt x="8131" y="322756"/>
                    <a:pt x="11784" y="327408"/>
                    <a:pt x="16908" y="328025"/>
                  </a:cubicBezTo>
                  <a:cubicBezTo>
                    <a:pt x="17649" y="328112"/>
                    <a:pt x="18395" y="328112"/>
                    <a:pt x="19136" y="328025"/>
                  </a:cubicBezTo>
                  <a:lnTo>
                    <a:pt x="56625" y="328025"/>
                  </a:lnTo>
                  <a:cubicBezTo>
                    <a:pt x="61712" y="328096"/>
                    <a:pt x="65894" y="324034"/>
                    <a:pt x="65969" y="318948"/>
                  </a:cubicBezTo>
                  <a:close/>
                  <a:moveTo>
                    <a:pt x="206644" y="17848"/>
                  </a:moveTo>
                  <a:cubicBezTo>
                    <a:pt x="206644" y="12742"/>
                    <a:pt x="202541" y="8580"/>
                    <a:pt x="197435" y="8505"/>
                  </a:cubicBezTo>
                  <a:lnTo>
                    <a:pt x="98667" y="8505"/>
                  </a:lnTo>
                  <a:cubicBezTo>
                    <a:pt x="93540" y="8576"/>
                    <a:pt x="89399" y="12721"/>
                    <a:pt x="89328" y="17848"/>
                  </a:cubicBezTo>
                  <a:cubicBezTo>
                    <a:pt x="89399" y="22955"/>
                    <a:pt x="93561" y="27058"/>
                    <a:pt x="98667" y="27054"/>
                  </a:cubicBezTo>
                  <a:lnTo>
                    <a:pt x="197435" y="27054"/>
                  </a:lnTo>
                  <a:cubicBezTo>
                    <a:pt x="202521" y="27058"/>
                    <a:pt x="206640" y="22939"/>
                    <a:pt x="206644" y="17853"/>
                  </a:cubicBezTo>
                  <a:cubicBezTo>
                    <a:pt x="206644" y="17853"/>
                    <a:pt x="206644" y="17848"/>
                    <a:pt x="206644" y="17848"/>
                  </a:cubicBezTo>
                  <a:close/>
                  <a:moveTo>
                    <a:pt x="206644" y="60823"/>
                  </a:moveTo>
                  <a:cubicBezTo>
                    <a:pt x="206644" y="55716"/>
                    <a:pt x="202541" y="51551"/>
                    <a:pt x="197435" y="51480"/>
                  </a:cubicBezTo>
                  <a:lnTo>
                    <a:pt x="98667" y="51480"/>
                  </a:lnTo>
                  <a:cubicBezTo>
                    <a:pt x="93511" y="51480"/>
                    <a:pt x="89328" y="55662"/>
                    <a:pt x="89328" y="60819"/>
                  </a:cubicBezTo>
                  <a:cubicBezTo>
                    <a:pt x="89328" y="60819"/>
                    <a:pt x="89328" y="60823"/>
                    <a:pt x="89328" y="60823"/>
                  </a:cubicBezTo>
                  <a:cubicBezTo>
                    <a:pt x="89324" y="65980"/>
                    <a:pt x="93506" y="70162"/>
                    <a:pt x="98663" y="70166"/>
                  </a:cubicBezTo>
                  <a:cubicBezTo>
                    <a:pt x="98663" y="70166"/>
                    <a:pt x="98667" y="70166"/>
                    <a:pt x="98667" y="70166"/>
                  </a:cubicBezTo>
                  <a:lnTo>
                    <a:pt x="197435" y="70166"/>
                  </a:lnTo>
                  <a:cubicBezTo>
                    <a:pt x="202554" y="70091"/>
                    <a:pt x="206657" y="65914"/>
                    <a:pt x="206644" y="60794"/>
                  </a:cubicBezTo>
                  <a:close/>
                  <a:moveTo>
                    <a:pt x="206644" y="103798"/>
                  </a:moveTo>
                  <a:cubicBezTo>
                    <a:pt x="206644" y="98712"/>
                    <a:pt x="202521" y="94588"/>
                    <a:pt x="197435" y="94588"/>
                  </a:cubicBezTo>
                  <a:lnTo>
                    <a:pt x="98667" y="94588"/>
                  </a:lnTo>
                  <a:cubicBezTo>
                    <a:pt x="93561" y="94588"/>
                    <a:pt x="89399" y="98691"/>
                    <a:pt x="89328" y="103798"/>
                  </a:cubicBezTo>
                  <a:cubicBezTo>
                    <a:pt x="89399" y="108926"/>
                    <a:pt x="93540" y="113071"/>
                    <a:pt x="98667" y="113141"/>
                  </a:cubicBezTo>
                  <a:lnTo>
                    <a:pt x="197435" y="113141"/>
                  </a:lnTo>
                  <a:cubicBezTo>
                    <a:pt x="202541" y="113071"/>
                    <a:pt x="206644" y="108905"/>
                    <a:pt x="206644" y="103798"/>
                  </a:cubicBezTo>
                  <a:close/>
                  <a:moveTo>
                    <a:pt x="206644" y="146777"/>
                  </a:moveTo>
                  <a:cubicBezTo>
                    <a:pt x="206649" y="141691"/>
                    <a:pt x="202529" y="137572"/>
                    <a:pt x="197443" y="137568"/>
                  </a:cubicBezTo>
                  <a:cubicBezTo>
                    <a:pt x="197439" y="137568"/>
                    <a:pt x="197439" y="137568"/>
                    <a:pt x="197435" y="137568"/>
                  </a:cubicBezTo>
                  <a:lnTo>
                    <a:pt x="98667" y="137568"/>
                  </a:lnTo>
                  <a:cubicBezTo>
                    <a:pt x="93544" y="136955"/>
                    <a:pt x="88895" y="140604"/>
                    <a:pt x="88279" y="145728"/>
                  </a:cubicBezTo>
                  <a:cubicBezTo>
                    <a:pt x="87662" y="150847"/>
                    <a:pt x="91307" y="155496"/>
                    <a:pt x="96426" y="156116"/>
                  </a:cubicBezTo>
                  <a:cubicBezTo>
                    <a:pt x="96431" y="156116"/>
                    <a:pt x="96435" y="156116"/>
                    <a:pt x="96439" y="156116"/>
                  </a:cubicBezTo>
                  <a:cubicBezTo>
                    <a:pt x="97180" y="156208"/>
                    <a:pt x="97926" y="156208"/>
                    <a:pt x="98667" y="156116"/>
                  </a:cubicBezTo>
                  <a:lnTo>
                    <a:pt x="197435" y="156116"/>
                  </a:lnTo>
                  <a:cubicBezTo>
                    <a:pt x="202521" y="156121"/>
                    <a:pt x="206640" y="152001"/>
                    <a:pt x="206644" y="146915"/>
                  </a:cubicBezTo>
                  <a:cubicBezTo>
                    <a:pt x="206644" y="146915"/>
                    <a:pt x="206644" y="146911"/>
                    <a:pt x="206644" y="146911"/>
                  </a:cubicBezTo>
                  <a:lnTo>
                    <a:pt x="206644" y="146773"/>
                  </a:lnTo>
                  <a:close/>
                  <a:moveTo>
                    <a:pt x="206644" y="189752"/>
                  </a:moveTo>
                  <a:cubicBezTo>
                    <a:pt x="206644" y="184666"/>
                    <a:pt x="202521" y="180543"/>
                    <a:pt x="197435" y="180543"/>
                  </a:cubicBezTo>
                  <a:lnTo>
                    <a:pt x="98667" y="180543"/>
                  </a:lnTo>
                  <a:cubicBezTo>
                    <a:pt x="93544" y="179930"/>
                    <a:pt x="88895" y="183579"/>
                    <a:pt x="88279" y="188703"/>
                  </a:cubicBezTo>
                  <a:cubicBezTo>
                    <a:pt x="87662" y="193826"/>
                    <a:pt x="91315" y="198479"/>
                    <a:pt x="96439" y="199096"/>
                  </a:cubicBezTo>
                  <a:cubicBezTo>
                    <a:pt x="96439" y="199096"/>
                    <a:pt x="96439" y="199096"/>
                    <a:pt x="96439" y="199096"/>
                  </a:cubicBezTo>
                  <a:cubicBezTo>
                    <a:pt x="97180" y="199183"/>
                    <a:pt x="97926" y="199183"/>
                    <a:pt x="98667" y="199096"/>
                  </a:cubicBezTo>
                  <a:lnTo>
                    <a:pt x="197435" y="199096"/>
                  </a:lnTo>
                  <a:cubicBezTo>
                    <a:pt x="202521" y="199096"/>
                    <a:pt x="206644" y="194972"/>
                    <a:pt x="206644" y="189886"/>
                  </a:cubicBezTo>
                  <a:lnTo>
                    <a:pt x="206644" y="189752"/>
                  </a:lnTo>
                  <a:close/>
                  <a:moveTo>
                    <a:pt x="324893" y="232727"/>
                  </a:moveTo>
                  <a:cubicBezTo>
                    <a:pt x="324898" y="227641"/>
                    <a:pt x="320778" y="223522"/>
                    <a:pt x="315692" y="223518"/>
                  </a:cubicBezTo>
                  <a:cubicBezTo>
                    <a:pt x="315692" y="223518"/>
                    <a:pt x="315688" y="223518"/>
                    <a:pt x="315688" y="223518"/>
                  </a:cubicBezTo>
                  <a:lnTo>
                    <a:pt x="216921" y="223518"/>
                  </a:lnTo>
                  <a:cubicBezTo>
                    <a:pt x="211801" y="222901"/>
                    <a:pt x="207148" y="226554"/>
                    <a:pt x="206532" y="231674"/>
                  </a:cubicBezTo>
                  <a:cubicBezTo>
                    <a:pt x="206532" y="231678"/>
                    <a:pt x="206532" y="231678"/>
                    <a:pt x="206532" y="231682"/>
                  </a:cubicBezTo>
                  <a:cubicBezTo>
                    <a:pt x="205920" y="236805"/>
                    <a:pt x="209569" y="241454"/>
                    <a:pt x="214692" y="242071"/>
                  </a:cubicBezTo>
                  <a:cubicBezTo>
                    <a:pt x="215433" y="242158"/>
                    <a:pt x="216179" y="242158"/>
                    <a:pt x="216921" y="242071"/>
                  </a:cubicBezTo>
                  <a:lnTo>
                    <a:pt x="315554" y="242071"/>
                  </a:lnTo>
                  <a:cubicBezTo>
                    <a:pt x="320711" y="242071"/>
                    <a:pt x="324893" y="237888"/>
                    <a:pt x="324893" y="232732"/>
                  </a:cubicBezTo>
                  <a:cubicBezTo>
                    <a:pt x="324893" y="232732"/>
                    <a:pt x="324893" y="232727"/>
                    <a:pt x="324893" y="232727"/>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2"/>
                    <a:pt x="207153" y="269521"/>
                    <a:pt x="206532" y="274640"/>
                  </a:cubicBezTo>
                  <a:cubicBezTo>
                    <a:pt x="206532" y="274645"/>
                    <a:pt x="206532" y="274649"/>
                    <a:pt x="206532" y="274653"/>
                  </a:cubicBezTo>
                  <a:cubicBezTo>
                    <a:pt x="205915" y="279772"/>
                    <a:pt x="209560" y="284421"/>
                    <a:pt x="214680" y="285042"/>
                  </a:cubicBezTo>
                  <a:cubicBezTo>
                    <a:pt x="214684" y="285042"/>
                    <a:pt x="214688" y="285042"/>
                    <a:pt x="214692" y="285042"/>
                  </a:cubicBezTo>
                  <a:cubicBezTo>
                    <a:pt x="215433" y="285133"/>
                    <a:pt x="216179" y="285133"/>
                    <a:pt x="216921" y="285042"/>
                  </a:cubicBezTo>
                  <a:lnTo>
                    <a:pt x="315554" y="285042"/>
                  </a:lnTo>
                  <a:cubicBezTo>
                    <a:pt x="320711" y="285042"/>
                    <a:pt x="324893" y="280859"/>
                    <a:pt x="324893" y="275703"/>
                  </a:cubicBezTo>
                  <a:cubicBezTo>
                    <a:pt x="324893" y="275703"/>
                    <a:pt x="324893" y="275698"/>
                    <a:pt x="324893" y="275698"/>
                  </a:cubicBezTo>
                  <a:close/>
                  <a:moveTo>
                    <a:pt x="324893" y="318815"/>
                  </a:moveTo>
                  <a:cubicBezTo>
                    <a:pt x="324898" y="313658"/>
                    <a:pt x="320715" y="309476"/>
                    <a:pt x="315559" y="309472"/>
                  </a:cubicBezTo>
                  <a:cubicBezTo>
                    <a:pt x="315559" y="309472"/>
                    <a:pt x="315554" y="309472"/>
                    <a:pt x="315554" y="309472"/>
                  </a:cubicBezTo>
                  <a:lnTo>
                    <a:pt x="216921" y="309472"/>
                  </a:lnTo>
                  <a:cubicBezTo>
                    <a:pt x="211801" y="308855"/>
                    <a:pt x="207153" y="312500"/>
                    <a:pt x="206532" y="317620"/>
                  </a:cubicBezTo>
                  <a:cubicBezTo>
                    <a:pt x="206532" y="317624"/>
                    <a:pt x="206532" y="317628"/>
                    <a:pt x="206532" y="317632"/>
                  </a:cubicBezTo>
                  <a:cubicBezTo>
                    <a:pt x="205915" y="322756"/>
                    <a:pt x="209569" y="327408"/>
                    <a:pt x="214692" y="328025"/>
                  </a:cubicBezTo>
                  <a:cubicBezTo>
                    <a:pt x="214692" y="328025"/>
                    <a:pt x="214692" y="328025"/>
                    <a:pt x="214692" y="328025"/>
                  </a:cubicBezTo>
                  <a:cubicBezTo>
                    <a:pt x="215433" y="328112"/>
                    <a:pt x="216179" y="328112"/>
                    <a:pt x="216921" y="328025"/>
                  </a:cubicBezTo>
                  <a:lnTo>
                    <a:pt x="315554" y="328025"/>
                  </a:lnTo>
                  <a:cubicBezTo>
                    <a:pt x="320640" y="328096"/>
                    <a:pt x="324818" y="324034"/>
                    <a:pt x="324893" y="318948"/>
                  </a:cubicBezTo>
                  <a:lnTo>
                    <a:pt x="324893" y="318815"/>
                  </a:ln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58" y="28512"/>
                    <a:pt x="250069" y="23763"/>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31" y="28524"/>
                    <a:pt x="314555" y="23767"/>
                    <a:pt x="314638"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86" y="28512"/>
                    <a:pt x="411297" y="23763"/>
                    <a:pt x="411381" y="17848"/>
                  </a:cubicBezTo>
                  <a:close/>
                  <a:moveTo>
                    <a:pt x="250153" y="103798"/>
                  </a:moveTo>
                  <a:cubicBezTo>
                    <a:pt x="250140" y="97833"/>
                    <a:pt x="245308" y="93001"/>
                    <a:pt x="239343" y="92989"/>
                  </a:cubicBezTo>
                  <a:cubicBezTo>
                    <a:pt x="233370" y="92989"/>
                    <a:pt x="228526" y="97825"/>
                    <a:pt x="228513" y="103798"/>
                  </a:cubicBezTo>
                  <a:cubicBezTo>
                    <a:pt x="228513" y="109780"/>
                    <a:pt x="233362" y="114629"/>
                    <a:pt x="239343" y="114629"/>
                  </a:cubicBezTo>
                  <a:lnTo>
                    <a:pt x="239343" y="114629"/>
                  </a:lnTo>
                  <a:cubicBezTo>
                    <a:pt x="245237" y="114703"/>
                    <a:pt x="250078" y="109984"/>
                    <a:pt x="250153" y="104086"/>
                  </a:cubicBezTo>
                  <a:cubicBezTo>
                    <a:pt x="250153" y="104086"/>
                    <a:pt x="250153" y="104086"/>
                    <a:pt x="250153" y="104086"/>
                  </a:cubicBezTo>
                  <a:cubicBezTo>
                    <a:pt x="250153" y="103994"/>
                    <a:pt x="250153" y="103907"/>
                    <a:pt x="250153" y="103815"/>
                  </a:cubicBezTo>
                  <a:close/>
                  <a:moveTo>
                    <a:pt x="282318" y="103798"/>
                  </a:moveTo>
                  <a:cubicBezTo>
                    <a:pt x="282306" y="97833"/>
                    <a:pt x="277474" y="93001"/>
                    <a:pt x="271509" y="92989"/>
                  </a:cubicBezTo>
                  <a:cubicBezTo>
                    <a:pt x="265536" y="93001"/>
                    <a:pt x="260700" y="97846"/>
                    <a:pt x="260700" y="103819"/>
                  </a:cubicBezTo>
                  <a:cubicBezTo>
                    <a:pt x="260712" y="109784"/>
                    <a:pt x="265544" y="114616"/>
                    <a:pt x="271509" y="114629"/>
                  </a:cubicBezTo>
                  <a:lnTo>
                    <a:pt x="271642" y="114629"/>
                  </a:lnTo>
                  <a:cubicBezTo>
                    <a:pt x="277540" y="114774"/>
                    <a:pt x="282439" y="110113"/>
                    <a:pt x="282585" y="104219"/>
                  </a:cubicBezTo>
                  <a:cubicBezTo>
                    <a:pt x="282585" y="104215"/>
                    <a:pt x="282585" y="104215"/>
                    <a:pt x="282585" y="104215"/>
                  </a:cubicBezTo>
                  <a:cubicBezTo>
                    <a:pt x="282585" y="104082"/>
                    <a:pt x="282585" y="103948"/>
                    <a:pt x="282585" y="103798"/>
                  </a:cubicBezTo>
                  <a:close/>
                  <a:moveTo>
                    <a:pt x="314617" y="103798"/>
                  </a:moveTo>
                  <a:cubicBezTo>
                    <a:pt x="314605" y="97825"/>
                    <a:pt x="309760" y="92989"/>
                    <a:pt x="303787" y="92989"/>
                  </a:cubicBezTo>
                  <a:cubicBezTo>
                    <a:pt x="297822" y="93001"/>
                    <a:pt x="292990" y="97833"/>
                    <a:pt x="292978" y="103798"/>
                  </a:cubicBezTo>
                  <a:cubicBezTo>
                    <a:pt x="292978" y="109772"/>
                    <a:pt x="297814" y="114616"/>
                    <a:pt x="303787" y="114629"/>
                  </a:cubicBezTo>
                  <a:lnTo>
                    <a:pt x="303787" y="114629"/>
                  </a:lnTo>
                  <a:cubicBezTo>
                    <a:pt x="309685" y="114712"/>
                    <a:pt x="314534" y="109997"/>
                    <a:pt x="314617" y="104098"/>
                  </a:cubicBezTo>
                  <a:cubicBezTo>
                    <a:pt x="314617" y="104094"/>
                    <a:pt x="314617" y="104090"/>
                    <a:pt x="314617" y="104086"/>
                  </a:cubicBezTo>
                  <a:cubicBezTo>
                    <a:pt x="314617" y="103994"/>
                    <a:pt x="314617" y="103907"/>
                    <a:pt x="314617" y="103815"/>
                  </a:cubicBezTo>
                  <a:close/>
                  <a:moveTo>
                    <a:pt x="346783" y="103798"/>
                  </a:moveTo>
                  <a:cubicBezTo>
                    <a:pt x="346770" y="97833"/>
                    <a:pt x="341938" y="93001"/>
                    <a:pt x="335974" y="92989"/>
                  </a:cubicBezTo>
                  <a:cubicBezTo>
                    <a:pt x="330004" y="92976"/>
                    <a:pt x="325156" y="97800"/>
                    <a:pt x="325143" y="103769"/>
                  </a:cubicBezTo>
                  <a:cubicBezTo>
                    <a:pt x="325143" y="103786"/>
                    <a:pt x="325143" y="103802"/>
                    <a:pt x="325143" y="103819"/>
                  </a:cubicBezTo>
                  <a:cubicBezTo>
                    <a:pt x="325156" y="109792"/>
                    <a:pt x="330000" y="114629"/>
                    <a:pt x="335974" y="114629"/>
                  </a:cubicBezTo>
                  <a:lnTo>
                    <a:pt x="336107" y="114629"/>
                  </a:lnTo>
                  <a:cubicBezTo>
                    <a:pt x="342005" y="114629"/>
                    <a:pt x="346783" y="109851"/>
                    <a:pt x="346783" y="103952"/>
                  </a:cubicBezTo>
                  <a:cubicBezTo>
                    <a:pt x="346783" y="103952"/>
                    <a:pt x="346783" y="103948"/>
                    <a:pt x="346783" y="103948"/>
                  </a:cubicBezTo>
                  <a:lnTo>
                    <a:pt x="346783" y="103815"/>
                  </a:lnTo>
                  <a:close/>
                  <a:moveTo>
                    <a:pt x="379082" y="103798"/>
                  </a:moveTo>
                  <a:cubicBezTo>
                    <a:pt x="379069" y="97833"/>
                    <a:pt x="374237" y="93001"/>
                    <a:pt x="368272" y="92989"/>
                  </a:cubicBezTo>
                  <a:cubicBezTo>
                    <a:pt x="362303" y="92976"/>
                    <a:pt x="357455" y="97800"/>
                    <a:pt x="357442" y="103769"/>
                  </a:cubicBezTo>
                  <a:cubicBezTo>
                    <a:pt x="357442" y="103786"/>
                    <a:pt x="357442" y="103802"/>
                    <a:pt x="357442" y="103819"/>
                  </a:cubicBezTo>
                  <a:cubicBezTo>
                    <a:pt x="357455" y="109792"/>
                    <a:pt x="362299" y="114629"/>
                    <a:pt x="368272" y="114629"/>
                  </a:cubicBezTo>
                  <a:lnTo>
                    <a:pt x="368406" y="114629"/>
                  </a:lnTo>
                  <a:cubicBezTo>
                    <a:pt x="374300" y="114629"/>
                    <a:pt x="379082" y="109851"/>
                    <a:pt x="379082" y="103952"/>
                  </a:cubicBezTo>
                  <a:cubicBezTo>
                    <a:pt x="379082" y="103952"/>
                    <a:pt x="379082" y="103948"/>
                    <a:pt x="379082" y="103948"/>
                  </a:cubicBezTo>
                  <a:lnTo>
                    <a:pt x="379082" y="103815"/>
                  </a:lnTo>
                  <a:close/>
                  <a:moveTo>
                    <a:pt x="411381" y="103798"/>
                  </a:moveTo>
                  <a:cubicBezTo>
                    <a:pt x="411368" y="97833"/>
                    <a:pt x="406536" y="93001"/>
                    <a:pt x="400571" y="92989"/>
                  </a:cubicBezTo>
                  <a:cubicBezTo>
                    <a:pt x="394598" y="92989"/>
                    <a:pt x="389754" y="97825"/>
                    <a:pt x="389741" y="103798"/>
                  </a:cubicBezTo>
                  <a:cubicBezTo>
                    <a:pt x="389741" y="109780"/>
                    <a:pt x="394590" y="114629"/>
                    <a:pt x="400571" y="114629"/>
                  </a:cubicBezTo>
                  <a:lnTo>
                    <a:pt x="400571" y="114629"/>
                  </a:lnTo>
                  <a:cubicBezTo>
                    <a:pt x="406466" y="114699"/>
                    <a:pt x="411306" y="109980"/>
                    <a:pt x="411381" y="104086"/>
                  </a:cubicBezTo>
                  <a:cubicBezTo>
                    <a:pt x="411381" y="103994"/>
                    <a:pt x="411381" y="103907"/>
                    <a:pt x="411381" y="103815"/>
                  </a:cubicBezTo>
                  <a:close/>
                  <a:moveTo>
                    <a:pt x="360262" y="228058"/>
                  </a:moveTo>
                  <a:cubicBezTo>
                    <a:pt x="360262" y="222076"/>
                    <a:pt x="355414" y="217228"/>
                    <a:pt x="349432" y="217228"/>
                  </a:cubicBezTo>
                  <a:cubicBezTo>
                    <a:pt x="343459" y="217240"/>
                    <a:pt x="338623" y="222085"/>
                    <a:pt x="338623" y="228058"/>
                  </a:cubicBezTo>
                  <a:cubicBezTo>
                    <a:pt x="338635" y="234023"/>
                    <a:pt x="343467" y="238855"/>
                    <a:pt x="349432" y="238867"/>
                  </a:cubicBezTo>
                  <a:lnTo>
                    <a:pt x="349565" y="238867"/>
                  </a:lnTo>
                  <a:cubicBezTo>
                    <a:pt x="355460" y="238871"/>
                    <a:pt x="360241" y="234094"/>
                    <a:pt x="360246" y="228195"/>
                  </a:cubicBezTo>
                  <a:cubicBezTo>
                    <a:pt x="360246" y="228195"/>
                    <a:pt x="360246" y="228191"/>
                    <a:pt x="360246" y="228191"/>
                  </a:cubicBezTo>
                  <a:cubicBezTo>
                    <a:pt x="360266" y="228129"/>
                    <a:pt x="360266" y="228083"/>
                    <a:pt x="360262" y="228041"/>
                  </a:cubicBezTo>
                  <a:close/>
                  <a:moveTo>
                    <a:pt x="392561" y="228058"/>
                  </a:moveTo>
                  <a:cubicBezTo>
                    <a:pt x="392561" y="222076"/>
                    <a:pt x="387713" y="217228"/>
                    <a:pt x="381731" y="217228"/>
                  </a:cubicBezTo>
                  <a:cubicBezTo>
                    <a:pt x="375758" y="217240"/>
                    <a:pt x="370922" y="222085"/>
                    <a:pt x="370922" y="228058"/>
                  </a:cubicBezTo>
                  <a:cubicBezTo>
                    <a:pt x="370934" y="234023"/>
                    <a:pt x="375766" y="238855"/>
                    <a:pt x="381731" y="238867"/>
                  </a:cubicBezTo>
                  <a:lnTo>
                    <a:pt x="381731" y="238867"/>
                  </a:lnTo>
                  <a:cubicBezTo>
                    <a:pt x="387625" y="238955"/>
                    <a:pt x="392474" y="234248"/>
                    <a:pt x="392561" y="228354"/>
                  </a:cubicBezTo>
                  <a:cubicBezTo>
                    <a:pt x="392561" y="228346"/>
                    <a:pt x="392561" y="228333"/>
                    <a:pt x="392561" y="228325"/>
                  </a:cubicBezTo>
                  <a:cubicBezTo>
                    <a:pt x="392565" y="228220"/>
                    <a:pt x="392565" y="228129"/>
                    <a:pt x="392561" y="228041"/>
                  </a:cubicBezTo>
                  <a:close/>
                  <a:moveTo>
                    <a:pt x="424727" y="228058"/>
                  </a:moveTo>
                  <a:cubicBezTo>
                    <a:pt x="424727" y="222085"/>
                    <a:pt x="419891" y="217240"/>
                    <a:pt x="413917" y="217228"/>
                  </a:cubicBezTo>
                  <a:cubicBezTo>
                    <a:pt x="407936" y="217228"/>
                    <a:pt x="403087" y="222076"/>
                    <a:pt x="403087" y="228058"/>
                  </a:cubicBezTo>
                  <a:cubicBezTo>
                    <a:pt x="403100" y="234031"/>
                    <a:pt x="407944" y="238867"/>
                    <a:pt x="413917" y="238867"/>
                  </a:cubicBezTo>
                  <a:lnTo>
                    <a:pt x="414051" y="238867"/>
                  </a:lnTo>
                  <a:cubicBezTo>
                    <a:pt x="419945" y="238863"/>
                    <a:pt x="424727" y="234085"/>
                    <a:pt x="424731" y="228191"/>
                  </a:cubicBezTo>
                  <a:cubicBezTo>
                    <a:pt x="424731" y="228145"/>
                    <a:pt x="424731" y="228100"/>
                    <a:pt x="424731" y="228058"/>
                  </a:cubicBezTo>
                  <a:close/>
                  <a:moveTo>
                    <a:pt x="457026" y="228058"/>
                  </a:moveTo>
                  <a:cubicBezTo>
                    <a:pt x="457026" y="222085"/>
                    <a:pt x="452190" y="217240"/>
                    <a:pt x="446216" y="217228"/>
                  </a:cubicBezTo>
                  <a:cubicBezTo>
                    <a:pt x="440235" y="217228"/>
                    <a:pt x="435386" y="222076"/>
                    <a:pt x="435386" y="228058"/>
                  </a:cubicBezTo>
                  <a:cubicBezTo>
                    <a:pt x="435399" y="234031"/>
                    <a:pt x="440243" y="238867"/>
                    <a:pt x="446216" y="238867"/>
                  </a:cubicBezTo>
                  <a:lnTo>
                    <a:pt x="446216" y="238867"/>
                  </a:lnTo>
                  <a:cubicBezTo>
                    <a:pt x="452111" y="238942"/>
                    <a:pt x="456951" y="234227"/>
                    <a:pt x="457026" y="228333"/>
                  </a:cubicBezTo>
                  <a:cubicBezTo>
                    <a:pt x="457026" y="228333"/>
                    <a:pt x="457026" y="228329"/>
                    <a:pt x="457026" y="228325"/>
                  </a:cubicBezTo>
                  <a:cubicBezTo>
                    <a:pt x="457030" y="228220"/>
                    <a:pt x="457030" y="228129"/>
                    <a:pt x="457026" y="228041"/>
                  </a:cubicBezTo>
                  <a:close/>
                  <a:moveTo>
                    <a:pt x="489192" y="228058"/>
                  </a:moveTo>
                  <a:cubicBezTo>
                    <a:pt x="489192" y="222076"/>
                    <a:pt x="484343" y="217228"/>
                    <a:pt x="478361" y="217228"/>
                  </a:cubicBezTo>
                  <a:cubicBezTo>
                    <a:pt x="472388" y="217240"/>
                    <a:pt x="467552" y="222085"/>
                    <a:pt x="467552" y="228058"/>
                  </a:cubicBezTo>
                  <a:cubicBezTo>
                    <a:pt x="467564" y="234023"/>
                    <a:pt x="472396" y="238855"/>
                    <a:pt x="478361" y="238867"/>
                  </a:cubicBezTo>
                  <a:lnTo>
                    <a:pt x="478495" y="238867"/>
                  </a:lnTo>
                  <a:cubicBezTo>
                    <a:pt x="484389" y="238863"/>
                    <a:pt x="489171" y="234085"/>
                    <a:pt x="489175" y="228191"/>
                  </a:cubicBezTo>
                  <a:cubicBezTo>
                    <a:pt x="489175" y="228145"/>
                    <a:pt x="489175" y="228100"/>
                    <a:pt x="489175" y="228058"/>
                  </a:cubicBezTo>
                  <a:close/>
                  <a:moveTo>
                    <a:pt x="521490" y="228058"/>
                  </a:moveTo>
                  <a:cubicBezTo>
                    <a:pt x="521490" y="222076"/>
                    <a:pt x="516642" y="217228"/>
                    <a:pt x="510660" y="217228"/>
                  </a:cubicBezTo>
                  <a:cubicBezTo>
                    <a:pt x="504687" y="217240"/>
                    <a:pt x="499851" y="222085"/>
                    <a:pt x="499851" y="228058"/>
                  </a:cubicBezTo>
                  <a:cubicBezTo>
                    <a:pt x="499863" y="234023"/>
                    <a:pt x="504695" y="238855"/>
                    <a:pt x="510660" y="238867"/>
                  </a:cubicBezTo>
                  <a:lnTo>
                    <a:pt x="510660" y="238867"/>
                  </a:lnTo>
                  <a:cubicBezTo>
                    <a:pt x="516554" y="238955"/>
                    <a:pt x="521403" y="234248"/>
                    <a:pt x="521490" y="228354"/>
                  </a:cubicBezTo>
                  <a:cubicBezTo>
                    <a:pt x="521490" y="228346"/>
                    <a:pt x="521490" y="228333"/>
                    <a:pt x="521490" y="228325"/>
                  </a:cubicBezTo>
                  <a:cubicBezTo>
                    <a:pt x="521490" y="228237"/>
                    <a:pt x="521490" y="228145"/>
                    <a:pt x="521490" y="228058"/>
                  </a:cubicBezTo>
                  <a:close/>
                  <a:moveTo>
                    <a:pt x="360262" y="316678"/>
                  </a:moveTo>
                  <a:cubicBezTo>
                    <a:pt x="360250" y="310705"/>
                    <a:pt x="355405" y="305869"/>
                    <a:pt x="349432" y="305869"/>
                  </a:cubicBezTo>
                  <a:cubicBezTo>
                    <a:pt x="343467" y="305881"/>
                    <a:pt x="338635" y="310713"/>
                    <a:pt x="338623" y="316678"/>
                  </a:cubicBezTo>
                  <a:cubicBezTo>
                    <a:pt x="338623" y="322651"/>
                    <a:pt x="343459" y="327496"/>
                    <a:pt x="349432" y="327508"/>
                  </a:cubicBezTo>
                  <a:lnTo>
                    <a:pt x="349565" y="327508"/>
                  </a:lnTo>
                  <a:cubicBezTo>
                    <a:pt x="355460" y="327525"/>
                    <a:pt x="360258" y="322760"/>
                    <a:pt x="360275" y="316866"/>
                  </a:cubicBezTo>
                  <a:cubicBezTo>
                    <a:pt x="360275" y="316866"/>
                    <a:pt x="360275" y="316862"/>
                    <a:pt x="360275" y="316862"/>
                  </a:cubicBezTo>
                  <a:cubicBezTo>
                    <a:pt x="360275" y="316587"/>
                    <a:pt x="360275" y="316307"/>
                    <a:pt x="360241" y="316028"/>
                  </a:cubicBezTo>
                  <a:close/>
                  <a:moveTo>
                    <a:pt x="392561" y="316678"/>
                  </a:moveTo>
                  <a:cubicBezTo>
                    <a:pt x="392549" y="310705"/>
                    <a:pt x="387704" y="305869"/>
                    <a:pt x="381731" y="305869"/>
                  </a:cubicBezTo>
                  <a:cubicBezTo>
                    <a:pt x="375766" y="305881"/>
                    <a:pt x="370934" y="310713"/>
                    <a:pt x="370922" y="316678"/>
                  </a:cubicBezTo>
                  <a:cubicBezTo>
                    <a:pt x="370934" y="322643"/>
                    <a:pt x="375766" y="327475"/>
                    <a:pt x="381731" y="327487"/>
                  </a:cubicBezTo>
                  <a:lnTo>
                    <a:pt x="381731" y="327487"/>
                  </a:lnTo>
                  <a:cubicBezTo>
                    <a:pt x="387625" y="327575"/>
                    <a:pt x="392474" y="322872"/>
                    <a:pt x="392561" y="316978"/>
                  </a:cubicBezTo>
                  <a:cubicBezTo>
                    <a:pt x="392570" y="316657"/>
                    <a:pt x="392557" y="316332"/>
                    <a:pt x="392532" y="316012"/>
                  </a:cubicBezTo>
                  <a:close/>
                  <a:moveTo>
                    <a:pt x="424727" y="316678"/>
                  </a:moveTo>
                  <a:cubicBezTo>
                    <a:pt x="424714" y="310713"/>
                    <a:pt x="419882" y="305881"/>
                    <a:pt x="413917" y="305869"/>
                  </a:cubicBezTo>
                  <a:cubicBezTo>
                    <a:pt x="407944" y="305869"/>
                    <a:pt x="403100" y="310705"/>
                    <a:pt x="403087" y="316678"/>
                  </a:cubicBezTo>
                  <a:cubicBezTo>
                    <a:pt x="403087" y="322660"/>
                    <a:pt x="407936" y="327508"/>
                    <a:pt x="413917" y="327508"/>
                  </a:cubicBezTo>
                  <a:lnTo>
                    <a:pt x="414051" y="327508"/>
                  </a:lnTo>
                  <a:cubicBezTo>
                    <a:pt x="419949" y="327525"/>
                    <a:pt x="424743" y="322760"/>
                    <a:pt x="424760" y="316866"/>
                  </a:cubicBezTo>
                  <a:cubicBezTo>
                    <a:pt x="424760" y="316866"/>
                    <a:pt x="424760" y="316862"/>
                    <a:pt x="424760" y="316862"/>
                  </a:cubicBezTo>
                  <a:cubicBezTo>
                    <a:pt x="424760" y="316587"/>
                    <a:pt x="424760" y="316307"/>
                    <a:pt x="424727" y="316028"/>
                  </a:cubicBezTo>
                  <a:close/>
                  <a:moveTo>
                    <a:pt x="457026" y="316678"/>
                  </a:moveTo>
                  <a:cubicBezTo>
                    <a:pt x="457013" y="310713"/>
                    <a:pt x="452181" y="305881"/>
                    <a:pt x="446216" y="305869"/>
                  </a:cubicBezTo>
                  <a:cubicBezTo>
                    <a:pt x="440243" y="305869"/>
                    <a:pt x="435399" y="310705"/>
                    <a:pt x="435386" y="316678"/>
                  </a:cubicBezTo>
                  <a:cubicBezTo>
                    <a:pt x="435399" y="322651"/>
                    <a:pt x="440243" y="327487"/>
                    <a:pt x="446216" y="327487"/>
                  </a:cubicBezTo>
                  <a:lnTo>
                    <a:pt x="446216" y="327487"/>
                  </a:lnTo>
                  <a:cubicBezTo>
                    <a:pt x="452111" y="327575"/>
                    <a:pt x="456959" y="322872"/>
                    <a:pt x="457047" y="316978"/>
                  </a:cubicBezTo>
                  <a:cubicBezTo>
                    <a:pt x="457055" y="316657"/>
                    <a:pt x="457042" y="316332"/>
                    <a:pt x="457018" y="316012"/>
                  </a:cubicBezTo>
                  <a:close/>
                  <a:moveTo>
                    <a:pt x="489192" y="316678"/>
                  </a:moveTo>
                  <a:cubicBezTo>
                    <a:pt x="489179" y="310705"/>
                    <a:pt x="484335" y="305869"/>
                    <a:pt x="478361" y="305869"/>
                  </a:cubicBezTo>
                  <a:cubicBezTo>
                    <a:pt x="472396" y="305881"/>
                    <a:pt x="467564" y="310713"/>
                    <a:pt x="467552" y="316678"/>
                  </a:cubicBezTo>
                  <a:cubicBezTo>
                    <a:pt x="467552" y="322651"/>
                    <a:pt x="472388" y="327496"/>
                    <a:pt x="478361" y="327508"/>
                  </a:cubicBezTo>
                  <a:lnTo>
                    <a:pt x="478495" y="327508"/>
                  </a:lnTo>
                  <a:cubicBezTo>
                    <a:pt x="484389" y="327525"/>
                    <a:pt x="489187" y="322760"/>
                    <a:pt x="489204" y="316866"/>
                  </a:cubicBezTo>
                  <a:cubicBezTo>
                    <a:pt x="489204" y="316866"/>
                    <a:pt x="489204" y="316862"/>
                    <a:pt x="489204" y="316862"/>
                  </a:cubicBezTo>
                  <a:cubicBezTo>
                    <a:pt x="489204" y="316587"/>
                    <a:pt x="489204" y="316307"/>
                    <a:pt x="489171" y="316028"/>
                  </a:cubicBezTo>
                  <a:close/>
                  <a:moveTo>
                    <a:pt x="521490" y="316678"/>
                  </a:moveTo>
                  <a:cubicBezTo>
                    <a:pt x="521478" y="310705"/>
                    <a:pt x="516633" y="305869"/>
                    <a:pt x="510660" y="305869"/>
                  </a:cubicBezTo>
                  <a:cubicBezTo>
                    <a:pt x="504695" y="305881"/>
                    <a:pt x="499863" y="310713"/>
                    <a:pt x="499851" y="316678"/>
                  </a:cubicBezTo>
                  <a:cubicBezTo>
                    <a:pt x="499863" y="322643"/>
                    <a:pt x="504695" y="327475"/>
                    <a:pt x="510660" y="327487"/>
                  </a:cubicBezTo>
                  <a:lnTo>
                    <a:pt x="510660" y="327487"/>
                  </a:lnTo>
                  <a:cubicBezTo>
                    <a:pt x="516554" y="327575"/>
                    <a:pt x="521403" y="322872"/>
                    <a:pt x="521490" y="316978"/>
                  </a:cubicBezTo>
                  <a:cubicBezTo>
                    <a:pt x="521490" y="316653"/>
                    <a:pt x="521490" y="316332"/>
                    <a:pt x="521461" y="31601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9"/>
            <p:cNvSpPr/>
            <p:nvPr/>
          </p:nvSpPr>
          <p:spPr>
            <a:xfrm>
              <a:off x="6219401" y="1341065"/>
              <a:ext cx="299913" cy="187831"/>
            </a:xfrm>
            <a:custGeom>
              <a:avLst/>
              <a:gdLst/>
              <a:ahLst/>
              <a:cxnLst/>
              <a:rect l="l" t="t" r="r" b="b"/>
              <a:pathLst>
                <a:path w="512847" h="321189" extrusionOk="0">
                  <a:moveTo>
                    <a:pt x="56625" y="27054"/>
                  </a:moveTo>
                  <a:lnTo>
                    <a:pt x="19136" y="27054"/>
                  </a:lnTo>
                  <a:cubicBezTo>
                    <a:pt x="14013" y="27670"/>
                    <a:pt x="9360" y="24017"/>
                    <a:pt x="8744" y="18894"/>
                  </a:cubicBezTo>
                  <a:cubicBezTo>
                    <a:pt x="8744" y="18894"/>
                    <a:pt x="8744" y="18894"/>
                    <a:pt x="8744" y="18894"/>
                  </a:cubicBezTo>
                  <a:cubicBezTo>
                    <a:pt x="8131" y="13770"/>
                    <a:pt x="11784" y="9117"/>
                    <a:pt x="16908" y="8505"/>
                  </a:cubicBezTo>
                  <a:cubicBezTo>
                    <a:pt x="17649" y="8414"/>
                    <a:pt x="18395" y="8414"/>
                    <a:pt x="19136" y="8505"/>
                  </a:cubicBezTo>
                  <a:lnTo>
                    <a:pt x="56625" y="8505"/>
                  </a:lnTo>
                  <a:cubicBezTo>
                    <a:pt x="61749" y="7889"/>
                    <a:pt x="66402" y="11542"/>
                    <a:pt x="67018" y="16665"/>
                  </a:cubicBezTo>
                  <a:cubicBezTo>
                    <a:pt x="67018" y="16665"/>
                    <a:pt x="67018" y="16665"/>
                    <a:pt x="67018" y="16665"/>
                  </a:cubicBezTo>
                  <a:cubicBezTo>
                    <a:pt x="67635" y="21785"/>
                    <a:pt x="63982" y="26437"/>
                    <a:pt x="58862" y="27054"/>
                  </a:cubicBezTo>
                  <a:cubicBezTo>
                    <a:pt x="58862" y="27054"/>
                    <a:pt x="58858" y="27054"/>
                    <a:pt x="58858" y="27054"/>
                  </a:cubicBezTo>
                  <a:cubicBezTo>
                    <a:pt x="58117" y="27145"/>
                    <a:pt x="57367" y="27145"/>
                    <a:pt x="56625" y="27054"/>
                  </a:cubicBezTo>
                  <a:close/>
                  <a:moveTo>
                    <a:pt x="65969" y="60823"/>
                  </a:moveTo>
                  <a:cubicBezTo>
                    <a:pt x="65969" y="55662"/>
                    <a:pt x="61787" y="51480"/>
                    <a:pt x="56625" y="51480"/>
                  </a:cubicBezTo>
                  <a:lnTo>
                    <a:pt x="19136" y="51480"/>
                  </a:lnTo>
                  <a:cubicBezTo>
                    <a:pt x="14013" y="50864"/>
                    <a:pt x="9360" y="54517"/>
                    <a:pt x="8744" y="59640"/>
                  </a:cubicBezTo>
                  <a:cubicBezTo>
                    <a:pt x="8744" y="59640"/>
                    <a:pt x="8744" y="59640"/>
                    <a:pt x="8744" y="59640"/>
                  </a:cubicBezTo>
                  <a:cubicBezTo>
                    <a:pt x="8131" y="64764"/>
                    <a:pt x="11784" y="69417"/>
                    <a:pt x="16908" y="70033"/>
                  </a:cubicBezTo>
                  <a:cubicBezTo>
                    <a:pt x="17649" y="70121"/>
                    <a:pt x="18395" y="70121"/>
                    <a:pt x="19136" y="70033"/>
                  </a:cubicBezTo>
                  <a:lnTo>
                    <a:pt x="56625" y="70033"/>
                  </a:lnTo>
                  <a:cubicBezTo>
                    <a:pt x="61712" y="70108"/>
                    <a:pt x="65894" y="66043"/>
                    <a:pt x="65969" y="60957"/>
                  </a:cubicBezTo>
                  <a:cubicBezTo>
                    <a:pt x="65969" y="60957"/>
                    <a:pt x="65969" y="60957"/>
                    <a:pt x="65969" y="60957"/>
                  </a:cubicBezTo>
                  <a:close/>
                  <a:moveTo>
                    <a:pt x="65969" y="103798"/>
                  </a:moveTo>
                  <a:cubicBezTo>
                    <a:pt x="65969" y="98637"/>
                    <a:pt x="61787" y="94455"/>
                    <a:pt x="56625" y="94455"/>
                  </a:cubicBezTo>
                  <a:lnTo>
                    <a:pt x="19136" y="94455"/>
                  </a:lnTo>
                  <a:cubicBezTo>
                    <a:pt x="14013" y="93843"/>
                    <a:pt x="9360" y="97496"/>
                    <a:pt x="8744" y="102619"/>
                  </a:cubicBezTo>
                  <a:cubicBezTo>
                    <a:pt x="8131" y="107743"/>
                    <a:pt x="11784" y="112396"/>
                    <a:pt x="16908" y="113008"/>
                  </a:cubicBezTo>
                  <a:cubicBezTo>
                    <a:pt x="17649" y="113096"/>
                    <a:pt x="18395" y="113096"/>
                    <a:pt x="19136" y="113008"/>
                  </a:cubicBezTo>
                  <a:lnTo>
                    <a:pt x="56625" y="113008"/>
                  </a:lnTo>
                  <a:cubicBezTo>
                    <a:pt x="61712" y="113083"/>
                    <a:pt x="65894" y="109022"/>
                    <a:pt x="65969" y="103936"/>
                  </a:cubicBezTo>
                  <a:close/>
                  <a:moveTo>
                    <a:pt x="65969" y="146777"/>
                  </a:moveTo>
                  <a:cubicBezTo>
                    <a:pt x="65969" y="141616"/>
                    <a:pt x="61787" y="137434"/>
                    <a:pt x="56625" y="137434"/>
                  </a:cubicBezTo>
                  <a:lnTo>
                    <a:pt x="19136" y="137434"/>
                  </a:lnTo>
                  <a:cubicBezTo>
                    <a:pt x="14013" y="136818"/>
                    <a:pt x="9360" y="140471"/>
                    <a:pt x="8744" y="145595"/>
                  </a:cubicBezTo>
                  <a:cubicBezTo>
                    <a:pt x="8744" y="145595"/>
                    <a:pt x="8744" y="145595"/>
                    <a:pt x="8744" y="145595"/>
                  </a:cubicBezTo>
                  <a:cubicBezTo>
                    <a:pt x="8131" y="150718"/>
                    <a:pt x="11784" y="155371"/>
                    <a:pt x="16908" y="155983"/>
                  </a:cubicBezTo>
                  <a:cubicBezTo>
                    <a:pt x="17649" y="156075"/>
                    <a:pt x="18395" y="156075"/>
                    <a:pt x="19136" y="155983"/>
                  </a:cubicBezTo>
                  <a:lnTo>
                    <a:pt x="56625" y="155983"/>
                  </a:lnTo>
                  <a:cubicBezTo>
                    <a:pt x="61712" y="156058"/>
                    <a:pt x="65894" y="151997"/>
                    <a:pt x="65969" y="146911"/>
                  </a:cubicBezTo>
                  <a:close/>
                  <a:moveTo>
                    <a:pt x="65969" y="189752"/>
                  </a:moveTo>
                  <a:cubicBezTo>
                    <a:pt x="65969" y="184591"/>
                    <a:pt x="61787" y="180409"/>
                    <a:pt x="56625" y="180409"/>
                  </a:cubicBezTo>
                  <a:lnTo>
                    <a:pt x="19136" y="180409"/>
                  </a:lnTo>
                  <a:cubicBezTo>
                    <a:pt x="14013" y="179793"/>
                    <a:pt x="9360" y="183446"/>
                    <a:pt x="8744" y="188570"/>
                  </a:cubicBezTo>
                  <a:cubicBezTo>
                    <a:pt x="8744" y="188570"/>
                    <a:pt x="8744" y="188570"/>
                    <a:pt x="8744" y="188570"/>
                  </a:cubicBezTo>
                  <a:cubicBezTo>
                    <a:pt x="8131" y="193693"/>
                    <a:pt x="11784" y="198346"/>
                    <a:pt x="16908" y="198962"/>
                  </a:cubicBezTo>
                  <a:cubicBezTo>
                    <a:pt x="17649" y="199050"/>
                    <a:pt x="18395" y="199050"/>
                    <a:pt x="19136" y="198962"/>
                  </a:cubicBezTo>
                  <a:lnTo>
                    <a:pt x="56625" y="198962"/>
                  </a:lnTo>
                  <a:cubicBezTo>
                    <a:pt x="61712" y="199033"/>
                    <a:pt x="65894" y="194972"/>
                    <a:pt x="65969" y="189886"/>
                  </a:cubicBezTo>
                  <a:close/>
                  <a:moveTo>
                    <a:pt x="65969" y="232727"/>
                  </a:moveTo>
                  <a:cubicBezTo>
                    <a:pt x="65969" y="227567"/>
                    <a:pt x="61787" y="223384"/>
                    <a:pt x="56625" y="223384"/>
                  </a:cubicBezTo>
                  <a:lnTo>
                    <a:pt x="19136" y="223384"/>
                  </a:lnTo>
                  <a:cubicBezTo>
                    <a:pt x="13975" y="223384"/>
                    <a:pt x="9793" y="227567"/>
                    <a:pt x="9793" y="232727"/>
                  </a:cubicBezTo>
                  <a:cubicBezTo>
                    <a:pt x="9793" y="237813"/>
                    <a:pt x="13917" y="241937"/>
                    <a:pt x="19003" y="241937"/>
                  </a:cubicBezTo>
                  <a:lnTo>
                    <a:pt x="56638" y="241937"/>
                  </a:lnTo>
                  <a:cubicBezTo>
                    <a:pt x="61724" y="242012"/>
                    <a:pt x="65906" y="237947"/>
                    <a:pt x="65981" y="232865"/>
                  </a:cubicBezTo>
                  <a:cubicBezTo>
                    <a:pt x="65981" y="232861"/>
                    <a:pt x="65981" y="232861"/>
                    <a:pt x="65981" y="232861"/>
                  </a:cubicBezTo>
                  <a:close/>
                  <a:moveTo>
                    <a:pt x="65969" y="275707"/>
                  </a:moveTo>
                  <a:cubicBezTo>
                    <a:pt x="65969" y="270621"/>
                    <a:pt x="61849" y="266497"/>
                    <a:pt x="56763" y="266493"/>
                  </a:cubicBezTo>
                  <a:lnTo>
                    <a:pt x="19124" y="266493"/>
                  </a:lnTo>
                  <a:cubicBezTo>
                    <a:pt x="14038" y="266418"/>
                    <a:pt x="9856" y="270479"/>
                    <a:pt x="9781" y="275565"/>
                  </a:cubicBezTo>
                  <a:lnTo>
                    <a:pt x="9781" y="275702"/>
                  </a:lnTo>
                  <a:cubicBezTo>
                    <a:pt x="9781" y="280859"/>
                    <a:pt x="13963" y="285042"/>
                    <a:pt x="19120" y="285042"/>
                  </a:cubicBezTo>
                  <a:cubicBezTo>
                    <a:pt x="19120" y="285042"/>
                    <a:pt x="19124" y="285042"/>
                    <a:pt x="19124" y="285042"/>
                  </a:cubicBezTo>
                  <a:lnTo>
                    <a:pt x="56613" y="285042"/>
                  </a:lnTo>
                  <a:cubicBezTo>
                    <a:pt x="61620" y="285050"/>
                    <a:pt x="65744" y="281105"/>
                    <a:pt x="65956" y="276102"/>
                  </a:cubicBezTo>
                  <a:close/>
                  <a:moveTo>
                    <a:pt x="65969" y="318682"/>
                  </a:moveTo>
                  <a:cubicBezTo>
                    <a:pt x="65973" y="313596"/>
                    <a:pt x="61853" y="309476"/>
                    <a:pt x="56767" y="309472"/>
                  </a:cubicBezTo>
                  <a:cubicBezTo>
                    <a:pt x="56767" y="309472"/>
                    <a:pt x="56763" y="309472"/>
                    <a:pt x="56763" y="309472"/>
                  </a:cubicBezTo>
                  <a:lnTo>
                    <a:pt x="19124" y="309472"/>
                  </a:lnTo>
                  <a:cubicBezTo>
                    <a:pt x="14000" y="308855"/>
                    <a:pt x="9348" y="312508"/>
                    <a:pt x="8731" y="317632"/>
                  </a:cubicBezTo>
                  <a:cubicBezTo>
                    <a:pt x="8731" y="317632"/>
                    <a:pt x="8731" y="317632"/>
                    <a:pt x="8731" y="317632"/>
                  </a:cubicBezTo>
                  <a:cubicBezTo>
                    <a:pt x="8119" y="322755"/>
                    <a:pt x="11772" y="327408"/>
                    <a:pt x="16895" y="328025"/>
                  </a:cubicBezTo>
                  <a:cubicBezTo>
                    <a:pt x="17637" y="328112"/>
                    <a:pt x="18382" y="328112"/>
                    <a:pt x="19124" y="328025"/>
                  </a:cubicBezTo>
                  <a:lnTo>
                    <a:pt x="56613" y="328025"/>
                  </a:lnTo>
                  <a:cubicBezTo>
                    <a:pt x="61770" y="328033"/>
                    <a:pt x="65960" y="323855"/>
                    <a:pt x="65969" y="318698"/>
                  </a:cubicBezTo>
                  <a:close/>
                  <a:moveTo>
                    <a:pt x="206644" y="17848"/>
                  </a:moveTo>
                  <a:cubicBezTo>
                    <a:pt x="206719" y="12762"/>
                    <a:pt x="202654" y="8580"/>
                    <a:pt x="197568" y="8505"/>
                  </a:cubicBezTo>
                  <a:cubicBezTo>
                    <a:pt x="197568" y="8505"/>
                    <a:pt x="197568" y="8505"/>
                    <a:pt x="197568" y="8505"/>
                  </a:cubicBezTo>
                  <a:lnTo>
                    <a:pt x="98667" y="8505"/>
                  </a:lnTo>
                  <a:cubicBezTo>
                    <a:pt x="93544" y="7893"/>
                    <a:pt x="88895" y="11542"/>
                    <a:pt x="88279" y="16665"/>
                  </a:cubicBezTo>
                  <a:cubicBezTo>
                    <a:pt x="87662" y="21789"/>
                    <a:pt x="91315" y="26442"/>
                    <a:pt x="96439" y="27058"/>
                  </a:cubicBezTo>
                  <a:cubicBezTo>
                    <a:pt x="96439" y="27058"/>
                    <a:pt x="96439" y="27058"/>
                    <a:pt x="96439" y="27058"/>
                  </a:cubicBezTo>
                  <a:cubicBezTo>
                    <a:pt x="97180" y="27145"/>
                    <a:pt x="97926" y="27145"/>
                    <a:pt x="98667" y="27058"/>
                  </a:cubicBezTo>
                  <a:lnTo>
                    <a:pt x="197435" y="27058"/>
                  </a:lnTo>
                  <a:cubicBezTo>
                    <a:pt x="202521" y="27058"/>
                    <a:pt x="206644" y="22934"/>
                    <a:pt x="206644" y="17848"/>
                  </a:cubicBezTo>
                  <a:close/>
                  <a:moveTo>
                    <a:pt x="206644" y="60823"/>
                  </a:moveTo>
                  <a:cubicBezTo>
                    <a:pt x="206719" y="55737"/>
                    <a:pt x="202654" y="51555"/>
                    <a:pt x="197568" y="51480"/>
                  </a:cubicBezTo>
                  <a:cubicBezTo>
                    <a:pt x="197568" y="51480"/>
                    <a:pt x="197568" y="51480"/>
                    <a:pt x="197568" y="51480"/>
                  </a:cubicBezTo>
                  <a:lnTo>
                    <a:pt x="98667" y="51480"/>
                  </a:lnTo>
                  <a:cubicBezTo>
                    <a:pt x="93544" y="50868"/>
                    <a:pt x="88895" y="54521"/>
                    <a:pt x="88279" y="59640"/>
                  </a:cubicBezTo>
                  <a:cubicBezTo>
                    <a:pt x="87662" y="64764"/>
                    <a:pt x="91315" y="69417"/>
                    <a:pt x="96439" y="70033"/>
                  </a:cubicBezTo>
                  <a:cubicBezTo>
                    <a:pt x="96439" y="70033"/>
                    <a:pt x="96439" y="70033"/>
                    <a:pt x="96439" y="70033"/>
                  </a:cubicBezTo>
                  <a:cubicBezTo>
                    <a:pt x="97180" y="70121"/>
                    <a:pt x="97926" y="70121"/>
                    <a:pt x="98667" y="70033"/>
                  </a:cubicBezTo>
                  <a:lnTo>
                    <a:pt x="197435" y="70033"/>
                  </a:lnTo>
                  <a:cubicBezTo>
                    <a:pt x="202521" y="70033"/>
                    <a:pt x="206644" y="65909"/>
                    <a:pt x="206644" y="60823"/>
                  </a:cubicBezTo>
                  <a:close/>
                  <a:moveTo>
                    <a:pt x="206644" y="103798"/>
                  </a:moveTo>
                  <a:cubicBezTo>
                    <a:pt x="206719" y="98716"/>
                    <a:pt x="202658" y="94534"/>
                    <a:pt x="197572" y="94459"/>
                  </a:cubicBezTo>
                  <a:cubicBezTo>
                    <a:pt x="197572" y="94459"/>
                    <a:pt x="197568" y="94459"/>
                    <a:pt x="197568" y="94459"/>
                  </a:cubicBezTo>
                  <a:lnTo>
                    <a:pt x="98667" y="94459"/>
                  </a:lnTo>
                  <a:cubicBezTo>
                    <a:pt x="93544" y="93847"/>
                    <a:pt x="88895" y="97500"/>
                    <a:pt x="88279" y="102624"/>
                  </a:cubicBezTo>
                  <a:cubicBezTo>
                    <a:pt x="87662" y="107743"/>
                    <a:pt x="91315" y="112396"/>
                    <a:pt x="96435" y="113012"/>
                  </a:cubicBezTo>
                  <a:cubicBezTo>
                    <a:pt x="96435" y="113012"/>
                    <a:pt x="96439" y="113012"/>
                    <a:pt x="96439" y="113012"/>
                  </a:cubicBezTo>
                  <a:cubicBezTo>
                    <a:pt x="97180" y="113104"/>
                    <a:pt x="97926" y="113104"/>
                    <a:pt x="98667" y="113012"/>
                  </a:cubicBezTo>
                  <a:lnTo>
                    <a:pt x="197435" y="113012"/>
                  </a:lnTo>
                  <a:cubicBezTo>
                    <a:pt x="202521" y="113012"/>
                    <a:pt x="206644" y="108889"/>
                    <a:pt x="206644" y="103802"/>
                  </a:cubicBezTo>
                  <a:close/>
                  <a:moveTo>
                    <a:pt x="206644" y="146777"/>
                  </a:moveTo>
                  <a:cubicBezTo>
                    <a:pt x="206719" y="141691"/>
                    <a:pt x="202654" y="137509"/>
                    <a:pt x="197568" y="137434"/>
                  </a:cubicBezTo>
                  <a:cubicBezTo>
                    <a:pt x="197568" y="137434"/>
                    <a:pt x="197568" y="137434"/>
                    <a:pt x="197568" y="137434"/>
                  </a:cubicBezTo>
                  <a:lnTo>
                    <a:pt x="98667" y="137434"/>
                  </a:lnTo>
                  <a:cubicBezTo>
                    <a:pt x="93544" y="136822"/>
                    <a:pt x="88895" y="140471"/>
                    <a:pt x="88279" y="145595"/>
                  </a:cubicBezTo>
                  <a:cubicBezTo>
                    <a:pt x="87662" y="150714"/>
                    <a:pt x="91307" y="155362"/>
                    <a:pt x="96426" y="155983"/>
                  </a:cubicBezTo>
                  <a:cubicBezTo>
                    <a:pt x="96431" y="155983"/>
                    <a:pt x="96435" y="155983"/>
                    <a:pt x="96439" y="155983"/>
                  </a:cubicBezTo>
                  <a:cubicBezTo>
                    <a:pt x="97180" y="156075"/>
                    <a:pt x="97926" y="156075"/>
                    <a:pt x="98667" y="155983"/>
                  </a:cubicBezTo>
                  <a:lnTo>
                    <a:pt x="197435" y="155983"/>
                  </a:lnTo>
                  <a:cubicBezTo>
                    <a:pt x="202521" y="155987"/>
                    <a:pt x="206640" y="151868"/>
                    <a:pt x="206644" y="146782"/>
                  </a:cubicBezTo>
                  <a:cubicBezTo>
                    <a:pt x="206644" y="146782"/>
                    <a:pt x="206644" y="146777"/>
                    <a:pt x="206644" y="146777"/>
                  </a:cubicBezTo>
                  <a:close/>
                  <a:moveTo>
                    <a:pt x="206644" y="189752"/>
                  </a:moveTo>
                  <a:cubicBezTo>
                    <a:pt x="206719" y="184666"/>
                    <a:pt x="202658" y="180480"/>
                    <a:pt x="197572" y="180405"/>
                  </a:cubicBezTo>
                  <a:cubicBezTo>
                    <a:pt x="197572" y="180405"/>
                    <a:pt x="197568" y="180405"/>
                    <a:pt x="197564" y="180405"/>
                  </a:cubicBezTo>
                  <a:lnTo>
                    <a:pt x="98663" y="180405"/>
                  </a:lnTo>
                  <a:cubicBezTo>
                    <a:pt x="93540" y="179793"/>
                    <a:pt x="88891" y="183442"/>
                    <a:pt x="88275" y="188565"/>
                  </a:cubicBezTo>
                  <a:cubicBezTo>
                    <a:pt x="87658" y="193689"/>
                    <a:pt x="91311" y="198342"/>
                    <a:pt x="96435" y="198958"/>
                  </a:cubicBezTo>
                  <a:cubicBezTo>
                    <a:pt x="96435" y="198958"/>
                    <a:pt x="96435" y="198958"/>
                    <a:pt x="96435" y="198958"/>
                  </a:cubicBezTo>
                  <a:cubicBezTo>
                    <a:pt x="97176" y="199046"/>
                    <a:pt x="97922" y="199046"/>
                    <a:pt x="98663" y="198958"/>
                  </a:cubicBezTo>
                  <a:lnTo>
                    <a:pt x="197430" y="198958"/>
                  </a:lnTo>
                  <a:cubicBezTo>
                    <a:pt x="202516" y="198958"/>
                    <a:pt x="206640" y="194834"/>
                    <a:pt x="206640" y="189748"/>
                  </a:cubicBezTo>
                  <a:close/>
                  <a:moveTo>
                    <a:pt x="324893" y="232727"/>
                  </a:moveTo>
                  <a:cubicBezTo>
                    <a:pt x="324893" y="227571"/>
                    <a:pt x="320711" y="223389"/>
                    <a:pt x="315554" y="223384"/>
                  </a:cubicBezTo>
                  <a:lnTo>
                    <a:pt x="216921" y="223384"/>
                  </a:lnTo>
                  <a:cubicBezTo>
                    <a:pt x="211760" y="223384"/>
                    <a:pt x="207577" y="227567"/>
                    <a:pt x="207577" y="232727"/>
                  </a:cubicBezTo>
                  <a:cubicBezTo>
                    <a:pt x="207577" y="237813"/>
                    <a:pt x="211701" y="241937"/>
                    <a:pt x="216787" y="241937"/>
                  </a:cubicBezTo>
                  <a:lnTo>
                    <a:pt x="315554" y="241937"/>
                  </a:lnTo>
                  <a:cubicBezTo>
                    <a:pt x="320636" y="242012"/>
                    <a:pt x="324818" y="237951"/>
                    <a:pt x="324893" y="232865"/>
                  </a:cubicBezTo>
                  <a:cubicBezTo>
                    <a:pt x="324893" y="232865"/>
                    <a:pt x="324893" y="232865"/>
                    <a:pt x="324893" y="232865"/>
                  </a:cubicBezTo>
                  <a:close/>
                  <a:moveTo>
                    <a:pt x="324893" y="275707"/>
                  </a:moveTo>
                  <a:cubicBezTo>
                    <a:pt x="324898" y="270621"/>
                    <a:pt x="320774" y="266497"/>
                    <a:pt x="315688" y="266493"/>
                  </a:cubicBezTo>
                  <a:lnTo>
                    <a:pt x="216921" y="266493"/>
                  </a:lnTo>
                  <a:cubicBezTo>
                    <a:pt x="211835" y="266418"/>
                    <a:pt x="207652" y="270479"/>
                    <a:pt x="207577" y="275565"/>
                  </a:cubicBezTo>
                  <a:lnTo>
                    <a:pt x="207577" y="275702"/>
                  </a:lnTo>
                  <a:cubicBezTo>
                    <a:pt x="207577" y="280859"/>
                    <a:pt x="211760" y="285042"/>
                    <a:pt x="216916" y="285042"/>
                  </a:cubicBezTo>
                  <a:cubicBezTo>
                    <a:pt x="216916" y="285042"/>
                    <a:pt x="216921" y="285042"/>
                    <a:pt x="216921" y="285042"/>
                  </a:cubicBezTo>
                  <a:lnTo>
                    <a:pt x="315554" y="285042"/>
                  </a:lnTo>
                  <a:cubicBezTo>
                    <a:pt x="320561" y="285050"/>
                    <a:pt x="324681" y="281105"/>
                    <a:pt x="324893" y="276102"/>
                  </a:cubicBezTo>
                  <a:close/>
                  <a:moveTo>
                    <a:pt x="324893" y="318682"/>
                  </a:moveTo>
                  <a:cubicBezTo>
                    <a:pt x="324898" y="313596"/>
                    <a:pt x="320778" y="309476"/>
                    <a:pt x="315692" y="309472"/>
                  </a:cubicBezTo>
                  <a:cubicBezTo>
                    <a:pt x="315692" y="309472"/>
                    <a:pt x="315688" y="309472"/>
                    <a:pt x="315688" y="309472"/>
                  </a:cubicBezTo>
                  <a:lnTo>
                    <a:pt x="216921" y="309472"/>
                  </a:lnTo>
                  <a:cubicBezTo>
                    <a:pt x="211801" y="308855"/>
                    <a:pt x="207153" y="312500"/>
                    <a:pt x="206532" y="317619"/>
                  </a:cubicBezTo>
                  <a:cubicBezTo>
                    <a:pt x="206532" y="317624"/>
                    <a:pt x="206532" y="317628"/>
                    <a:pt x="206532" y="317632"/>
                  </a:cubicBezTo>
                  <a:cubicBezTo>
                    <a:pt x="205915" y="322755"/>
                    <a:pt x="209569" y="327408"/>
                    <a:pt x="214692" y="328025"/>
                  </a:cubicBezTo>
                  <a:cubicBezTo>
                    <a:pt x="214692" y="328025"/>
                    <a:pt x="214692" y="328025"/>
                    <a:pt x="214692" y="328025"/>
                  </a:cubicBezTo>
                  <a:cubicBezTo>
                    <a:pt x="215433" y="328112"/>
                    <a:pt x="216179" y="328112"/>
                    <a:pt x="216921" y="328025"/>
                  </a:cubicBezTo>
                  <a:lnTo>
                    <a:pt x="315554" y="328025"/>
                  </a:lnTo>
                  <a:cubicBezTo>
                    <a:pt x="320711" y="328025"/>
                    <a:pt x="324893" y="323843"/>
                    <a:pt x="324893" y="318686"/>
                  </a:cubicBezTo>
                  <a:cubicBezTo>
                    <a:pt x="324893" y="318686"/>
                    <a:pt x="324893" y="318682"/>
                    <a:pt x="324893" y="318682"/>
                  </a:cubicBez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62" y="28529"/>
                    <a:pt x="250082" y="23767"/>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27" y="28524"/>
                    <a:pt x="314542" y="23767"/>
                    <a:pt x="314613"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91" y="28529"/>
                    <a:pt x="411310" y="23767"/>
                    <a:pt x="411381" y="17848"/>
                  </a:cubicBezTo>
                  <a:close/>
                  <a:moveTo>
                    <a:pt x="250153" y="103798"/>
                  </a:moveTo>
                  <a:cubicBezTo>
                    <a:pt x="250215" y="97833"/>
                    <a:pt x="245441" y="92939"/>
                    <a:pt x="239477" y="92856"/>
                  </a:cubicBezTo>
                  <a:cubicBezTo>
                    <a:pt x="233512" y="92793"/>
                    <a:pt x="228617" y="97567"/>
                    <a:pt x="228534" y="103532"/>
                  </a:cubicBezTo>
                  <a:cubicBezTo>
                    <a:pt x="228459" y="109497"/>
                    <a:pt x="233232" y="114399"/>
                    <a:pt x="239202" y="114474"/>
                  </a:cubicBezTo>
                  <a:cubicBezTo>
                    <a:pt x="239202" y="114474"/>
                    <a:pt x="239206" y="114474"/>
                    <a:pt x="239210" y="114474"/>
                  </a:cubicBezTo>
                  <a:lnTo>
                    <a:pt x="239343" y="114474"/>
                  </a:lnTo>
                  <a:cubicBezTo>
                    <a:pt x="245258" y="114462"/>
                    <a:pt x="250069" y="109709"/>
                    <a:pt x="250153" y="103794"/>
                  </a:cubicBezTo>
                  <a:close/>
                  <a:moveTo>
                    <a:pt x="282318" y="103798"/>
                  </a:moveTo>
                  <a:cubicBezTo>
                    <a:pt x="282381" y="97833"/>
                    <a:pt x="277607" y="92939"/>
                    <a:pt x="271642" y="92856"/>
                  </a:cubicBezTo>
                  <a:cubicBezTo>
                    <a:pt x="265677" y="92793"/>
                    <a:pt x="260783" y="97571"/>
                    <a:pt x="260700" y="103536"/>
                  </a:cubicBezTo>
                  <a:cubicBezTo>
                    <a:pt x="260637" y="109501"/>
                    <a:pt x="265411" y="114395"/>
                    <a:pt x="271376" y="114479"/>
                  </a:cubicBezTo>
                  <a:lnTo>
                    <a:pt x="271642" y="114479"/>
                  </a:lnTo>
                  <a:cubicBezTo>
                    <a:pt x="277540" y="114624"/>
                    <a:pt x="282439" y="109963"/>
                    <a:pt x="282585" y="104065"/>
                  </a:cubicBezTo>
                  <a:lnTo>
                    <a:pt x="282585" y="103794"/>
                  </a:lnTo>
                  <a:close/>
                  <a:moveTo>
                    <a:pt x="314617" y="103798"/>
                  </a:moveTo>
                  <a:cubicBezTo>
                    <a:pt x="314680" y="97833"/>
                    <a:pt x="309906" y="92939"/>
                    <a:pt x="303941" y="92856"/>
                  </a:cubicBezTo>
                  <a:cubicBezTo>
                    <a:pt x="297976" y="92793"/>
                    <a:pt x="293082" y="97567"/>
                    <a:pt x="292999" y="103532"/>
                  </a:cubicBezTo>
                  <a:cubicBezTo>
                    <a:pt x="292923" y="109497"/>
                    <a:pt x="297697" y="114399"/>
                    <a:pt x="303666" y="114474"/>
                  </a:cubicBezTo>
                  <a:cubicBezTo>
                    <a:pt x="303666" y="114474"/>
                    <a:pt x="303670" y="114474"/>
                    <a:pt x="303675" y="114474"/>
                  </a:cubicBezTo>
                  <a:lnTo>
                    <a:pt x="303808" y="114474"/>
                  </a:lnTo>
                  <a:cubicBezTo>
                    <a:pt x="309731" y="114474"/>
                    <a:pt x="314555" y="109717"/>
                    <a:pt x="314638" y="103794"/>
                  </a:cubicBezTo>
                  <a:close/>
                  <a:moveTo>
                    <a:pt x="346783" y="103798"/>
                  </a:moveTo>
                  <a:cubicBezTo>
                    <a:pt x="346845" y="97833"/>
                    <a:pt x="342072" y="92939"/>
                    <a:pt x="336107" y="92856"/>
                  </a:cubicBezTo>
                  <a:cubicBezTo>
                    <a:pt x="330142" y="92793"/>
                    <a:pt x="325247" y="97571"/>
                    <a:pt x="325164" y="103536"/>
                  </a:cubicBezTo>
                  <a:cubicBezTo>
                    <a:pt x="325102" y="109501"/>
                    <a:pt x="329875" y="114395"/>
                    <a:pt x="335840" y="114479"/>
                  </a:cubicBezTo>
                  <a:lnTo>
                    <a:pt x="336107" y="114479"/>
                  </a:lnTo>
                  <a:cubicBezTo>
                    <a:pt x="342005" y="114479"/>
                    <a:pt x="346783" y="109697"/>
                    <a:pt x="346783" y="103802"/>
                  </a:cubicBezTo>
                  <a:cubicBezTo>
                    <a:pt x="346783" y="103802"/>
                    <a:pt x="346783" y="103798"/>
                    <a:pt x="346783" y="103798"/>
                  </a:cubicBezTo>
                  <a:close/>
                  <a:moveTo>
                    <a:pt x="379082" y="103798"/>
                  </a:moveTo>
                  <a:cubicBezTo>
                    <a:pt x="379144" y="97833"/>
                    <a:pt x="374371" y="92939"/>
                    <a:pt x="368406" y="92856"/>
                  </a:cubicBezTo>
                  <a:cubicBezTo>
                    <a:pt x="362441" y="92793"/>
                    <a:pt x="357546" y="97571"/>
                    <a:pt x="357463" y="103536"/>
                  </a:cubicBezTo>
                  <a:cubicBezTo>
                    <a:pt x="357401" y="109501"/>
                    <a:pt x="362174" y="114395"/>
                    <a:pt x="368139" y="114479"/>
                  </a:cubicBezTo>
                  <a:lnTo>
                    <a:pt x="368406" y="114479"/>
                  </a:lnTo>
                  <a:cubicBezTo>
                    <a:pt x="374300" y="114479"/>
                    <a:pt x="379082" y="109697"/>
                    <a:pt x="379082" y="103802"/>
                  </a:cubicBezTo>
                  <a:cubicBezTo>
                    <a:pt x="379082" y="103802"/>
                    <a:pt x="379082" y="103798"/>
                    <a:pt x="379082" y="103798"/>
                  </a:cubicBezTo>
                  <a:close/>
                  <a:moveTo>
                    <a:pt x="411381" y="103798"/>
                  </a:moveTo>
                  <a:cubicBezTo>
                    <a:pt x="411443" y="97833"/>
                    <a:pt x="406670" y="92939"/>
                    <a:pt x="400705" y="92856"/>
                  </a:cubicBezTo>
                  <a:cubicBezTo>
                    <a:pt x="394740" y="92793"/>
                    <a:pt x="389845" y="97567"/>
                    <a:pt x="389762" y="103532"/>
                  </a:cubicBezTo>
                  <a:cubicBezTo>
                    <a:pt x="389687" y="109497"/>
                    <a:pt x="394461" y="114399"/>
                    <a:pt x="400430" y="114474"/>
                  </a:cubicBezTo>
                  <a:cubicBezTo>
                    <a:pt x="400430" y="114474"/>
                    <a:pt x="400434" y="114474"/>
                    <a:pt x="400438" y="114474"/>
                  </a:cubicBezTo>
                  <a:lnTo>
                    <a:pt x="400571" y="114474"/>
                  </a:lnTo>
                  <a:cubicBezTo>
                    <a:pt x="406486" y="114462"/>
                    <a:pt x="411297" y="109709"/>
                    <a:pt x="411381" y="103794"/>
                  </a:cubicBezTo>
                  <a:close/>
                  <a:moveTo>
                    <a:pt x="360262" y="227391"/>
                  </a:moveTo>
                  <a:cubicBezTo>
                    <a:pt x="360337" y="221423"/>
                    <a:pt x="355564" y="216524"/>
                    <a:pt x="349595" y="216449"/>
                  </a:cubicBezTo>
                  <a:cubicBezTo>
                    <a:pt x="349595" y="216449"/>
                    <a:pt x="349590" y="216449"/>
                    <a:pt x="349586" y="216449"/>
                  </a:cubicBezTo>
                  <a:cubicBezTo>
                    <a:pt x="343621" y="216386"/>
                    <a:pt x="338727" y="221160"/>
                    <a:pt x="338644" y="227125"/>
                  </a:cubicBezTo>
                  <a:cubicBezTo>
                    <a:pt x="338581" y="233090"/>
                    <a:pt x="343355" y="237984"/>
                    <a:pt x="349320" y="238068"/>
                  </a:cubicBezTo>
                  <a:lnTo>
                    <a:pt x="349586" y="238068"/>
                  </a:lnTo>
                  <a:cubicBezTo>
                    <a:pt x="355480" y="238068"/>
                    <a:pt x="360262" y="233290"/>
                    <a:pt x="360262" y="227391"/>
                  </a:cubicBezTo>
                  <a:close/>
                  <a:moveTo>
                    <a:pt x="392561" y="227391"/>
                  </a:moveTo>
                  <a:cubicBezTo>
                    <a:pt x="392628" y="221423"/>
                    <a:pt x="387850" y="216528"/>
                    <a:pt x="381885" y="216445"/>
                  </a:cubicBezTo>
                  <a:cubicBezTo>
                    <a:pt x="375920" y="216382"/>
                    <a:pt x="371026" y="221160"/>
                    <a:pt x="370943" y="227125"/>
                  </a:cubicBezTo>
                  <a:cubicBezTo>
                    <a:pt x="370880" y="233090"/>
                    <a:pt x="375654" y="237984"/>
                    <a:pt x="381619" y="238068"/>
                  </a:cubicBezTo>
                  <a:lnTo>
                    <a:pt x="381752" y="238068"/>
                  </a:lnTo>
                  <a:cubicBezTo>
                    <a:pt x="387675" y="238068"/>
                    <a:pt x="392499" y="233311"/>
                    <a:pt x="392582" y="227391"/>
                  </a:cubicBezTo>
                  <a:close/>
                  <a:moveTo>
                    <a:pt x="424727" y="227391"/>
                  </a:moveTo>
                  <a:cubicBezTo>
                    <a:pt x="424802" y="221423"/>
                    <a:pt x="420028" y="216524"/>
                    <a:pt x="414059" y="216449"/>
                  </a:cubicBezTo>
                  <a:cubicBezTo>
                    <a:pt x="414059" y="216449"/>
                    <a:pt x="414055" y="216449"/>
                    <a:pt x="414051" y="216449"/>
                  </a:cubicBezTo>
                  <a:cubicBezTo>
                    <a:pt x="408086" y="216386"/>
                    <a:pt x="403191" y="221160"/>
                    <a:pt x="403108" y="227125"/>
                  </a:cubicBezTo>
                  <a:cubicBezTo>
                    <a:pt x="403046" y="233090"/>
                    <a:pt x="407819" y="237984"/>
                    <a:pt x="413784" y="238068"/>
                  </a:cubicBezTo>
                  <a:lnTo>
                    <a:pt x="414051" y="238068"/>
                  </a:lnTo>
                  <a:cubicBezTo>
                    <a:pt x="419949" y="238068"/>
                    <a:pt x="424727" y="233290"/>
                    <a:pt x="424727" y="227391"/>
                  </a:cubicBezTo>
                  <a:close/>
                  <a:moveTo>
                    <a:pt x="457026" y="227391"/>
                  </a:moveTo>
                  <a:cubicBezTo>
                    <a:pt x="457092" y="221423"/>
                    <a:pt x="452315" y="216528"/>
                    <a:pt x="446350" y="216445"/>
                  </a:cubicBezTo>
                  <a:cubicBezTo>
                    <a:pt x="440385" y="216382"/>
                    <a:pt x="435490" y="221160"/>
                    <a:pt x="435407" y="227125"/>
                  </a:cubicBezTo>
                  <a:cubicBezTo>
                    <a:pt x="435345" y="233090"/>
                    <a:pt x="440118" y="237984"/>
                    <a:pt x="446083" y="238068"/>
                  </a:cubicBezTo>
                  <a:lnTo>
                    <a:pt x="446216" y="238068"/>
                  </a:lnTo>
                  <a:cubicBezTo>
                    <a:pt x="452131" y="238055"/>
                    <a:pt x="456942" y="233306"/>
                    <a:pt x="457026" y="227391"/>
                  </a:cubicBezTo>
                  <a:close/>
                  <a:moveTo>
                    <a:pt x="489192" y="227391"/>
                  </a:moveTo>
                  <a:cubicBezTo>
                    <a:pt x="489266" y="221423"/>
                    <a:pt x="484493" y="216524"/>
                    <a:pt x="478524" y="216449"/>
                  </a:cubicBezTo>
                  <a:cubicBezTo>
                    <a:pt x="478524" y="216449"/>
                    <a:pt x="478520" y="216449"/>
                    <a:pt x="478515" y="216449"/>
                  </a:cubicBezTo>
                  <a:cubicBezTo>
                    <a:pt x="472550" y="216386"/>
                    <a:pt x="467656" y="221160"/>
                    <a:pt x="467573" y="227125"/>
                  </a:cubicBezTo>
                  <a:cubicBezTo>
                    <a:pt x="467510" y="233090"/>
                    <a:pt x="472284" y="237984"/>
                    <a:pt x="478249" y="238068"/>
                  </a:cubicBezTo>
                  <a:lnTo>
                    <a:pt x="478515" y="238068"/>
                  </a:lnTo>
                  <a:cubicBezTo>
                    <a:pt x="484414" y="238068"/>
                    <a:pt x="489192" y="233290"/>
                    <a:pt x="489192" y="227391"/>
                  </a:cubicBezTo>
                  <a:close/>
                  <a:moveTo>
                    <a:pt x="521490" y="227391"/>
                  </a:moveTo>
                  <a:cubicBezTo>
                    <a:pt x="521557" y="221423"/>
                    <a:pt x="516779" y="216528"/>
                    <a:pt x="510814" y="216445"/>
                  </a:cubicBezTo>
                  <a:cubicBezTo>
                    <a:pt x="504849" y="216382"/>
                    <a:pt x="499955" y="221160"/>
                    <a:pt x="499872" y="227125"/>
                  </a:cubicBezTo>
                  <a:cubicBezTo>
                    <a:pt x="499809" y="233090"/>
                    <a:pt x="504583" y="237984"/>
                    <a:pt x="510548" y="238068"/>
                  </a:cubicBezTo>
                  <a:lnTo>
                    <a:pt x="510681" y="238068"/>
                  </a:lnTo>
                  <a:cubicBezTo>
                    <a:pt x="516604" y="238068"/>
                    <a:pt x="521428" y="233311"/>
                    <a:pt x="521511" y="227391"/>
                  </a:cubicBezTo>
                  <a:close/>
                  <a:moveTo>
                    <a:pt x="360262" y="316145"/>
                  </a:moveTo>
                  <a:cubicBezTo>
                    <a:pt x="360250" y="310172"/>
                    <a:pt x="355405" y="305336"/>
                    <a:pt x="349432" y="305336"/>
                  </a:cubicBezTo>
                  <a:cubicBezTo>
                    <a:pt x="343467" y="305348"/>
                    <a:pt x="338635" y="310180"/>
                    <a:pt x="338623" y="316145"/>
                  </a:cubicBezTo>
                  <a:cubicBezTo>
                    <a:pt x="338623" y="322118"/>
                    <a:pt x="343459" y="326963"/>
                    <a:pt x="349432" y="326975"/>
                  </a:cubicBezTo>
                  <a:lnTo>
                    <a:pt x="349565" y="326975"/>
                  </a:lnTo>
                  <a:cubicBezTo>
                    <a:pt x="355501" y="326917"/>
                    <a:pt x="360275" y="322081"/>
                    <a:pt x="360262" y="316145"/>
                  </a:cubicBezTo>
                  <a:close/>
                  <a:moveTo>
                    <a:pt x="392561" y="316145"/>
                  </a:moveTo>
                  <a:cubicBezTo>
                    <a:pt x="392549" y="310172"/>
                    <a:pt x="387704" y="305336"/>
                    <a:pt x="381731" y="305336"/>
                  </a:cubicBezTo>
                  <a:cubicBezTo>
                    <a:pt x="375766" y="305348"/>
                    <a:pt x="370934" y="310180"/>
                    <a:pt x="370922" y="316145"/>
                  </a:cubicBezTo>
                  <a:cubicBezTo>
                    <a:pt x="370922" y="322118"/>
                    <a:pt x="375758" y="326963"/>
                    <a:pt x="381731" y="326975"/>
                  </a:cubicBezTo>
                  <a:lnTo>
                    <a:pt x="381731" y="326975"/>
                  </a:lnTo>
                  <a:cubicBezTo>
                    <a:pt x="387713" y="326975"/>
                    <a:pt x="392561" y="322127"/>
                    <a:pt x="392561" y="316145"/>
                  </a:cubicBezTo>
                  <a:close/>
                  <a:moveTo>
                    <a:pt x="424727" y="316145"/>
                  </a:moveTo>
                  <a:cubicBezTo>
                    <a:pt x="424714" y="310180"/>
                    <a:pt x="419882" y="305348"/>
                    <a:pt x="413917" y="305336"/>
                  </a:cubicBezTo>
                  <a:cubicBezTo>
                    <a:pt x="407944" y="305336"/>
                    <a:pt x="403100" y="310172"/>
                    <a:pt x="403087" y="316145"/>
                  </a:cubicBezTo>
                  <a:cubicBezTo>
                    <a:pt x="403087" y="322127"/>
                    <a:pt x="407936" y="326975"/>
                    <a:pt x="413917" y="326975"/>
                  </a:cubicBezTo>
                  <a:lnTo>
                    <a:pt x="414051" y="326975"/>
                  </a:lnTo>
                  <a:cubicBezTo>
                    <a:pt x="419978" y="326904"/>
                    <a:pt x="424739" y="322072"/>
                    <a:pt x="424727" y="316145"/>
                  </a:cubicBezTo>
                  <a:close/>
                  <a:moveTo>
                    <a:pt x="457026" y="316145"/>
                  </a:moveTo>
                  <a:cubicBezTo>
                    <a:pt x="457013" y="310180"/>
                    <a:pt x="452181" y="305348"/>
                    <a:pt x="446216" y="305336"/>
                  </a:cubicBezTo>
                  <a:cubicBezTo>
                    <a:pt x="440243" y="305336"/>
                    <a:pt x="435399" y="310172"/>
                    <a:pt x="435386" y="316145"/>
                  </a:cubicBezTo>
                  <a:cubicBezTo>
                    <a:pt x="435386" y="322127"/>
                    <a:pt x="440235" y="326975"/>
                    <a:pt x="446216" y="326975"/>
                  </a:cubicBezTo>
                  <a:lnTo>
                    <a:pt x="446216" y="326975"/>
                  </a:lnTo>
                  <a:cubicBezTo>
                    <a:pt x="452190" y="326963"/>
                    <a:pt x="457026" y="322118"/>
                    <a:pt x="457026" y="316145"/>
                  </a:cubicBezTo>
                  <a:close/>
                  <a:moveTo>
                    <a:pt x="489192" y="316145"/>
                  </a:moveTo>
                  <a:cubicBezTo>
                    <a:pt x="489179" y="310172"/>
                    <a:pt x="484335" y="305336"/>
                    <a:pt x="478361" y="305336"/>
                  </a:cubicBezTo>
                  <a:cubicBezTo>
                    <a:pt x="472396" y="305348"/>
                    <a:pt x="467564" y="310180"/>
                    <a:pt x="467552" y="316145"/>
                  </a:cubicBezTo>
                  <a:cubicBezTo>
                    <a:pt x="467552" y="322118"/>
                    <a:pt x="472388" y="326963"/>
                    <a:pt x="478361" y="326975"/>
                  </a:cubicBezTo>
                  <a:lnTo>
                    <a:pt x="478495" y="326975"/>
                  </a:lnTo>
                  <a:cubicBezTo>
                    <a:pt x="484422" y="326904"/>
                    <a:pt x="489183" y="322072"/>
                    <a:pt x="489171" y="316145"/>
                  </a:cubicBezTo>
                  <a:close/>
                  <a:moveTo>
                    <a:pt x="521490" y="316145"/>
                  </a:moveTo>
                  <a:cubicBezTo>
                    <a:pt x="521478" y="310172"/>
                    <a:pt x="516633" y="305336"/>
                    <a:pt x="510660" y="305336"/>
                  </a:cubicBezTo>
                  <a:cubicBezTo>
                    <a:pt x="504695" y="305348"/>
                    <a:pt x="499863" y="310180"/>
                    <a:pt x="499851" y="316145"/>
                  </a:cubicBezTo>
                  <a:cubicBezTo>
                    <a:pt x="499851" y="322118"/>
                    <a:pt x="504687" y="326963"/>
                    <a:pt x="510660" y="326975"/>
                  </a:cubicBezTo>
                  <a:lnTo>
                    <a:pt x="510660" y="326975"/>
                  </a:lnTo>
                  <a:cubicBezTo>
                    <a:pt x="516642" y="326975"/>
                    <a:pt x="521490" y="322127"/>
                    <a:pt x="521490" y="3161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9"/>
            <p:cNvSpPr/>
            <p:nvPr/>
          </p:nvSpPr>
          <p:spPr>
            <a:xfrm>
              <a:off x="6557783" y="933717"/>
              <a:ext cx="299257" cy="187829"/>
            </a:xfrm>
            <a:custGeom>
              <a:avLst/>
              <a:gdLst/>
              <a:ahLst/>
              <a:cxnLst/>
              <a:rect l="l" t="t" r="r" b="b"/>
              <a:pathLst>
                <a:path w="511726" h="321185" extrusionOk="0">
                  <a:moveTo>
                    <a:pt x="55509" y="27321"/>
                  </a:moveTo>
                  <a:lnTo>
                    <a:pt x="17874" y="27321"/>
                  </a:lnTo>
                  <a:cubicBezTo>
                    <a:pt x="12750" y="26704"/>
                    <a:pt x="9097" y="22051"/>
                    <a:pt x="9709" y="16928"/>
                  </a:cubicBezTo>
                  <a:cubicBezTo>
                    <a:pt x="10226" y="12650"/>
                    <a:pt x="13596" y="9280"/>
                    <a:pt x="17874" y="8768"/>
                  </a:cubicBezTo>
                  <a:lnTo>
                    <a:pt x="55509" y="8768"/>
                  </a:lnTo>
                  <a:cubicBezTo>
                    <a:pt x="60632" y="8139"/>
                    <a:pt x="65293" y="11784"/>
                    <a:pt x="65918" y="16903"/>
                  </a:cubicBezTo>
                  <a:cubicBezTo>
                    <a:pt x="65922" y="16911"/>
                    <a:pt x="65922" y="16920"/>
                    <a:pt x="65922" y="16928"/>
                  </a:cubicBezTo>
                  <a:cubicBezTo>
                    <a:pt x="66535" y="22051"/>
                    <a:pt x="62882" y="26704"/>
                    <a:pt x="57758" y="27321"/>
                  </a:cubicBezTo>
                  <a:cubicBezTo>
                    <a:pt x="57012" y="27408"/>
                    <a:pt x="56254" y="27408"/>
                    <a:pt x="55509" y="27321"/>
                  </a:cubicBezTo>
                  <a:close/>
                  <a:moveTo>
                    <a:pt x="64852" y="61086"/>
                  </a:moveTo>
                  <a:cubicBezTo>
                    <a:pt x="64852" y="55925"/>
                    <a:pt x="60670" y="51743"/>
                    <a:pt x="55509" y="51743"/>
                  </a:cubicBezTo>
                  <a:lnTo>
                    <a:pt x="17874" y="51743"/>
                  </a:lnTo>
                  <a:cubicBezTo>
                    <a:pt x="12750" y="52359"/>
                    <a:pt x="9097" y="57012"/>
                    <a:pt x="9709" y="62136"/>
                  </a:cubicBezTo>
                  <a:cubicBezTo>
                    <a:pt x="10226" y="66414"/>
                    <a:pt x="13596" y="69784"/>
                    <a:pt x="17874" y="70296"/>
                  </a:cubicBezTo>
                  <a:lnTo>
                    <a:pt x="55509" y="70296"/>
                  </a:lnTo>
                  <a:cubicBezTo>
                    <a:pt x="60441" y="70083"/>
                    <a:pt x="64327" y="66022"/>
                    <a:pt x="64319" y="61086"/>
                  </a:cubicBezTo>
                  <a:close/>
                  <a:moveTo>
                    <a:pt x="64852" y="104065"/>
                  </a:moveTo>
                  <a:cubicBezTo>
                    <a:pt x="64852" y="98904"/>
                    <a:pt x="60670" y="94722"/>
                    <a:pt x="55509" y="94722"/>
                  </a:cubicBezTo>
                  <a:lnTo>
                    <a:pt x="17874" y="94722"/>
                  </a:lnTo>
                  <a:cubicBezTo>
                    <a:pt x="12750" y="95334"/>
                    <a:pt x="9097" y="99987"/>
                    <a:pt x="9709" y="105111"/>
                  </a:cubicBezTo>
                  <a:cubicBezTo>
                    <a:pt x="10226" y="109388"/>
                    <a:pt x="13596" y="112758"/>
                    <a:pt x="17874" y="113271"/>
                  </a:cubicBezTo>
                  <a:lnTo>
                    <a:pt x="55509" y="113271"/>
                  </a:lnTo>
                  <a:cubicBezTo>
                    <a:pt x="60436" y="113058"/>
                    <a:pt x="64323" y="108997"/>
                    <a:pt x="64319" y="104065"/>
                  </a:cubicBezTo>
                  <a:close/>
                  <a:moveTo>
                    <a:pt x="64852" y="147040"/>
                  </a:moveTo>
                  <a:cubicBezTo>
                    <a:pt x="64852" y="141879"/>
                    <a:pt x="60670" y="137697"/>
                    <a:pt x="55509" y="137697"/>
                  </a:cubicBezTo>
                  <a:lnTo>
                    <a:pt x="17874" y="137697"/>
                  </a:lnTo>
                  <a:cubicBezTo>
                    <a:pt x="12750" y="138314"/>
                    <a:pt x="9097" y="142962"/>
                    <a:pt x="9709" y="148086"/>
                  </a:cubicBezTo>
                  <a:cubicBezTo>
                    <a:pt x="10226" y="152364"/>
                    <a:pt x="13596" y="155733"/>
                    <a:pt x="17874" y="156250"/>
                  </a:cubicBezTo>
                  <a:lnTo>
                    <a:pt x="55509" y="156250"/>
                  </a:lnTo>
                  <a:cubicBezTo>
                    <a:pt x="60436" y="156038"/>
                    <a:pt x="64323" y="151976"/>
                    <a:pt x="64319" y="147040"/>
                  </a:cubicBezTo>
                  <a:close/>
                  <a:moveTo>
                    <a:pt x="64852" y="190015"/>
                  </a:moveTo>
                  <a:cubicBezTo>
                    <a:pt x="64852" y="184854"/>
                    <a:pt x="60670" y="180672"/>
                    <a:pt x="55509" y="180672"/>
                  </a:cubicBezTo>
                  <a:lnTo>
                    <a:pt x="17874" y="180672"/>
                  </a:lnTo>
                  <a:cubicBezTo>
                    <a:pt x="12750" y="181289"/>
                    <a:pt x="9097" y="185941"/>
                    <a:pt x="9709" y="191065"/>
                  </a:cubicBezTo>
                  <a:cubicBezTo>
                    <a:pt x="10226" y="195343"/>
                    <a:pt x="13596" y="198713"/>
                    <a:pt x="17874" y="199225"/>
                  </a:cubicBezTo>
                  <a:lnTo>
                    <a:pt x="55509" y="199225"/>
                  </a:lnTo>
                  <a:cubicBezTo>
                    <a:pt x="60441" y="199013"/>
                    <a:pt x="64327" y="194951"/>
                    <a:pt x="64319" y="190015"/>
                  </a:cubicBezTo>
                  <a:close/>
                  <a:moveTo>
                    <a:pt x="64852" y="232994"/>
                  </a:moveTo>
                  <a:cubicBezTo>
                    <a:pt x="64852" y="227908"/>
                    <a:pt x="60732" y="223785"/>
                    <a:pt x="55646" y="223780"/>
                  </a:cubicBezTo>
                  <a:lnTo>
                    <a:pt x="17874" y="223780"/>
                  </a:lnTo>
                  <a:cubicBezTo>
                    <a:pt x="12788" y="223780"/>
                    <a:pt x="8664" y="227904"/>
                    <a:pt x="8664" y="232990"/>
                  </a:cubicBezTo>
                  <a:lnTo>
                    <a:pt x="8664" y="232990"/>
                  </a:lnTo>
                  <a:cubicBezTo>
                    <a:pt x="8664" y="238097"/>
                    <a:pt x="12767" y="242258"/>
                    <a:pt x="17874" y="242329"/>
                  </a:cubicBezTo>
                  <a:lnTo>
                    <a:pt x="55509" y="242329"/>
                  </a:lnTo>
                  <a:cubicBezTo>
                    <a:pt x="60457" y="242050"/>
                    <a:pt x="64327" y="237947"/>
                    <a:pt x="64319" y="232990"/>
                  </a:cubicBezTo>
                  <a:close/>
                  <a:moveTo>
                    <a:pt x="64852" y="275969"/>
                  </a:moveTo>
                  <a:cubicBezTo>
                    <a:pt x="64856" y="270883"/>
                    <a:pt x="60736" y="266764"/>
                    <a:pt x="55650" y="266760"/>
                  </a:cubicBezTo>
                  <a:cubicBezTo>
                    <a:pt x="55650" y="266760"/>
                    <a:pt x="55646" y="266760"/>
                    <a:pt x="55646" y="266760"/>
                  </a:cubicBezTo>
                  <a:lnTo>
                    <a:pt x="17874" y="266760"/>
                  </a:lnTo>
                  <a:cubicBezTo>
                    <a:pt x="12750" y="267376"/>
                    <a:pt x="9097" y="272025"/>
                    <a:pt x="9709" y="277148"/>
                  </a:cubicBezTo>
                  <a:cubicBezTo>
                    <a:pt x="10226" y="281426"/>
                    <a:pt x="13596" y="284796"/>
                    <a:pt x="17874" y="285313"/>
                  </a:cubicBezTo>
                  <a:lnTo>
                    <a:pt x="55509" y="285313"/>
                  </a:lnTo>
                  <a:cubicBezTo>
                    <a:pt x="60461" y="285029"/>
                    <a:pt x="64327" y="280926"/>
                    <a:pt x="64319" y="275969"/>
                  </a:cubicBezTo>
                  <a:close/>
                  <a:moveTo>
                    <a:pt x="64319" y="318678"/>
                  </a:moveTo>
                  <a:cubicBezTo>
                    <a:pt x="64319" y="313592"/>
                    <a:pt x="60195" y="309468"/>
                    <a:pt x="55109" y="309468"/>
                  </a:cubicBezTo>
                  <a:lnTo>
                    <a:pt x="17336" y="309468"/>
                  </a:lnTo>
                  <a:cubicBezTo>
                    <a:pt x="12213" y="310084"/>
                    <a:pt x="8556" y="314741"/>
                    <a:pt x="9176" y="319865"/>
                  </a:cubicBezTo>
                  <a:cubicBezTo>
                    <a:pt x="9176" y="319873"/>
                    <a:pt x="9176" y="319877"/>
                    <a:pt x="9176" y="319882"/>
                  </a:cubicBezTo>
                  <a:cubicBezTo>
                    <a:pt x="9693" y="324155"/>
                    <a:pt x="13063" y="327525"/>
                    <a:pt x="17336" y="328042"/>
                  </a:cubicBezTo>
                  <a:lnTo>
                    <a:pt x="54976" y="328042"/>
                  </a:lnTo>
                  <a:cubicBezTo>
                    <a:pt x="60137" y="328042"/>
                    <a:pt x="64319" y="323860"/>
                    <a:pt x="64319" y="318699"/>
                  </a:cubicBezTo>
                  <a:cubicBezTo>
                    <a:pt x="64319" y="318690"/>
                    <a:pt x="64319" y="318686"/>
                    <a:pt x="64319" y="318678"/>
                  </a:cubicBezTo>
                  <a:close/>
                  <a:moveTo>
                    <a:pt x="205015" y="17844"/>
                  </a:moveTo>
                  <a:cubicBezTo>
                    <a:pt x="205086" y="12758"/>
                    <a:pt x="201025" y="8576"/>
                    <a:pt x="195939" y="8501"/>
                  </a:cubicBezTo>
                  <a:lnTo>
                    <a:pt x="97038" y="8501"/>
                  </a:lnTo>
                  <a:cubicBezTo>
                    <a:pt x="91919" y="7885"/>
                    <a:pt x="87270" y="11530"/>
                    <a:pt x="86650" y="16649"/>
                  </a:cubicBezTo>
                  <a:cubicBezTo>
                    <a:pt x="86650" y="16653"/>
                    <a:pt x="86650" y="16657"/>
                    <a:pt x="86650" y="16661"/>
                  </a:cubicBezTo>
                  <a:cubicBezTo>
                    <a:pt x="86033" y="21785"/>
                    <a:pt x="89686" y="26438"/>
                    <a:pt x="94810" y="27054"/>
                  </a:cubicBezTo>
                  <a:cubicBezTo>
                    <a:pt x="94810" y="27054"/>
                    <a:pt x="94810" y="27054"/>
                    <a:pt x="94810" y="27054"/>
                  </a:cubicBezTo>
                  <a:cubicBezTo>
                    <a:pt x="95551" y="27142"/>
                    <a:pt x="96297" y="27142"/>
                    <a:pt x="97038" y="27054"/>
                  </a:cubicBezTo>
                  <a:lnTo>
                    <a:pt x="195805" y="27054"/>
                  </a:lnTo>
                  <a:cubicBezTo>
                    <a:pt x="200883" y="27350"/>
                    <a:pt x="205240" y="23476"/>
                    <a:pt x="205536" y="18398"/>
                  </a:cubicBezTo>
                  <a:lnTo>
                    <a:pt x="205536" y="18111"/>
                  </a:lnTo>
                  <a:close/>
                  <a:moveTo>
                    <a:pt x="205015" y="60819"/>
                  </a:moveTo>
                  <a:cubicBezTo>
                    <a:pt x="205086" y="55733"/>
                    <a:pt x="201025" y="51555"/>
                    <a:pt x="195939" y="51480"/>
                  </a:cubicBezTo>
                  <a:lnTo>
                    <a:pt x="97038" y="51480"/>
                  </a:lnTo>
                  <a:cubicBezTo>
                    <a:pt x="91919" y="50864"/>
                    <a:pt x="87266" y="54517"/>
                    <a:pt x="86650" y="59636"/>
                  </a:cubicBezTo>
                  <a:cubicBezTo>
                    <a:pt x="86650" y="59641"/>
                    <a:pt x="86650" y="59641"/>
                    <a:pt x="86650" y="59645"/>
                  </a:cubicBezTo>
                  <a:cubicBezTo>
                    <a:pt x="86037" y="64768"/>
                    <a:pt x="89690" y="69417"/>
                    <a:pt x="94810" y="70033"/>
                  </a:cubicBezTo>
                  <a:cubicBezTo>
                    <a:pt x="95551" y="70121"/>
                    <a:pt x="96297" y="70121"/>
                    <a:pt x="97038" y="70033"/>
                  </a:cubicBezTo>
                  <a:lnTo>
                    <a:pt x="195805" y="70033"/>
                  </a:lnTo>
                  <a:cubicBezTo>
                    <a:pt x="200879" y="70317"/>
                    <a:pt x="205224" y="66443"/>
                    <a:pt x="205515" y="61369"/>
                  </a:cubicBezTo>
                  <a:lnTo>
                    <a:pt x="205515" y="61082"/>
                  </a:lnTo>
                  <a:close/>
                  <a:moveTo>
                    <a:pt x="205015" y="103794"/>
                  </a:moveTo>
                  <a:cubicBezTo>
                    <a:pt x="205086" y="98708"/>
                    <a:pt x="201025" y="94530"/>
                    <a:pt x="195939" y="94456"/>
                  </a:cubicBezTo>
                  <a:lnTo>
                    <a:pt x="97038" y="94456"/>
                  </a:lnTo>
                  <a:cubicBezTo>
                    <a:pt x="91919" y="93839"/>
                    <a:pt x="87270" y="97484"/>
                    <a:pt x="86650" y="102603"/>
                  </a:cubicBezTo>
                  <a:cubicBezTo>
                    <a:pt x="86650" y="102607"/>
                    <a:pt x="86650" y="102611"/>
                    <a:pt x="86650" y="102616"/>
                  </a:cubicBezTo>
                  <a:cubicBezTo>
                    <a:pt x="86033" y="107735"/>
                    <a:pt x="89678" y="112384"/>
                    <a:pt x="94797" y="113004"/>
                  </a:cubicBezTo>
                  <a:cubicBezTo>
                    <a:pt x="94801" y="113004"/>
                    <a:pt x="94806" y="113004"/>
                    <a:pt x="94810" y="113004"/>
                  </a:cubicBezTo>
                  <a:cubicBezTo>
                    <a:pt x="95551" y="113096"/>
                    <a:pt x="96297" y="113096"/>
                    <a:pt x="97038" y="113004"/>
                  </a:cubicBezTo>
                  <a:lnTo>
                    <a:pt x="195805" y="113004"/>
                  </a:lnTo>
                  <a:cubicBezTo>
                    <a:pt x="200879" y="113304"/>
                    <a:pt x="205236" y="109430"/>
                    <a:pt x="205536" y="104357"/>
                  </a:cubicBezTo>
                  <a:cubicBezTo>
                    <a:pt x="205536" y="104353"/>
                    <a:pt x="205536" y="104353"/>
                    <a:pt x="205536" y="104348"/>
                  </a:cubicBezTo>
                  <a:lnTo>
                    <a:pt x="205536" y="104065"/>
                  </a:lnTo>
                  <a:close/>
                  <a:moveTo>
                    <a:pt x="205015" y="146773"/>
                  </a:moveTo>
                  <a:cubicBezTo>
                    <a:pt x="205086" y="141687"/>
                    <a:pt x="201025" y="137505"/>
                    <a:pt x="195939" y="137430"/>
                  </a:cubicBezTo>
                  <a:lnTo>
                    <a:pt x="97038" y="137430"/>
                  </a:lnTo>
                  <a:cubicBezTo>
                    <a:pt x="91919" y="136814"/>
                    <a:pt x="87270" y="140459"/>
                    <a:pt x="86650" y="145578"/>
                  </a:cubicBezTo>
                  <a:cubicBezTo>
                    <a:pt x="86650" y="145582"/>
                    <a:pt x="86650" y="145586"/>
                    <a:pt x="86650" y="145591"/>
                  </a:cubicBezTo>
                  <a:cubicBezTo>
                    <a:pt x="86021" y="150714"/>
                    <a:pt x="89666" y="155375"/>
                    <a:pt x="94785" y="156000"/>
                  </a:cubicBezTo>
                  <a:cubicBezTo>
                    <a:pt x="94793" y="156004"/>
                    <a:pt x="94801" y="156004"/>
                    <a:pt x="94810" y="156004"/>
                  </a:cubicBezTo>
                  <a:cubicBezTo>
                    <a:pt x="95551" y="156092"/>
                    <a:pt x="96297" y="156092"/>
                    <a:pt x="97038" y="156004"/>
                  </a:cubicBezTo>
                  <a:lnTo>
                    <a:pt x="195805" y="156004"/>
                  </a:lnTo>
                  <a:cubicBezTo>
                    <a:pt x="200883" y="156300"/>
                    <a:pt x="205240" y="152426"/>
                    <a:pt x="205536" y="147348"/>
                  </a:cubicBezTo>
                  <a:lnTo>
                    <a:pt x="205536" y="147061"/>
                  </a:lnTo>
                  <a:close/>
                  <a:moveTo>
                    <a:pt x="205015" y="189749"/>
                  </a:moveTo>
                  <a:cubicBezTo>
                    <a:pt x="205086" y="184663"/>
                    <a:pt x="201025" y="180481"/>
                    <a:pt x="195939" y="180405"/>
                  </a:cubicBezTo>
                  <a:lnTo>
                    <a:pt x="97038" y="180405"/>
                  </a:lnTo>
                  <a:cubicBezTo>
                    <a:pt x="91919" y="179789"/>
                    <a:pt x="87266" y="183442"/>
                    <a:pt x="86650" y="188561"/>
                  </a:cubicBezTo>
                  <a:cubicBezTo>
                    <a:pt x="86650" y="188566"/>
                    <a:pt x="86650" y="188566"/>
                    <a:pt x="86650" y="188570"/>
                  </a:cubicBezTo>
                  <a:cubicBezTo>
                    <a:pt x="86037" y="193693"/>
                    <a:pt x="89690" y="198342"/>
                    <a:pt x="94810" y="198958"/>
                  </a:cubicBezTo>
                  <a:cubicBezTo>
                    <a:pt x="95551" y="199046"/>
                    <a:pt x="96297" y="199046"/>
                    <a:pt x="97038" y="198958"/>
                  </a:cubicBezTo>
                  <a:lnTo>
                    <a:pt x="195805" y="198958"/>
                  </a:lnTo>
                  <a:cubicBezTo>
                    <a:pt x="200883" y="199254"/>
                    <a:pt x="205240" y="195380"/>
                    <a:pt x="205536" y="190302"/>
                  </a:cubicBezTo>
                  <a:lnTo>
                    <a:pt x="205536" y="190015"/>
                  </a:lnTo>
                  <a:close/>
                  <a:moveTo>
                    <a:pt x="323264" y="232724"/>
                  </a:moveTo>
                  <a:cubicBezTo>
                    <a:pt x="323268" y="227638"/>
                    <a:pt x="319149" y="223518"/>
                    <a:pt x="314063" y="223514"/>
                  </a:cubicBezTo>
                  <a:cubicBezTo>
                    <a:pt x="314063" y="223514"/>
                    <a:pt x="314059" y="223514"/>
                    <a:pt x="314059" y="223514"/>
                  </a:cubicBezTo>
                  <a:lnTo>
                    <a:pt x="215291" y="223514"/>
                  </a:lnTo>
                  <a:cubicBezTo>
                    <a:pt x="210205" y="223439"/>
                    <a:pt x="206023" y="227500"/>
                    <a:pt x="205948" y="232586"/>
                  </a:cubicBezTo>
                  <a:lnTo>
                    <a:pt x="205948" y="232719"/>
                  </a:lnTo>
                  <a:cubicBezTo>
                    <a:pt x="205948" y="237880"/>
                    <a:pt x="210130" y="242063"/>
                    <a:pt x="215291" y="242063"/>
                  </a:cubicBezTo>
                  <a:lnTo>
                    <a:pt x="313921" y="242063"/>
                  </a:lnTo>
                  <a:cubicBezTo>
                    <a:pt x="319074" y="242362"/>
                    <a:pt x="323489" y="238426"/>
                    <a:pt x="323789" y="233273"/>
                  </a:cubicBezTo>
                  <a:cubicBezTo>
                    <a:pt x="323789" y="233273"/>
                    <a:pt x="323789" y="233273"/>
                    <a:pt x="323789" y="233273"/>
                  </a:cubicBezTo>
                  <a:cubicBezTo>
                    <a:pt x="323789" y="233178"/>
                    <a:pt x="323789" y="233082"/>
                    <a:pt x="323789" y="232990"/>
                  </a:cubicBezTo>
                  <a:close/>
                  <a:moveTo>
                    <a:pt x="323264" y="275703"/>
                  </a:moveTo>
                  <a:cubicBezTo>
                    <a:pt x="323268" y="270617"/>
                    <a:pt x="319149" y="266497"/>
                    <a:pt x="314063" y="266493"/>
                  </a:cubicBezTo>
                  <a:cubicBezTo>
                    <a:pt x="314063" y="266493"/>
                    <a:pt x="314059" y="266493"/>
                    <a:pt x="314059" y="266493"/>
                  </a:cubicBezTo>
                  <a:lnTo>
                    <a:pt x="215291" y="266493"/>
                  </a:lnTo>
                  <a:cubicBezTo>
                    <a:pt x="210168" y="265876"/>
                    <a:pt x="205515" y="269530"/>
                    <a:pt x="204899" y="274653"/>
                  </a:cubicBezTo>
                  <a:cubicBezTo>
                    <a:pt x="204899" y="274653"/>
                    <a:pt x="204899" y="274653"/>
                    <a:pt x="204899" y="274653"/>
                  </a:cubicBezTo>
                  <a:cubicBezTo>
                    <a:pt x="204286" y="279777"/>
                    <a:pt x="207939" y="284429"/>
                    <a:pt x="213063" y="285046"/>
                  </a:cubicBezTo>
                  <a:cubicBezTo>
                    <a:pt x="213804" y="285133"/>
                    <a:pt x="214550" y="285133"/>
                    <a:pt x="215291" y="285046"/>
                  </a:cubicBezTo>
                  <a:lnTo>
                    <a:pt x="313921" y="285046"/>
                  </a:lnTo>
                  <a:cubicBezTo>
                    <a:pt x="319074" y="285342"/>
                    <a:pt x="323493" y="281405"/>
                    <a:pt x="323789" y="276253"/>
                  </a:cubicBezTo>
                  <a:cubicBezTo>
                    <a:pt x="323789" y="276161"/>
                    <a:pt x="323789" y="276065"/>
                    <a:pt x="323789" y="275969"/>
                  </a:cubicBezTo>
                  <a:close/>
                  <a:moveTo>
                    <a:pt x="323264" y="318678"/>
                  </a:moveTo>
                  <a:cubicBezTo>
                    <a:pt x="323268" y="313592"/>
                    <a:pt x="319149" y="309472"/>
                    <a:pt x="314063" y="309468"/>
                  </a:cubicBezTo>
                  <a:cubicBezTo>
                    <a:pt x="314063" y="309468"/>
                    <a:pt x="314059" y="309468"/>
                    <a:pt x="314059" y="309468"/>
                  </a:cubicBezTo>
                  <a:lnTo>
                    <a:pt x="215291" y="309468"/>
                  </a:lnTo>
                  <a:cubicBezTo>
                    <a:pt x="210168" y="308856"/>
                    <a:pt x="205519" y="312505"/>
                    <a:pt x="204899" y="317628"/>
                  </a:cubicBezTo>
                  <a:cubicBezTo>
                    <a:pt x="204286" y="322752"/>
                    <a:pt x="207939" y="327404"/>
                    <a:pt x="213063" y="328021"/>
                  </a:cubicBezTo>
                  <a:cubicBezTo>
                    <a:pt x="213804" y="328108"/>
                    <a:pt x="214550" y="328108"/>
                    <a:pt x="215291" y="328021"/>
                  </a:cubicBezTo>
                  <a:lnTo>
                    <a:pt x="313921" y="328021"/>
                  </a:lnTo>
                  <a:cubicBezTo>
                    <a:pt x="319074" y="328317"/>
                    <a:pt x="323489" y="324380"/>
                    <a:pt x="323785" y="319228"/>
                  </a:cubicBezTo>
                  <a:cubicBezTo>
                    <a:pt x="323785" y="319228"/>
                    <a:pt x="323785" y="319228"/>
                    <a:pt x="323785" y="319228"/>
                  </a:cubicBezTo>
                  <a:cubicBezTo>
                    <a:pt x="323785" y="319044"/>
                    <a:pt x="323785" y="318861"/>
                    <a:pt x="323785" y="318678"/>
                  </a:cubicBezTo>
                  <a:close/>
                  <a:moveTo>
                    <a:pt x="248523" y="17844"/>
                  </a:moveTo>
                  <a:cubicBezTo>
                    <a:pt x="248586" y="11879"/>
                    <a:pt x="243812" y="6985"/>
                    <a:pt x="237847" y="6902"/>
                  </a:cubicBezTo>
                  <a:cubicBezTo>
                    <a:pt x="231882" y="6839"/>
                    <a:pt x="226988" y="11613"/>
                    <a:pt x="226905" y="17578"/>
                  </a:cubicBezTo>
                  <a:cubicBezTo>
                    <a:pt x="226842" y="23543"/>
                    <a:pt x="231616" y="28437"/>
                    <a:pt x="237581" y="28520"/>
                  </a:cubicBezTo>
                  <a:lnTo>
                    <a:pt x="237714" y="28520"/>
                  </a:lnTo>
                  <a:cubicBezTo>
                    <a:pt x="243675" y="28808"/>
                    <a:pt x="248744" y="24222"/>
                    <a:pt x="249052" y="18265"/>
                  </a:cubicBezTo>
                  <a:cubicBezTo>
                    <a:pt x="249052" y="18215"/>
                    <a:pt x="249052" y="18161"/>
                    <a:pt x="249052" y="18111"/>
                  </a:cubicBezTo>
                  <a:close/>
                  <a:moveTo>
                    <a:pt x="280689" y="17844"/>
                  </a:moveTo>
                  <a:cubicBezTo>
                    <a:pt x="280752" y="11879"/>
                    <a:pt x="275978" y="6985"/>
                    <a:pt x="270013" y="6902"/>
                  </a:cubicBezTo>
                  <a:cubicBezTo>
                    <a:pt x="264044" y="6827"/>
                    <a:pt x="259145" y="11600"/>
                    <a:pt x="259070" y="17569"/>
                  </a:cubicBezTo>
                  <a:cubicBezTo>
                    <a:pt x="259070" y="17569"/>
                    <a:pt x="259070" y="17574"/>
                    <a:pt x="259070" y="17578"/>
                  </a:cubicBezTo>
                  <a:cubicBezTo>
                    <a:pt x="259008" y="23543"/>
                    <a:pt x="263782" y="28437"/>
                    <a:pt x="269746" y="28520"/>
                  </a:cubicBezTo>
                  <a:lnTo>
                    <a:pt x="270013" y="28520"/>
                  </a:lnTo>
                  <a:cubicBezTo>
                    <a:pt x="275903" y="28816"/>
                    <a:pt x="280914" y="24284"/>
                    <a:pt x="281214" y="18394"/>
                  </a:cubicBezTo>
                  <a:cubicBezTo>
                    <a:pt x="281214" y="18298"/>
                    <a:pt x="281214" y="18207"/>
                    <a:pt x="281214" y="18111"/>
                  </a:cubicBezTo>
                  <a:close/>
                  <a:moveTo>
                    <a:pt x="312988" y="17844"/>
                  </a:moveTo>
                  <a:cubicBezTo>
                    <a:pt x="313051" y="11879"/>
                    <a:pt x="308277" y="6985"/>
                    <a:pt x="302312" y="6902"/>
                  </a:cubicBezTo>
                  <a:cubicBezTo>
                    <a:pt x="296347" y="6839"/>
                    <a:pt x="291453" y="11613"/>
                    <a:pt x="291369" y="17578"/>
                  </a:cubicBezTo>
                  <a:cubicBezTo>
                    <a:pt x="291307" y="23543"/>
                    <a:pt x="296080" y="28437"/>
                    <a:pt x="302045" y="28520"/>
                  </a:cubicBezTo>
                  <a:lnTo>
                    <a:pt x="302179" y="28520"/>
                  </a:lnTo>
                  <a:cubicBezTo>
                    <a:pt x="308139" y="28808"/>
                    <a:pt x="313209" y="24222"/>
                    <a:pt x="313517" y="18265"/>
                  </a:cubicBezTo>
                  <a:cubicBezTo>
                    <a:pt x="313517" y="18215"/>
                    <a:pt x="313517" y="18161"/>
                    <a:pt x="313517" y="18111"/>
                  </a:cubicBezTo>
                  <a:close/>
                  <a:moveTo>
                    <a:pt x="345154" y="17844"/>
                  </a:moveTo>
                  <a:cubicBezTo>
                    <a:pt x="345216" y="11879"/>
                    <a:pt x="340443" y="6985"/>
                    <a:pt x="334478" y="6902"/>
                  </a:cubicBezTo>
                  <a:cubicBezTo>
                    <a:pt x="328509" y="6827"/>
                    <a:pt x="323610" y="11600"/>
                    <a:pt x="323535" y="17569"/>
                  </a:cubicBezTo>
                  <a:cubicBezTo>
                    <a:pt x="323535" y="17569"/>
                    <a:pt x="323535" y="17574"/>
                    <a:pt x="323535" y="17578"/>
                  </a:cubicBezTo>
                  <a:cubicBezTo>
                    <a:pt x="323473" y="23543"/>
                    <a:pt x="328246" y="28437"/>
                    <a:pt x="334211" y="28520"/>
                  </a:cubicBezTo>
                  <a:lnTo>
                    <a:pt x="334478" y="28520"/>
                  </a:lnTo>
                  <a:cubicBezTo>
                    <a:pt x="340368" y="28816"/>
                    <a:pt x="345379" y="24284"/>
                    <a:pt x="345679" y="18394"/>
                  </a:cubicBezTo>
                  <a:cubicBezTo>
                    <a:pt x="345679" y="18298"/>
                    <a:pt x="345679" y="18207"/>
                    <a:pt x="345679" y="18111"/>
                  </a:cubicBezTo>
                  <a:close/>
                  <a:moveTo>
                    <a:pt x="377453" y="17844"/>
                  </a:moveTo>
                  <a:cubicBezTo>
                    <a:pt x="377515" y="11879"/>
                    <a:pt x="372742" y="6985"/>
                    <a:pt x="366777" y="6902"/>
                  </a:cubicBezTo>
                  <a:cubicBezTo>
                    <a:pt x="360812" y="6839"/>
                    <a:pt x="355917" y="11613"/>
                    <a:pt x="355834" y="17578"/>
                  </a:cubicBezTo>
                  <a:cubicBezTo>
                    <a:pt x="355772" y="23543"/>
                    <a:pt x="360545" y="28437"/>
                    <a:pt x="366510" y="28520"/>
                  </a:cubicBezTo>
                  <a:lnTo>
                    <a:pt x="366643" y="28520"/>
                  </a:lnTo>
                  <a:cubicBezTo>
                    <a:pt x="372604" y="28808"/>
                    <a:pt x="377673" y="24222"/>
                    <a:pt x="377982" y="18265"/>
                  </a:cubicBezTo>
                  <a:cubicBezTo>
                    <a:pt x="377982" y="18215"/>
                    <a:pt x="377982" y="18161"/>
                    <a:pt x="377982" y="18111"/>
                  </a:cubicBezTo>
                  <a:close/>
                  <a:moveTo>
                    <a:pt x="409752" y="17844"/>
                  </a:moveTo>
                  <a:cubicBezTo>
                    <a:pt x="409814" y="11879"/>
                    <a:pt x="405040" y="6985"/>
                    <a:pt x="399076" y="6902"/>
                  </a:cubicBezTo>
                  <a:cubicBezTo>
                    <a:pt x="393111" y="6839"/>
                    <a:pt x="388216" y="11613"/>
                    <a:pt x="388133" y="17578"/>
                  </a:cubicBezTo>
                  <a:cubicBezTo>
                    <a:pt x="388070" y="23543"/>
                    <a:pt x="392844" y="28437"/>
                    <a:pt x="398809" y="28520"/>
                  </a:cubicBezTo>
                  <a:lnTo>
                    <a:pt x="398942" y="28520"/>
                  </a:lnTo>
                  <a:cubicBezTo>
                    <a:pt x="404903" y="28808"/>
                    <a:pt x="409972" y="24222"/>
                    <a:pt x="410281" y="18265"/>
                  </a:cubicBezTo>
                  <a:cubicBezTo>
                    <a:pt x="410281" y="18215"/>
                    <a:pt x="410281" y="18161"/>
                    <a:pt x="410281" y="18111"/>
                  </a:cubicBezTo>
                  <a:close/>
                  <a:moveTo>
                    <a:pt x="248523" y="103798"/>
                  </a:moveTo>
                  <a:cubicBezTo>
                    <a:pt x="248590" y="97829"/>
                    <a:pt x="243812" y="92935"/>
                    <a:pt x="237847" y="92852"/>
                  </a:cubicBezTo>
                  <a:cubicBezTo>
                    <a:pt x="231882" y="92789"/>
                    <a:pt x="226988" y="97563"/>
                    <a:pt x="226905" y="103528"/>
                  </a:cubicBezTo>
                  <a:cubicBezTo>
                    <a:pt x="226838" y="109497"/>
                    <a:pt x="231616" y="114391"/>
                    <a:pt x="237581" y="114475"/>
                  </a:cubicBezTo>
                  <a:lnTo>
                    <a:pt x="237714" y="114475"/>
                  </a:lnTo>
                  <a:cubicBezTo>
                    <a:pt x="243675" y="114762"/>
                    <a:pt x="248744" y="110176"/>
                    <a:pt x="249052" y="104219"/>
                  </a:cubicBezTo>
                  <a:cubicBezTo>
                    <a:pt x="249052" y="104165"/>
                    <a:pt x="249052" y="104115"/>
                    <a:pt x="249052" y="104065"/>
                  </a:cubicBezTo>
                  <a:close/>
                  <a:moveTo>
                    <a:pt x="280689" y="103798"/>
                  </a:moveTo>
                  <a:cubicBezTo>
                    <a:pt x="280764" y="97829"/>
                    <a:pt x="275991" y="92931"/>
                    <a:pt x="270021" y="92856"/>
                  </a:cubicBezTo>
                  <a:cubicBezTo>
                    <a:pt x="270021" y="92856"/>
                    <a:pt x="270017" y="92856"/>
                    <a:pt x="270013" y="92856"/>
                  </a:cubicBezTo>
                  <a:cubicBezTo>
                    <a:pt x="264044" y="92781"/>
                    <a:pt x="259145" y="97555"/>
                    <a:pt x="259070" y="103524"/>
                  </a:cubicBezTo>
                  <a:cubicBezTo>
                    <a:pt x="259070" y="103524"/>
                    <a:pt x="259070" y="103528"/>
                    <a:pt x="259070" y="103532"/>
                  </a:cubicBezTo>
                  <a:cubicBezTo>
                    <a:pt x="259008" y="109497"/>
                    <a:pt x="263782" y="114391"/>
                    <a:pt x="269746" y="114475"/>
                  </a:cubicBezTo>
                  <a:lnTo>
                    <a:pt x="270013" y="114475"/>
                  </a:lnTo>
                  <a:cubicBezTo>
                    <a:pt x="275903" y="114770"/>
                    <a:pt x="280914" y="110238"/>
                    <a:pt x="281214" y="104348"/>
                  </a:cubicBezTo>
                  <a:cubicBezTo>
                    <a:pt x="281214" y="104253"/>
                    <a:pt x="281214" y="104157"/>
                    <a:pt x="281214" y="104065"/>
                  </a:cubicBezTo>
                  <a:close/>
                  <a:moveTo>
                    <a:pt x="312988" y="103798"/>
                  </a:moveTo>
                  <a:cubicBezTo>
                    <a:pt x="313055" y="97829"/>
                    <a:pt x="308277" y="92935"/>
                    <a:pt x="302312" y="92852"/>
                  </a:cubicBezTo>
                  <a:cubicBezTo>
                    <a:pt x="296347" y="92789"/>
                    <a:pt x="291453" y="97563"/>
                    <a:pt x="291369" y="103528"/>
                  </a:cubicBezTo>
                  <a:cubicBezTo>
                    <a:pt x="291303" y="109497"/>
                    <a:pt x="296080" y="114391"/>
                    <a:pt x="302045" y="114475"/>
                  </a:cubicBezTo>
                  <a:lnTo>
                    <a:pt x="302179" y="114475"/>
                  </a:lnTo>
                  <a:cubicBezTo>
                    <a:pt x="308139" y="114762"/>
                    <a:pt x="313209" y="110176"/>
                    <a:pt x="313517" y="104219"/>
                  </a:cubicBezTo>
                  <a:cubicBezTo>
                    <a:pt x="313517" y="104165"/>
                    <a:pt x="313517" y="104115"/>
                    <a:pt x="313517" y="104065"/>
                  </a:cubicBezTo>
                  <a:close/>
                  <a:moveTo>
                    <a:pt x="345154" y="103798"/>
                  </a:moveTo>
                  <a:cubicBezTo>
                    <a:pt x="345229" y="97829"/>
                    <a:pt x="340455" y="92931"/>
                    <a:pt x="334486" y="92856"/>
                  </a:cubicBezTo>
                  <a:cubicBezTo>
                    <a:pt x="334486" y="92856"/>
                    <a:pt x="334482" y="92856"/>
                    <a:pt x="334478" y="92856"/>
                  </a:cubicBezTo>
                  <a:cubicBezTo>
                    <a:pt x="328509" y="92781"/>
                    <a:pt x="323610" y="97555"/>
                    <a:pt x="323535" y="103524"/>
                  </a:cubicBezTo>
                  <a:cubicBezTo>
                    <a:pt x="323535" y="103524"/>
                    <a:pt x="323535" y="103528"/>
                    <a:pt x="323535" y="103532"/>
                  </a:cubicBezTo>
                  <a:cubicBezTo>
                    <a:pt x="323473" y="109497"/>
                    <a:pt x="328246" y="114391"/>
                    <a:pt x="334211" y="114475"/>
                  </a:cubicBezTo>
                  <a:lnTo>
                    <a:pt x="334478" y="114475"/>
                  </a:lnTo>
                  <a:cubicBezTo>
                    <a:pt x="340368" y="114770"/>
                    <a:pt x="345379" y="110238"/>
                    <a:pt x="345679" y="104348"/>
                  </a:cubicBezTo>
                  <a:cubicBezTo>
                    <a:pt x="345679" y="104253"/>
                    <a:pt x="345679" y="104157"/>
                    <a:pt x="345679" y="104065"/>
                  </a:cubicBezTo>
                  <a:close/>
                  <a:moveTo>
                    <a:pt x="377453" y="103798"/>
                  </a:moveTo>
                  <a:cubicBezTo>
                    <a:pt x="377519" y="97829"/>
                    <a:pt x="372742" y="92935"/>
                    <a:pt x="366777" y="92852"/>
                  </a:cubicBezTo>
                  <a:cubicBezTo>
                    <a:pt x="360812" y="92789"/>
                    <a:pt x="355917" y="97563"/>
                    <a:pt x="355834" y="103528"/>
                  </a:cubicBezTo>
                  <a:cubicBezTo>
                    <a:pt x="355767" y="109497"/>
                    <a:pt x="360545" y="114391"/>
                    <a:pt x="366510" y="114475"/>
                  </a:cubicBezTo>
                  <a:lnTo>
                    <a:pt x="366643" y="114475"/>
                  </a:lnTo>
                  <a:cubicBezTo>
                    <a:pt x="372604" y="114762"/>
                    <a:pt x="377673" y="110176"/>
                    <a:pt x="377982" y="104219"/>
                  </a:cubicBezTo>
                  <a:cubicBezTo>
                    <a:pt x="377982" y="104165"/>
                    <a:pt x="377982" y="104115"/>
                    <a:pt x="377982" y="104065"/>
                  </a:cubicBezTo>
                  <a:close/>
                  <a:moveTo>
                    <a:pt x="409752" y="103798"/>
                  </a:moveTo>
                  <a:cubicBezTo>
                    <a:pt x="409818" y="97829"/>
                    <a:pt x="405040" y="92935"/>
                    <a:pt x="399076" y="92852"/>
                  </a:cubicBezTo>
                  <a:cubicBezTo>
                    <a:pt x="393111" y="92789"/>
                    <a:pt x="388216" y="97563"/>
                    <a:pt x="388133" y="103528"/>
                  </a:cubicBezTo>
                  <a:cubicBezTo>
                    <a:pt x="388066" y="109497"/>
                    <a:pt x="392844" y="114391"/>
                    <a:pt x="398809" y="114475"/>
                  </a:cubicBezTo>
                  <a:lnTo>
                    <a:pt x="398942" y="114475"/>
                  </a:lnTo>
                  <a:cubicBezTo>
                    <a:pt x="404903" y="114762"/>
                    <a:pt x="409972" y="110176"/>
                    <a:pt x="410281" y="104219"/>
                  </a:cubicBezTo>
                  <a:cubicBezTo>
                    <a:pt x="410281" y="104165"/>
                    <a:pt x="410281" y="104115"/>
                    <a:pt x="410281" y="104065"/>
                  </a:cubicBezTo>
                  <a:close/>
                  <a:moveTo>
                    <a:pt x="358633" y="227388"/>
                  </a:moveTo>
                  <a:cubicBezTo>
                    <a:pt x="358696" y="221423"/>
                    <a:pt x="353922" y="216528"/>
                    <a:pt x="347957" y="216445"/>
                  </a:cubicBezTo>
                  <a:cubicBezTo>
                    <a:pt x="341992" y="216383"/>
                    <a:pt x="337098" y="221156"/>
                    <a:pt x="337014" y="227121"/>
                  </a:cubicBezTo>
                  <a:cubicBezTo>
                    <a:pt x="336952" y="233086"/>
                    <a:pt x="341726" y="237980"/>
                    <a:pt x="347691" y="238064"/>
                  </a:cubicBezTo>
                  <a:lnTo>
                    <a:pt x="347824" y="238064"/>
                  </a:lnTo>
                  <a:cubicBezTo>
                    <a:pt x="353785" y="238351"/>
                    <a:pt x="358854" y="233765"/>
                    <a:pt x="359162" y="227808"/>
                  </a:cubicBezTo>
                  <a:cubicBezTo>
                    <a:pt x="359162" y="227758"/>
                    <a:pt x="359162" y="227704"/>
                    <a:pt x="359162" y="227654"/>
                  </a:cubicBezTo>
                  <a:close/>
                  <a:moveTo>
                    <a:pt x="390932" y="227388"/>
                  </a:moveTo>
                  <a:cubicBezTo>
                    <a:pt x="390995" y="221423"/>
                    <a:pt x="386221" y="216528"/>
                    <a:pt x="380256" y="216445"/>
                  </a:cubicBezTo>
                  <a:cubicBezTo>
                    <a:pt x="374291" y="216383"/>
                    <a:pt x="369397" y="221156"/>
                    <a:pt x="369313" y="227121"/>
                  </a:cubicBezTo>
                  <a:cubicBezTo>
                    <a:pt x="369251" y="233086"/>
                    <a:pt x="374025" y="237980"/>
                    <a:pt x="379989" y="238064"/>
                  </a:cubicBezTo>
                  <a:lnTo>
                    <a:pt x="380123" y="238064"/>
                  </a:lnTo>
                  <a:cubicBezTo>
                    <a:pt x="386083" y="238351"/>
                    <a:pt x="391153" y="233765"/>
                    <a:pt x="391461" y="227808"/>
                  </a:cubicBezTo>
                  <a:cubicBezTo>
                    <a:pt x="391461" y="227758"/>
                    <a:pt x="391461" y="227704"/>
                    <a:pt x="391461" y="227654"/>
                  </a:cubicBezTo>
                  <a:close/>
                  <a:moveTo>
                    <a:pt x="423098" y="227388"/>
                  </a:moveTo>
                  <a:cubicBezTo>
                    <a:pt x="423160" y="221423"/>
                    <a:pt x="418387" y="216528"/>
                    <a:pt x="412422" y="216445"/>
                  </a:cubicBezTo>
                  <a:cubicBezTo>
                    <a:pt x="406457" y="216383"/>
                    <a:pt x="401562" y="221156"/>
                    <a:pt x="401479" y="227121"/>
                  </a:cubicBezTo>
                  <a:cubicBezTo>
                    <a:pt x="401417" y="233086"/>
                    <a:pt x="406190" y="237980"/>
                    <a:pt x="412155" y="238064"/>
                  </a:cubicBezTo>
                  <a:lnTo>
                    <a:pt x="412422" y="238064"/>
                  </a:lnTo>
                  <a:cubicBezTo>
                    <a:pt x="418312" y="238359"/>
                    <a:pt x="423327" y="233827"/>
                    <a:pt x="423623" y="227937"/>
                  </a:cubicBezTo>
                  <a:cubicBezTo>
                    <a:pt x="423623" y="227937"/>
                    <a:pt x="423623" y="227937"/>
                    <a:pt x="423623" y="227937"/>
                  </a:cubicBezTo>
                  <a:cubicBezTo>
                    <a:pt x="423623" y="227842"/>
                    <a:pt x="423623" y="227750"/>
                    <a:pt x="423623" y="227654"/>
                  </a:cubicBezTo>
                  <a:close/>
                  <a:moveTo>
                    <a:pt x="455397" y="227388"/>
                  </a:moveTo>
                  <a:cubicBezTo>
                    <a:pt x="455459" y="221423"/>
                    <a:pt x="450686" y="216528"/>
                    <a:pt x="444721" y="216445"/>
                  </a:cubicBezTo>
                  <a:cubicBezTo>
                    <a:pt x="438756" y="216383"/>
                    <a:pt x="433861" y="221156"/>
                    <a:pt x="433778" y="227121"/>
                  </a:cubicBezTo>
                  <a:cubicBezTo>
                    <a:pt x="433716" y="233086"/>
                    <a:pt x="438489" y="237980"/>
                    <a:pt x="444454" y="238064"/>
                  </a:cubicBezTo>
                  <a:lnTo>
                    <a:pt x="444587" y="238064"/>
                  </a:lnTo>
                  <a:cubicBezTo>
                    <a:pt x="450548" y="238351"/>
                    <a:pt x="455617" y="233765"/>
                    <a:pt x="455926" y="227808"/>
                  </a:cubicBezTo>
                  <a:cubicBezTo>
                    <a:pt x="455926" y="227758"/>
                    <a:pt x="455926" y="227704"/>
                    <a:pt x="455926" y="227654"/>
                  </a:cubicBezTo>
                  <a:close/>
                  <a:moveTo>
                    <a:pt x="487562" y="227388"/>
                  </a:moveTo>
                  <a:cubicBezTo>
                    <a:pt x="487625" y="221423"/>
                    <a:pt x="482851" y="216528"/>
                    <a:pt x="476886" y="216445"/>
                  </a:cubicBezTo>
                  <a:cubicBezTo>
                    <a:pt x="470921" y="216383"/>
                    <a:pt x="466027" y="221156"/>
                    <a:pt x="465944" y="227121"/>
                  </a:cubicBezTo>
                  <a:cubicBezTo>
                    <a:pt x="465881" y="233086"/>
                    <a:pt x="470655" y="237980"/>
                    <a:pt x="476620" y="238064"/>
                  </a:cubicBezTo>
                  <a:lnTo>
                    <a:pt x="476886" y="238064"/>
                  </a:lnTo>
                  <a:cubicBezTo>
                    <a:pt x="482776" y="238359"/>
                    <a:pt x="487791" y="233827"/>
                    <a:pt x="488087" y="227937"/>
                  </a:cubicBezTo>
                  <a:cubicBezTo>
                    <a:pt x="488087" y="227937"/>
                    <a:pt x="488087" y="227937"/>
                    <a:pt x="488087" y="227937"/>
                  </a:cubicBezTo>
                  <a:cubicBezTo>
                    <a:pt x="488087" y="227842"/>
                    <a:pt x="488087" y="227750"/>
                    <a:pt x="488087" y="227654"/>
                  </a:cubicBezTo>
                  <a:close/>
                  <a:moveTo>
                    <a:pt x="519861" y="227388"/>
                  </a:moveTo>
                  <a:cubicBezTo>
                    <a:pt x="519924" y="221423"/>
                    <a:pt x="515150" y="216528"/>
                    <a:pt x="509185" y="216445"/>
                  </a:cubicBezTo>
                  <a:cubicBezTo>
                    <a:pt x="503220" y="216383"/>
                    <a:pt x="498326" y="221156"/>
                    <a:pt x="498243" y="227121"/>
                  </a:cubicBezTo>
                  <a:cubicBezTo>
                    <a:pt x="498180" y="233086"/>
                    <a:pt x="502954" y="237980"/>
                    <a:pt x="508919" y="238064"/>
                  </a:cubicBezTo>
                  <a:lnTo>
                    <a:pt x="509052" y="238064"/>
                  </a:lnTo>
                  <a:cubicBezTo>
                    <a:pt x="515013" y="238351"/>
                    <a:pt x="520082" y="233765"/>
                    <a:pt x="520390" y="227808"/>
                  </a:cubicBezTo>
                  <a:cubicBezTo>
                    <a:pt x="520390" y="227758"/>
                    <a:pt x="520390" y="227704"/>
                    <a:pt x="520390" y="227654"/>
                  </a:cubicBezTo>
                  <a:close/>
                  <a:moveTo>
                    <a:pt x="358633" y="316008"/>
                  </a:moveTo>
                  <a:cubicBezTo>
                    <a:pt x="358633" y="310026"/>
                    <a:pt x="353785" y="305178"/>
                    <a:pt x="347803" y="305178"/>
                  </a:cubicBezTo>
                  <a:cubicBezTo>
                    <a:pt x="341821" y="305178"/>
                    <a:pt x="336973" y="310026"/>
                    <a:pt x="336973" y="316008"/>
                  </a:cubicBezTo>
                  <a:cubicBezTo>
                    <a:pt x="336973" y="321989"/>
                    <a:pt x="341821" y="326838"/>
                    <a:pt x="347803" y="326838"/>
                  </a:cubicBezTo>
                  <a:lnTo>
                    <a:pt x="347803" y="326838"/>
                  </a:lnTo>
                  <a:cubicBezTo>
                    <a:pt x="353689" y="327204"/>
                    <a:pt x="358758" y="322735"/>
                    <a:pt x="359125" y="316849"/>
                  </a:cubicBezTo>
                  <a:cubicBezTo>
                    <a:pt x="359125" y="316845"/>
                    <a:pt x="359125" y="316845"/>
                    <a:pt x="359125" y="316841"/>
                  </a:cubicBezTo>
                  <a:cubicBezTo>
                    <a:pt x="359125" y="316653"/>
                    <a:pt x="359125" y="316470"/>
                    <a:pt x="359125" y="316283"/>
                  </a:cubicBezTo>
                  <a:close/>
                  <a:moveTo>
                    <a:pt x="390932" y="316008"/>
                  </a:moveTo>
                  <a:cubicBezTo>
                    <a:pt x="390932" y="310026"/>
                    <a:pt x="386083" y="305178"/>
                    <a:pt x="380102" y="305178"/>
                  </a:cubicBezTo>
                  <a:cubicBezTo>
                    <a:pt x="374129" y="305190"/>
                    <a:pt x="369293" y="310035"/>
                    <a:pt x="369293" y="316008"/>
                  </a:cubicBezTo>
                  <a:cubicBezTo>
                    <a:pt x="369293" y="321981"/>
                    <a:pt x="374129" y="326825"/>
                    <a:pt x="380102" y="326838"/>
                  </a:cubicBezTo>
                  <a:lnTo>
                    <a:pt x="380102" y="326838"/>
                  </a:lnTo>
                  <a:cubicBezTo>
                    <a:pt x="385988" y="327204"/>
                    <a:pt x="391057" y="322735"/>
                    <a:pt x="391424" y="316849"/>
                  </a:cubicBezTo>
                  <a:cubicBezTo>
                    <a:pt x="391424" y="316845"/>
                    <a:pt x="391424" y="316845"/>
                    <a:pt x="391424" y="316841"/>
                  </a:cubicBezTo>
                  <a:cubicBezTo>
                    <a:pt x="391424" y="316653"/>
                    <a:pt x="391424" y="316470"/>
                    <a:pt x="391424" y="316283"/>
                  </a:cubicBezTo>
                  <a:close/>
                  <a:moveTo>
                    <a:pt x="423098" y="316008"/>
                  </a:moveTo>
                  <a:cubicBezTo>
                    <a:pt x="423098" y="310026"/>
                    <a:pt x="418249" y="305178"/>
                    <a:pt x="412268" y="305178"/>
                  </a:cubicBezTo>
                  <a:cubicBezTo>
                    <a:pt x="406286" y="305178"/>
                    <a:pt x="401437" y="310026"/>
                    <a:pt x="401437" y="316008"/>
                  </a:cubicBezTo>
                  <a:cubicBezTo>
                    <a:pt x="401437" y="321989"/>
                    <a:pt x="406286" y="326838"/>
                    <a:pt x="412268" y="326838"/>
                  </a:cubicBezTo>
                  <a:lnTo>
                    <a:pt x="412401" y="326838"/>
                  </a:lnTo>
                  <a:cubicBezTo>
                    <a:pt x="418291" y="327129"/>
                    <a:pt x="423302" y="322597"/>
                    <a:pt x="423598" y="316708"/>
                  </a:cubicBezTo>
                  <a:cubicBezTo>
                    <a:pt x="423598" y="316570"/>
                    <a:pt x="423598" y="316428"/>
                    <a:pt x="423598" y="316291"/>
                  </a:cubicBezTo>
                  <a:close/>
                  <a:moveTo>
                    <a:pt x="455397" y="316008"/>
                  </a:moveTo>
                  <a:cubicBezTo>
                    <a:pt x="455397" y="310026"/>
                    <a:pt x="450548" y="305178"/>
                    <a:pt x="444567" y="305178"/>
                  </a:cubicBezTo>
                  <a:cubicBezTo>
                    <a:pt x="438593" y="305190"/>
                    <a:pt x="433757" y="310035"/>
                    <a:pt x="433757" y="316008"/>
                  </a:cubicBezTo>
                  <a:cubicBezTo>
                    <a:pt x="433757" y="321981"/>
                    <a:pt x="438593" y="326825"/>
                    <a:pt x="444567" y="326838"/>
                  </a:cubicBezTo>
                  <a:lnTo>
                    <a:pt x="444567" y="326838"/>
                  </a:lnTo>
                  <a:cubicBezTo>
                    <a:pt x="450452" y="327204"/>
                    <a:pt x="455522" y="322735"/>
                    <a:pt x="455888" y="316849"/>
                  </a:cubicBezTo>
                  <a:cubicBezTo>
                    <a:pt x="455888" y="316845"/>
                    <a:pt x="455888" y="316845"/>
                    <a:pt x="455888" y="316841"/>
                  </a:cubicBezTo>
                  <a:cubicBezTo>
                    <a:pt x="455888" y="316653"/>
                    <a:pt x="455888" y="316470"/>
                    <a:pt x="455888" y="316283"/>
                  </a:cubicBezTo>
                  <a:close/>
                  <a:moveTo>
                    <a:pt x="487562" y="316008"/>
                  </a:moveTo>
                  <a:cubicBezTo>
                    <a:pt x="487562" y="310026"/>
                    <a:pt x="482714" y="305178"/>
                    <a:pt x="476732" y="305178"/>
                  </a:cubicBezTo>
                  <a:cubicBezTo>
                    <a:pt x="470763" y="305165"/>
                    <a:pt x="465914" y="309989"/>
                    <a:pt x="465902" y="315958"/>
                  </a:cubicBezTo>
                  <a:cubicBezTo>
                    <a:pt x="465902" y="315974"/>
                    <a:pt x="465902" y="315991"/>
                    <a:pt x="465902" y="316008"/>
                  </a:cubicBezTo>
                  <a:cubicBezTo>
                    <a:pt x="465902" y="321989"/>
                    <a:pt x="470751" y="326838"/>
                    <a:pt x="476732" y="326838"/>
                  </a:cubicBezTo>
                  <a:lnTo>
                    <a:pt x="476865" y="326838"/>
                  </a:lnTo>
                  <a:cubicBezTo>
                    <a:pt x="482755" y="327129"/>
                    <a:pt x="487766" y="322597"/>
                    <a:pt x="488062" y="316708"/>
                  </a:cubicBezTo>
                  <a:cubicBezTo>
                    <a:pt x="488062" y="316570"/>
                    <a:pt x="488062" y="316428"/>
                    <a:pt x="488062" y="316291"/>
                  </a:cubicBezTo>
                  <a:close/>
                  <a:moveTo>
                    <a:pt x="519861" y="316008"/>
                  </a:moveTo>
                  <a:cubicBezTo>
                    <a:pt x="519861" y="310026"/>
                    <a:pt x="515013" y="305178"/>
                    <a:pt x="509031" y="305178"/>
                  </a:cubicBezTo>
                  <a:cubicBezTo>
                    <a:pt x="503058" y="305190"/>
                    <a:pt x="498222" y="310035"/>
                    <a:pt x="498222" y="316008"/>
                  </a:cubicBezTo>
                  <a:cubicBezTo>
                    <a:pt x="498222" y="321981"/>
                    <a:pt x="503058" y="326825"/>
                    <a:pt x="509031" y="326838"/>
                  </a:cubicBezTo>
                  <a:lnTo>
                    <a:pt x="509031" y="326838"/>
                  </a:lnTo>
                  <a:cubicBezTo>
                    <a:pt x="514917" y="327204"/>
                    <a:pt x="519986" y="322735"/>
                    <a:pt x="520353" y="316849"/>
                  </a:cubicBezTo>
                  <a:cubicBezTo>
                    <a:pt x="520353" y="316845"/>
                    <a:pt x="520353" y="316845"/>
                    <a:pt x="520353" y="316841"/>
                  </a:cubicBezTo>
                  <a:cubicBezTo>
                    <a:pt x="520353" y="316653"/>
                    <a:pt x="520353" y="316470"/>
                    <a:pt x="520353" y="3162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9"/>
            <p:cNvSpPr/>
            <p:nvPr/>
          </p:nvSpPr>
          <p:spPr>
            <a:xfrm>
              <a:off x="6558043" y="1140084"/>
              <a:ext cx="298995" cy="187752"/>
            </a:xfrm>
            <a:custGeom>
              <a:avLst/>
              <a:gdLst/>
              <a:ahLst/>
              <a:cxnLst/>
              <a:rect l="l" t="t" r="r" b="b"/>
              <a:pathLst>
                <a:path w="511277" h="321054" extrusionOk="0">
                  <a:moveTo>
                    <a:pt x="55064" y="26787"/>
                  </a:moveTo>
                  <a:lnTo>
                    <a:pt x="17429" y="26787"/>
                  </a:lnTo>
                  <a:cubicBezTo>
                    <a:pt x="12306" y="26170"/>
                    <a:pt x="8653" y="21517"/>
                    <a:pt x="9265" y="16394"/>
                  </a:cubicBezTo>
                  <a:cubicBezTo>
                    <a:pt x="9782" y="12120"/>
                    <a:pt x="13156" y="8750"/>
                    <a:pt x="17429" y="8234"/>
                  </a:cubicBezTo>
                  <a:lnTo>
                    <a:pt x="55064" y="8234"/>
                  </a:lnTo>
                  <a:cubicBezTo>
                    <a:pt x="60188" y="7609"/>
                    <a:pt x="64849" y="11254"/>
                    <a:pt x="65478" y="16377"/>
                  </a:cubicBezTo>
                  <a:cubicBezTo>
                    <a:pt x="65478" y="16386"/>
                    <a:pt x="65478" y="16390"/>
                    <a:pt x="65478" y="16394"/>
                  </a:cubicBezTo>
                  <a:cubicBezTo>
                    <a:pt x="66090" y="21517"/>
                    <a:pt x="62437" y="26170"/>
                    <a:pt x="57314" y="26787"/>
                  </a:cubicBezTo>
                  <a:cubicBezTo>
                    <a:pt x="56568" y="26874"/>
                    <a:pt x="55810" y="26874"/>
                    <a:pt x="55064" y="26787"/>
                  </a:cubicBezTo>
                  <a:close/>
                  <a:moveTo>
                    <a:pt x="64407" y="60419"/>
                  </a:moveTo>
                  <a:cubicBezTo>
                    <a:pt x="64411" y="55333"/>
                    <a:pt x="60292" y="51213"/>
                    <a:pt x="55206" y="51209"/>
                  </a:cubicBezTo>
                  <a:cubicBezTo>
                    <a:pt x="55206" y="51209"/>
                    <a:pt x="55202" y="51209"/>
                    <a:pt x="55202" y="51209"/>
                  </a:cubicBezTo>
                  <a:lnTo>
                    <a:pt x="17429" y="51209"/>
                  </a:lnTo>
                  <a:cubicBezTo>
                    <a:pt x="12306" y="51821"/>
                    <a:pt x="8653" y="56474"/>
                    <a:pt x="9265" y="61598"/>
                  </a:cubicBezTo>
                  <a:cubicBezTo>
                    <a:pt x="9782" y="65876"/>
                    <a:pt x="13151" y="69245"/>
                    <a:pt x="17429" y="69758"/>
                  </a:cubicBezTo>
                  <a:lnTo>
                    <a:pt x="55064" y="69758"/>
                  </a:lnTo>
                  <a:cubicBezTo>
                    <a:pt x="60017" y="69479"/>
                    <a:pt x="63882" y="65376"/>
                    <a:pt x="63874" y="60414"/>
                  </a:cubicBezTo>
                  <a:close/>
                  <a:moveTo>
                    <a:pt x="64407" y="103398"/>
                  </a:moveTo>
                  <a:cubicBezTo>
                    <a:pt x="64411" y="98312"/>
                    <a:pt x="60292" y="94192"/>
                    <a:pt x="55206" y="94188"/>
                  </a:cubicBezTo>
                  <a:cubicBezTo>
                    <a:pt x="55206" y="94188"/>
                    <a:pt x="55202" y="94188"/>
                    <a:pt x="55202" y="94188"/>
                  </a:cubicBezTo>
                  <a:lnTo>
                    <a:pt x="17429" y="94188"/>
                  </a:lnTo>
                  <a:cubicBezTo>
                    <a:pt x="12306" y="94804"/>
                    <a:pt x="8653" y="99453"/>
                    <a:pt x="9265" y="104577"/>
                  </a:cubicBezTo>
                  <a:cubicBezTo>
                    <a:pt x="9782" y="108855"/>
                    <a:pt x="13151" y="112224"/>
                    <a:pt x="17429" y="112741"/>
                  </a:cubicBezTo>
                  <a:lnTo>
                    <a:pt x="55064" y="112741"/>
                  </a:lnTo>
                  <a:cubicBezTo>
                    <a:pt x="60017" y="112458"/>
                    <a:pt x="63882" y="108355"/>
                    <a:pt x="63874" y="103398"/>
                  </a:cubicBezTo>
                  <a:close/>
                  <a:moveTo>
                    <a:pt x="64407" y="146373"/>
                  </a:moveTo>
                  <a:cubicBezTo>
                    <a:pt x="64411" y="141287"/>
                    <a:pt x="60292" y="137167"/>
                    <a:pt x="55206" y="137163"/>
                  </a:cubicBezTo>
                  <a:cubicBezTo>
                    <a:pt x="55206" y="137163"/>
                    <a:pt x="55202" y="137163"/>
                    <a:pt x="55202" y="137163"/>
                  </a:cubicBezTo>
                  <a:lnTo>
                    <a:pt x="17429" y="137163"/>
                  </a:lnTo>
                  <a:cubicBezTo>
                    <a:pt x="12306" y="137779"/>
                    <a:pt x="8653" y="142432"/>
                    <a:pt x="9265" y="147556"/>
                  </a:cubicBezTo>
                  <a:cubicBezTo>
                    <a:pt x="9782" y="151834"/>
                    <a:pt x="13151" y="155204"/>
                    <a:pt x="17429" y="155716"/>
                  </a:cubicBezTo>
                  <a:lnTo>
                    <a:pt x="55064" y="155716"/>
                  </a:lnTo>
                  <a:cubicBezTo>
                    <a:pt x="60017" y="155433"/>
                    <a:pt x="63882" y="151330"/>
                    <a:pt x="63874" y="146373"/>
                  </a:cubicBezTo>
                  <a:close/>
                  <a:moveTo>
                    <a:pt x="64407" y="189348"/>
                  </a:moveTo>
                  <a:cubicBezTo>
                    <a:pt x="64411" y="184262"/>
                    <a:pt x="60292" y="180142"/>
                    <a:pt x="55206" y="180138"/>
                  </a:cubicBezTo>
                  <a:cubicBezTo>
                    <a:pt x="55206" y="180138"/>
                    <a:pt x="55202" y="180138"/>
                    <a:pt x="55202" y="180138"/>
                  </a:cubicBezTo>
                  <a:lnTo>
                    <a:pt x="17429" y="180138"/>
                  </a:lnTo>
                  <a:cubicBezTo>
                    <a:pt x="12306" y="180754"/>
                    <a:pt x="8653" y="185407"/>
                    <a:pt x="9265" y="190531"/>
                  </a:cubicBezTo>
                  <a:cubicBezTo>
                    <a:pt x="9782" y="194809"/>
                    <a:pt x="13151" y="198179"/>
                    <a:pt x="17429" y="198691"/>
                  </a:cubicBezTo>
                  <a:lnTo>
                    <a:pt x="55064" y="198691"/>
                  </a:lnTo>
                  <a:cubicBezTo>
                    <a:pt x="60017" y="198412"/>
                    <a:pt x="63882" y="194309"/>
                    <a:pt x="63874" y="189348"/>
                  </a:cubicBezTo>
                  <a:close/>
                  <a:moveTo>
                    <a:pt x="63874" y="232727"/>
                  </a:moveTo>
                  <a:cubicBezTo>
                    <a:pt x="63874" y="227566"/>
                    <a:pt x="59692" y="223384"/>
                    <a:pt x="54531" y="223384"/>
                  </a:cubicBezTo>
                  <a:lnTo>
                    <a:pt x="16892" y="223384"/>
                  </a:lnTo>
                  <a:cubicBezTo>
                    <a:pt x="11768" y="224000"/>
                    <a:pt x="8119" y="228649"/>
                    <a:pt x="8732" y="233772"/>
                  </a:cubicBezTo>
                  <a:cubicBezTo>
                    <a:pt x="9248" y="238050"/>
                    <a:pt x="12618" y="241420"/>
                    <a:pt x="16892" y="241937"/>
                  </a:cubicBezTo>
                  <a:lnTo>
                    <a:pt x="54531" y="241937"/>
                  </a:lnTo>
                  <a:cubicBezTo>
                    <a:pt x="59617" y="242008"/>
                    <a:pt x="63799" y="237946"/>
                    <a:pt x="63874" y="232860"/>
                  </a:cubicBezTo>
                  <a:close/>
                  <a:moveTo>
                    <a:pt x="63874" y="275702"/>
                  </a:moveTo>
                  <a:cubicBezTo>
                    <a:pt x="63874" y="270541"/>
                    <a:pt x="59692" y="266359"/>
                    <a:pt x="54531" y="266359"/>
                  </a:cubicBezTo>
                  <a:lnTo>
                    <a:pt x="16892" y="266359"/>
                  </a:lnTo>
                  <a:cubicBezTo>
                    <a:pt x="11768" y="266975"/>
                    <a:pt x="8119" y="271628"/>
                    <a:pt x="8732" y="276752"/>
                  </a:cubicBezTo>
                  <a:cubicBezTo>
                    <a:pt x="9248" y="281025"/>
                    <a:pt x="12618" y="284395"/>
                    <a:pt x="16892" y="284912"/>
                  </a:cubicBezTo>
                  <a:lnTo>
                    <a:pt x="54531" y="284912"/>
                  </a:lnTo>
                  <a:cubicBezTo>
                    <a:pt x="59617" y="284987"/>
                    <a:pt x="63803" y="280925"/>
                    <a:pt x="63878" y="275844"/>
                  </a:cubicBezTo>
                  <a:cubicBezTo>
                    <a:pt x="63878" y="275839"/>
                    <a:pt x="63878" y="275839"/>
                    <a:pt x="63878" y="275839"/>
                  </a:cubicBezTo>
                  <a:cubicBezTo>
                    <a:pt x="63878" y="275706"/>
                    <a:pt x="63878" y="275569"/>
                    <a:pt x="63878" y="275423"/>
                  </a:cubicBezTo>
                  <a:close/>
                  <a:moveTo>
                    <a:pt x="63874" y="318677"/>
                  </a:moveTo>
                  <a:cubicBezTo>
                    <a:pt x="63874" y="313520"/>
                    <a:pt x="59692" y="309338"/>
                    <a:pt x="54535" y="309338"/>
                  </a:cubicBezTo>
                  <a:cubicBezTo>
                    <a:pt x="54535" y="309338"/>
                    <a:pt x="54531" y="309338"/>
                    <a:pt x="54531" y="309338"/>
                  </a:cubicBezTo>
                  <a:lnTo>
                    <a:pt x="16892" y="309338"/>
                  </a:lnTo>
                  <a:cubicBezTo>
                    <a:pt x="11773" y="309950"/>
                    <a:pt x="8115" y="314603"/>
                    <a:pt x="8732" y="319722"/>
                  </a:cubicBezTo>
                  <a:cubicBezTo>
                    <a:pt x="8732" y="319722"/>
                    <a:pt x="8732" y="319727"/>
                    <a:pt x="8732" y="319727"/>
                  </a:cubicBezTo>
                  <a:cubicBezTo>
                    <a:pt x="9244" y="324000"/>
                    <a:pt x="12618" y="327374"/>
                    <a:pt x="16892" y="327887"/>
                  </a:cubicBezTo>
                  <a:lnTo>
                    <a:pt x="54531" y="327887"/>
                  </a:lnTo>
                  <a:cubicBezTo>
                    <a:pt x="59617" y="327962"/>
                    <a:pt x="63799" y="323905"/>
                    <a:pt x="63878" y="318819"/>
                  </a:cubicBezTo>
                  <a:cubicBezTo>
                    <a:pt x="63878" y="318681"/>
                    <a:pt x="63878" y="318548"/>
                    <a:pt x="63878" y="318402"/>
                  </a:cubicBezTo>
                  <a:close/>
                  <a:moveTo>
                    <a:pt x="204571" y="17710"/>
                  </a:moveTo>
                  <a:cubicBezTo>
                    <a:pt x="204571" y="12624"/>
                    <a:pt x="200447" y="8500"/>
                    <a:pt x="195361" y="8500"/>
                  </a:cubicBezTo>
                  <a:lnTo>
                    <a:pt x="96594" y="8500"/>
                  </a:lnTo>
                  <a:cubicBezTo>
                    <a:pt x="91474" y="7884"/>
                    <a:pt x="86822" y="11537"/>
                    <a:pt x="86205" y="16656"/>
                  </a:cubicBezTo>
                  <a:cubicBezTo>
                    <a:pt x="86205" y="16660"/>
                    <a:pt x="86205" y="16660"/>
                    <a:pt x="86205" y="16665"/>
                  </a:cubicBezTo>
                  <a:cubicBezTo>
                    <a:pt x="85593" y="21788"/>
                    <a:pt x="89246" y="26437"/>
                    <a:pt x="94365" y="27053"/>
                  </a:cubicBezTo>
                  <a:cubicBezTo>
                    <a:pt x="95107" y="27141"/>
                    <a:pt x="95852" y="27141"/>
                    <a:pt x="96594" y="27053"/>
                  </a:cubicBezTo>
                  <a:lnTo>
                    <a:pt x="195361" y="27053"/>
                  </a:lnTo>
                  <a:cubicBezTo>
                    <a:pt x="200439" y="27353"/>
                    <a:pt x="204796" y="23479"/>
                    <a:pt x="205096" y="18402"/>
                  </a:cubicBezTo>
                  <a:cubicBezTo>
                    <a:pt x="205112" y="18081"/>
                    <a:pt x="205112" y="17764"/>
                    <a:pt x="205096" y="17444"/>
                  </a:cubicBezTo>
                  <a:close/>
                  <a:moveTo>
                    <a:pt x="204571" y="60685"/>
                  </a:moveTo>
                  <a:cubicBezTo>
                    <a:pt x="204571" y="55599"/>
                    <a:pt x="200451" y="51480"/>
                    <a:pt x="195365" y="51480"/>
                  </a:cubicBezTo>
                  <a:cubicBezTo>
                    <a:pt x="195365" y="51480"/>
                    <a:pt x="195361" y="51480"/>
                    <a:pt x="195361" y="51480"/>
                  </a:cubicBezTo>
                  <a:lnTo>
                    <a:pt x="96594" y="51480"/>
                  </a:lnTo>
                  <a:cubicBezTo>
                    <a:pt x="91474" y="50863"/>
                    <a:pt x="86826" y="54508"/>
                    <a:pt x="86205" y="59627"/>
                  </a:cubicBezTo>
                  <a:cubicBezTo>
                    <a:pt x="86205" y="59631"/>
                    <a:pt x="86205" y="59635"/>
                    <a:pt x="86205" y="59640"/>
                  </a:cubicBezTo>
                  <a:cubicBezTo>
                    <a:pt x="85589" y="64759"/>
                    <a:pt x="89233" y="69408"/>
                    <a:pt x="94353" y="70028"/>
                  </a:cubicBezTo>
                  <a:cubicBezTo>
                    <a:pt x="94357" y="70028"/>
                    <a:pt x="94361" y="70028"/>
                    <a:pt x="94365" y="70028"/>
                  </a:cubicBezTo>
                  <a:cubicBezTo>
                    <a:pt x="95107" y="70120"/>
                    <a:pt x="95852" y="70120"/>
                    <a:pt x="96594" y="70028"/>
                  </a:cubicBezTo>
                  <a:lnTo>
                    <a:pt x="195361" y="70028"/>
                  </a:lnTo>
                  <a:cubicBezTo>
                    <a:pt x="200434" y="70328"/>
                    <a:pt x="204796" y="66459"/>
                    <a:pt x="205096" y="61385"/>
                  </a:cubicBezTo>
                  <a:cubicBezTo>
                    <a:pt x="205096" y="61381"/>
                    <a:pt x="205096" y="61381"/>
                    <a:pt x="205096" y="61381"/>
                  </a:cubicBezTo>
                  <a:cubicBezTo>
                    <a:pt x="205112" y="61060"/>
                    <a:pt x="205112" y="60739"/>
                    <a:pt x="205096" y="60419"/>
                  </a:cubicBezTo>
                  <a:close/>
                  <a:moveTo>
                    <a:pt x="204571" y="103664"/>
                  </a:moveTo>
                  <a:cubicBezTo>
                    <a:pt x="204571" y="98578"/>
                    <a:pt x="200447" y="94455"/>
                    <a:pt x="195361" y="94455"/>
                  </a:cubicBezTo>
                  <a:lnTo>
                    <a:pt x="96594" y="94455"/>
                  </a:lnTo>
                  <a:cubicBezTo>
                    <a:pt x="91474" y="93838"/>
                    <a:pt x="86826" y="97483"/>
                    <a:pt x="86205" y="102602"/>
                  </a:cubicBezTo>
                  <a:cubicBezTo>
                    <a:pt x="86205" y="102606"/>
                    <a:pt x="86205" y="102611"/>
                    <a:pt x="86205" y="102615"/>
                  </a:cubicBezTo>
                  <a:cubicBezTo>
                    <a:pt x="85576" y="107738"/>
                    <a:pt x="89221" y="112399"/>
                    <a:pt x="94340" y="113024"/>
                  </a:cubicBezTo>
                  <a:cubicBezTo>
                    <a:pt x="94349" y="113028"/>
                    <a:pt x="94357" y="113028"/>
                    <a:pt x="94365" y="113028"/>
                  </a:cubicBezTo>
                  <a:cubicBezTo>
                    <a:pt x="95107" y="113116"/>
                    <a:pt x="95852" y="113116"/>
                    <a:pt x="96594" y="113028"/>
                  </a:cubicBezTo>
                  <a:lnTo>
                    <a:pt x="195361" y="113028"/>
                  </a:lnTo>
                  <a:cubicBezTo>
                    <a:pt x="200439" y="113328"/>
                    <a:pt x="204796" y="109454"/>
                    <a:pt x="205096" y="104377"/>
                  </a:cubicBezTo>
                  <a:cubicBezTo>
                    <a:pt x="205112" y="104056"/>
                    <a:pt x="205112" y="103739"/>
                    <a:pt x="205096" y="103419"/>
                  </a:cubicBezTo>
                  <a:close/>
                  <a:moveTo>
                    <a:pt x="204571" y="146639"/>
                  </a:moveTo>
                  <a:cubicBezTo>
                    <a:pt x="204571" y="141553"/>
                    <a:pt x="200447" y="137430"/>
                    <a:pt x="195361" y="137430"/>
                  </a:cubicBezTo>
                  <a:lnTo>
                    <a:pt x="96594" y="137430"/>
                  </a:lnTo>
                  <a:cubicBezTo>
                    <a:pt x="91474" y="136813"/>
                    <a:pt x="86822" y="140466"/>
                    <a:pt x="86205" y="145586"/>
                  </a:cubicBezTo>
                  <a:cubicBezTo>
                    <a:pt x="86205" y="145590"/>
                    <a:pt x="86205" y="145590"/>
                    <a:pt x="86205" y="145594"/>
                  </a:cubicBezTo>
                  <a:cubicBezTo>
                    <a:pt x="85593" y="150717"/>
                    <a:pt x="89246" y="155366"/>
                    <a:pt x="94365" y="155983"/>
                  </a:cubicBezTo>
                  <a:cubicBezTo>
                    <a:pt x="95107" y="156070"/>
                    <a:pt x="95852" y="156070"/>
                    <a:pt x="96594" y="155983"/>
                  </a:cubicBezTo>
                  <a:lnTo>
                    <a:pt x="195361" y="155983"/>
                  </a:lnTo>
                  <a:cubicBezTo>
                    <a:pt x="200439" y="156282"/>
                    <a:pt x="204796" y="152409"/>
                    <a:pt x="205096" y="147331"/>
                  </a:cubicBezTo>
                  <a:cubicBezTo>
                    <a:pt x="205112" y="147010"/>
                    <a:pt x="205112" y="146694"/>
                    <a:pt x="205096" y="146373"/>
                  </a:cubicBezTo>
                  <a:close/>
                  <a:moveTo>
                    <a:pt x="204571" y="189614"/>
                  </a:moveTo>
                  <a:cubicBezTo>
                    <a:pt x="204571" y="184528"/>
                    <a:pt x="200451" y="180409"/>
                    <a:pt x="195365" y="180409"/>
                  </a:cubicBezTo>
                  <a:cubicBezTo>
                    <a:pt x="195365" y="180409"/>
                    <a:pt x="195361" y="180409"/>
                    <a:pt x="195361" y="180409"/>
                  </a:cubicBezTo>
                  <a:lnTo>
                    <a:pt x="96594" y="180409"/>
                  </a:lnTo>
                  <a:cubicBezTo>
                    <a:pt x="91474" y="179792"/>
                    <a:pt x="86826" y="183437"/>
                    <a:pt x="86205" y="188556"/>
                  </a:cubicBezTo>
                  <a:cubicBezTo>
                    <a:pt x="86205" y="188561"/>
                    <a:pt x="86205" y="188565"/>
                    <a:pt x="86205" y="188569"/>
                  </a:cubicBezTo>
                  <a:cubicBezTo>
                    <a:pt x="85589" y="193688"/>
                    <a:pt x="89233" y="198337"/>
                    <a:pt x="94353" y="198958"/>
                  </a:cubicBezTo>
                  <a:cubicBezTo>
                    <a:pt x="94357" y="198958"/>
                    <a:pt x="94361" y="198958"/>
                    <a:pt x="94365" y="198958"/>
                  </a:cubicBezTo>
                  <a:cubicBezTo>
                    <a:pt x="95107" y="199049"/>
                    <a:pt x="95852" y="199049"/>
                    <a:pt x="96594" y="198958"/>
                  </a:cubicBezTo>
                  <a:lnTo>
                    <a:pt x="195361" y="198958"/>
                  </a:lnTo>
                  <a:cubicBezTo>
                    <a:pt x="200434" y="199258"/>
                    <a:pt x="204796" y="195388"/>
                    <a:pt x="205096" y="190314"/>
                  </a:cubicBezTo>
                  <a:cubicBezTo>
                    <a:pt x="205096" y="190310"/>
                    <a:pt x="205096" y="190310"/>
                    <a:pt x="205096" y="190310"/>
                  </a:cubicBezTo>
                  <a:cubicBezTo>
                    <a:pt x="205112" y="189989"/>
                    <a:pt x="205112" y="189669"/>
                    <a:pt x="205096" y="189348"/>
                  </a:cubicBezTo>
                  <a:close/>
                  <a:moveTo>
                    <a:pt x="323353" y="232727"/>
                  </a:moveTo>
                  <a:cubicBezTo>
                    <a:pt x="323357" y="227570"/>
                    <a:pt x="319175" y="223388"/>
                    <a:pt x="314018" y="223384"/>
                  </a:cubicBezTo>
                  <a:cubicBezTo>
                    <a:pt x="314018" y="223384"/>
                    <a:pt x="314014" y="223384"/>
                    <a:pt x="314014" y="223384"/>
                  </a:cubicBezTo>
                  <a:lnTo>
                    <a:pt x="215359" y="223384"/>
                  </a:lnTo>
                  <a:cubicBezTo>
                    <a:pt x="210236" y="222755"/>
                    <a:pt x="205575" y="226400"/>
                    <a:pt x="204950" y="231519"/>
                  </a:cubicBezTo>
                  <a:cubicBezTo>
                    <a:pt x="204946" y="231527"/>
                    <a:pt x="204946" y="231536"/>
                    <a:pt x="204946" y="231544"/>
                  </a:cubicBezTo>
                  <a:cubicBezTo>
                    <a:pt x="204333" y="236667"/>
                    <a:pt x="207986" y="241320"/>
                    <a:pt x="213110" y="241937"/>
                  </a:cubicBezTo>
                  <a:cubicBezTo>
                    <a:pt x="213851" y="242024"/>
                    <a:pt x="214597" y="242024"/>
                    <a:pt x="215338" y="241937"/>
                  </a:cubicBezTo>
                  <a:lnTo>
                    <a:pt x="313972" y="241937"/>
                  </a:lnTo>
                  <a:cubicBezTo>
                    <a:pt x="319058" y="242008"/>
                    <a:pt x="323236" y="237946"/>
                    <a:pt x="323311" y="232860"/>
                  </a:cubicBezTo>
                  <a:close/>
                  <a:moveTo>
                    <a:pt x="323353" y="275702"/>
                  </a:moveTo>
                  <a:cubicBezTo>
                    <a:pt x="323357" y="270545"/>
                    <a:pt x="319175" y="266363"/>
                    <a:pt x="314018" y="266359"/>
                  </a:cubicBezTo>
                  <a:cubicBezTo>
                    <a:pt x="314018" y="266359"/>
                    <a:pt x="314014" y="266359"/>
                    <a:pt x="314014" y="266359"/>
                  </a:cubicBezTo>
                  <a:lnTo>
                    <a:pt x="215359" y="266359"/>
                  </a:lnTo>
                  <a:cubicBezTo>
                    <a:pt x="210236" y="265734"/>
                    <a:pt x="205575" y="269379"/>
                    <a:pt x="204946" y="274502"/>
                  </a:cubicBezTo>
                  <a:cubicBezTo>
                    <a:pt x="204946" y="274511"/>
                    <a:pt x="204946" y="274515"/>
                    <a:pt x="204946" y="274519"/>
                  </a:cubicBezTo>
                  <a:cubicBezTo>
                    <a:pt x="204333" y="279643"/>
                    <a:pt x="207986" y="284295"/>
                    <a:pt x="213110" y="284912"/>
                  </a:cubicBezTo>
                  <a:cubicBezTo>
                    <a:pt x="213851" y="284999"/>
                    <a:pt x="214597" y="284999"/>
                    <a:pt x="215338" y="284912"/>
                  </a:cubicBezTo>
                  <a:lnTo>
                    <a:pt x="313972" y="284912"/>
                  </a:lnTo>
                  <a:cubicBezTo>
                    <a:pt x="319058" y="284987"/>
                    <a:pt x="323240" y="280925"/>
                    <a:pt x="323315" y="275839"/>
                  </a:cubicBezTo>
                  <a:cubicBezTo>
                    <a:pt x="323315" y="275706"/>
                    <a:pt x="323315" y="275569"/>
                    <a:pt x="323315" y="275423"/>
                  </a:cubicBezTo>
                  <a:close/>
                  <a:moveTo>
                    <a:pt x="323353" y="318677"/>
                  </a:moveTo>
                  <a:cubicBezTo>
                    <a:pt x="323353" y="313520"/>
                    <a:pt x="319171" y="309338"/>
                    <a:pt x="314014" y="309338"/>
                  </a:cubicBezTo>
                  <a:lnTo>
                    <a:pt x="215359" y="309338"/>
                  </a:lnTo>
                  <a:cubicBezTo>
                    <a:pt x="210236" y="308709"/>
                    <a:pt x="205575" y="312354"/>
                    <a:pt x="204950" y="317473"/>
                  </a:cubicBezTo>
                  <a:cubicBezTo>
                    <a:pt x="204946" y="317481"/>
                    <a:pt x="204946" y="317490"/>
                    <a:pt x="204946" y="317498"/>
                  </a:cubicBezTo>
                  <a:cubicBezTo>
                    <a:pt x="204333" y="322622"/>
                    <a:pt x="207986" y="327274"/>
                    <a:pt x="213110" y="327887"/>
                  </a:cubicBezTo>
                  <a:cubicBezTo>
                    <a:pt x="213851" y="327979"/>
                    <a:pt x="214597" y="327979"/>
                    <a:pt x="215338" y="327887"/>
                  </a:cubicBezTo>
                  <a:lnTo>
                    <a:pt x="313972" y="327887"/>
                  </a:lnTo>
                  <a:cubicBezTo>
                    <a:pt x="319054" y="327962"/>
                    <a:pt x="323240" y="323905"/>
                    <a:pt x="323315" y="318819"/>
                  </a:cubicBezTo>
                  <a:cubicBezTo>
                    <a:pt x="323315" y="318819"/>
                    <a:pt x="323315" y="318819"/>
                    <a:pt x="323315" y="318819"/>
                  </a:cubicBezTo>
                  <a:cubicBezTo>
                    <a:pt x="323315" y="318681"/>
                    <a:pt x="323315" y="318548"/>
                    <a:pt x="323315" y="318402"/>
                  </a:cubicBezTo>
                  <a:close/>
                  <a:moveTo>
                    <a:pt x="248612" y="17710"/>
                  </a:moveTo>
                  <a:cubicBezTo>
                    <a:pt x="248600" y="11737"/>
                    <a:pt x="243755" y="6901"/>
                    <a:pt x="237782" y="6901"/>
                  </a:cubicBezTo>
                  <a:cubicBezTo>
                    <a:pt x="231809" y="6901"/>
                    <a:pt x="226964" y="11737"/>
                    <a:pt x="226952" y="17710"/>
                  </a:cubicBezTo>
                  <a:cubicBezTo>
                    <a:pt x="226952" y="23692"/>
                    <a:pt x="231800" y="28540"/>
                    <a:pt x="237782" y="28540"/>
                  </a:cubicBezTo>
                  <a:lnTo>
                    <a:pt x="237782" y="28540"/>
                  </a:lnTo>
                  <a:cubicBezTo>
                    <a:pt x="243676" y="28628"/>
                    <a:pt x="248525" y="23917"/>
                    <a:pt x="248612" y="18019"/>
                  </a:cubicBezTo>
                  <a:cubicBezTo>
                    <a:pt x="248612" y="18014"/>
                    <a:pt x="248612" y="18010"/>
                    <a:pt x="248612" y="18006"/>
                  </a:cubicBezTo>
                  <a:cubicBezTo>
                    <a:pt x="248612" y="17827"/>
                    <a:pt x="248612" y="17644"/>
                    <a:pt x="248612" y="17464"/>
                  </a:cubicBezTo>
                  <a:close/>
                  <a:moveTo>
                    <a:pt x="280778" y="17710"/>
                  </a:moveTo>
                  <a:cubicBezTo>
                    <a:pt x="280765" y="11737"/>
                    <a:pt x="275921" y="6901"/>
                    <a:pt x="269948" y="6901"/>
                  </a:cubicBezTo>
                  <a:cubicBezTo>
                    <a:pt x="263978" y="6888"/>
                    <a:pt x="259130" y="11712"/>
                    <a:pt x="259117" y="17681"/>
                  </a:cubicBezTo>
                  <a:cubicBezTo>
                    <a:pt x="259117" y="17698"/>
                    <a:pt x="259117" y="17714"/>
                    <a:pt x="259117" y="17731"/>
                  </a:cubicBezTo>
                  <a:cubicBezTo>
                    <a:pt x="259130" y="23704"/>
                    <a:pt x="263974" y="28540"/>
                    <a:pt x="269948" y="28540"/>
                  </a:cubicBezTo>
                  <a:lnTo>
                    <a:pt x="270081" y="28540"/>
                  </a:lnTo>
                  <a:cubicBezTo>
                    <a:pt x="275975" y="28549"/>
                    <a:pt x="280757" y="23775"/>
                    <a:pt x="280765" y="17881"/>
                  </a:cubicBezTo>
                  <a:cubicBezTo>
                    <a:pt x="280765" y="17877"/>
                    <a:pt x="280765" y="17877"/>
                    <a:pt x="280765" y="17873"/>
                  </a:cubicBezTo>
                  <a:cubicBezTo>
                    <a:pt x="280765" y="17735"/>
                    <a:pt x="280765" y="17602"/>
                    <a:pt x="280765" y="17456"/>
                  </a:cubicBezTo>
                  <a:close/>
                  <a:moveTo>
                    <a:pt x="313077" y="17710"/>
                  </a:moveTo>
                  <a:cubicBezTo>
                    <a:pt x="313064" y="11737"/>
                    <a:pt x="308220" y="6901"/>
                    <a:pt x="302247" y="6901"/>
                  </a:cubicBezTo>
                  <a:cubicBezTo>
                    <a:pt x="296273" y="6901"/>
                    <a:pt x="291429" y="11737"/>
                    <a:pt x="291416" y="17710"/>
                  </a:cubicBezTo>
                  <a:cubicBezTo>
                    <a:pt x="291404" y="23679"/>
                    <a:pt x="296227" y="28528"/>
                    <a:pt x="302197" y="28540"/>
                  </a:cubicBezTo>
                  <a:cubicBezTo>
                    <a:pt x="302213" y="28540"/>
                    <a:pt x="302230" y="28540"/>
                    <a:pt x="302247" y="28540"/>
                  </a:cubicBezTo>
                  <a:lnTo>
                    <a:pt x="302247" y="28540"/>
                  </a:lnTo>
                  <a:cubicBezTo>
                    <a:pt x="308141" y="28628"/>
                    <a:pt x="312989" y="23917"/>
                    <a:pt x="313077" y="18019"/>
                  </a:cubicBezTo>
                  <a:cubicBezTo>
                    <a:pt x="313077" y="18014"/>
                    <a:pt x="313077" y="18010"/>
                    <a:pt x="313077" y="18006"/>
                  </a:cubicBezTo>
                  <a:cubicBezTo>
                    <a:pt x="313077" y="17827"/>
                    <a:pt x="313077" y="17644"/>
                    <a:pt x="313077" y="17464"/>
                  </a:cubicBezTo>
                  <a:close/>
                  <a:moveTo>
                    <a:pt x="345242" y="17710"/>
                  </a:moveTo>
                  <a:cubicBezTo>
                    <a:pt x="345230" y="11737"/>
                    <a:pt x="340385" y="6901"/>
                    <a:pt x="334412" y="6901"/>
                  </a:cubicBezTo>
                  <a:cubicBezTo>
                    <a:pt x="328443" y="6888"/>
                    <a:pt x="323594" y="11712"/>
                    <a:pt x="323582" y="17681"/>
                  </a:cubicBezTo>
                  <a:cubicBezTo>
                    <a:pt x="323582" y="17698"/>
                    <a:pt x="323582" y="17714"/>
                    <a:pt x="323582" y="17731"/>
                  </a:cubicBezTo>
                  <a:cubicBezTo>
                    <a:pt x="323594" y="23704"/>
                    <a:pt x="328439" y="28540"/>
                    <a:pt x="334412" y="28540"/>
                  </a:cubicBezTo>
                  <a:lnTo>
                    <a:pt x="334545" y="28540"/>
                  </a:lnTo>
                  <a:cubicBezTo>
                    <a:pt x="340440" y="28549"/>
                    <a:pt x="345222" y="23775"/>
                    <a:pt x="345230" y="17881"/>
                  </a:cubicBezTo>
                  <a:cubicBezTo>
                    <a:pt x="345230" y="17877"/>
                    <a:pt x="345230" y="17877"/>
                    <a:pt x="345230" y="17873"/>
                  </a:cubicBezTo>
                  <a:cubicBezTo>
                    <a:pt x="345230" y="17735"/>
                    <a:pt x="345230" y="17602"/>
                    <a:pt x="345230" y="17456"/>
                  </a:cubicBezTo>
                  <a:close/>
                  <a:moveTo>
                    <a:pt x="377541" y="17710"/>
                  </a:moveTo>
                  <a:cubicBezTo>
                    <a:pt x="377529" y="11737"/>
                    <a:pt x="372684" y="6901"/>
                    <a:pt x="366711" y="6901"/>
                  </a:cubicBezTo>
                  <a:cubicBezTo>
                    <a:pt x="360738" y="6901"/>
                    <a:pt x="355893" y="11737"/>
                    <a:pt x="355881" y="17710"/>
                  </a:cubicBezTo>
                  <a:cubicBezTo>
                    <a:pt x="355868" y="23679"/>
                    <a:pt x="360692" y="28528"/>
                    <a:pt x="366661" y="28540"/>
                  </a:cubicBezTo>
                  <a:cubicBezTo>
                    <a:pt x="366678" y="28540"/>
                    <a:pt x="366694" y="28540"/>
                    <a:pt x="366711" y="28540"/>
                  </a:cubicBezTo>
                  <a:lnTo>
                    <a:pt x="366711" y="28540"/>
                  </a:lnTo>
                  <a:cubicBezTo>
                    <a:pt x="372605" y="28628"/>
                    <a:pt x="377454" y="23917"/>
                    <a:pt x="377541" y="18019"/>
                  </a:cubicBezTo>
                  <a:cubicBezTo>
                    <a:pt x="377541" y="18014"/>
                    <a:pt x="377541" y="18010"/>
                    <a:pt x="377541" y="18006"/>
                  </a:cubicBezTo>
                  <a:cubicBezTo>
                    <a:pt x="377541" y="17827"/>
                    <a:pt x="377541" y="17644"/>
                    <a:pt x="377541" y="17464"/>
                  </a:cubicBezTo>
                  <a:close/>
                  <a:moveTo>
                    <a:pt x="409840" y="17710"/>
                  </a:moveTo>
                  <a:cubicBezTo>
                    <a:pt x="409828" y="11737"/>
                    <a:pt x="404983" y="6901"/>
                    <a:pt x="399010" y="6901"/>
                  </a:cubicBezTo>
                  <a:cubicBezTo>
                    <a:pt x="393037" y="6901"/>
                    <a:pt x="388192" y="11737"/>
                    <a:pt x="388180" y="17710"/>
                  </a:cubicBezTo>
                  <a:cubicBezTo>
                    <a:pt x="388167" y="23679"/>
                    <a:pt x="392991" y="28528"/>
                    <a:pt x="398960" y="28540"/>
                  </a:cubicBezTo>
                  <a:cubicBezTo>
                    <a:pt x="398977" y="28540"/>
                    <a:pt x="398993" y="28540"/>
                    <a:pt x="399010" y="28540"/>
                  </a:cubicBezTo>
                  <a:lnTo>
                    <a:pt x="399010" y="28540"/>
                  </a:lnTo>
                  <a:cubicBezTo>
                    <a:pt x="404983" y="28540"/>
                    <a:pt x="409828" y="23708"/>
                    <a:pt x="409840" y="17735"/>
                  </a:cubicBezTo>
                  <a:cubicBezTo>
                    <a:pt x="409840" y="17644"/>
                    <a:pt x="409840" y="17556"/>
                    <a:pt x="409840" y="17464"/>
                  </a:cubicBezTo>
                  <a:close/>
                  <a:moveTo>
                    <a:pt x="248612" y="103664"/>
                  </a:moveTo>
                  <a:cubicBezTo>
                    <a:pt x="248612" y="97683"/>
                    <a:pt x="243764" y="92834"/>
                    <a:pt x="237782" y="92834"/>
                  </a:cubicBezTo>
                  <a:cubicBezTo>
                    <a:pt x="231800" y="92834"/>
                    <a:pt x="226952" y="97683"/>
                    <a:pt x="226952" y="103664"/>
                  </a:cubicBezTo>
                  <a:cubicBezTo>
                    <a:pt x="226964" y="109638"/>
                    <a:pt x="231809" y="114474"/>
                    <a:pt x="237782" y="114474"/>
                  </a:cubicBezTo>
                  <a:lnTo>
                    <a:pt x="237782" y="114474"/>
                  </a:lnTo>
                  <a:cubicBezTo>
                    <a:pt x="243680" y="114557"/>
                    <a:pt x="248529" y="109842"/>
                    <a:pt x="248612" y="103948"/>
                  </a:cubicBezTo>
                  <a:cubicBezTo>
                    <a:pt x="248612" y="103943"/>
                    <a:pt x="248612" y="103943"/>
                    <a:pt x="248612" y="103939"/>
                  </a:cubicBezTo>
                  <a:cubicBezTo>
                    <a:pt x="248612" y="103756"/>
                    <a:pt x="248612" y="103577"/>
                    <a:pt x="248612" y="103398"/>
                  </a:cubicBezTo>
                  <a:close/>
                  <a:moveTo>
                    <a:pt x="280778" y="103664"/>
                  </a:moveTo>
                  <a:cubicBezTo>
                    <a:pt x="280765" y="97691"/>
                    <a:pt x="275921" y="92855"/>
                    <a:pt x="269948" y="92855"/>
                  </a:cubicBezTo>
                  <a:cubicBezTo>
                    <a:pt x="263978" y="92843"/>
                    <a:pt x="259130" y="97666"/>
                    <a:pt x="259117" y="103635"/>
                  </a:cubicBezTo>
                  <a:cubicBezTo>
                    <a:pt x="259117" y="103644"/>
                    <a:pt x="259117" y="103656"/>
                    <a:pt x="259117" y="103664"/>
                  </a:cubicBezTo>
                  <a:cubicBezTo>
                    <a:pt x="259130" y="109638"/>
                    <a:pt x="263974" y="114474"/>
                    <a:pt x="269948" y="114474"/>
                  </a:cubicBezTo>
                  <a:lnTo>
                    <a:pt x="270081" y="114474"/>
                  </a:lnTo>
                  <a:cubicBezTo>
                    <a:pt x="275979" y="114478"/>
                    <a:pt x="280761" y="109704"/>
                    <a:pt x="280765" y="103806"/>
                  </a:cubicBezTo>
                  <a:cubicBezTo>
                    <a:pt x="280765" y="103669"/>
                    <a:pt x="280765" y="103531"/>
                    <a:pt x="280765" y="103389"/>
                  </a:cubicBezTo>
                  <a:close/>
                  <a:moveTo>
                    <a:pt x="313077" y="103664"/>
                  </a:moveTo>
                  <a:cubicBezTo>
                    <a:pt x="313077" y="97683"/>
                    <a:pt x="308228" y="92834"/>
                    <a:pt x="302247" y="92834"/>
                  </a:cubicBezTo>
                  <a:cubicBezTo>
                    <a:pt x="296265" y="92834"/>
                    <a:pt x="291416" y="97683"/>
                    <a:pt x="291416" y="103664"/>
                  </a:cubicBezTo>
                  <a:cubicBezTo>
                    <a:pt x="291429" y="109638"/>
                    <a:pt x="296273" y="114474"/>
                    <a:pt x="302247" y="114474"/>
                  </a:cubicBezTo>
                  <a:lnTo>
                    <a:pt x="302247" y="114474"/>
                  </a:lnTo>
                  <a:cubicBezTo>
                    <a:pt x="308145" y="114557"/>
                    <a:pt x="312993" y="109842"/>
                    <a:pt x="313077" y="103948"/>
                  </a:cubicBezTo>
                  <a:cubicBezTo>
                    <a:pt x="313077" y="103943"/>
                    <a:pt x="313077" y="103943"/>
                    <a:pt x="313077" y="103939"/>
                  </a:cubicBezTo>
                  <a:cubicBezTo>
                    <a:pt x="313077" y="103756"/>
                    <a:pt x="313077" y="103577"/>
                    <a:pt x="313077" y="103398"/>
                  </a:cubicBezTo>
                  <a:close/>
                  <a:moveTo>
                    <a:pt x="345242" y="103664"/>
                  </a:moveTo>
                  <a:cubicBezTo>
                    <a:pt x="345230" y="97691"/>
                    <a:pt x="340385" y="92855"/>
                    <a:pt x="334412" y="92855"/>
                  </a:cubicBezTo>
                  <a:cubicBezTo>
                    <a:pt x="328443" y="92843"/>
                    <a:pt x="323594" y="97666"/>
                    <a:pt x="323582" y="103635"/>
                  </a:cubicBezTo>
                  <a:cubicBezTo>
                    <a:pt x="323582" y="103644"/>
                    <a:pt x="323582" y="103656"/>
                    <a:pt x="323582" y="103664"/>
                  </a:cubicBezTo>
                  <a:cubicBezTo>
                    <a:pt x="323594" y="109638"/>
                    <a:pt x="328439" y="114474"/>
                    <a:pt x="334412" y="114474"/>
                  </a:cubicBezTo>
                  <a:lnTo>
                    <a:pt x="334545" y="114474"/>
                  </a:lnTo>
                  <a:cubicBezTo>
                    <a:pt x="340444" y="114478"/>
                    <a:pt x="345226" y="109704"/>
                    <a:pt x="345230" y="103806"/>
                  </a:cubicBezTo>
                  <a:cubicBezTo>
                    <a:pt x="345230" y="103669"/>
                    <a:pt x="345230" y="103531"/>
                    <a:pt x="345230" y="103389"/>
                  </a:cubicBezTo>
                  <a:close/>
                  <a:moveTo>
                    <a:pt x="377541" y="103664"/>
                  </a:moveTo>
                  <a:cubicBezTo>
                    <a:pt x="377541" y="97683"/>
                    <a:pt x="372693" y="92834"/>
                    <a:pt x="366711" y="92834"/>
                  </a:cubicBezTo>
                  <a:cubicBezTo>
                    <a:pt x="360730" y="92834"/>
                    <a:pt x="355881" y="97683"/>
                    <a:pt x="355881" y="103664"/>
                  </a:cubicBezTo>
                  <a:cubicBezTo>
                    <a:pt x="355893" y="109638"/>
                    <a:pt x="360738" y="114474"/>
                    <a:pt x="366711" y="114474"/>
                  </a:cubicBezTo>
                  <a:lnTo>
                    <a:pt x="366711" y="114474"/>
                  </a:lnTo>
                  <a:cubicBezTo>
                    <a:pt x="372609" y="114557"/>
                    <a:pt x="377458" y="109842"/>
                    <a:pt x="377541" y="103948"/>
                  </a:cubicBezTo>
                  <a:cubicBezTo>
                    <a:pt x="377541" y="103943"/>
                    <a:pt x="377541" y="103943"/>
                    <a:pt x="377541" y="103939"/>
                  </a:cubicBezTo>
                  <a:cubicBezTo>
                    <a:pt x="377541" y="103756"/>
                    <a:pt x="377541" y="103577"/>
                    <a:pt x="377541" y="103398"/>
                  </a:cubicBezTo>
                  <a:close/>
                  <a:moveTo>
                    <a:pt x="409840" y="103664"/>
                  </a:moveTo>
                  <a:cubicBezTo>
                    <a:pt x="409840" y="97683"/>
                    <a:pt x="404992" y="92834"/>
                    <a:pt x="399010" y="92834"/>
                  </a:cubicBezTo>
                  <a:cubicBezTo>
                    <a:pt x="393029" y="92834"/>
                    <a:pt x="388180" y="97683"/>
                    <a:pt x="388180" y="103664"/>
                  </a:cubicBezTo>
                  <a:cubicBezTo>
                    <a:pt x="388192" y="109638"/>
                    <a:pt x="393037" y="114474"/>
                    <a:pt x="399010" y="114474"/>
                  </a:cubicBezTo>
                  <a:lnTo>
                    <a:pt x="399010" y="114474"/>
                  </a:lnTo>
                  <a:cubicBezTo>
                    <a:pt x="404983" y="114474"/>
                    <a:pt x="409828" y="109642"/>
                    <a:pt x="409840" y="103669"/>
                  </a:cubicBezTo>
                  <a:cubicBezTo>
                    <a:pt x="409840" y="103577"/>
                    <a:pt x="409840" y="103485"/>
                    <a:pt x="409840" y="103398"/>
                  </a:cubicBezTo>
                  <a:close/>
                  <a:moveTo>
                    <a:pt x="358693" y="227254"/>
                  </a:moveTo>
                  <a:cubicBezTo>
                    <a:pt x="358680" y="221280"/>
                    <a:pt x="353836" y="216444"/>
                    <a:pt x="347862" y="216444"/>
                  </a:cubicBezTo>
                  <a:cubicBezTo>
                    <a:pt x="341889" y="216444"/>
                    <a:pt x="337045" y="221280"/>
                    <a:pt x="337032" y="227254"/>
                  </a:cubicBezTo>
                  <a:cubicBezTo>
                    <a:pt x="337045" y="233227"/>
                    <a:pt x="341889" y="238063"/>
                    <a:pt x="347862" y="238063"/>
                  </a:cubicBezTo>
                  <a:lnTo>
                    <a:pt x="347862" y="238063"/>
                  </a:lnTo>
                  <a:cubicBezTo>
                    <a:pt x="353757" y="238150"/>
                    <a:pt x="358605" y="233439"/>
                    <a:pt x="358693" y="227541"/>
                  </a:cubicBezTo>
                  <a:cubicBezTo>
                    <a:pt x="358693" y="227537"/>
                    <a:pt x="358693" y="227533"/>
                    <a:pt x="358693" y="227528"/>
                  </a:cubicBezTo>
                  <a:cubicBezTo>
                    <a:pt x="358693" y="227349"/>
                    <a:pt x="358693" y="227166"/>
                    <a:pt x="358693" y="226987"/>
                  </a:cubicBezTo>
                  <a:close/>
                  <a:moveTo>
                    <a:pt x="390992" y="227254"/>
                  </a:moveTo>
                  <a:cubicBezTo>
                    <a:pt x="390979" y="221280"/>
                    <a:pt x="386135" y="216444"/>
                    <a:pt x="380161" y="216444"/>
                  </a:cubicBezTo>
                  <a:cubicBezTo>
                    <a:pt x="374196" y="216457"/>
                    <a:pt x="369365" y="221289"/>
                    <a:pt x="369352" y="227254"/>
                  </a:cubicBezTo>
                  <a:cubicBezTo>
                    <a:pt x="369365" y="233218"/>
                    <a:pt x="374196" y="238050"/>
                    <a:pt x="380161" y="238063"/>
                  </a:cubicBezTo>
                  <a:lnTo>
                    <a:pt x="380161" y="238063"/>
                  </a:lnTo>
                  <a:cubicBezTo>
                    <a:pt x="386055" y="238150"/>
                    <a:pt x="390904" y="233439"/>
                    <a:pt x="390992" y="227541"/>
                  </a:cubicBezTo>
                  <a:cubicBezTo>
                    <a:pt x="390992" y="227537"/>
                    <a:pt x="390992" y="227533"/>
                    <a:pt x="390992" y="227528"/>
                  </a:cubicBezTo>
                  <a:cubicBezTo>
                    <a:pt x="390992" y="227349"/>
                    <a:pt x="390992" y="227166"/>
                    <a:pt x="390992" y="226987"/>
                  </a:cubicBezTo>
                  <a:close/>
                  <a:moveTo>
                    <a:pt x="423157" y="227254"/>
                  </a:moveTo>
                  <a:cubicBezTo>
                    <a:pt x="423145" y="221280"/>
                    <a:pt x="418300" y="216444"/>
                    <a:pt x="412327" y="216444"/>
                  </a:cubicBezTo>
                  <a:cubicBezTo>
                    <a:pt x="406362" y="216457"/>
                    <a:pt x="401530" y="221289"/>
                    <a:pt x="401518" y="227254"/>
                  </a:cubicBezTo>
                  <a:cubicBezTo>
                    <a:pt x="401518" y="233227"/>
                    <a:pt x="406354" y="238071"/>
                    <a:pt x="412327" y="238084"/>
                  </a:cubicBezTo>
                  <a:lnTo>
                    <a:pt x="412460" y="238084"/>
                  </a:lnTo>
                  <a:cubicBezTo>
                    <a:pt x="418354" y="238092"/>
                    <a:pt x="423136" y="233319"/>
                    <a:pt x="423145" y="227424"/>
                  </a:cubicBezTo>
                  <a:cubicBezTo>
                    <a:pt x="423145" y="227420"/>
                    <a:pt x="423145" y="227420"/>
                    <a:pt x="423145" y="227416"/>
                  </a:cubicBezTo>
                  <a:cubicBezTo>
                    <a:pt x="423145" y="227279"/>
                    <a:pt x="423145" y="227145"/>
                    <a:pt x="423145" y="226999"/>
                  </a:cubicBezTo>
                  <a:close/>
                  <a:moveTo>
                    <a:pt x="455456" y="227254"/>
                  </a:moveTo>
                  <a:cubicBezTo>
                    <a:pt x="455444" y="221280"/>
                    <a:pt x="450599" y="216444"/>
                    <a:pt x="444626" y="216444"/>
                  </a:cubicBezTo>
                  <a:cubicBezTo>
                    <a:pt x="438661" y="216457"/>
                    <a:pt x="433829" y="221289"/>
                    <a:pt x="433817" y="227254"/>
                  </a:cubicBezTo>
                  <a:cubicBezTo>
                    <a:pt x="433829" y="233218"/>
                    <a:pt x="438661" y="238050"/>
                    <a:pt x="444626" y="238063"/>
                  </a:cubicBezTo>
                  <a:lnTo>
                    <a:pt x="444626" y="238063"/>
                  </a:lnTo>
                  <a:cubicBezTo>
                    <a:pt x="450520" y="238150"/>
                    <a:pt x="455369" y="233439"/>
                    <a:pt x="455456" y="227541"/>
                  </a:cubicBezTo>
                  <a:cubicBezTo>
                    <a:pt x="455456" y="227537"/>
                    <a:pt x="455456" y="227533"/>
                    <a:pt x="455456" y="227528"/>
                  </a:cubicBezTo>
                  <a:cubicBezTo>
                    <a:pt x="455456" y="227349"/>
                    <a:pt x="455456" y="227166"/>
                    <a:pt x="455456" y="226987"/>
                  </a:cubicBezTo>
                  <a:close/>
                  <a:moveTo>
                    <a:pt x="487622" y="227254"/>
                  </a:moveTo>
                  <a:cubicBezTo>
                    <a:pt x="487609" y="221280"/>
                    <a:pt x="482765" y="216444"/>
                    <a:pt x="476792" y="216444"/>
                  </a:cubicBezTo>
                  <a:cubicBezTo>
                    <a:pt x="470827" y="216457"/>
                    <a:pt x="465995" y="221289"/>
                    <a:pt x="465982" y="227254"/>
                  </a:cubicBezTo>
                  <a:cubicBezTo>
                    <a:pt x="465982" y="233227"/>
                    <a:pt x="470818" y="238071"/>
                    <a:pt x="476792" y="238084"/>
                  </a:cubicBezTo>
                  <a:lnTo>
                    <a:pt x="476925" y="238084"/>
                  </a:lnTo>
                  <a:cubicBezTo>
                    <a:pt x="482819" y="238092"/>
                    <a:pt x="487601" y="233319"/>
                    <a:pt x="487609" y="227424"/>
                  </a:cubicBezTo>
                  <a:cubicBezTo>
                    <a:pt x="487609" y="227420"/>
                    <a:pt x="487609" y="227420"/>
                    <a:pt x="487609" y="227416"/>
                  </a:cubicBezTo>
                  <a:cubicBezTo>
                    <a:pt x="487609" y="227279"/>
                    <a:pt x="487609" y="227145"/>
                    <a:pt x="487609" y="226999"/>
                  </a:cubicBezTo>
                  <a:close/>
                  <a:moveTo>
                    <a:pt x="519921" y="227254"/>
                  </a:moveTo>
                  <a:cubicBezTo>
                    <a:pt x="519908" y="221289"/>
                    <a:pt x="515076" y="216457"/>
                    <a:pt x="509111" y="216444"/>
                  </a:cubicBezTo>
                  <a:cubicBezTo>
                    <a:pt x="503138" y="216444"/>
                    <a:pt x="498294" y="221280"/>
                    <a:pt x="498281" y="227254"/>
                  </a:cubicBezTo>
                  <a:cubicBezTo>
                    <a:pt x="498294" y="233227"/>
                    <a:pt x="503138" y="238063"/>
                    <a:pt x="509111" y="238063"/>
                  </a:cubicBezTo>
                  <a:lnTo>
                    <a:pt x="509111" y="238063"/>
                  </a:lnTo>
                  <a:cubicBezTo>
                    <a:pt x="515006" y="238150"/>
                    <a:pt x="519854" y="233439"/>
                    <a:pt x="519942" y="227541"/>
                  </a:cubicBezTo>
                  <a:cubicBezTo>
                    <a:pt x="519942" y="227537"/>
                    <a:pt x="519942" y="227533"/>
                    <a:pt x="519942" y="227528"/>
                  </a:cubicBezTo>
                  <a:cubicBezTo>
                    <a:pt x="519942" y="227349"/>
                    <a:pt x="519942" y="227166"/>
                    <a:pt x="519942" y="226987"/>
                  </a:cubicBezTo>
                  <a:close/>
                  <a:moveTo>
                    <a:pt x="358693" y="316011"/>
                  </a:moveTo>
                  <a:cubicBezTo>
                    <a:pt x="358759" y="310046"/>
                    <a:pt x="353981" y="305148"/>
                    <a:pt x="348017" y="305064"/>
                  </a:cubicBezTo>
                  <a:cubicBezTo>
                    <a:pt x="342052" y="305002"/>
                    <a:pt x="337157" y="309779"/>
                    <a:pt x="337074" y="315745"/>
                  </a:cubicBezTo>
                  <a:cubicBezTo>
                    <a:pt x="337011" y="321709"/>
                    <a:pt x="341785" y="326604"/>
                    <a:pt x="347750" y="326687"/>
                  </a:cubicBezTo>
                  <a:lnTo>
                    <a:pt x="347883" y="326687"/>
                  </a:lnTo>
                  <a:cubicBezTo>
                    <a:pt x="353857" y="326687"/>
                    <a:pt x="358701" y="321851"/>
                    <a:pt x="358713" y="315878"/>
                  </a:cubicBezTo>
                  <a:cubicBezTo>
                    <a:pt x="358713" y="315832"/>
                    <a:pt x="358713" y="315786"/>
                    <a:pt x="358713" y="315740"/>
                  </a:cubicBezTo>
                  <a:close/>
                  <a:moveTo>
                    <a:pt x="390992" y="316011"/>
                  </a:moveTo>
                  <a:cubicBezTo>
                    <a:pt x="391058" y="310046"/>
                    <a:pt x="386280" y="305148"/>
                    <a:pt x="380316" y="305064"/>
                  </a:cubicBezTo>
                  <a:cubicBezTo>
                    <a:pt x="374351" y="305002"/>
                    <a:pt x="369456" y="309779"/>
                    <a:pt x="369373" y="315745"/>
                  </a:cubicBezTo>
                  <a:cubicBezTo>
                    <a:pt x="369310" y="321709"/>
                    <a:pt x="374084" y="326604"/>
                    <a:pt x="380049" y="326687"/>
                  </a:cubicBezTo>
                  <a:lnTo>
                    <a:pt x="380182" y="326687"/>
                  </a:lnTo>
                  <a:cubicBezTo>
                    <a:pt x="386155" y="326687"/>
                    <a:pt x="391000" y="321851"/>
                    <a:pt x="391012" y="315878"/>
                  </a:cubicBezTo>
                  <a:cubicBezTo>
                    <a:pt x="391012" y="315832"/>
                    <a:pt x="391012" y="315786"/>
                    <a:pt x="391012" y="315740"/>
                  </a:cubicBezTo>
                  <a:close/>
                  <a:moveTo>
                    <a:pt x="423157" y="316011"/>
                  </a:moveTo>
                  <a:cubicBezTo>
                    <a:pt x="423232" y="310046"/>
                    <a:pt x="418459" y="305143"/>
                    <a:pt x="412489" y="305068"/>
                  </a:cubicBezTo>
                  <a:cubicBezTo>
                    <a:pt x="412489" y="305068"/>
                    <a:pt x="412485" y="305068"/>
                    <a:pt x="412481" y="305068"/>
                  </a:cubicBezTo>
                  <a:cubicBezTo>
                    <a:pt x="406516" y="305006"/>
                    <a:pt x="401622" y="309779"/>
                    <a:pt x="401538" y="315745"/>
                  </a:cubicBezTo>
                  <a:cubicBezTo>
                    <a:pt x="401476" y="321709"/>
                    <a:pt x="406250" y="326604"/>
                    <a:pt x="412215" y="326687"/>
                  </a:cubicBezTo>
                  <a:lnTo>
                    <a:pt x="412481" y="326687"/>
                  </a:lnTo>
                  <a:cubicBezTo>
                    <a:pt x="418379" y="326691"/>
                    <a:pt x="423157" y="321914"/>
                    <a:pt x="423161" y="316015"/>
                  </a:cubicBezTo>
                  <a:cubicBezTo>
                    <a:pt x="423161" y="316015"/>
                    <a:pt x="423161" y="316011"/>
                    <a:pt x="423161" y="316011"/>
                  </a:cubicBezTo>
                  <a:cubicBezTo>
                    <a:pt x="423161" y="315923"/>
                    <a:pt x="423161" y="315832"/>
                    <a:pt x="423161" y="315740"/>
                  </a:cubicBezTo>
                  <a:close/>
                  <a:moveTo>
                    <a:pt x="455456" y="316011"/>
                  </a:moveTo>
                  <a:cubicBezTo>
                    <a:pt x="455523" y="310046"/>
                    <a:pt x="450745" y="305148"/>
                    <a:pt x="444780" y="305064"/>
                  </a:cubicBezTo>
                  <a:cubicBezTo>
                    <a:pt x="438815" y="305002"/>
                    <a:pt x="433921" y="309779"/>
                    <a:pt x="433837" y="315745"/>
                  </a:cubicBezTo>
                  <a:cubicBezTo>
                    <a:pt x="433775" y="321709"/>
                    <a:pt x="438549" y="326604"/>
                    <a:pt x="444514" y="326687"/>
                  </a:cubicBezTo>
                  <a:lnTo>
                    <a:pt x="444647" y="326687"/>
                  </a:lnTo>
                  <a:cubicBezTo>
                    <a:pt x="450620" y="326687"/>
                    <a:pt x="455464" y="321851"/>
                    <a:pt x="455477" y="315878"/>
                  </a:cubicBezTo>
                  <a:cubicBezTo>
                    <a:pt x="455477" y="315832"/>
                    <a:pt x="455477" y="315786"/>
                    <a:pt x="455477" y="315740"/>
                  </a:cubicBezTo>
                  <a:close/>
                  <a:moveTo>
                    <a:pt x="487622" y="316011"/>
                  </a:moveTo>
                  <a:cubicBezTo>
                    <a:pt x="487697" y="310046"/>
                    <a:pt x="482923" y="305143"/>
                    <a:pt x="476954" y="305068"/>
                  </a:cubicBezTo>
                  <a:cubicBezTo>
                    <a:pt x="476954" y="305068"/>
                    <a:pt x="476950" y="305068"/>
                    <a:pt x="476946" y="305068"/>
                  </a:cubicBezTo>
                  <a:cubicBezTo>
                    <a:pt x="470981" y="305006"/>
                    <a:pt x="466086" y="309779"/>
                    <a:pt x="466003" y="315745"/>
                  </a:cubicBezTo>
                  <a:cubicBezTo>
                    <a:pt x="465941" y="321709"/>
                    <a:pt x="470714" y="326604"/>
                    <a:pt x="476679" y="326687"/>
                  </a:cubicBezTo>
                  <a:lnTo>
                    <a:pt x="476946" y="326687"/>
                  </a:lnTo>
                  <a:cubicBezTo>
                    <a:pt x="482844" y="326691"/>
                    <a:pt x="487622" y="321914"/>
                    <a:pt x="487626" y="316015"/>
                  </a:cubicBezTo>
                  <a:cubicBezTo>
                    <a:pt x="487626" y="316015"/>
                    <a:pt x="487626" y="316011"/>
                    <a:pt x="487626" y="316011"/>
                  </a:cubicBezTo>
                  <a:cubicBezTo>
                    <a:pt x="487626" y="315923"/>
                    <a:pt x="487626" y="315832"/>
                    <a:pt x="487626" y="315740"/>
                  </a:cubicBezTo>
                  <a:close/>
                  <a:moveTo>
                    <a:pt x="519921" y="316011"/>
                  </a:moveTo>
                  <a:cubicBezTo>
                    <a:pt x="519987" y="310046"/>
                    <a:pt x="515210" y="305148"/>
                    <a:pt x="509245" y="305064"/>
                  </a:cubicBezTo>
                  <a:cubicBezTo>
                    <a:pt x="503280" y="305002"/>
                    <a:pt x="498385" y="309779"/>
                    <a:pt x="498302" y="315745"/>
                  </a:cubicBezTo>
                  <a:cubicBezTo>
                    <a:pt x="498240" y="321709"/>
                    <a:pt x="503013" y="326604"/>
                    <a:pt x="508978" y="326687"/>
                  </a:cubicBezTo>
                  <a:lnTo>
                    <a:pt x="509111" y="326687"/>
                  </a:lnTo>
                  <a:cubicBezTo>
                    <a:pt x="515085" y="326687"/>
                    <a:pt x="519929" y="321851"/>
                    <a:pt x="519942" y="315878"/>
                  </a:cubicBezTo>
                  <a:cubicBezTo>
                    <a:pt x="519942" y="315832"/>
                    <a:pt x="519942" y="315786"/>
                    <a:pt x="519942" y="31574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9"/>
            <p:cNvSpPr/>
            <p:nvPr/>
          </p:nvSpPr>
          <p:spPr>
            <a:xfrm>
              <a:off x="7775853" y="1570238"/>
              <a:ext cx="299250" cy="187701"/>
            </a:xfrm>
            <a:custGeom>
              <a:avLst/>
              <a:gdLst/>
              <a:ahLst/>
              <a:cxnLst/>
              <a:rect l="l" t="t" r="r" b="b"/>
              <a:pathLst>
                <a:path w="511714" h="320966" extrusionOk="0">
                  <a:moveTo>
                    <a:pt x="55513" y="26787"/>
                  </a:moveTo>
                  <a:lnTo>
                    <a:pt x="17874" y="26787"/>
                  </a:lnTo>
                  <a:cubicBezTo>
                    <a:pt x="12750" y="26170"/>
                    <a:pt x="9097" y="21518"/>
                    <a:pt x="9714" y="16394"/>
                  </a:cubicBezTo>
                  <a:cubicBezTo>
                    <a:pt x="9714" y="16394"/>
                    <a:pt x="9714" y="16394"/>
                    <a:pt x="9714" y="16394"/>
                  </a:cubicBezTo>
                  <a:cubicBezTo>
                    <a:pt x="10226" y="12116"/>
                    <a:pt x="13596" y="8746"/>
                    <a:pt x="17874" y="8234"/>
                  </a:cubicBezTo>
                  <a:lnTo>
                    <a:pt x="55513" y="8234"/>
                  </a:lnTo>
                  <a:cubicBezTo>
                    <a:pt x="60628" y="7617"/>
                    <a:pt x="65277" y="11262"/>
                    <a:pt x="65902" y="16373"/>
                  </a:cubicBezTo>
                  <a:cubicBezTo>
                    <a:pt x="66518" y="21497"/>
                    <a:pt x="62865" y="26149"/>
                    <a:pt x="57741" y="26766"/>
                  </a:cubicBezTo>
                  <a:cubicBezTo>
                    <a:pt x="57741" y="26766"/>
                    <a:pt x="57741" y="26766"/>
                    <a:pt x="57741" y="26766"/>
                  </a:cubicBezTo>
                  <a:cubicBezTo>
                    <a:pt x="57000" y="26862"/>
                    <a:pt x="56254" y="26866"/>
                    <a:pt x="55513" y="26787"/>
                  </a:cubicBezTo>
                  <a:close/>
                  <a:moveTo>
                    <a:pt x="64852" y="60419"/>
                  </a:moveTo>
                  <a:cubicBezTo>
                    <a:pt x="64856" y="55333"/>
                    <a:pt x="60736" y="51213"/>
                    <a:pt x="55650" y="51209"/>
                  </a:cubicBezTo>
                  <a:cubicBezTo>
                    <a:pt x="55650" y="51209"/>
                    <a:pt x="55646" y="51209"/>
                    <a:pt x="55646" y="51209"/>
                  </a:cubicBezTo>
                  <a:lnTo>
                    <a:pt x="17874" y="51209"/>
                  </a:lnTo>
                  <a:cubicBezTo>
                    <a:pt x="12750" y="51825"/>
                    <a:pt x="9097" y="56474"/>
                    <a:pt x="9710" y="61598"/>
                  </a:cubicBezTo>
                  <a:cubicBezTo>
                    <a:pt x="9714" y="61606"/>
                    <a:pt x="9714" y="61614"/>
                    <a:pt x="9714" y="61622"/>
                  </a:cubicBezTo>
                  <a:cubicBezTo>
                    <a:pt x="10226" y="65900"/>
                    <a:pt x="13596" y="69270"/>
                    <a:pt x="17874" y="69783"/>
                  </a:cubicBezTo>
                  <a:lnTo>
                    <a:pt x="55513" y="69783"/>
                  </a:lnTo>
                  <a:cubicBezTo>
                    <a:pt x="60670" y="69783"/>
                    <a:pt x="64852" y="65601"/>
                    <a:pt x="64852" y="60444"/>
                  </a:cubicBezTo>
                  <a:cubicBezTo>
                    <a:pt x="64852" y="60444"/>
                    <a:pt x="64852" y="60440"/>
                    <a:pt x="64852" y="60440"/>
                  </a:cubicBezTo>
                  <a:close/>
                  <a:moveTo>
                    <a:pt x="64852" y="103531"/>
                  </a:moveTo>
                  <a:cubicBezTo>
                    <a:pt x="64856" y="98374"/>
                    <a:pt x="60674" y="94192"/>
                    <a:pt x="55517" y="94188"/>
                  </a:cubicBezTo>
                  <a:cubicBezTo>
                    <a:pt x="55517" y="94188"/>
                    <a:pt x="55513" y="94188"/>
                    <a:pt x="55513" y="94188"/>
                  </a:cubicBezTo>
                  <a:lnTo>
                    <a:pt x="17874" y="94188"/>
                  </a:lnTo>
                  <a:cubicBezTo>
                    <a:pt x="12755" y="94800"/>
                    <a:pt x="9101" y="99445"/>
                    <a:pt x="9714" y="104564"/>
                  </a:cubicBezTo>
                  <a:cubicBezTo>
                    <a:pt x="9714" y="104568"/>
                    <a:pt x="9714" y="104573"/>
                    <a:pt x="9714" y="104577"/>
                  </a:cubicBezTo>
                  <a:cubicBezTo>
                    <a:pt x="10226" y="108855"/>
                    <a:pt x="13596" y="112225"/>
                    <a:pt x="17874" y="112737"/>
                  </a:cubicBezTo>
                  <a:lnTo>
                    <a:pt x="55513" y="112737"/>
                  </a:lnTo>
                  <a:cubicBezTo>
                    <a:pt x="60595" y="112812"/>
                    <a:pt x="64777" y="108751"/>
                    <a:pt x="64852" y="103664"/>
                  </a:cubicBezTo>
                  <a:cubicBezTo>
                    <a:pt x="64852" y="103664"/>
                    <a:pt x="64852" y="103664"/>
                    <a:pt x="64852" y="103664"/>
                  </a:cubicBezTo>
                  <a:close/>
                  <a:moveTo>
                    <a:pt x="64852" y="146506"/>
                  </a:moveTo>
                  <a:cubicBezTo>
                    <a:pt x="64856" y="141349"/>
                    <a:pt x="60674" y="137167"/>
                    <a:pt x="55517" y="137163"/>
                  </a:cubicBezTo>
                  <a:cubicBezTo>
                    <a:pt x="55517" y="137163"/>
                    <a:pt x="55513" y="137163"/>
                    <a:pt x="55513" y="137163"/>
                  </a:cubicBezTo>
                  <a:lnTo>
                    <a:pt x="17874" y="137163"/>
                  </a:lnTo>
                  <a:cubicBezTo>
                    <a:pt x="12750" y="137780"/>
                    <a:pt x="9101" y="142428"/>
                    <a:pt x="9714" y="147552"/>
                  </a:cubicBezTo>
                  <a:cubicBezTo>
                    <a:pt x="10226" y="151830"/>
                    <a:pt x="13596" y="155200"/>
                    <a:pt x="17874" y="155716"/>
                  </a:cubicBezTo>
                  <a:lnTo>
                    <a:pt x="55513" y="155716"/>
                  </a:lnTo>
                  <a:cubicBezTo>
                    <a:pt x="60599" y="155787"/>
                    <a:pt x="64777" y="151725"/>
                    <a:pt x="64852" y="146639"/>
                  </a:cubicBezTo>
                  <a:close/>
                  <a:moveTo>
                    <a:pt x="64852" y="189481"/>
                  </a:moveTo>
                  <a:cubicBezTo>
                    <a:pt x="64856" y="184324"/>
                    <a:pt x="60674" y="180142"/>
                    <a:pt x="55517" y="180138"/>
                  </a:cubicBezTo>
                  <a:cubicBezTo>
                    <a:pt x="55517" y="180138"/>
                    <a:pt x="55513" y="180138"/>
                    <a:pt x="55513" y="180138"/>
                  </a:cubicBezTo>
                  <a:lnTo>
                    <a:pt x="17874" y="180138"/>
                  </a:lnTo>
                  <a:cubicBezTo>
                    <a:pt x="12750" y="180755"/>
                    <a:pt x="9097" y="185403"/>
                    <a:pt x="9710" y="190527"/>
                  </a:cubicBezTo>
                  <a:cubicBezTo>
                    <a:pt x="9714" y="190535"/>
                    <a:pt x="9714" y="190543"/>
                    <a:pt x="9714" y="190552"/>
                  </a:cubicBezTo>
                  <a:cubicBezTo>
                    <a:pt x="10226" y="194830"/>
                    <a:pt x="13596" y="198200"/>
                    <a:pt x="17874" y="198712"/>
                  </a:cubicBezTo>
                  <a:lnTo>
                    <a:pt x="55513" y="198712"/>
                  </a:lnTo>
                  <a:cubicBezTo>
                    <a:pt x="60595" y="198783"/>
                    <a:pt x="64777" y="194721"/>
                    <a:pt x="64852" y="189639"/>
                  </a:cubicBezTo>
                  <a:close/>
                  <a:moveTo>
                    <a:pt x="64852" y="232460"/>
                  </a:moveTo>
                  <a:cubicBezTo>
                    <a:pt x="64856" y="227303"/>
                    <a:pt x="60674" y="223121"/>
                    <a:pt x="55517" y="223117"/>
                  </a:cubicBezTo>
                  <a:cubicBezTo>
                    <a:pt x="55517" y="223117"/>
                    <a:pt x="55513" y="223117"/>
                    <a:pt x="55513" y="223117"/>
                  </a:cubicBezTo>
                  <a:lnTo>
                    <a:pt x="17874" y="223117"/>
                  </a:lnTo>
                  <a:cubicBezTo>
                    <a:pt x="12755" y="223730"/>
                    <a:pt x="9101" y="228374"/>
                    <a:pt x="9714" y="233493"/>
                  </a:cubicBezTo>
                  <a:cubicBezTo>
                    <a:pt x="9714" y="233498"/>
                    <a:pt x="9714" y="233502"/>
                    <a:pt x="9714" y="233506"/>
                  </a:cubicBezTo>
                  <a:cubicBezTo>
                    <a:pt x="10226" y="237784"/>
                    <a:pt x="13596" y="241154"/>
                    <a:pt x="17874" y="241666"/>
                  </a:cubicBezTo>
                  <a:lnTo>
                    <a:pt x="55513" y="241666"/>
                  </a:lnTo>
                  <a:cubicBezTo>
                    <a:pt x="60595" y="241741"/>
                    <a:pt x="64777" y="237680"/>
                    <a:pt x="64852" y="232594"/>
                  </a:cubicBezTo>
                  <a:cubicBezTo>
                    <a:pt x="64852" y="232594"/>
                    <a:pt x="64852" y="232594"/>
                    <a:pt x="64852" y="232594"/>
                  </a:cubicBezTo>
                  <a:close/>
                  <a:moveTo>
                    <a:pt x="64852" y="275435"/>
                  </a:moveTo>
                  <a:cubicBezTo>
                    <a:pt x="64856" y="270279"/>
                    <a:pt x="60674" y="266096"/>
                    <a:pt x="55517" y="266092"/>
                  </a:cubicBezTo>
                  <a:cubicBezTo>
                    <a:pt x="55517" y="266092"/>
                    <a:pt x="55513" y="266092"/>
                    <a:pt x="55513" y="266092"/>
                  </a:cubicBezTo>
                  <a:lnTo>
                    <a:pt x="17874" y="266092"/>
                  </a:lnTo>
                  <a:cubicBezTo>
                    <a:pt x="12750" y="266709"/>
                    <a:pt x="9101" y="271357"/>
                    <a:pt x="9714" y="276481"/>
                  </a:cubicBezTo>
                  <a:cubicBezTo>
                    <a:pt x="10226" y="280759"/>
                    <a:pt x="13596" y="284129"/>
                    <a:pt x="17874" y="284645"/>
                  </a:cubicBezTo>
                  <a:lnTo>
                    <a:pt x="55513" y="284645"/>
                  </a:lnTo>
                  <a:cubicBezTo>
                    <a:pt x="60599" y="284716"/>
                    <a:pt x="64777" y="280655"/>
                    <a:pt x="64852" y="275569"/>
                  </a:cubicBezTo>
                  <a:close/>
                  <a:moveTo>
                    <a:pt x="64852" y="318410"/>
                  </a:moveTo>
                  <a:cubicBezTo>
                    <a:pt x="64856" y="313254"/>
                    <a:pt x="60674" y="309071"/>
                    <a:pt x="55517" y="309067"/>
                  </a:cubicBezTo>
                  <a:cubicBezTo>
                    <a:pt x="55517" y="309067"/>
                    <a:pt x="55513" y="309067"/>
                    <a:pt x="55513" y="309067"/>
                  </a:cubicBezTo>
                  <a:lnTo>
                    <a:pt x="17874" y="309067"/>
                  </a:lnTo>
                  <a:cubicBezTo>
                    <a:pt x="12767" y="309142"/>
                    <a:pt x="8664" y="313304"/>
                    <a:pt x="8664" y="318410"/>
                  </a:cubicBezTo>
                  <a:cubicBezTo>
                    <a:pt x="8664" y="323496"/>
                    <a:pt x="12788" y="327620"/>
                    <a:pt x="17874" y="327620"/>
                  </a:cubicBezTo>
                  <a:lnTo>
                    <a:pt x="55513" y="327620"/>
                  </a:lnTo>
                  <a:cubicBezTo>
                    <a:pt x="60599" y="327691"/>
                    <a:pt x="64777" y="323630"/>
                    <a:pt x="64852" y="318544"/>
                  </a:cubicBezTo>
                  <a:close/>
                  <a:moveTo>
                    <a:pt x="205528" y="17710"/>
                  </a:moveTo>
                  <a:cubicBezTo>
                    <a:pt x="205528" y="12624"/>
                    <a:pt x="201404" y="8501"/>
                    <a:pt x="196318" y="8501"/>
                  </a:cubicBezTo>
                  <a:lnTo>
                    <a:pt x="97555" y="8501"/>
                  </a:lnTo>
                  <a:cubicBezTo>
                    <a:pt x="92431" y="7888"/>
                    <a:pt x="87779" y="11537"/>
                    <a:pt x="87162" y="16661"/>
                  </a:cubicBezTo>
                  <a:cubicBezTo>
                    <a:pt x="86537" y="21784"/>
                    <a:pt x="90182" y="26445"/>
                    <a:pt x="95306" y="27074"/>
                  </a:cubicBezTo>
                  <a:cubicBezTo>
                    <a:pt x="95314" y="27074"/>
                    <a:pt x="95318" y="27074"/>
                    <a:pt x="95322" y="27074"/>
                  </a:cubicBezTo>
                  <a:cubicBezTo>
                    <a:pt x="96064" y="27162"/>
                    <a:pt x="96813" y="27162"/>
                    <a:pt x="97555" y="27074"/>
                  </a:cubicBezTo>
                  <a:lnTo>
                    <a:pt x="196984" y="27074"/>
                  </a:lnTo>
                  <a:cubicBezTo>
                    <a:pt x="201879" y="26720"/>
                    <a:pt x="205632" y="22592"/>
                    <a:pt x="205528" y="17689"/>
                  </a:cubicBezTo>
                  <a:close/>
                  <a:moveTo>
                    <a:pt x="205528" y="60685"/>
                  </a:moveTo>
                  <a:cubicBezTo>
                    <a:pt x="205528" y="55599"/>
                    <a:pt x="201404" y="51475"/>
                    <a:pt x="196318" y="51475"/>
                  </a:cubicBezTo>
                  <a:lnTo>
                    <a:pt x="97555" y="51475"/>
                  </a:lnTo>
                  <a:cubicBezTo>
                    <a:pt x="92431" y="50863"/>
                    <a:pt x="87779" y="54516"/>
                    <a:pt x="87162" y="59640"/>
                  </a:cubicBezTo>
                  <a:cubicBezTo>
                    <a:pt x="86550" y="64763"/>
                    <a:pt x="90199" y="69412"/>
                    <a:pt x="95322" y="70028"/>
                  </a:cubicBezTo>
                  <a:cubicBezTo>
                    <a:pt x="96064" y="70120"/>
                    <a:pt x="96813" y="70120"/>
                    <a:pt x="97555" y="70028"/>
                  </a:cubicBezTo>
                  <a:lnTo>
                    <a:pt x="196984" y="70028"/>
                  </a:lnTo>
                  <a:cubicBezTo>
                    <a:pt x="201966" y="69670"/>
                    <a:pt x="205757" y="65409"/>
                    <a:pt x="205528" y="60419"/>
                  </a:cubicBezTo>
                  <a:close/>
                  <a:moveTo>
                    <a:pt x="205528" y="103798"/>
                  </a:moveTo>
                  <a:cubicBezTo>
                    <a:pt x="205603" y="98712"/>
                    <a:pt x="201537" y="94530"/>
                    <a:pt x="196451" y="94455"/>
                  </a:cubicBezTo>
                  <a:cubicBezTo>
                    <a:pt x="196451" y="94455"/>
                    <a:pt x="196451" y="94455"/>
                    <a:pt x="196451" y="94455"/>
                  </a:cubicBezTo>
                  <a:lnTo>
                    <a:pt x="97555" y="94455"/>
                  </a:lnTo>
                  <a:cubicBezTo>
                    <a:pt x="92431" y="93838"/>
                    <a:pt x="87779" y="97491"/>
                    <a:pt x="87162" y="102615"/>
                  </a:cubicBezTo>
                  <a:cubicBezTo>
                    <a:pt x="87162" y="102615"/>
                    <a:pt x="87162" y="102615"/>
                    <a:pt x="87162" y="102615"/>
                  </a:cubicBezTo>
                  <a:cubicBezTo>
                    <a:pt x="86537" y="107738"/>
                    <a:pt x="90182" y="112399"/>
                    <a:pt x="95306" y="113028"/>
                  </a:cubicBezTo>
                  <a:cubicBezTo>
                    <a:pt x="95314" y="113028"/>
                    <a:pt x="95318" y="113028"/>
                    <a:pt x="95322" y="113028"/>
                  </a:cubicBezTo>
                  <a:cubicBezTo>
                    <a:pt x="96064" y="113116"/>
                    <a:pt x="96813" y="113116"/>
                    <a:pt x="97555" y="113028"/>
                  </a:cubicBezTo>
                  <a:lnTo>
                    <a:pt x="196984" y="113028"/>
                  </a:lnTo>
                  <a:cubicBezTo>
                    <a:pt x="201912" y="112674"/>
                    <a:pt x="205682" y="108492"/>
                    <a:pt x="205528" y="103552"/>
                  </a:cubicBezTo>
                  <a:close/>
                  <a:moveTo>
                    <a:pt x="205528" y="146773"/>
                  </a:moveTo>
                  <a:cubicBezTo>
                    <a:pt x="205603" y="141687"/>
                    <a:pt x="201537" y="137505"/>
                    <a:pt x="196451" y="137430"/>
                  </a:cubicBezTo>
                  <a:cubicBezTo>
                    <a:pt x="196451" y="137430"/>
                    <a:pt x="196451" y="137430"/>
                    <a:pt x="196451" y="137430"/>
                  </a:cubicBezTo>
                  <a:lnTo>
                    <a:pt x="97555" y="137430"/>
                  </a:lnTo>
                  <a:cubicBezTo>
                    <a:pt x="92431" y="136817"/>
                    <a:pt x="87779" y="140466"/>
                    <a:pt x="87162" y="145590"/>
                  </a:cubicBezTo>
                  <a:cubicBezTo>
                    <a:pt x="86537" y="150713"/>
                    <a:pt x="90182" y="155374"/>
                    <a:pt x="95306" y="156003"/>
                  </a:cubicBezTo>
                  <a:cubicBezTo>
                    <a:pt x="95314" y="156003"/>
                    <a:pt x="95318" y="156003"/>
                    <a:pt x="95322" y="156003"/>
                  </a:cubicBezTo>
                  <a:cubicBezTo>
                    <a:pt x="96064" y="156091"/>
                    <a:pt x="96813" y="156091"/>
                    <a:pt x="97555" y="156003"/>
                  </a:cubicBezTo>
                  <a:lnTo>
                    <a:pt x="196984" y="156003"/>
                  </a:lnTo>
                  <a:cubicBezTo>
                    <a:pt x="201916" y="155649"/>
                    <a:pt x="205686" y="151467"/>
                    <a:pt x="205528" y="146527"/>
                  </a:cubicBezTo>
                  <a:close/>
                  <a:moveTo>
                    <a:pt x="205528" y="189748"/>
                  </a:moveTo>
                  <a:cubicBezTo>
                    <a:pt x="205603" y="184666"/>
                    <a:pt x="201541" y="180484"/>
                    <a:pt x="196455" y="180409"/>
                  </a:cubicBezTo>
                  <a:cubicBezTo>
                    <a:pt x="196455" y="180409"/>
                    <a:pt x="196451" y="180409"/>
                    <a:pt x="196451" y="180409"/>
                  </a:cubicBezTo>
                  <a:lnTo>
                    <a:pt x="97555" y="180409"/>
                  </a:lnTo>
                  <a:cubicBezTo>
                    <a:pt x="92431" y="179797"/>
                    <a:pt x="87779" y="183450"/>
                    <a:pt x="87162" y="188573"/>
                  </a:cubicBezTo>
                  <a:cubicBezTo>
                    <a:pt x="86550" y="193697"/>
                    <a:pt x="90199" y="198345"/>
                    <a:pt x="95322" y="198962"/>
                  </a:cubicBezTo>
                  <a:cubicBezTo>
                    <a:pt x="96064" y="199053"/>
                    <a:pt x="96813" y="199053"/>
                    <a:pt x="97555" y="198962"/>
                  </a:cubicBezTo>
                  <a:lnTo>
                    <a:pt x="196984" y="198962"/>
                  </a:lnTo>
                  <a:cubicBezTo>
                    <a:pt x="201916" y="198608"/>
                    <a:pt x="205686" y="194426"/>
                    <a:pt x="205528" y="189485"/>
                  </a:cubicBezTo>
                  <a:close/>
                  <a:moveTo>
                    <a:pt x="323781" y="232727"/>
                  </a:moveTo>
                  <a:cubicBezTo>
                    <a:pt x="323781" y="227566"/>
                    <a:pt x="319599" y="223384"/>
                    <a:pt x="314438" y="223384"/>
                  </a:cubicBezTo>
                  <a:lnTo>
                    <a:pt x="215804" y="223384"/>
                  </a:lnTo>
                  <a:cubicBezTo>
                    <a:pt x="210685" y="222767"/>
                    <a:pt x="206036" y="226412"/>
                    <a:pt x="205415" y="231531"/>
                  </a:cubicBezTo>
                  <a:cubicBezTo>
                    <a:pt x="205415" y="231536"/>
                    <a:pt x="205415" y="231540"/>
                    <a:pt x="205415" y="231544"/>
                  </a:cubicBezTo>
                  <a:cubicBezTo>
                    <a:pt x="204799" y="236663"/>
                    <a:pt x="208444" y="241312"/>
                    <a:pt x="213563" y="241933"/>
                  </a:cubicBezTo>
                  <a:cubicBezTo>
                    <a:pt x="213567" y="241933"/>
                    <a:pt x="213571" y="241933"/>
                    <a:pt x="213575" y="241933"/>
                  </a:cubicBezTo>
                  <a:cubicBezTo>
                    <a:pt x="214317" y="242024"/>
                    <a:pt x="215062" y="242024"/>
                    <a:pt x="215804"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81" y="275702"/>
                  </a:moveTo>
                  <a:cubicBezTo>
                    <a:pt x="323781" y="270541"/>
                    <a:pt x="319599" y="266359"/>
                    <a:pt x="314438" y="266359"/>
                  </a:cubicBezTo>
                  <a:lnTo>
                    <a:pt x="215804" y="266359"/>
                  </a:lnTo>
                  <a:cubicBezTo>
                    <a:pt x="210685" y="265742"/>
                    <a:pt x="206036" y="269387"/>
                    <a:pt x="205415" y="274506"/>
                  </a:cubicBezTo>
                  <a:cubicBezTo>
                    <a:pt x="205415" y="274511"/>
                    <a:pt x="205415" y="274515"/>
                    <a:pt x="205415" y="274519"/>
                  </a:cubicBezTo>
                  <a:cubicBezTo>
                    <a:pt x="204786" y="279643"/>
                    <a:pt x="208431" y="284304"/>
                    <a:pt x="213550" y="284928"/>
                  </a:cubicBezTo>
                  <a:cubicBezTo>
                    <a:pt x="213559" y="284933"/>
                    <a:pt x="213567" y="284933"/>
                    <a:pt x="213575" y="284933"/>
                  </a:cubicBezTo>
                  <a:cubicBezTo>
                    <a:pt x="214317" y="285020"/>
                    <a:pt x="215062" y="285020"/>
                    <a:pt x="215804" y="284933"/>
                  </a:cubicBezTo>
                  <a:lnTo>
                    <a:pt x="314438" y="284933"/>
                  </a:lnTo>
                  <a:cubicBezTo>
                    <a:pt x="319524" y="285008"/>
                    <a:pt x="323706" y="280946"/>
                    <a:pt x="323781" y="275860"/>
                  </a:cubicBezTo>
                  <a:cubicBezTo>
                    <a:pt x="323781" y="275727"/>
                    <a:pt x="323781" y="275590"/>
                    <a:pt x="323781" y="275444"/>
                  </a:cubicBezTo>
                  <a:close/>
                  <a:moveTo>
                    <a:pt x="323781" y="318677"/>
                  </a:moveTo>
                  <a:cubicBezTo>
                    <a:pt x="323777" y="313516"/>
                    <a:pt x="319599" y="309338"/>
                    <a:pt x="314438" y="309334"/>
                  </a:cubicBezTo>
                  <a:lnTo>
                    <a:pt x="215804" y="309334"/>
                  </a:lnTo>
                  <a:cubicBezTo>
                    <a:pt x="210643" y="309334"/>
                    <a:pt x="206461" y="313516"/>
                    <a:pt x="206461" y="318677"/>
                  </a:cubicBezTo>
                  <a:lnTo>
                    <a:pt x="206461" y="318677"/>
                  </a:lnTo>
                  <a:cubicBezTo>
                    <a:pt x="206473" y="323763"/>
                    <a:pt x="210605" y="327879"/>
                    <a:pt x="215691" y="327866"/>
                  </a:cubicBezTo>
                  <a:lnTo>
                    <a:pt x="314459" y="327866"/>
                  </a:lnTo>
                  <a:cubicBezTo>
                    <a:pt x="319540" y="327941"/>
                    <a:pt x="323727" y="323884"/>
                    <a:pt x="323802" y="318798"/>
                  </a:cubicBezTo>
                  <a:cubicBezTo>
                    <a:pt x="323802" y="318798"/>
                    <a:pt x="323802" y="318798"/>
                    <a:pt x="323802" y="318798"/>
                  </a:cubicBezTo>
                  <a:cubicBezTo>
                    <a:pt x="323802" y="318660"/>
                    <a:pt x="323802" y="318527"/>
                    <a:pt x="323802" y="318381"/>
                  </a:cubicBezTo>
                  <a:close/>
                  <a:moveTo>
                    <a:pt x="249036" y="17710"/>
                  </a:moveTo>
                  <a:cubicBezTo>
                    <a:pt x="249023" y="11737"/>
                    <a:pt x="244179" y="6901"/>
                    <a:pt x="238206" y="6901"/>
                  </a:cubicBezTo>
                  <a:cubicBezTo>
                    <a:pt x="232241" y="6913"/>
                    <a:pt x="227409" y="11745"/>
                    <a:pt x="227396" y="17710"/>
                  </a:cubicBezTo>
                  <a:cubicBezTo>
                    <a:pt x="227396" y="23684"/>
                    <a:pt x="232232" y="28528"/>
                    <a:pt x="238206" y="28540"/>
                  </a:cubicBezTo>
                  <a:lnTo>
                    <a:pt x="238206" y="28540"/>
                  </a:lnTo>
                  <a:cubicBezTo>
                    <a:pt x="244100" y="28628"/>
                    <a:pt x="248948" y="23921"/>
                    <a:pt x="249036" y="18027"/>
                  </a:cubicBezTo>
                  <a:cubicBezTo>
                    <a:pt x="249036" y="18019"/>
                    <a:pt x="249036" y="18006"/>
                    <a:pt x="249036" y="17998"/>
                  </a:cubicBezTo>
                  <a:cubicBezTo>
                    <a:pt x="249040" y="17869"/>
                    <a:pt x="249040" y="17777"/>
                    <a:pt x="249036" y="17689"/>
                  </a:cubicBezTo>
                  <a:close/>
                  <a:moveTo>
                    <a:pt x="281202" y="17710"/>
                  </a:moveTo>
                  <a:cubicBezTo>
                    <a:pt x="281189" y="11745"/>
                    <a:pt x="276357" y="6913"/>
                    <a:pt x="270392" y="6901"/>
                  </a:cubicBezTo>
                  <a:cubicBezTo>
                    <a:pt x="264419" y="6901"/>
                    <a:pt x="259575" y="11737"/>
                    <a:pt x="259562" y="17710"/>
                  </a:cubicBezTo>
                  <a:cubicBezTo>
                    <a:pt x="259562" y="23692"/>
                    <a:pt x="264411" y="28540"/>
                    <a:pt x="270392" y="28540"/>
                  </a:cubicBezTo>
                  <a:lnTo>
                    <a:pt x="270525" y="28540"/>
                  </a:lnTo>
                  <a:cubicBezTo>
                    <a:pt x="276420" y="28545"/>
                    <a:pt x="281202" y="23767"/>
                    <a:pt x="281206" y="17869"/>
                  </a:cubicBezTo>
                  <a:cubicBezTo>
                    <a:pt x="281206" y="17869"/>
                    <a:pt x="281206" y="17864"/>
                    <a:pt x="281206" y="17864"/>
                  </a:cubicBezTo>
                  <a:cubicBezTo>
                    <a:pt x="281206" y="17777"/>
                    <a:pt x="281206" y="17735"/>
                    <a:pt x="281202" y="17689"/>
                  </a:cubicBezTo>
                  <a:close/>
                  <a:moveTo>
                    <a:pt x="313505" y="17710"/>
                  </a:moveTo>
                  <a:cubicBezTo>
                    <a:pt x="313492" y="11737"/>
                    <a:pt x="308648" y="6901"/>
                    <a:pt x="302674" y="6901"/>
                  </a:cubicBezTo>
                  <a:cubicBezTo>
                    <a:pt x="296701" y="6901"/>
                    <a:pt x="291857" y="11737"/>
                    <a:pt x="291844" y="17710"/>
                  </a:cubicBezTo>
                  <a:cubicBezTo>
                    <a:pt x="291844" y="23692"/>
                    <a:pt x="296693" y="28540"/>
                    <a:pt x="302674" y="28540"/>
                  </a:cubicBezTo>
                  <a:lnTo>
                    <a:pt x="302674" y="28540"/>
                  </a:lnTo>
                  <a:cubicBezTo>
                    <a:pt x="308569" y="28628"/>
                    <a:pt x="313417" y="23917"/>
                    <a:pt x="313505" y="18019"/>
                  </a:cubicBezTo>
                  <a:cubicBezTo>
                    <a:pt x="313505" y="18014"/>
                    <a:pt x="313505" y="18006"/>
                    <a:pt x="313505" y="17998"/>
                  </a:cubicBezTo>
                  <a:close/>
                  <a:moveTo>
                    <a:pt x="345666" y="17710"/>
                  </a:moveTo>
                  <a:cubicBezTo>
                    <a:pt x="345654" y="11737"/>
                    <a:pt x="340809" y="6901"/>
                    <a:pt x="334836" y="6901"/>
                  </a:cubicBezTo>
                  <a:cubicBezTo>
                    <a:pt x="328871" y="6913"/>
                    <a:pt x="324039" y="11745"/>
                    <a:pt x="324027" y="17710"/>
                  </a:cubicBezTo>
                  <a:cubicBezTo>
                    <a:pt x="324027" y="23684"/>
                    <a:pt x="328863" y="28528"/>
                    <a:pt x="334836" y="28540"/>
                  </a:cubicBezTo>
                  <a:lnTo>
                    <a:pt x="334969" y="28540"/>
                  </a:lnTo>
                  <a:cubicBezTo>
                    <a:pt x="340868" y="28545"/>
                    <a:pt x="345645" y="23767"/>
                    <a:pt x="345649" y="17869"/>
                  </a:cubicBezTo>
                  <a:cubicBezTo>
                    <a:pt x="345649" y="17869"/>
                    <a:pt x="345649" y="17864"/>
                    <a:pt x="345649" y="17864"/>
                  </a:cubicBezTo>
                  <a:cubicBezTo>
                    <a:pt x="345654" y="17777"/>
                    <a:pt x="345654" y="17735"/>
                    <a:pt x="345654" y="17689"/>
                  </a:cubicBezTo>
                  <a:close/>
                  <a:moveTo>
                    <a:pt x="377969" y="17710"/>
                  </a:moveTo>
                  <a:cubicBezTo>
                    <a:pt x="377957" y="11737"/>
                    <a:pt x="373112" y="6901"/>
                    <a:pt x="367139" y="6901"/>
                  </a:cubicBezTo>
                  <a:cubicBezTo>
                    <a:pt x="361174" y="6913"/>
                    <a:pt x="356342" y="11745"/>
                    <a:pt x="356330" y="17710"/>
                  </a:cubicBezTo>
                  <a:cubicBezTo>
                    <a:pt x="356330" y="23684"/>
                    <a:pt x="361166" y="28528"/>
                    <a:pt x="367139" y="28540"/>
                  </a:cubicBezTo>
                  <a:lnTo>
                    <a:pt x="367139" y="28540"/>
                  </a:lnTo>
                  <a:cubicBezTo>
                    <a:pt x="373033" y="28628"/>
                    <a:pt x="377882" y="23921"/>
                    <a:pt x="377969" y="18027"/>
                  </a:cubicBezTo>
                  <a:cubicBezTo>
                    <a:pt x="377969" y="18019"/>
                    <a:pt x="377969" y="18006"/>
                    <a:pt x="377969" y="17998"/>
                  </a:cubicBezTo>
                  <a:cubicBezTo>
                    <a:pt x="377969" y="17910"/>
                    <a:pt x="377969" y="17819"/>
                    <a:pt x="377969" y="17731"/>
                  </a:cubicBezTo>
                  <a:close/>
                  <a:moveTo>
                    <a:pt x="410268" y="17710"/>
                  </a:moveTo>
                  <a:cubicBezTo>
                    <a:pt x="410256" y="11737"/>
                    <a:pt x="405411" y="6901"/>
                    <a:pt x="399438" y="6901"/>
                  </a:cubicBezTo>
                  <a:cubicBezTo>
                    <a:pt x="393473" y="6913"/>
                    <a:pt x="388641" y="11745"/>
                    <a:pt x="388629" y="17710"/>
                  </a:cubicBezTo>
                  <a:cubicBezTo>
                    <a:pt x="388629" y="23684"/>
                    <a:pt x="393465" y="28528"/>
                    <a:pt x="399438" y="28540"/>
                  </a:cubicBezTo>
                  <a:lnTo>
                    <a:pt x="399438" y="28540"/>
                  </a:lnTo>
                  <a:cubicBezTo>
                    <a:pt x="405403" y="28678"/>
                    <a:pt x="410356" y="23967"/>
                    <a:pt x="410514" y="18002"/>
                  </a:cubicBezTo>
                  <a:cubicBezTo>
                    <a:pt x="410514" y="17910"/>
                    <a:pt x="410514" y="17823"/>
                    <a:pt x="410514" y="17731"/>
                  </a:cubicBezTo>
                  <a:close/>
                  <a:moveTo>
                    <a:pt x="249040" y="103798"/>
                  </a:moveTo>
                  <a:cubicBezTo>
                    <a:pt x="249107" y="97829"/>
                    <a:pt x="244329" y="92934"/>
                    <a:pt x="238364" y="92851"/>
                  </a:cubicBezTo>
                  <a:cubicBezTo>
                    <a:pt x="232395" y="92784"/>
                    <a:pt x="227501" y="97562"/>
                    <a:pt x="227417" y="103531"/>
                  </a:cubicBezTo>
                  <a:cubicBezTo>
                    <a:pt x="227355" y="109496"/>
                    <a:pt x="232128" y="114391"/>
                    <a:pt x="238093" y="114474"/>
                  </a:cubicBezTo>
                  <a:lnTo>
                    <a:pt x="238227" y="114474"/>
                  </a:lnTo>
                  <a:cubicBezTo>
                    <a:pt x="244200" y="114474"/>
                    <a:pt x="249044" y="109638"/>
                    <a:pt x="249057" y="103664"/>
                  </a:cubicBezTo>
                  <a:cubicBezTo>
                    <a:pt x="249057" y="103619"/>
                    <a:pt x="249057" y="103573"/>
                    <a:pt x="249057" y="103531"/>
                  </a:cubicBezTo>
                  <a:close/>
                  <a:moveTo>
                    <a:pt x="281206" y="103798"/>
                  </a:moveTo>
                  <a:cubicBezTo>
                    <a:pt x="281268" y="97829"/>
                    <a:pt x="276490" y="92938"/>
                    <a:pt x="270525" y="92855"/>
                  </a:cubicBezTo>
                  <a:cubicBezTo>
                    <a:pt x="264561" y="92793"/>
                    <a:pt x="259666" y="97566"/>
                    <a:pt x="259583" y="103531"/>
                  </a:cubicBezTo>
                  <a:cubicBezTo>
                    <a:pt x="259520" y="109496"/>
                    <a:pt x="264298" y="114391"/>
                    <a:pt x="270263" y="114474"/>
                  </a:cubicBezTo>
                  <a:lnTo>
                    <a:pt x="270525" y="114474"/>
                  </a:lnTo>
                  <a:cubicBezTo>
                    <a:pt x="276420" y="114478"/>
                    <a:pt x="281202" y="109700"/>
                    <a:pt x="281206" y="103802"/>
                  </a:cubicBezTo>
                  <a:cubicBezTo>
                    <a:pt x="281206" y="103802"/>
                    <a:pt x="281206" y="103798"/>
                    <a:pt x="281206" y="103798"/>
                  </a:cubicBezTo>
                  <a:cubicBezTo>
                    <a:pt x="281206" y="103710"/>
                    <a:pt x="281206" y="103619"/>
                    <a:pt x="281206" y="103531"/>
                  </a:cubicBezTo>
                  <a:close/>
                  <a:moveTo>
                    <a:pt x="313505" y="103798"/>
                  </a:moveTo>
                  <a:cubicBezTo>
                    <a:pt x="313571" y="97829"/>
                    <a:pt x="308794" y="92934"/>
                    <a:pt x="302829" y="92851"/>
                  </a:cubicBezTo>
                  <a:cubicBezTo>
                    <a:pt x="296860" y="92784"/>
                    <a:pt x="291965" y="97562"/>
                    <a:pt x="291882" y="103531"/>
                  </a:cubicBezTo>
                  <a:cubicBezTo>
                    <a:pt x="291819" y="109496"/>
                    <a:pt x="296593" y="114391"/>
                    <a:pt x="302558" y="114474"/>
                  </a:cubicBezTo>
                  <a:lnTo>
                    <a:pt x="302691" y="114474"/>
                  </a:lnTo>
                  <a:cubicBezTo>
                    <a:pt x="308664" y="114474"/>
                    <a:pt x="313509" y="109638"/>
                    <a:pt x="313521" y="103664"/>
                  </a:cubicBezTo>
                  <a:lnTo>
                    <a:pt x="313521" y="103798"/>
                  </a:lnTo>
                  <a:close/>
                  <a:moveTo>
                    <a:pt x="345670" y="103798"/>
                  </a:moveTo>
                  <a:cubicBezTo>
                    <a:pt x="345733" y="97829"/>
                    <a:pt x="340955" y="92938"/>
                    <a:pt x="334990" y="92855"/>
                  </a:cubicBezTo>
                  <a:cubicBezTo>
                    <a:pt x="329025" y="92793"/>
                    <a:pt x="324131" y="97566"/>
                    <a:pt x="324047" y="103531"/>
                  </a:cubicBezTo>
                  <a:cubicBezTo>
                    <a:pt x="323985" y="109496"/>
                    <a:pt x="328763" y="114391"/>
                    <a:pt x="334728" y="114474"/>
                  </a:cubicBezTo>
                  <a:lnTo>
                    <a:pt x="334990" y="114474"/>
                  </a:lnTo>
                  <a:cubicBezTo>
                    <a:pt x="340884" y="114478"/>
                    <a:pt x="345666" y="109700"/>
                    <a:pt x="345670" y="103802"/>
                  </a:cubicBezTo>
                  <a:cubicBezTo>
                    <a:pt x="345670" y="103802"/>
                    <a:pt x="345670" y="103798"/>
                    <a:pt x="345670" y="103798"/>
                  </a:cubicBezTo>
                  <a:cubicBezTo>
                    <a:pt x="345670" y="103710"/>
                    <a:pt x="345670" y="103619"/>
                    <a:pt x="345670" y="103531"/>
                  </a:cubicBezTo>
                  <a:close/>
                  <a:moveTo>
                    <a:pt x="377969" y="103798"/>
                  </a:moveTo>
                  <a:cubicBezTo>
                    <a:pt x="378036" y="97829"/>
                    <a:pt x="373258" y="92934"/>
                    <a:pt x="367293" y="92851"/>
                  </a:cubicBezTo>
                  <a:cubicBezTo>
                    <a:pt x="361324" y="92784"/>
                    <a:pt x="356430" y="97562"/>
                    <a:pt x="356346" y="103531"/>
                  </a:cubicBezTo>
                  <a:cubicBezTo>
                    <a:pt x="356284" y="109496"/>
                    <a:pt x="361062" y="114391"/>
                    <a:pt x="367027" y="114474"/>
                  </a:cubicBezTo>
                  <a:lnTo>
                    <a:pt x="367156" y="114474"/>
                  </a:lnTo>
                  <a:cubicBezTo>
                    <a:pt x="373129" y="114474"/>
                    <a:pt x="377973" y="109638"/>
                    <a:pt x="377986" y="103664"/>
                  </a:cubicBezTo>
                  <a:cubicBezTo>
                    <a:pt x="377986" y="103619"/>
                    <a:pt x="377986" y="103573"/>
                    <a:pt x="377986" y="103531"/>
                  </a:cubicBezTo>
                  <a:close/>
                  <a:moveTo>
                    <a:pt x="410268" y="103798"/>
                  </a:moveTo>
                  <a:cubicBezTo>
                    <a:pt x="410335" y="97829"/>
                    <a:pt x="405557" y="92934"/>
                    <a:pt x="399592" y="92851"/>
                  </a:cubicBezTo>
                  <a:cubicBezTo>
                    <a:pt x="393623" y="92784"/>
                    <a:pt x="388729" y="97562"/>
                    <a:pt x="388645" y="103531"/>
                  </a:cubicBezTo>
                  <a:cubicBezTo>
                    <a:pt x="388583" y="109496"/>
                    <a:pt x="393361" y="114391"/>
                    <a:pt x="399326" y="114474"/>
                  </a:cubicBezTo>
                  <a:lnTo>
                    <a:pt x="399455" y="114474"/>
                  </a:lnTo>
                  <a:cubicBezTo>
                    <a:pt x="405420" y="114611"/>
                    <a:pt x="410372" y="109896"/>
                    <a:pt x="410531" y="103931"/>
                  </a:cubicBezTo>
                  <a:cubicBezTo>
                    <a:pt x="410531" y="103798"/>
                    <a:pt x="410531" y="103664"/>
                    <a:pt x="410531" y="103514"/>
                  </a:cubicBezTo>
                  <a:close/>
                  <a:moveTo>
                    <a:pt x="359150" y="227387"/>
                  </a:moveTo>
                  <a:cubicBezTo>
                    <a:pt x="359212" y="221422"/>
                    <a:pt x="354439" y="216528"/>
                    <a:pt x="348474" y="216444"/>
                  </a:cubicBezTo>
                  <a:cubicBezTo>
                    <a:pt x="342509" y="216382"/>
                    <a:pt x="337614" y="221155"/>
                    <a:pt x="337531" y="227120"/>
                  </a:cubicBezTo>
                  <a:cubicBezTo>
                    <a:pt x="337469" y="233085"/>
                    <a:pt x="342242" y="237980"/>
                    <a:pt x="348207" y="238063"/>
                  </a:cubicBezTo>
                  <a:lnTo>
                    <a:pt x="348340" y="238063"/>
                  </a:lnTo>
                  <a:cubicBezTo>
                    <a:pt x="354314" y="238063"/>
                    <a:pt x="359158" y="233227"/>
                    <a:pt x="359171" y="227254"/>
                  </a:cubicBezTo>
                  <a:lnTo>
                    <a:pt x="359171" y="227387"/>
                  </a:lnTo>
                  <a:close/>
                  <a:moveTo>
                    <a:pt x="391449" y="227387"/>
                  </a:moveTo>
                  <a:cubicBezTo>
                    <a:pt x="391511" y="221422"/>
                    <a:pt x="386737" y="216528"/>
                    <a:pt x="380773" y="216444"/>
                  </a:cubicBezTo>
                  <a:cubicBezTo>
                    <a:pt x="374808" y="216382"/>
                    <a:pt x="369913" y="221155"/>
                    <a:pt x="369830" y="227120"/>
                  </a:cubicBezTo>
                  <a:cubicBezTo>
                    <a:pt x="369767" y="233085"/>
                    <a:pt x="374541" y="237980"/>
                    <a:pt x="380506" y="238063"/>
                  </a:cubicBezTo>
                  <a:lnTo>
                    <a:pt x="380639" y="238063"/>
                  </a:lnTo>
                  <a:cubicBezTo>
                    <a:pt x="386613" y="238063"/>
                    <a:pt x="391457" y="233227"/>
                    <a:pt x="391469" y="227254"/>
                  </a:cubicBezTo>
                  <a:lnTo>
                    <a:pt x="391469" y="227387"/>
                  </a:lnTo>
                  <a:close/>
                  <a:moveTo>
                    <a:pt x="423614" y="227387"/>
                  </a:moveTo>
                  <a:cubicBezTo>
                    <a:pt x="423677" y="221422"/>
                    <a:pt x="418903" y="216528"/>
                    <a:pt x="412938" y="216444"/>
                  </a:cubicBezTo>
                  <a:cubicBezTo>
                    <a:pt x="406969" y="216369"/>
                    <a:pt x="402071" y="221143"/>
                    <a:pt x="401996" y="227112"/>
                  </a:cubicBezTo>
                  <a:cubicBezTo>
                    <a:pt x="401996" y="227112"/>
                    <a:pt x="401996" y="227116"/>
                    <a:pt x="401996" y="227120"/>
                  </a:cubicBezTo>
                  <a:cubicBezTo>
                    <a:pt x="401921" y="233089"/>
                    <a:pt x="406694" y="237988"/>
                    <a:pt x="412663" y="238063"/>
                  </a:cubicBezTo>
                  <a:cubicBezTo>
                    <a:pt x="412663" y="238063"/>
                    <a:pt x="412667" y="238063"/>
                    <a:pt x="412672" y="238063"/>
                  </a:cubicBezTo>
                  <a:cubicBezTo>
                    <a:pt x="412759" y="238063"/>
                    <a:pt x="412851" y="238063"/>
                    <a:pt x="412938" y="238063"/>
                  </a:cubicBezTo>
                  <a:cubicBezTo>
                    <a:pt x="418837" y="238209"/>
                    <a:pt x="423735" y="233548"/>
                    <a:pt x="423881" y="227653"/>
                  </a:cubicBezTo>
                  <a:cubicBezTo>
                    <a:pt x="423881" y="227649"/>
                    <a:pt x="423881" y="227649"/>
                    <a:pt x="423881" y="227649"/>
                  </a:cubicBezTo>
                  <a:cubicBezTo>
                    <a:pt x="423881" y="227470"/>
                    <a:pt x="423881" y="227291"/>
                    <a:pt x="423881" y="227112"/>
                  </a:cubicBezTo>
                  <a:close/>
                  <a:moveTo>
                    <a:pt x="455913" y="227387"/>
                  </a:moveTo>
                  <a:cubicBezTo>
                    <a:pt x="455976" y="221422"/>
                    <a:pt x="451202" y="216528"/>
                    <a:pt x="445237" y="216444"/>
                  </a:cubicBezTo>
                  <a:cubicBezTo>
                    <a:pt x="439272" y="216382"/>
                    <a:pt x="434378" y="221155"/>
                    <a:pt x="434295" y="227120"/>
                  </a:cubicBezTo>
                  <a:cubicBezTo>
                    <a:pt x="434232" y="233085"/>
                    <a:pt x="439006" y="237980"/>
                    <a:pt x="444971" y="238063"/>
                  </a:cubicBezTo>
                  <a:lnTo>
                    <a:pt x="445104" y="238063"/>
                  </a:lnTo>
                  <a:cubicBezTo>
                    <a:pt x="451069" y="238050"/>
                    <a:pt x="455901" y="233219"/>
                    <a:pt x="455913" y="227254"/>
                  </a:cubicBezTo>
                  <a:lnTo>
                    <a:pt x="455913" y="227387"/>
                  </a:lnTo>
                  <a:close/>
                  <a:moveTo>
                    <a:pt x="488079" y="227387"/>
                  </a:moveTo>
                  <a:cubicBezTo>
                    <a:pt x="488141" y="221422"/>
                    <a:pt x="483368" y="216528"/>
                    <a:pt x="477403" y="216444"/>
                  </a:cubicBezTo>
                  <a:cubicBezTo>
                    <a:pt x="471434" y="216369"/>
                    <a:pt x="466535" y="221143"/>
                    <a:pt x="466460" y="227112"/>
                  </a:cubicBezTo>
                  <a:cubicBezTo>
                    <a:pt x="466460" y="227112"/>
                    <a:pt x="466460" y="227116"/>
                    <a:pt x="466460" y="227120"/>
                  </a:cubicBezTo>
                  <a:cubicBezTo>
                    <a:pt x="466385" y="233089"/>
                    <a:pt x="471159" y="237988"/>
                    <a:pt x="477128" y="238063"/>
                  </a:cubicBezTo>
                  <a:cubicBezTo>
                    <a:pt x="477128" y="238063"/>
                    <a:pt x="477132" y="238063"/>
                    <a:pt x="477136" y="238063"/>
                  </a:cubicBezTo>
                  <a:cubicBezTo>
                    <a:pt x="477224" y="238063"/>
                    <a:pt x="477315" y="238063"/>
                    <a:pt x="477403" y="238063"/>
                  </a:cubicBezTo>
                  <a:cubicBezTo>
                    <a:pt x="483301" y="238063"/>
                    <a:pt x="488079" y="233285"/>
                    <a:pt x="488079" y="227387"/>
                  </a:cubicBezTo>
                  <a:lnTo>
                    <a:pt x="488079" y="227387"/>
                  </a:lnTo>
                  <a:close/>
                  <a:moveTo>
                    <a:pt x="520378" y="227387"/>
                  </a:moveTo>
                  <a:cubicBezTo>
                    <a:pt x="520440" y="221422"/>
                    <a:pt x="515667" y="216528"/>
                    <a:pt x="509702" y="216444"/>
                  </a:cubicBezTo>
                  <a:cubicBezTo>
                    <a:pt x="503737" y="216382"/>
                    <a:pt x="498842" y="221155"/>
                    <a:pt x="498759" y="227120"/>
                  </a:cubicBezTo>
                  <a:cubicBezTo>
                    <a:pt x="498697" y="233085"/>
                    <a:pt x="503470" y="237980"/>
                    <a:pt x="509435" y="238063"/>
                  </a:cubicBezTo>
                  <a:lnTo>
                    <a:pt x="509569" y="238063"/>
                  </a:lnTo>
                  <a:cubicBezTo>
                    <a:pt x="515533" y="238050"/>
                    <a:pt x="520365" y="233219"/>
                    <a:pt x="520378" y="227254"/>
                  </a:cubicBezTo>
                  <a:lnTo>
                    <a:pt x="520378" y="227387"/>
                  </a:lnTo>
                  <a:close/>
                  <a:moveTo>
                    <a:pt x="359150" y="315986"/>
                  </a:moveTo>
                  <a:cubicBezTo>
                    <a:pt x="359212" y="310021"/>
                    <a:pt x="354439" y="305127"/>
                    <a:pt x="348474" y="305043"/>
                  </a:cubicBezTo>
                  <a:cubicBezTo>
                    <a:pt x="342509" y="304981"/>
                    <a:pt x="337614" y="309755"/>
                    <a:pt x="337531" y="315719"/>
                  </a:cubicBezTo>
                  <a:cubicBezTo>
                    <a:pt x="337464" y="321684"/>
                    <a:pt x="342242" y="326583"/>
                    <a:pt x="348207" y="326666"/>
                  </a:cubicBezTo>
                  <a:lnTo>
                    <a:pt x="348340" y="326666"/>
                  </a:lnTo>
                  <a:cubicBezTo>
                    <a:pt x="354322" y="326666"/>
                    <a:pt x="359171" y="321818"/>
                    <a:pt x="359171" y="315836"/>
                  </a:cubicBezTo>
                  <a:lnTo>
                    <a:pt x="359171" y="315969"/>
                  </a:lnTo>
                  <a:close/>
                  <a:moveTo>
                    <a:pt x="391449" y="315986"/>
                  </a:moveTo>
                  <a:cubicBezTo>
                    <a:pt x="391511" y="310021"/>
                    <a:pt x="386737" y="305127"/>
                    <a:pt x="380773" y="305043"/>
                  </a:cubicBezTo>
                  <a:cubicBezTo>
                    <a:pt x="374808" y="304981"/>
                    <a:pt x="369913" y="309755"/>
                    <a:pt x="369830" y="315719"/>
                  </a:cubicBezTo>
                  <a:cubicBezTo>
                    <a:pt x="369763" y="321684"/>
                    <a:pt x="374541" y="326583"/>
                    <a:pt x="380506" y="326666"/>
                  </a:cubicBezTo>
                  <a:lnTo>
                    <a:pt x="380639" y="326666"/>
                  </a:lnTo>
                  <a:cubicBezTo>
                    <a:pt x="386621" y="326666"/>
                    <a:pt x="391469" y="321818"/>
                    <a:pt x="391469" y="315836"/>
                  </a:cubicBezTo>
                  <a:lnTo>
                    <a:pt x="391469" y="315969"/>
                  </a:lnTo>
                  <a:close/>
                  <a:moveTo>
                    <a:pt x="423614" y="315986"/>
                  </a:moveTo>
                  <a:cubicBezTo>
                    <a:pt x="423677" y="310021"/>
                    <a:pt x="418903" y="305127"/>
                    <a:pt x="412938" y="305043"/>
                  </a:cubicBezTo>
                  <a:cubicBezTo>
                    <a:pt x="406973" y="304981"/>
                    <a:pt x="402079" y="309759"/>
                    <a:pt x="401996" y="315724"/>
                  </a:cubicBezTo>
                  <a:cubicBezTo>
                    <a:pt x="401933" y="321689"/>
                    <a:pt x="406707" y="326583"/>
                    <a:pt x="412672" y="326666"/>
                  </a:cubicBezTo>
                  <a:lnTo>
                    <a:pt x="412938" y="326666"/>
                  </a:lnTo>
                  <a:cubicBezTo>
                    <a:pt x="418837" y="326812"/>
                    <a:pt x="423735" y="322151"/>
                    <a:pt x="423881" y="316257"/>
                  </a:cubicBezTo>
                  <a:cubicBezTo>
                    <a:pt x="423881" y="316253"/>
                    <a:pt x="423881" y="316253"/>
                    <a:pt x="423881" y="316253"/>
                  </a:cubicBezTo>
                  <a:cubicBezTo>
                    <a:pt x="423881" y="316074"/>
                    <a:pt x="423881" y="315894"/>
                    <a:pt x="423881" y="315715"/>
                  </a:cubicBezTo>
                  <a:close/>
                  <a:moveTo>
                    <a:pt x="455913" y="315986"/>
                  </a:moveTo>
                  <a:cubicBezTo>
                    <a:pt x="455976" y="310021"/>
                    <a:pt x="451202" y="305127"/>
                    <a:pt x="445237" y="305043"/>
                  </a:cubicBezTo>
                  <a:cubicBezTo>
                    <a:pt x="439272" y="304981"/>
                    <a:pt x="434378" y="309755"/>
                    <a:pt x="434295" y="315719"/>
                  </a:cubicBezTo>
                  <a:cubicBezTo>
                    <a:pt x="434228" y="321684"/>
                    <a:pt x="439006" y="326583"/>
                    <a:pt x="444971" y="326666"/>
                  </a:cubicBezTo>
                  <a:lnTo>
                    <a:pt x="445104" y="326666"/>
                  </a:lnTo>
                  <a:cubicBezTo>
                    <a:pt x="451077" y="326654"/>
                    <a:pt x="455913" y="321809"/>
                    <a:pt x="455913" y="315836"/>
                  </a:cubicBezTo>
                  <a:lnTo>
                    <a:pt x="455913" y="315969"/>
                  </a:lnTo>
                  <a:close/>
                  <a:moveTo>
                    <a:pt x="488079" y="315986"/>
                  </a:moveTo>
                  <a:cubicBezTo>
                    <a:pt x="488141" y="310021"/>
                    <a:pt x="483368" y="305127"/>
                    <a:pt x="477403" y="305043"/>
                  </a:cubicBezTo>
                  <a:cubicBezTo>
                    <a:pt x="471438" y="304981"/>
                    <a:pt x="466544" y="309759"/>
                    <a:pt x="466460" y="315724"/>
                  </a:cubicBezTo>
                  <a:cubicBezTo>
                    <a:pt x="466398" y="321689"/>
                    <a:pt x="471171" y="326583"/>
                    <a:pt x="477136" y="326666"/>
                  </a:cubicBezTo>
                  <a:lnTo>
                    <a:pt x="477403" y="326666"/>
                  </a:lnTo>
                  <a:cubicBezTo>
                    <a:pt x="483301" y="326666"/>
                    <a:pt x="488079" y="321889"/>
                    <a:pt x="488079" y="315990"/>
                  </a:cubicBezTo>
                  <a:cubicBezTo>
                    <a:pt x="488079" y="315990"/>
                    <a:pt x="488079" y="315986"/>
                    <a:pt x="488079" y="315986"/>
                  </a:cubicBezTo>
                  <a:lnTo>
                    <a:pt x="488079" y="315986"/>
                  </a:lnTo>
                  <a:close/>
                  <a:moveTo>
                    <a:pt x="520378" y="315986"/>
                  </a:moveTo>
                  <a:cubicBezTo>
                    <a:pt x="520440" y="310021"/>
                    <a:pt x="515667" y="305127"/>
                    <a:pt x="509702" y="305043"/>
                  </a:cubicBezTo>
                  <a:cubicBezTo>
                    <a:pt x="503737" y="304981"/>
                    <a:pt x="498842" y="309755"/>
                    <a:pt x="498759" y="315719"/>
                  </a:cubicBezTo>
                  <a:cubicBezTo>
                    <a:pt x="498692" y="321684"/>
                    <a:pt x="503470" y="326583"/>
                    <a:pt x="509435" y="326666"/>
                  </a:cubicBezTo>
                  <a:lnTo>
                    <a:pt x="509569" y="326666"/>
                  </a:lnTo>
                  <a:cubicBezTo>
                    <a:pt x="515542" y="326654"/>
                    <a:pt x="520378" y="321809"/>
                    <a:pt x="520378" y="315836"/>
                  </a:cubicBezTo>
                  <a:lnTo>
                    <a:pt x="520378" y="3159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9"/>
            <p:cNvSpPr/>
            <p:nvPr/>
          </p:nvSpPr>
          <p:spPr>
            <a:xfrm>
              <a:off x="7775853" y="1771207"/>
              <a:ext cx="299250" cy="187844"/>
            </a:xfrm>
            <a:custGeom>
              <a:avLst/>
              <a:gdLst/>
              <a:ahLst/>
              <a:cxnLst/>
              <a:rect l="l" t="t" r="r" b="b"/>
              <a:pathLst>
                <a:path w="511714" h="321210" extrusionOk="0">
                  <a:moveTo>
                    <a:pt x="55513" y="27054"/>
                  </a:moveTo>
                  <a:lnTo>
                    <a:pt x="17874" y="27054"/>
                  </a:lnTo>
                  <a:cubicBezTo>
                    <a:pt x="12755" y="26442"/>
                    <a:pt x="9101" y="21797"/>
                    <a:pt x="9714" y="16678"/>
                  </a:cubicBezTo>
                  <a:cubicBezTo>
                    <a:pt x="9714" y="16674"/>
                    <a:pt x="9714" y="16670"/>
                    <a:pt x="9714" y="16665"/>
                  </a:cubicBezTo>
                  <a:cubicBezTo>
                    <a:pt x="10226" y="12387"/>
                    <a:pt x="13596" y="9018"/>
                    <a:pt x="17874" y="8505"/>
                  </a:cubicBezTo>
                  <a:lnTo>
                    <a:pt x="55513" y="8505"/>
                  </a:lnTo>
                  <a:cubicBezTo>
                    <a:pt x="60636" y="7893"/>
                    <a:pt x="65285" y="11546"/>
                    <a:pt x="65902" y="16665"/>
                  </a:cubicBezTo>
                  <a:cubicBezTo>
                    <a:pt x="66518" y="21785"/>
                    <a:pt x="62873" y="26433"/>
                    <a:pt x="57754" y="27054"/>
                  </a:cubicBezTo>
                  <a:cubicBezTo>
                    <a:pt x="57750" y="27054"/>
                    <a:pt x="57746" y="27054"/>
                    <a:pt x="57741" y="27054"/>
                  </a:cubicBezTo>
                  <a:cubicBezTo>
                    <a:pt x="57000" y="27146"/>
                    <a:pt x="56254" y="27146"/>
                    <a:pt x="55513" y="27054"/>
                  </a:cubicBezTo>
                  <a:close/>
                  <a:moveTo>
                    <a:pt x="64852" y="60823"/>
                  </a:moveTo>
                  <a:cubicBezTo>
                    <a:pt x="64856" y="55667"/>
                    <a:pt x="60674" y="51485"/>
                    <a:pt x="55517" y="51480"/>
                  </a:cubicBezTo>
                  <a:cubicBezTo>
                    <a:pt x="55517" y="51480"/>
                    <a:pt x="55513" y="51480"/>
                    <a:pt x="55513" y="51480"/>
                  </a:cubicBezTo>
                  <a:lnTo>
                    <a:pt x="17874" y="51480"/>
                  </a:lnTo>
                  <a:cubicBezTo>
                    <a:pt x="12750" y="52097"/>
                    <a:pt x="9101" y="56745"/>
                    <a:pt x="9714" y="61869"/>
                  </a:cubicBezTo>
                  <a:cubicBezTo>
                    <a:pt x="10226" y="66147"/>
                    <a:pt x="13596" y="69517"/>
                    <a:pt x="17874" y="70033"/>
                  </a:cubicBezTo>
                  <a:lnTo>
                    <a:pt x="55513" y="70033"/>
                  </a:lnTo>
                  <a:cubicBezTo>
                    <a:pt x="60549" y="70104"/>
                    <a:pt x="64706" y="66122"/>
                    <a:pt x="64852" y="61090"/>
                  </a:cubicBezTo>
                  <a:close/>
                  <a:moveTo>
                    <a:pt x="64852" y="103798"/>
                  </a:moveTo>
                  <a:cubicBezTo>
                    <a:pt x="64856" y="98642"/>
                    <a:pt x="60674" y="94459"/>
                    <a:pt x="55517" y="94455"/>
                  </a:cubicBezTo>
                  <a:cubicBezTo>
                    <a:pt x="55517" y="94455"/>
                    <a:pt x="55513" y="94455"/>
                    <a:pt x="55513" y="94455"/>
                  </a:cubicBezTo>
                  <a:lnTo>
                    <a:pt x="17874" y="94455"/>
                  </a:lnTo>
                  <a:cubicBezTo>
                    <a:pt x="12750" y="95072"/>
                    <a:pt x="9097" y="99725"/>
                    <a:pt x="9714" y="104848"/>
                  </a:cubicBezTo>
                  <a:cubicBezTo>
                    <a:pt x="9714" y="104848"/>
                    <a:pt x="9714" y="104848"/>
                    <a:pt x="9714" y="104848"/>
                  </a:cubicBezTo>
                  <a:cubicBezTo>
                    <a:pt x="10226" y="109126"/>
                    <a:pt x="13596" y="112496"/>
                    <a:pt x="17874" y="113008"/>
                  </a:cubicBezTo>
                  <a:lnTo>
                    <a:pt x="55513" y="113008"/>
                  </a:lnTo>
                  <a:cubicBezTo>
                    <a:pt x="60599" y="113079"/>
                    <a:pt x="64777" y="109018"/>
                    <a:pt x="64852" y="103932"/>
                  </a:cubicBezTo>
                  <a:close/>
                  <a:moveTo>
                    <a:pt x="64852" y="146773"/>
                  </a:moveTo>
                  <a:cubicBezTo>
                    <a:pt x="64852" y="141617"/>
                    <a:pt x="60670" y="137434"/>
                    <a:pt x="55513" y="137434"/>
                  </a:cubicBezTo>
                  <a:lnTo>
                    <a:pt x="17874" y="137434"/>
                  </a:lnTo>
                  <a:cubicBezTo>
                    <a:pt x="12767" y="137505"/>
                    <a:pt x="8664" y="141667"/>
                    <a:pt x="8664" y="146773"/>
                  </a:cubicBezTo>
                  <a:cubicBezTo>
                    <a:pt x="8664" y="151859"/>
                    <a:pt x="12788" y="155983"/>
                    <a:pt x="17874" y="155983"/>
                  </a:cubicBezTo>
                  <a:lnTo>
                    <a:pt x="55513" y="155983"/>
                  </a:lnTo>
                  <a:cubicBezTo>
                    <a:pt x="60595" y="156058"/>
                    <a:pt x="64777" y="151997"/>
                    <a:pt x="64852" y="146911"/>
                  </a:cubicBezTo>
                  <a:cubicBezTo>
                    <a:pt x="64852" y="146911"/>
                    <a:pt x="64852" y="146911"/>
                    <a:pt x="64852" y="146911"/>
                  </a:cubicBezTo>
                  <a:close/>
                  <a:moveTo>
                    <a:pt x="64852" y="189753"/>
                  </a:moveTo>
                  <a:cubicBezTo>
                    <a:pt x="64856" y="184667"/>
                    <a:pt x="60736" y="180547"/>
                    <a:pt x="55650" y="180543"/>
                  </a:cubicBezTo>
                  <a:cubicBezTo>
                    <a:pt x="55650" y="180543"/>
                    <a:pt x="55646" y="180543"/>
                    <a:pt x="55646" y="180543"/>
                  </a:cubicBezTo>
                  <a:lnTo>
                    <a:pt x="17874" y="180543"/>
                  </a:lnTo>
                  <a:cubicBezTo>
                    <a:pt x="12788" y="180543"/>
                    <a:pt x="8664" y="184667"/>
                    <a:pt x="8664" y="189753"/>
                  </a:cubicBezTo>
                  <a:lnTo>
                    <a:pt x="8664" y="189753"/>
                  </a:lnTo>
                  <a:cubicBezTo>
                    <a:pt x="8664" y="194859"/>
                    <a:pt x="12767" y="199021"/>
                    <a:pt x="17874" y="199096"/>
                  </a:cubicBezTo>
                  <a:lnTo>
                    <a:pt x="55513" y="199096"/>
                  </a:lnTo>
                  <a:cubicBezTo>
                    <a:pt x="60670" y="199096"/>
                    <a:pt x="64852" y="194914"/>
                    <a:pt x="64852" y="189757"/>
                  </a:cubicBezTo>
                  <a:cubicBezTo>
                    <a:pt x="64852" y="189757"/>
                    <a:pt x="64852" y="189753"/>
                    <a:pt x="64852" y="189753"/>
                  </a:cubicBezTo>
                  <a:close/>
                  <a:moveTo>
                    <a:pt x="64852" y="232728"/>
                  </a:moveTo>
                  <a:cubicBezTo>
                    <a:pt x="64856" y="227642"/>
                    <a:pt x="60736" y="223522"/>
                    <a:pt x="55650" y="223518"/>
                  </a:cubicBezTo>
                  <a:cubicBezTo>
                    <a:pt x="55650" y="223518"/>
                    <a:pt x="55646" y="223518"/>
                    <a:pt x="55646" y="223518"/>
                  </a:cubicBezTo>
                  <a:lnTo>
                    <a:pt x="17874" y="223518"/>
                  </a:lnTo>
                  <a:cubicBezTo>
                    <a:pt x="12750" y="224134"/>
                    <a:pt x="9097" y="228787"/>
                    <a:pt x="9714" y="233911"/>
                  </a:cubicBezTo>
                  <a:cubicBezTo>
                    <a:pt x="9714" y="233911"/>
                    <a:pt x="9714" y="233911"/>
                    <a:pt x="9714" y="233911"/>
                  </a:cubicBezTo>
                  <a:cubicBezTo>
                    <a:pt x="10226" y="238189"/>
                    <a:pt x="13596" y="241558"/>
                    <a:pt x="17874" y="242071"/>
                  </a:cubicBezTo>
                  <a:lnTo>
                    <a:pt x="55513" y="242071"/>
                  </a:lnTo>
                  <a:cubicBezTo>
                    <a:pt x="60670" y="242071"/>
                    <a:pt x="64852" y="237889"/>
                    <a:pt x="64852" y="232732"/>
                  </a:cubicBezTo>
                  <a:cubicBezTo>
                    <a:pt x="64852" y="232732"/>
                    <a:pt x="64852" y="232728"/>
                    <a:pt x="64852" y="232728"/>
                  </a:cubicBezTo>
                  <a:close/>
                  <a:moveTo>
                    <a:pt x="64852" y="275703"/>
                  </a:moveTo>
                  <a:cubicBezTo>
                    <a:pt x="64856" y="270617"/>
                    <a:pt x="60736" y="266497"/>
                    <a:pt x="55650" y="266493"/>
                  </a:cubicBezTo>
                  <a:cubicBezTo>
                    <a:pt x="55650" y="266493"/>
                    <a:pt x="55646" y="266493"/>
                    <a:pt x="55646" y="266493"/>
                  </a:cubicBezTo>
                  <a:lnTo>
                    <a:pt x="17874" y="266493"/>
                  </a:lnTo>
                  <a:cubicBezTo>
                    <a:pt x="12755" y="267105"/>
                    <a:pt x="9101" y="271750"/>
                    <a:pt x="9714" y="276869"/>
                  </a:cubicBezTo>
                  <a:cubicBezTo>
                    <a:pt x="9714" y="276873"/>
                    <a:pt x="9714" y="276877"/>
                    <a:pt x="9714" y="276881"/>
                  </a:cubicBezTo>
                  <a:cubicBezTo>
                    <a:pt x="10226" y="281159"/>
                    <a:pt x="13596" y="284529"/>
                    <a:pt x="17874" y="285042"/>
                  </a:cubicBezTo>
                  <a:lnTo>
                    <a:pt x="55513" y="285042"/>
                  </a:lnTo>
                  <a:cubicBezTo>
                    <a:pt x="60670" y="285042"/>
                    <a:pt x="64852" y="280859"/>
                    <a:pt x="64852" y="275703"/>
                  </a:cubicBezTo>
                  <a:cubicBezTo>
                    <a:pt x="64852" y="275703"/>
                    <a:pt x="64852" y="275699"/>
                    <a:pt x="64852" y="275699"/>
                  </a:cubicBezTo>
                  <a:close/>
                  <a:moveTo>
                    <a:pt x="64852" y="318682"/>
                  </a:moveTo>
                  <a:cubicBezTo>
                    <a:pt x="64856" y="313596"/>
                    <a:pt x="60736" y="309476"/>
                    <a:pt x="55650" y="309472"/>
                  </a:cubicBezTo>
                  <a:cubicBezTo>
                    <a:pt x="55650" y="309472"/>
                    <a:pt x="55646" y="309472"/>
                    <a:pt x="55646" y="309472"/>
                  </a:cubicBezTo>
                  <a:lnTo>
                    <a:pt x="17874" y="309472"/>
                  </a:lnTo>
                  <a:cubicBezTo>
                    <a:pt x="12755" y="310084"/>
                    <a:pt x="9097" y="314737"/>
                    <a:pt x="9714" y="319857"/>
                  </a:cubicBezTo>
                  <a:cubicBezTo>
                    <a:pt x="9714" y="319857"/>
                    <a:pt x="9714" y="319861"/>
                    <a:pt x="9714" y="319861"/>
                  </a:cubicBezTo>
                  <a:cubicBezTo>
                    <a:pt x="10226" y="324139"/>
                    <a:pt x="13596" y="327508"/>
                    <a:pt x="17874" y="328025"/>
                  </a:cubicBezTo>
                  <a:lnTo>
                    <a:pt x="55513" y="328025"/>
                  </a:lnTo>
                  <a:cubicBezTo>
                    <a:pt x="60670" y="328021"/>
                    <a:pt x="64852" y="323839"/>
                    <a:pt x="64852" y="318682"/>
                  </a:cubicBezTo>
                  <a:close/>
                  <a:moveTo>
                    <a:pt x="205528" y="17848"/>
                  </a:moveTo>
                  <a:cubicBezTo>
                    <a:pt x="205603" y="12762"/>
                    <a:pt x="201537" y="8580"/>
                    <a:pt x="196451" y="8505"/>
                  </a:cubicBezTo>
                  <a:cubicBezTo>
                    <a:pt x="196451" y="8505"/>
                    <a:pt x="196451" y="8505"/>
                    <a:pt x="196451" y="8505"/>
                  </a:cubicBezTo>
                  <a:lnTo>
                    <a:pt x="97555" y="8505"/>
                  </a:lnTo>
                  <a:cubicBezTo>
                    <a:pt x="92431" y="7889"/>
                    <a:pt x="87779" y="11542"/>
                    <a:pt x="87162" y="16665"/>
                  </a:cubicBezTo>
                  <a:cubicBezTo>
                    <a:pt x="87162" y="16665"/>
                    <a:pt x="87162" y="16665"/>
                    <a:pt x="87162" y="16665"/>
                  </a:cubicBezTo>
                  <a:cubicBezTo>
                    <a:pt x="86546" y="21785"/>
                    <a:pt x="90199" y="26438"/>
                    <a:pt x="95318" y="27054"/>
                  </a:cubicBezTo>
                  <a:cubicBezTo>
                    <a:pt x="95318" y="27054"/>
                    <a:pt x="95322" y="27054"/>
                    <a:pt x="95322" y="27054"/>
                  </a:cubicBezTo>
                  <a:cubicBezTo>
                    <a:pt x="96064" y="27146"/>
                    <a:pt x="96813" y="27146"/>
                    <a:pt x="97555" y="27054"/>
                  </a:cubicBezTo>
                  <a:lnTo>
                    <a:pt x="196984" y="27054"/>
                  </a:lnTo>
                  <a:cubicBezTo>
                    <a:pt x="201808" y="26704"/>
                    <a:pt x="205540" y="22684"/>
                    <a:pt x="205528" y="17848"/>
                  </a:cubicBezTo>
                  <a:close/>
                  <a:moveTo>
                    <a:pt x="205528" y="60823"/>
                  </a:moveTo>
                  <a:cubicBezTo>
                    <a:pt x="205603" y="55737"/>
                    <a:pt x="201537" y="51555"/>
                    <a:pt x="196451" y="51480"/>
                  </a:cubicBezTo>
                  <a:cubicBezTo>
                    <a:pt x="196451" y="51480"/>
                    <a:pt x="196451" y="51480"/>
                    <a:pt x="196451" y="51480"/>
                  </a:cubicBezTo>
                  <a:lnTo>
                    <a:pt x="97555" y="51480"/>
                  </a:lnTo>
                  <a:cubicBezTo>
                    <a:pt x="92431" y="50864"/>
                    <a:pt x="87779" y="54517"/>
                    <a:pt x="87162" y="59640"/>
                  </a:cubicBezTo>
                  <a:cubicBezTo>
                    <a:pt x="87162" y="59640"/>
                    <a:pt x="87162" y="59640"/>
                    <a:pt x="87162" y="59640"/>
                  </a:cubicBezTo>
                  <a:cubicBezTo>
                    <a:pt x="86546" y="64764"/>
                    <a:pt x="90199" y="69417"/>
                    <a:pt x="95322" y="70033"/>
                  </a:cubicBezTo>
                  <a:cubicBezTo>
                    <a:pt x="96064" y="70121"/>
                    <a:pt x="96813" y="70121"/>
                    <a:pt x="97555" y="70033"/>
                  </a:cubicBezTo>
                  <a:lnTo>
                    <a:pt x="196984" y="70033"/>
                  </a:lnTo>
                  <a:cubicBezTo>
                    <a:pt x="201708" y="69692"/>
                    <a:pt x="205403" y="65822"/>
                    <a:pt x="205528" y="61090"/>
                  </a:cubicBezTo>
                  <a:close/>
                  <a:moveTo>
                    <a:pt x="205528" y="103798"/>
                  </a:moveTo>
                  <a:cubicBezTo>
                    <a:pt x="205603" y="98717"/>
                    <a:pt x="201541" y="94534"/>
                    <a:pt x="196455" y="94459"/>
                  </a:cubicBezTo>
                  <a:cubicBezTo>
                    <a:pt x="196455" y="94459"/>
                    <a:pt x="196451" y="94459"/>
                    <a:pt x="196451" y="94459"/>
                  </a:cubicBezTo>
                  <a:lnTo>
                    <a:pt x="97555" y="94459"/>
                  </a:lnTo>
                  <a:cubicBezTo>
                    <a:pt x="92431" y="93847"/>
                    <a:pt x="87779" y="97500"/>
                    <a:pt x="87162" y="102624"/>
                  </a:cubicBezTo>
                  <a:cubicBezTo>
                    <a:pt x="86550" y="107739"/>
                    <a:pt x="90195" y="112383"/>
                    <a:pt x="95310" y="113008"/>
                  </a:cubicBezTo>
                  <a:cubicBezTo>
                    <a:pt x="96051" y="113096"/>
                    <a:pt x="96801" y="113096"/>
                    <a:pt x="97542" y="113008"/>
                  </a:cubicBezTo>
                  <a:lnTo>
                    <a:pt x="196972" y="113008"/>
                  </a:lnTo>
                  <a:cubicBezTo>
                    <a:pt x="201795" y="112658"/>
                    <a:pt x="205528" y="108635"/>
                    <a:pt x="205515" y="103798"/>
                  </a:cubicBezTo>
                  <a:close/>
                  <a:moveTo>
                    <a:pt x="205528" y="146778"/>
                  </a:moveTo>
                  <a:cubicBezTo>
                    <a:pt x="205528" y="141671"/>
                    <a:pt x="201425" y="137505"/>
                    <a:pt x="196318" y="137434"/>
                  </a:cubicBezTo>
                  <a:lnTo>
                    <a:pt x="97555" y="137434"/>
                  </a:lnTo>
                  <a:cubicBezTo>
                    <a:pt x="92398" y="137430"/>
                    <a:pt x="88216" y="141612"/>
                    <a:pt x="88212" y="146769"/>
                  </a:cubicBezTo>
                  <a:cubicBezTo>
                    <a:pt x="88212" y="146769"/>
                    <a:pt x="88212" y="146773"/>
                    <a:pt x="88212" y="146773"/>
                  </a:cubicBezTo>
                  <a:lnTo>
                    <a:pt x="88212" y="146773"/>
                  </a:lnTo>
                  <a:cubicBezTo>
                    <a:pt x="88212" y="151859"/>
                    <a:pt x="92331" y="155979"/>
                    <a:pt x="97417" y="155983"/>
                  </a:cubicBezTo>
                  <a:lnTo>
                    <a:pt x="196972" y="155983"/>
                  </a:lnTo>
                  <a:cubicBezTo>
                    <a:pt x="201795" y="155633"/>
                    <a:pt x="205532" y="151610"/>
                    <a:pt x="205515" y="146773"/>
                  </a:cubicBezTo>
                  <a:close/>
                  <a:moveTo>
                    <a:pt x="205528" y="189753"/>
                  </a:moveTo>
                  <a:cubicBezTo>
                    <a:pt x="205207" y="185175"/>
                    <a:pt x="201562" y="181530"/>
                    <a:pt x="196984" y="181209"/>
                  </a:cubicBezTo>
                  <a:lnTo>
                    <a:pt x="98226" y="181209"/>
                  </a:lnTo>
                  <a:cubicBezTo>
                    <a:pt x="93140" y="181134"/>
                    <a:pt x="88957" y="185200"/>
                    <a:pt x="88882" y="190286"/>
                  </a:cubicBezTo>
                  <a:cubicBezTo>
                    <a:pt x="88882" y="190286"/>
                    <a:pt x="88882" y="190286"/>
                    <a:pt x="88882" y="190286"/>
                  </a:cubicBezTo>
                  <a:lnTo>
                    <a:pt x="88882" y="190419"/>
                  </a:lnTo>
                  <a:cubicBezTo>
                    <a:pt x="88882" y="195580"/>
                    <a:pt x="93065" y="199762"/>
                    <a:pt x="98226" y="199762"/>
                  </a:cubicBezTo>
                  <a:lnTo>
                    <a:pt x="196989" y="199762"/>
                  </a:lnTo>
                  <a:cubicBezTo>
                    <a:pt x="202095" y="199337"/>
                    <a:pt x="205907" y="194876"/>
                    <a:pt x="205532" y="189765"/>
                  </a:cubicBezTo>
                  <a:close/>
                  <a:moveTo>
                    <a:pt x="323781" y="232728"/>
                  </a:moveTo>
                  <a:cubicBezTo>
                    <a:pt x="323781" y="227642"/>
                    <a:pt x="319657" y="223518"/>
                    <a:pt x="314571" y="223518"/>
                  </a:cubicBezTo>
                  <a:lnTo>
                    <a:pt x="215804" y="223518"/>
                  </a:lnTo>
                  <a:cubicBezTo>
                    <a:pt x="210685" y="222901"/>
                    <a:pt x="206032" y="226554"/>
                    <a:pt x="205415" y="231674"/>
                  </a:cubicBezTo>
                  <a:cubicBezTo>
                    <a:pt x="205415" y="231678"/>
                    <a:pt x="205415" y="231678"/>
                    <a:pt x="205415" y="231682"/>
                  </a:cubicBezTo>
                  <a:cubicBezTo>
                    <a:pt x="204803" y="236806"/>
                    <a:pt x="208452" y="241454"/>
                    <a:pt x="213575" y="242071"/>
                  </a:cubicBezTo>
                  <a:cubicBezTo>
                    <a:pt x="214317" y="242158"/>
                    <a:pt x="215062" y="242158"/>
                    <a:pt x="215804" y="242071"/>
                  </a:cubicBezTo>
                  <a:lnTo>
                    <a:pt x="314438" y="242071"/>
                  </a:lnTo>
                  <a:cubicBezTo>
                    <a:pt x="319599" y="242071"/>
                    <a:pt x="323781" y="237889"/>
                    <a:pt x="323781" y="232728"/>
                  </a:cubicBezTo>
                  <a:close/>
                  <a:moveTo>
                    <a:pt x="323781" y="275703"/>
                  </a:moveTo>
                  <a:cubicBezTo>
                    <a:pt x="323781" y="270617"/>
                    <a:pt x="319657" y="266493"/>
                    <a:pt x="314571" y="266493"/>
                  </a:cubicBezTo>
                  <a:lnTo>
                    <a:pt x="215804" y="266493"/>
                  </a:lnTo>
                  <a:cubicBezTo>
                    <a:pt x="210685" y="265876"/>
                    <a:pt x="206036" y="269521"/>
                    <a:pt x="205415" y="274640"/>
                  </a:cubicBezTo>
                  <a:cubicBezTo>
                    <a:pt x="205415" y="274645"/>
                    <a:pt x="205415" y="274649"/>
                    <a:pt x="205415" y="274653"/>
                  </a:cubicBezTo>
                  <a:cubicBezTo>
                    <a:pt x="204799" y="279772"/>
                    <a:pt x="208444" y="284421"/>
                    <a:pt x="213563" y="285042"/>
                  </a:cubicBezTo>
                  <a:cubicBezTo>
                    <a:pt x="213567" y="285042"/>
                    <a:pt x="213571" y="285042"/>
                    <a:pt x="213575" y="285042"/>
                  </a:cubicBezTo>
                  <a:cubicBezTo>
                    <a:pt x="214317" y="285133"/>
                    <a:pt x="215062" y="285133"/>
                    <a:pt x="215804" y="285042"/>
                  </a:cubicBezTo>
                  <a:lnTo>
                    <a:pt x="314438" y="285042"/>
                  </a:lnTo>
                  <a:cubicBezTo>
                    <a:pt x="319595" y="285042"/>
                    <a:pt x="323777" y="280859"/>
                    <a:pt x="323781" y="275703"/>
                  </a:cubicBezTo>
                  <a:close/>
                  <a:moveTo>
                    <a:pt x="323781" y="318682"/>
                  </a:moveTo>
                  <a:cubicBezTo>
                    <a:pt x="323781" y="313596"/>
                    <a:pt x="319657" y="309472"/>
                    <a:pt x="314571" y="309472"/>
                  </a:cubicBezTo>
                  <a:lnTo>
                    <a:pt x="215804" y="309472"/>
                  </a:lnTo>
                  <a:cubicBezTo>
                    <a:pt x="210685" y="308855"/>
                    <a:pt x="206036" y="312500"/>
                    <a:pt x="205415" y="317620"/>
                  </a:cubicBezTo>
                  <a:cubicBezTo>
                    <a:pt x="205415" y="317624"/>
                    <a:pt x="205415" y="317628"/>
                    <a:pt x="205415" y="317632"/>
                  </a:cubicBezTo>
                  <a:cubicBezTo>
                    <a:pt x="204786" y="322756"/>
                    <a:pt x="208431" y="327417"/>
                    <a:pt x="213550" y="328042"/>
                  </a:cubicBezTo>
                  <a:cubicBezTo>
                    <a:pt x="213559" y="328046"/>
                    <a:pt x="213567" y="328046"/>
                    <a:pt x="213575" y="328046"/>
                  </a:cubicBezTo>
                  <a:cubicBezTo>
                    <a:pt x="214317" y="328133"/>
                    <a:pt x="215062" y="328133"/>
                    <a:pt x="215804" y="328046"/>
                  </a:cubicBezTo>
                  <a:lnTo>
                    <a:pt x="314438" y="328046"/>
                  </a:lnTo>
                  <a:cubicBezTo>
                    <a:pt x="319599" y="328046"/>
                    <a:pt x="323781" y="323864"/>
                    <a:pt x="323781" y="318703"/>
                  </a:cubicBezTo>
                  <a:close/>
                  <a:moveTo>
                    <a:pt x="249036" y="17848"/>
                  </a:moveTo>
                  <a:cubicBezTo>
                    <a:pt x="249103" y="11883"/>
                    <a:pt x="244325" y="6985"/>
                    <a:pt x="238360" y="6902"/>
                  </a:cubicBezTo>
                  <a:cubicBezTo>
                    <a:pt x="232395" y="6839"/>
                    <a:pt x="227501" y="11617"/>
                    <a:pt x="227417" y="17582"/>
                  </a:cubicBezTo>
                  <a:cubicBezTo>
                    <a:pt x="227355" y="23547"/>
                    <a:pt x="232128" y="28441"/>
                    <a:pt x="238093" y="28524"/>
                  </a:cubicBezTo>
                  <a:lnTo>
                    <a:pt x="238227" y="28524"/>
                  </a:lnTo>
                  <a:cubicBezTo>
                    <a:pt x="244150" y="28524"/>
                    <a:pt x="248973" y="23768"/>
                    <a:pt x="249057" y="17848"/>
                  </a:cubicBezTo>
                  <a:close/>
                  <a:moveTo>
                    <a:pt x="281202" y="17848"/>
                  </a:moveTo>
                  <a:cubicBezTo>
                    <a:pt x="281277" y="11879"/>
                    <a:pt x="276503" y="6981"/>
                    <a:pt x="270534" y="6906"/>
                  </a:cubicBezTo>
                  <a:cubicBezTo>
                    <a:pt x="270534" y="6906"/>
                    <a:pt x="270530" y="6906"/>
                    <a:pt x="270525" y="6906"/>
                  </a:cubicBezTo>
                  <a:cubicBezTo>
                    <a:pt x="264561" y="6843"/>
                    <a:pt x="259666" y="11617"/>
                    <a:pt x="259583" y="17582"/>
                  </a:cubicBezTo>
                  <a:cubicBezTo>
                    <a:pt x="259520" y="23547"/>
                    <a:pt x="264294" y="28441"/>
                    <a:pt x="270259" y="28524"/>
                  </a:cubicBezTo>
                  <a:lnTo>
                    <a:pt x="270525" y="28524"/>
                  </a:lnTo>
                  <a:cubicBezTo>
                    <a:pt x="276420" y="28524"/>
                    <a:pt x="281202" y="23747"/>
                    <a:pt x="281202" y="17848"/>
                  </a:cubicBezTo>
                  <a:close/>
                  <a:moveTo>
                    <a:pt x="313505" y="17848"/>
                  </a:moveTo>
                  <a:cubicBezTo>
                    <a:pt x="313571" y="11879"/>
                    <a:pt x="308794" y="6985"/>
                    <a:pt x="302824" y="6902"/>
                  </a:cubicBezTo>
                  <a:cubicBezTo>
                    <a:pt x="296860" y="6839"/>
                    <a:pt x="291965" y="11617"/>
                    <a:pt x="291882" y="17582"/>
                  </a:cubicBezTo>
                  <a:cubicBezTo>
                    <a:pt x="291819" y="23547"/>
                    <a:pt x="296593" y="28441"/>
                    <a:pt x="302558" y="28524"/>
                  </a:cubicBezTo>
                  <a:lnTo>
                    <a:pt x="302691" y="28524"/>
                  </a:lnTo>
                  <a:cubicBezTo>
                    <a:pt x="308614" y="28524"/>
                    <a:pt x="313438" y="23768"/>
                    <a:pt x="313521" y="17848"/>
                  </a:cubicBezTo>
                  <a:close/>
                  <a:moveTo>
                    <a:pt x="345666" y="17848"/>
                  </a:moveTo>
                  <a:cubicBezTo>
                    <a:pt x="345741" y="11879"/>
                    <a:pt x="340968" y="6981"/>
                    <a:pt x="334998" y="6906"/>
                  </a:cubicBezTo>
                  <a:cubicBezTo>
                    <a:pt x="334998" y="6906"/>
                    <a:pt x="334994" y="6906"/>
                    <a:pt x="334990" y="6906"/>
                  </a:cubicBezTo>
                  <a:cubicBezTo>
                    <a:pt x="329025" y="6843"/>
                    <a:pt x="324131" y="11617"/>
                    <a:pt x="324047" y="17582"/>
                  </a:cubicBezTo>
                  <a:cubicBezTo>
                    <a:pt x="323985" y="23547"/>
                    <a:pt x="328759" y="28441"/>
                    <a:pt x="334723" y="28524"/>
                  </a:cubicBezTo>
                  <a:lnTo>
                    <a:pt x="334990" y="28524"/>
                  </a:lnTo>
                  <a:cubicBezTo>
                    <a:pt x="340884" y="28524"/>
                    <a:pt x="345666" y="23747"/>
                    <a:pt x="345666" y="17848"/>
                  </a:cubicBezTo>
                  <a:close/>
                  <a:moveTo>
                    <a:pt x="377969" y="17848"/>
                  </a:moveTo>
                  <a:cubicBezTo>
                    <a:pt x="378036" y="11879"/>
                    <a:pt x="373258" y="6985"/>
                    <a:pt x="367289" y="6902"/>
                  </a:cubicBezTo>
                  <a:cubicBezTo>
                    <a:pt x="361324" y="6839"/>
                    <a:pt x="356430" y="11617"/>
                    <a:pt x="356346" y="17582"/>
                  </a:cubicBezTo>
                  <a:cubicBezTo>
                    <a:pt x="356284" y="23547"/>
                    <a:pt x="361057" y="28441"/>
                    <a:pt x="367022" y="28524"/>
                  </a:cubicBezTo>
                  <a:lnTo>
                    <a:pt x="367156" y="28524"/>
                  </a:lnTo>
                  <a:cubicBezTo>
                    <a:pt x="373079" y="28524"/>
                    <a:pt x="377903" y="23768"/>
                    <a:pt x="377986" y="17848"/>
                  </a:cubicBezTo>
                  <a:close/>
                  <a:moveTo>
                    <a:pt x="410268" y="17848"/>
                  </a:moveTo>
                  <a:cubicBezTo>
                    <a:pt x="410335" y="11883"/>
                    <a:pt x="405557" y="6985"/>
                    <a:pt x="399592" y="6902"/>
                  </a:cubicBezTo>
                  <a:cubicBezTo>
                    <a:pt x="393623" y="6835"/>
                    <a:pt x="388729" y="11613"/>
                    <a:pt x="388645" y="17582"/>
                  </a:cubicBezTo>
                  <a:cubicBezTo>
                    <a:pt x="388583" y="23547"/>
                    <a:pt x="393356" y="28441"/>
                    <a:pt x="399321" y="28524"/>
                  </a:cubicBezTo>
                  <a:lnTo>
                    <a:pt x="399455" y="28524"/>
                  </a:lnTo>
                  <a:cubicBezTo>
                    <a:pt x="405420" y="28662"/>
                    <a:pt x="410372" y="23947"/>
                    <a:pt x="410531" y="17982"/>
                  </a:cubicBezTo>
                  <a:cubicBezTo>
                    <a:pt x="410531" y="17936"/>
                    <a:pt x="410531" y="17894"/>
                    <a:pt x="410531" y="17848"/>
                  </a:cubicBezTo>
                  <a:close/>
                  <a:moveTo>
                    <a:pt x="249036" y="103798"/>
                  </a:moveTo>
                  <a:cubicBezTo>
                    <a:pt x="249098" y="97834"/>
                    <a:pt x="244325" y="92939"/>
                    <a:pt x="238360" y="92856"/>
                  </a:cubicBezTo>
                  <a:cubicBezTo>
                    <a:pt x="232395" y="92793"/>
                    <a:pt x="227501" y="97567"/>
                    <a:pt x="227417" y="103532"/>
                  </a:cubicBezTo>
                  <a:cubicBezTo>
                    <a:pt x="227355" y="109497"/>
                    <a:pt x="232128" y="114391"/>
                    <a:pt x="238093" y="114475"/>
                  </a:cubicBezTo>
                  <a:lnTo>
                    <a:pt x="238227" y="114475"/>
                  </a:lnTo>
                  <a:cubicBezTo>
                    <a:pt x="244146" y="114479"/>
                    <a:pt x="248965" y="109718"/>
                    <a:pt x="249036" y="103798"/>
                  </a:cubicBezTo>
                  <a:close/>
                  <a:moveTo>
                    <a:pt x="281202" y="103798"/>
                  </a:moveTo>
                  <a:cubicBezTo>
                    <a:pt x="281264" y="97834"/>
                    <a:pt x="276490" y="92939"/>
                    <a:pt x="270525" y="92856"/>
                  </a:cubicBezTo>
                  <a:cubicBezTo>
                    <a:pt x="264561" y="92793"/>
                    <a:pt x="259666" y="97567"/>
                    <a:pt x="259583" y="103532"/>
                  </a:cubicBezTo>
                  <a:cubicBezTo>
                    <a:pt x="259520" y="109497"/>
                    <a:pt x="264294" y="114391"/>
                    <a:pt x="270259" y="114475"/>
                  </a:cubicBezTo>
                  <a:cubicBezTo>
                    <a:pt x="270351" y="114475"/>
                    <a:pt x="270438" y="114475"/>
                    <a:pt x="270525" y="114475"/>
                  </a:cubicBezTo>
                  <a:cubicBezTo>
                    <a:pt x="276420" y="114479"/>
                    <a:pt x="281197" y="109701"/>
                    <a:pt x="281202" y="103807"/>
                  </a:cubicBezTo>
                  <a:cubicBezTo>
                    <a:pt x="281202" y="103803"/>
                    <a:pt x="281202" y="103803"/>
                    <a:pt x="281202" y="103798"/>
                  </a:cubicBezTo>
                  <a:close/>
                  <a:moveTo>
                    <a:pt x="313505" y="103798"/>
                  </a:moveTo>
                  <a:cubicBezTo>
                    <a:pt x="313567" y="97829"/>
                    <a:pt x="308789" y="92939"/>
                    <a:pt x="302824" y="92856"/>
                  </a:cubicBezTo>
                  <a:cubicBezTo>
                    <a:pt x="296860" y="92793"/>
                    <a:pt x="291965" y="97567"/>
                    <a:pt x="291882" y="103532"/>
                  </a:cubicBezTo>
                  <a:cubicBezTo>
                    <a:pt x="291819" y="109497"/>
                    <a:pt x="296593" y="114391"/>
                    <a:pt x="302558" y="114475"/>
                  </a:cubicBezTo>
                  <a:lnTo>
                    <a:pt x="302691" y="114475"/>
                  </a:lnTo>
                  <a:cubicBezTo>
                    <a:pt x="308606" y="114466"/>
                    <a:pt x="313421" y="109713"/>
                    <a:pt x="313505" y="103798"/>
                  </a:cubicBezTo>
                  <a:close/>
                  <a:moveTo>
                    <a:pt x="345666" y="103798"/>
                  </a:moveTo>
                  <a:cubicBezTo>
                    <a:pt x="345729" y="97834"/>
                    <a:pt x="340955" y="92939"/>
                    <a:pt x="334990" y="92856"/>
                  </a:cubicBezTo>
                  <a:cubicBezTo>
                    <a:pt x="329025" y="92793"/>
                    <a:pt x="324131" y="97567"/>
                    <a:pt x="324047" y="103532"/>
                  </a:cubicBezTo>
                  <a:cubicBezTo>
                    <a:pt x="323985" y="109497"/>
                    <a:pt x="328759" y="114391"/>
                    <a:pt x="334723" y="114475"/>
                  </a:cubicBezTo>
                  <a:cubicBezTo>
                    <a:pt x="334815" y="114475"/>
                    <a:pt x="334903" y="114475"/>
                    <a:pt x="334990" y="114475"/>
                  </a:cubicBezTo>
                  <a:cubicBezTo>
                    <a:pt x="340884" y="114470"/>
                    <a:pt x="345658" y="109693"/>
                    <a:pt x="345654" y="103798"/>
                  </a:cubicBezTo>
                  <a:close/>
                  <a:moveTo>
                    <a:pt x="377969" y="103798"/>
                  </a:moveTo>
                  <a:cubicBezTo>
                    <a:pt x="378032" y="97829"/>
                    <a:pt x="373254" y="92939"/>
                    <a:pt x="367289" y="92856"/>
                  </a:cubicBezTo>
                  <a:cubicBezTo>
                    <a:pt x="361324" y="92793"/>
                    <a:pt x="356430" y="97567"/>
                    <a:pt x="356346" y="103532"/>
                  </a:cubicBezTo>
                  <a:cubicBezTo>
                    <a:pt x="356284" y="109497"/>
                    <a:pt x="361057" y="114391"/>
                    <a:pt x="367022" y="114475"/>
                  </a:cubicBezTo>
                  <a:lnTo>
                    <a:pt x="367156" y="114475"/>
                  </a:lnTo>
                  <a:cubicBezTo>
                    <a:pt x="373083" y="114487"/>
                    <a:pt x="377915" y="109726"/>
                    <a:pt x="377986" y="103798"/>
                  </a:cubicBezTo>
                  <a:close/>
                  <a:moveTo>
                    <a:pt x="410268" y="103798"/>
                  </a:moveTo>
                  <a:cubicBezTo>
                    <a:pt x="410331" y="97834"/>
                    <a:pt x="405557" y="92939"/>
                    <a:pt x="399592" y="92856"/>
                  </a:cubicBezTo>
                  <a:cubicBezTo>
                    <a:pt x="393627" y="92789"/>
                    <a:pt x="388729" y="97567"/>
                    <a:pt x="388645" y="103532"/>
                  </a:cubicBezTo>
                  <a:cubicBezTo>
                    <a:pt x="388583" y="109497"/>
                    <a:pt x="393356" y="114391"/>
                    <a:pt x="399321" y="114475"/>
                  </a:cubicBezTo>
                  <a:lnTo>
                    <a:pt x="399455" y="114475"/>
                  </a:lnTo>
                  <a:cubicBezTo>
                    <a:pt x="405420" y="114612"/>
                    <a:pt x="410372" y="109901"/>
                    <a:pt x="410531" y="103936"/>
                  </a:cubicBezTo>
                  <a:cubicBezTo>
                    <a:pt x="410531" y="103890"/>
                    <a:pt x="410531" y="103844"/>
                    <a:pt x="410531" y="103798"/>
                  </a:cubicBezTo>
                  <a:close/>
                  <a:moveTo>
                    <a:pt x="359150" y="227388"/>
                  </a:moveTo>
                  <a:cubicBezTo>
                    <a:pt x="359212" y="221423"/>
                    <a:pt x="354439" y="216528"/>
                    <a:pt x="348474" y="216445"/>
                  </a:cubicBezTo>
                  <a:cubicBezTo>
                    <a:pt x="342500" y="216382"/>
                    <a:pt x="337606" y="221168"/>
                    <a:pt x="337531" y="227142"/>
                  </a:cubicBezTo>
                  <a:cubicBezTo>
                    <a:pt x="337464" y="233107"/>
                    <a:pt x="342242" y="238005"/>
                    <a:pt x="348207" y="238089"/>
                  </a:cubicBezTo>
                  <a:lnTo>
                    <a:pt x="348336" y="238089"/>
                  </a:lnTo>
                  <a:cubicBezTo>
                    <a:pt x="354259" y="238089"/>
                    <a:pt x="359083" y="233332"/>
                    <a:pt x="359166" y="227408"/>
                  </a:cubicBezTo>
                  <a:close/>
                  <a:moveTo>
                    <a:pt x="391449" y="227388"/>
                  </a:moveTo>
                  <a:cubicBezTo>
                    <a:pt x="391511" y="221423"/>
                    <a:pt x="386737" y="216528"/>
                    <a:pt x="380773" y="216445"/>
                  </a:cubicBezTo>
                  <a:cubicBezTo>
                    <a:pt x="374791" y="216374"/>
                    <a:pt x="369888" y="221160"/>
                    <a:pt x="369813" y="227142"/>
                  </a:cubicBezTo>
                  <a:cubicBezTo>
                    <a:pt x="369747" y="233107"/>
                    <a:pt x="374524" y="238005"/>
                    <a:pt x="380489" y="238089"/>
                  </a:cubicBezTo>
                  <a:lnTo>
                    <a:pt x="380623" y="238089"/>
                  </a:lnTo>
                  <a:cubicBezTo>
                    <a:pt x="386546" y="238089"/>
                    <a:pt x="391370" y="233332"/>
                    <a:pt x="391453" y="227408"/>
                  </a:cubicBezTo>
                  <a:close/>
                  <a:moveTo>
                    <a:pt x="423614" y="227388"/>
                  </a:moveTo>
                  <a:cubicBezTo>
                    <a:pt x="423677" y="221423"/>
                    <a:pt x="418899" y="216528"/>
                    <a:pt x="412934" y="216445"/>
                  </a:cubicBezTo>
                  <a:cubicBezTo>
                    <a:pt x="406969" y="216387"/>
                    <a:pt x="402079" y="221160"/>
                    <a:pt x="401996" y="227125"/>
                  </a:cubicBezTo>
                  <a:cubicBezTo>
                    <a:pt x="401933" y="233090"/>
                    <a:pt x="406707" y="237984"/>
                    <a:pt x="412672" y="238068"/>
                  </a:cubicBezTo>
                  <a:lnTo>
                    <a:pt x="412938" y="238068"/>
                  </a:lnTo>
                  <a:cubicBezTo>
                    <a:pt x="418832" y="238214"/>
                    <a:pt x="423731" y="233548"/>
                    <a:pt x="423877" y="227654"/>
                  </a:cubicBezTo>
                  <a:cubicBezTo>
                    <a:pt x="423877" y="227567"/>
                    <a:pt x="423877" y="227475"/>
                    <a:pt x="423877" y="227383"/>
                  </a:cubicBezTo>
                  <a:close/>
                  <a:moveTo>
                    <a:pt x="455913" y="227388"/>
                  </a:moveTo>
                  <a:cubicBezTo>
                    <a:pt x="455976" y="221423"/>
                    <a:pt x="451202" y="216528"/>
                    <a:pt x="445237" y="216445"/>
                  </a:cubicBezTo>
                  <a:cubicBezTo>
                    <a:pt x="439264" y="216382"/>
                    <a:pt x="434370" y="221168"/>
                    <a:pt x="434295" y="227142"/>
                  </a:cubicBezTo>
                  <a:cubicBezTo>
                    <a:pt x="434228" y="233107"/>
                    <a:pt x="439006" y="238005"/>
                    <a:pt x="444971" y="238089"/>
                  </a:cubicBezTo>
                  <a:lnTo>
                    <a:pt x="445104" y="238089"/>
                  </a:lnTo>
                  <a:cubicBezTo>
                    <a:pt x="451019" y="238076"/>
                    <a:pt x="455830" y="233323"/>
                    <a:pt x="455913" y="227408"/>
                  </a:cubicBezTo>
                  <a:close/>
                  <a:moveTo>
                    <a:pt x="488079" y="227388"/>
                  </a:moveTo>
                  <a:cubicBezTo>
                    <a:pt x="488141" y="221423"/>
                    <a:pt x="483364" y="216528"/>
                    <a:pt x="477399" y="216445"/>
                  </a:cubicBezTo>
                  <a:cubicBezTo>
                    <a:pt x="471425" y="216378"/>
                    <a:pt x="466527" y="221168"/>
                    <a:pt x="466452" y="227142"/>
                  </a:cubicBezTo>
                  <a:cubicBezTo>
                    <a:pt x="466389" y="233107"/>
                    <a:pt x="471163" y="238001"/>
                    <a:pt x="477128" y="238084"/>
                  </a:cubicBezTo>
                  <a:lnTo>
                    <a:pt x="477395" y="238084"/>
                  </a:lnTo>
                  <a:cubicBezTo>
                    <a:pt x="483293" y="238080"/>
                    <a:pt x="488071" y="233302"/>
                    <a:pt x="488071" y="227404"/>
                  </a:cubicBezTo>
                  <a:close/>
                  <a:moveTo>
                    <a:pt x="520378" y="227388"/>
                  </a:moveTo>
                  <a:cubicBezTo>
                    <a:pt x="520440" y="221423"/>
                    <a:pt x="515667" y="216528"/>
                    <a:pt x="509702" y="216445"/>
                  </a:cubicBezTo>
                  <a:cubicBezTo>
                    <a:pt x="503737" y="216382"/>
                    <a:pt x="498842" y="221156"/>
                    <a:pt x="498759" y="227121"/>
                  </a:cubicBezTo>
                  <a:cubicBezTo>
                    <a:pt x="498692" y="233086"/>
                    <a:pt x="503470" y="237984"/>
                    <a:pt x="509435" y="238068"/>
                  </a:cubicBezTo>
                  <a:lnTo>
                    <a:pt x="509569" y="238068"/>
                  </a:lnTo>
                  <a:cubicBezTo>
                    <a:pt x="515483" y="238055"/>
                    <a:pt x="520295" y="233302"/>
                    <a:pt x="520378" y="227388"/>
                  </a:cubicBezTo>
                  <a:close/>
                  <a:moveTo>
                    <a:pt x="359150" y="316012"/>
                  </a:moveTo>
                  <a:cubicBezTo>
                    <a:pt x="359137" y="310039"/>
                    <a:pt x="354293" y="305202"/>
                    <a:pt x="348319" y="305202"/>
                  </a:cubicBezTo>
                  <a:cubicBezTo>
                    <a:pt x="342346" y="305202"/>
                    <a:pt x="337502" y="310039"/>
                    <a:pt x="337489" y="316012"/>
                  </a:cubicBezTo>
                  <a:cubicBezTo>
                    <a:pt x="337489" y="321993"/>
                    <a:pt x="342338" y="326842"/>
                    <a:pt x="348319" y="326842"/>
                  </a:cubicBezTo>
                  <a:lnTo>
                    <a:pt x="348319" y="326842"/>
                  </a:lnTo>
                  <a:cubicBezTo>
                    <a:pt x="354214" y="326929"/>
                    <a:pt x="359062" y="322218"/>
                    <a:pt x="359150" y="316320"/>
                  </a:cubicBezTo>
                  <a:cubicBezTo>
                    <a:pt x="359150" y="316316"/>
                    <a:pt x="359150" y="316308"/>
                    <a:pt x="359150" y="316299"/>
                  </a:cubicBezTo>
                  <a:lnTo>
                    <a:pt x="359150" y="316033"/>
                  </a:lnTo>
                  <a:close/>
                  <a:moveTo>
                    <a:pt x="391449" y="316012"/>
                  </a:moveTo>
                  <a:cubicBezTo>
                    <a:pt x="391436" y="310039"/>
                    <a:pt x="386592" y="305202"/>
                    <a:pt x="380618" y="305202"/>
                  </a:cubicBezTo>
                  <a:cubicBezTo>
                    <a:pt x="374645" y="305202"/>
                    <a:pt x="369801" y="310039"/>
                    <a:pt x="369788" y="316012"/>
                  </a:cubicBezTo>
                  <a:cubicBezTo>
                    <a:pt x="369788" y="321993"/>
                    <a:pt x="374637" y="326842"/>
                    <a:pt x="380618" y="326842"/>
                  </a:cubicBezTo>
                  <a:lnTo>
                    <a:pt x="380618" y="326842"/>
                  </a:lnTo>
                  <a:cubicBezTo>
                    <a:pt x="386513" y="326929"/>
                    <a:pt x="391361" y="322218"/>
                    <a:pt x="391449" y="316320"/>
                  </a:cubicBezTo>
                  <a:cubicBezTo>
                    <a:pt x="391449" y="316316"/>
                    <a:pt x="391449" y="316308"/>
                    <a:pt x="391449" y="316299"/>
                  </a:cubicBezTo>
                  <a:lnTo>
                    <a:pt x="391449" y="316033"/>
                  </a:lnTo>
                  <a:close/>
                  <a:moveTo>
                    <a:pt x="423614" y="316012"/>
                  </a:moveTo>
                  <a:cubicBezTo>
                    <a:pt x="423602" y="310039"/>
                    <a:pt x="418757" y="305202"/>
                    <a:pt x="412784" y="305202"/>
                  </a:cubicBezTo>
                  <a:cubicBezTo>
                    <a:pt x="406819" y="305215"/>
                    <a:pt x="401987" y="310047"/>
                    <a:pt x="401975" y="316012"/>
                  </a:cubicBezTo>
                  <a:cubicBezTo>
                    <a:pt x="401975" y="321993"/>
                    <a:pt x="406823" y="326842"/>
                    <a:pt x="412805" y="326842"/>
                  </a:cubicBezTo>
                  <a:lnTo>
                    <a:pt x="412938" y="326842"/>
                  </a:lnTo>
                  <a:cubicBezTo>
                    <a:pt x="418832" y="326988"/>
                    <a:pt x="423731" y="322331"/>
                    <a:pt x="423877" y="316437"/>
                  </a:cubicBezTo>
                  <a:cubicBezTo>
                    <a:pt x="423877" y="316433"/>
                    <a:pt x="423877" y="316433"/>
                    <a:pt x="423877" y="316428"/>
                  </a:cubicBezTo>
                  <a:cubicBezTo>
                    <a:pt x="423877" y="316291"/>
                    <a:pt x="423877" y="316158"/>
                    <a:pt x="423877" y="316012"/>
                  </a:cubicBezTo>
                  <a:close/>
                  <a:moveTo>
                    <a:pt x="455913" y="316012"/>
                  </a:moveTo>
                  <a:cubicBezTo>
                    <a:pt x="455901" y="310047"/>
                    <a:pt x="451069" y="305215"/>
                    <a:pt x="445104" y="305202"/>
                  </a:cubicBezTo>
                  <a:cubicBezTo>
                    <a:pt x="439131" y="305202"/>
                    <a:pt x="434286" y="310039"/>
                    <a:pt x="434274" y="316012"/>
                  </a:cubicBezTo>
                  <a:cubicBezTo>
                    <a:pt x="434274" y="321993"/>
                    <a:pt x="439122" y="326842"/>
                    <a:pt x="445104" y="326842"/>
                  </a:cubicBezTo>
                  <a:lnTo>
                    <a:pt x="445104" y="326842"/>
                  </a:lnTo>
                  <a:cubicBezTo>
                    <a:pt x="451002" y="326913"/>
                    <a:pt x="455842" y="322189"/>
                    <a:pt x="455913" y="316291"/>
                  </a:cubicBezTo>
                  <a:cubicBezTo>
                    <a:pt x="455913" y="316291"/>
                    <a:pt x="455913" y="316287"/>
                    <a:pt x="455913" y="316283"/>
                  </a:cubicBezTo>
                  <a:lnTo>
                    <a:pt x="455913" y="316016"/>
                  </a:lnTo>
                  <a:close/>
                  <a:moveTo>
                    <a:pt x="488079" y="316012"/>
                  </a:moveTo>
                  <a:cubicBezTo>
                    <a:pt x="488066" y="310039"/>
                    <a:pt x="483222" y="305202"/>
                    <a:pt x="477249" y="305202"/>
                  </a:cubicBezTo>
                  <a:cubicBezTo>
                    <a:pt x="471276" y="305202"/>
                    <a:pt x="466431" y="310039"/>
                    <a:pt x="466419" y="316012"/>
                  </a:cubicBezTo>
                  <a:cubicBezTo>
                    <a:pt x="466419" y="321993"/>
                    <a:pt x="471267" y="326842"/>
                    <a:pt x="477249" y="326842"/>
                  </a:cubicBezTo>
                  <a:lnTo>
                    <a:pt x="477382" y="326842"/>
                  </a:lnTo>
                  <a:cubicBezTo>
                    <a:pt x="483276" y="326838"/>
                    <a:pt x="488054" y="322060"/>
                    <a:pt x="488058" y="316166"/>
                  </a:cubicBezTo>
                  <a:lnTo>
                    <a:pt x="488058" y="316033"/>
                  </a:lnTo>
                  <a:close/>
                  <a:moveTo>
                    <a:pt x="520378" y="316012"/>
                  </a:moveTo>
                  <a:cubicBezTo>
                    <a:pt x="520365" y="310047"/>
                    <a:pt x="515533" y="305215"/>
                    <a:pt x="509569" y="305202"/>
                  </a:cubicBezTo>
                  <a:cubicBezTo>
                    <a:pt x="503595" y="305202"/>
                    <a:pt x="498751" y="310039"/>
                    <a:pt x="498738" y="316012"/>
                  </a:cubicBezTo>
                  <a:cubicBezTo>
                    <a:pt x="498738" y="321993"/>
                    <a:pt x="503587" y="326842"/>
                    <a:pt x="509569" y="326842"/>
                  </a:cubicBezTo>
                  <a:lnTo>
                    <a:pt x="509569" y="326842"/>
                  </a:lnTo>
                  <a:cubicBezTo>
                    <a:pt x="515463" y="326913"/>
                    <a:pt x="520303" y="322193"/>
                    <a:pt x="520378" y="316299"/>
                  </a:cubicBezTo>
                  <a:lnTo>
                    <a:pt x="520378" y="31603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9"/>
            <p:cNvSpPr/>
            <p:nvPr/>
          </p:nvSpPr>
          <p:spPr>
            <a:xfrm>
              <a:off x="7776424" y="1977253"/>
              <a:ext cx="298678" cy="187775"/>
            </a:xfrm>
            <a:custGeom>
              <a:avLst/>
              <a:gdLst/>
              <a:ahLst/>
              <a:cxnLst/>
              <a:rect l="l" t="t" r="r" b="b"/>
              <a:pathLst>
                <a:path w="510735" h="321093" extrusionOk="0">
                  <a:moveTo>
                    <a:pt x="54534" y="27074"/>
                  </a:moveTo>
                  <a:lnTo>
                    <a:pt x="16895" y="27074"/>
                  </a:lnTo>
                  <a:cubicBezTo>
                    <a:pt x="11772" y="26458"/>
                    <a:pt x="8119" y="21809"/>
                    <a:pt x="8731" y="16686"/>
                  </a:cubicBezTo>
                  <a:cubicBezTo>
                    <a:pt x="8735" y="16677"/>
                    <a:pt x="8735" y="16669"/>
                    <a:pt x="8735" y="16661"/>
                  </a:cubicBezTo>
                  <a:cubicBezTo>
                    <a:pt x="9256" y="12391"/>
                    <a:pt x="12626" y="9025"/>
                    <a:pt x="16895" y="8517"/>
                  </a:cubicBezTo>
                  <a:lnTo>
                    <a:pt x="54534" y="8517"/>
                  </a:lnTo>
                  <a:cubicBezTo>
                    <a:pt x="59658" y="7905"/>
                    <a:pt x="64307" y="11554"/>
                    <a:pt x="64923" y="16677"/>
                  </a:cubicBezTo>
                  <a:cubicBezTo>
                    <a:pt x="65552" y="21801"/>
                    <a:pt x="61907" y="26462"/>
                    <a:pt x="56788" y="27087"/>
                  </a:cubicBezTo>
                  <a:cubicBezTo>
                    <a:pt x="56780" y="27091"/>
                    <a:pt x="56771" y="27091"/>
                    <a:pt x="56763" y="27091"/>
                  </a:cubicBezTo>
                  <a:cubicBezTo>
                    <a:pt x="56021" y="27174"/>
                    <a:pt x="55276" y="27166"/>
                    <a:pt x="54534" y="27074"/>
                  </a:cubicBezTo>
                  <a:close/>
                  <a:moveTo>
                    <a:pt x="63873" y="60706"/>
                  </a:moveTo>
                  <a:cubicBezTo>
                    <a:pt x="63877" y="55620"/>
                    <a:pt x="59758" y="51500"/>
                    <a:pt x="54672" y="51496"/>
                  </a:cubicBezTo>
                  <a:cubicBezTo>
                    <a:pt x="54672" y="51496"/>
                    <a:pt x="54668" y="51496"/>
                    <a:pt x="54668" y="51496"/>
                  </a:cubicBezTo>
                  <a:lnTo>
                    <a:pt x="16895" y="51496"/>
                  </a:lnTo>
                  <a:cubicBezTo>
                    <a:pt x="11772" y="52113"/>
                    <a:pt x="8119" y="56761"/>
                    <a:pt x="8731" y="61885"/>
                  </a:cubicBezTo>
                  <a:cubicBezTo>
                    <a:pt x="8735" y="61893"/>
                    <a:pt x="8735" y="61902"/>
                    <a:pt x="8735" y="61910"/>
                  </a:cubicBezTo>
                  <a:cubicBezTo>
                    <a:pt x="9248" y="66188"/>
                    <a:pt x="12617" y="69558"/>
                    <a:pt x="16895" y="70070"/>
                  </a:cubicBezTo>
                  <a:lnTo>
                    <a:pt x="54534" y="70070"/>
                  </a:lnTo>
                  <a:cubicBezTo>
                    <a:pt x="59691" y="70070"/>
                    <a:pt x="63873" y="65888"/>
                    <a:pt x="63873" y="60731"/>
                  </a:cubicBezTo>
                  <a:cubicBezTo>
                    <a:pt x="63873" y="60731"/>
                    <a:pt x="63873" y="60727"/>
                    <a:pt x="63873" y="60727"/>
                  </a:cubicBezTo>
                  <a:close/>
                  <a:moveTo>
                    <a:pt x="63873" y="103681"/>
                  </a:moveTo>
                  <a:cubicBezTo>
                    <a:pt x="63877" y="98595"/>
                    <a:pt x="59758" y="94475"/>
                    <a:pt x="54672" y="94471"/>
                  </a:cubicBezTo>
                  <a:cubicBezTo>
                    <a:pt x="54672" y="94471"/>
                    <a:pt x="54668" y="94471"/>
                    <a:pt x="54668" y="94471"/>
                  </a:cubicBezTo>
                  <a:lnTo>
                    <a:pt x="16895" y="94471"/>
                  </a:lnTo>
                  <a:cubicBezTo>
                    <a:pt x="11772" y="95088"/>
                    <a:pt x="8119" y="99736"/>
                    <a:pt x="8731" y="104860"/>
                  </a:cubicBezTo>
                  <a:cubicBezTo>
                    <a:pt x="8735" y="104868"/>
                    <a:pt x="8735" y="104877"/>
                    <a:pt x="8735" y="104885"/>
                  </a:cubicBezTo>
                  <a:cubicBezTo>
                    <a:pt x="9248" y="109163"/>
                    <a:pt x="12617" y="112533"/>
                    <a:pt x="16895" y="113045"/>
                  </a:cubicBezTo>
                  <a:lnTo>
                    <a:pt x="54534" y="113045"/>
                  </a:lnTo>
                  <a:cubicBezTo>
                    <a:pt x="59691" y="113045"/>
                    <a:pt x="63873" y="108863"/>
                    <a:pt x="63873" y="103706"/>
                  </a:cubicBezTo>
                  <a:cubicBezTo>
                    <a:pt x="63873" y="103706"/>
                    <a:pt x="63873" y="103702"/>
                    <a:pt x="63873" y="103702"/>
                  </a:cubicBezTo>
                  <a:close/>
                  <a:moveTo>
                    <a:pt x="63873" y="146794"/>
                  </a:moveTo>
                  <a:cubicBezTo>
                    <a:pt x="63877" y="141637"/>
                    <a:pt x="59695" y="137455"/>
                    <a:pt x="54539" y="137450"/>
                  </a:cubicBezTo>
                  <a:cubicBezTo>
                    <a:pt x="54539" y="137450"/>
                    <a:pt x="54534" y="137450"/>
                    <a:pt x="54534" y="137450"/>
                  </a:cubicBezTo>
                  <a:lnTo>
                    <a:pt x="16895" y="137450"/>
                  </a:lnTo>
                  <a:cubicBezTo>
                    <a:pt x="11776" y="138063"/>
                    <a:pt x="8119" y="142716"/>
                    <a:pt x="8735" y="147835"/>
                  </a:cubicBezTo>
                  <a:cubicBezTo>
                    <a:pt x="8735" y="147835"/>
                    <a:pt x="8735" y="147839"/>
                    <a:pt x="8735" y="147839"/>
                  </a:cubicBezTo>
                  <a:cubicBezTo>
                    <a:pt x="9248" y="152117"/>
                    <a:pt x="12617" y="155487"/>
                    <a:pt x="16895" y="156003"/>
                  </a:cubicBezTo>
                  <a:lnTo>
                    <a:pt x="54534" y="156003"/>
                  </a:lnTo>
                  <a:cubicBezTo>
                    <a:pt x="59620" y="156074"/>
                    <a:pt x="63798" y="152013"/>
                    <a:pt x="63873" y="146927"/>
                  </a:cubicBezTo>
                  <a:close/>
                  <a:moveTo>
                    <a:pt x="63873" y="189769"/>
                  </a:moveTo>
                  <a:cubicBezTo>
                    <a:pt x="63877" y="184612"/>
                    <a:pt x="59695" y="180430"/>
                    <a:pt x="54539" y="180425"/>
                  </a:cubicBezTo>
                  <a:cubicBezTo>
                    <a:pt x="54539" y="180425"/>
                    <a:pt x="54534" y="180425"/>
                    <a:pt x="54534" y="180425"/>
                  </a:cubicBezTo>
                  <a:lnTo>
                    <a:pt x="16895" y="180425"/>
                  </a:lnTo>
                  <a:cubicBezTo>
                    <a:pt x="11772" y="181042"/>
                    <a:pt x="8119" y="185691"/>
                    <a:pt x="8731" y="190814"/>
                  </a:cubicBezTo>
                  <a:cubicBezTo>
                    <a:pt x="8735" y="190822"/>
                    <a:pt x="8735" y="190831"/>
                    <a:pt x="8735" y="190839"/>
                  </a:cubicBezTo>
                  <a:cubicBezTo>
                    <a:pt x="9248" y="195113"/>
                    <a:pt x="12622" y="198483"/>
                    <a:pt x="16895" y="198999"/>
                  </a:cubicBezTo>
                  <a:lnTo>
                    <a:pt x="54534" y="198999"/>
                  </a:lnTo>
                  <a:cubicBezTo>
                    <a:pt x="59620" y="199078"/>
                    <a:pt x="63807" y="195025"/>
                    <a:pt x="63890" y="189939"/>
                  </a:cubicBezTo>
                  <a:cubicBezTo>
                    <a:pt x="63890" y="189710"/>
                    <a:pt x="63890" y="189481"/>
                    <a:pt x="63890" y="189256"/>
                  </a:cubicBezTo>
                  <a:close/>
                  <a:moveTo>
                    <a:pt x="63873" y="232744"/>
                  </a:moveTo>
                  <a:cubicBezTo>
                    <a:pt x="63873" y="227587"/>
                    <a:pt x="59691" y="223405"/>
                    <a:pt x="54534" y="223400"/>
                  </a:cubicBezTo>
                  <a:lnTo>
                    <a:pt x="16895" y="223400"/>
                  </a:lnTo>
                  <a:cubicBezTo>
                    <a:pt x="11772" y="224017"/>
                    <a:pt x="8119" y="228666"/>
                    <a:pt x="8731" y="233789"/>
                  </a:cubicBezTo>
                  <a:cubicBezTo>
                    <a:pt x="8735" y="233797"/>
                    <a:pt x="8735" y="233806"/>
                    <a:pt x="8735" y="233814"/>
                  </a:cubicBezTo>
                  <a:cubicBezTo>
                    <a:pt x="9248" y="238092"/>
                    <a:pt x="12617" y="241462"/>
                    <a:pt x="16895" y="241974"/>
                  </a:cubicBezTo>
                  <a:lnTo>
                    <a:pt x="54534" y="241974"/>
                  </a:lnTo>
                  <a:cubicBezTo>
                    <a:pt x="59616" y="242049"/>
                    <a:pt x="63798" y="237988"/>
                    <a:pt x="63873" y="232902"/>
                  </a:cubicBezTo>
                  <a:cubicBezTo>
                    <a:pt x="63873" y="232902"/>
                    <a:pt x="63873" y="232902"/>
                    <a:pt x="63873" y="232902"/>
                  </a:cubicBezTo>
                  <a:lnTo>
                    <a:pt x="63873" y="232764"/>
                  </a:lnTo>
                  <a:close/>
                  <a:moveTo>
                    <a:pt x="63873" y="275723"/>
                  </a:moveTo>
                  <a:cubicBezTo>
                    <a:pt x="63877" y="270566"/>
                    <a:pt x="59695" y="266384"/>
                    <a:pt x="54539" y="266380"/>
                  </a:cubicBezTo>
                  <a:cubicBezTo>
                    <a:pt x="54539" y="266380"/>
                    <a:pt x="54534" y="266380"/>
                    <a:pt x="54534" y="266380"/>
                  </a:cubicBezTo>
                  <a:lnTo>
                    <a:pt x="16895" y="266380"/>
                  </a:lnTo>
                  <a:cubicBezTo>
                    <a:pt x="11776" y="266992"/>
                    <a:pt x="8119" y="271645"/>
                    <a:pt x="8735" y="276764"/>
                  </a:cubicBezTo>
                  <a:cubicBezTo>
                    <a:pt x="8735" y="276764"/>
                    <a:pt x="8735" y="276768"/>
                    <a:pt x="8735" y="276768"/>
                  </a:cubicBezTo>
                  <a:cubicBezTo>
                    <a:pt x="9248" y="281046"/>
                    <a:pt x="12617" y="284416"/>
                    <a:pt x="16895" y="284928"/>
                  </a:cubicBezTo>
                  <a:lnTo>
                    <a:pt x="54534" y="284928"/>
                  </a:lnTo>
                  <a:cubicBezTo>
                    <a:pt x="59616" y="285003"/>
                    <a:pt x="63798" y="280942"/>
                    <a:pt x="63873" y="275856"/>
                  </a:cubicBezTo>
                  <a:cubicBezTo>
                    <a:pt x="63873" y="275856"/>
                    <a:pt x="63873" y="275856"/>
                    <a:pt x="63873" y="275856"/>
                  </a:cubicBezTo>
                  <a:lnTo>
                    <a:pt x="63873" y="275723"/>
                  </a:lnTo>
                  <a:close/>
                  <a:moveTo>
                    <a:pt x="63873" y="318698"/>
                  </a:moveTo>
                  <a:cubicBezTo>
                    <a:pt x="63877" y="313541"/>
                    <a:pt x="59695" y="309359"/>
                    <a:pt x="54539" y="309355"/>
                  </a:cubicBezTo>
                  <a:cubicBezTo>
                    <a:pt x="54539" y="309355"/>
                    <a:pt x="54534" y="309355"/>
                    <a:pt x="54534" y="309355"/>
                  </a:cubicBezTo>
                  <a:lnTo>
                    <a:pt x="16895" y="309355"/>
                  </a:lnTo>
                  <a:cubicBezTo>
                    <a:pt x="11772" y="309971"/>
                    <a:pt x="8119" y="314620"/>
                    <a:pt x="8731" y="319743"/>
                  </a:cubicBezTo>
                  <a:cubicBezTo>
                    <a:pt x="8735" y="319752"/>
                    <a:pt x="8735" y="319760"/>
                    <a:pt x="8735" y="319768"/>
                  </a:cubicBezTo>
                  <a:cubicBezTo>
                    <a:pt x="9248" y="324042"/>
                    <a:pt x="12622" y="327412"/>
                    <a:pt x="16895" y="327928"/>
                  </a:cubicBezTo>
                  <a:lnTo>
                    <a:pt x="54534" y="327928"/>
                  </a:lnTo>
                  <a:cubicBezTo>
                    <a:pt x="59620" y="327999"/>
                    <a:pt x="63798" y="323938"/>
                    <a:pt x="63873" y="318852"/>
                  </a:cubicBezTo>
                  <a:lnTo>
                    <a:pt x="63873" y="318719"/>
                  </a:lnTo>
                  <a:close/>
                  <a:moveTo>
                    <a:pt x="204549" y="17731"/>
                  </a:moveTo>
                  <a:cubicBezTo>
                    <a:pt x="204549" y="12645"/>
                    <a:pt x="200425" y="8521"/>
                    <a:pt x="195339" y="8521"/>
                  </a:cubicBezTo>
                  <a:lnTo>
                    <a:pt x="96576" y="8521"/>
                  </a:lnTo>
                  <a:cubicBezTo>
                    <a:pt x="91453" y="7905"/>
                    <a:pt x="86800" y="11558"/>
                    <a:pt x="86184" y="16681"/>
                  </a:cubicBezTo>
                  <a:cubicBezTo>
                    <a:pt x="86184" y="16681"/>
                    <a:pt x="86184" y="16681"/>
                    <a:pt x="86184" y="16681"/>
                  </a:cubicBezTo>
                  <a:cubicBezTo>
                    <a:pt x="85559" y="21805"/>
                    <a:pt x="89203" y="26466"/>
                    <a:pt x="94327" y="27095"/>
                  </a:cubicBezTo>
                  <a:cubicBezTo>
                    <a:pt x="94335" y="27095"/>
                    <a:pt x="94340" y="27095"/>
                    <a:pt x="94344" y="27095"/>
                  </a:cubicBezTo>
                  <a:cubicBezTo>
                    <a:pt x="95085" y="27183"/>
                    <a:pt x="95835" y="27183"/>
                    <a:pt x="96576" y="27095"/>
                  </a:cubicBezTo>
                  <a:lnTo>
                    <a:pt x="196006" y="27095"/>
                  </a:lnTo>
                  <a:cubicBezTo>
                    <a:pt x="200884" y="26741"/>
                    <a:pt x="204632" y="22642"/>
                    <a:pt x="204549" y="17752"/>
                  </a:cubicBezTo>
                  <a:close/>
                  <a:moveTo>
                    <a:pt x="204549" y="60706"/>
                  </a:moveTo>
                  <a:cubicBezTo>
                    <a:pt x="204549" y="55620"/>
                    <a:pt x="200425" y="51496"/>
                    <a:pt x="195339" y="51496"/>
                  </a:cubicBezTo>
                  <a:lnTo>
                    <a:pt x="96576" y="51496"/>
                  </a:lnTo>
                  <a:cubicBezTo>
                    <a:pt x="91453" y="50884"/>
                    <a:pt x="86800" y="54533"/>
                    <a:pt x="86184" y="59656"/>
                  </a:cubicBezTo>
                  <a:cubicBezTo>
                    <a:pt x="85559" y="64780"/>
                    <a:pt x="89203" y="69441"/>
                    <a:pt x="94327" y="70070"/>
                  </a:cubicBezTo>
                  <a:cubicBezTo>
                    <a:pt x="94335" y="70070"/>
                    <a:pt x="94340" y="70070"/>
                    <a:pt x="94344" y="70070"/>
                  </a:cubicBezTo>
                  <a:cubicBezTo>
                    <a:pt x="95085" y="70157"/>
                    <a:pt x="95835" y="70157"/>
                    <a:pt x="96576" y="70070"/>
                  </a:cubicBezTo>
                  <a:lnTo>
                    <a:pt x="196006" y="70070"/>
                  </a:lnTo>
                  <a:cubicBezTo>
                    <a:pt x="200884" y="69716"/>
                    <a:pt x="204632" y="65617"/>
                    <a:pt x="204549" y="60727"/>
                  </a:cubicBezTo>
                  <a:close/>
                  <a:moveTo>
                    <a:pt x="204549" y="103681"/>
                  </a:moveTo>
                  <a:cubicBezTo>
                    <a:pt x="204549" y="98595"/>
                    <a:pt x="200425" y="94471"/>
                    <a:pt x="195339" y="94471"/>
                  </a:cubicBezTo>
                  <a:lnTo>
                    <a:pt x="96576" y="94471"/>
                  </a:lnTo>
                  <a:cubicBezTo>
                    <a:pt x="91453" y="93859"/>
                    <a:pt x="86800" y="97512"/>
                    <a:pt x="86184" y="102636"/>
                  </a:cubicBezTo>
                  <a:cubicBezTo>
                    <a:pt x="85571" y="107759"/>
                    <a:pt x="89220" y="112408"/>
                    <a:pt x="94344" y="113024"/>
                  </a:cubicBezTo>
                  <a:cubicBezTo>
                    <a:pt x="95085" y="113116"/>
                    <a:pt x="95835" y="113116"/>
                    <a:pt x="96576" y="113024"/>
                  </a:cubicBezTo>
                  <a:lnTo>
                    <a:pt x="196006" y="113024"/>
                  </a:lnTo>
                  <a:cubicBezTo>
                    <a:pt x="200884" y="112670"/>
                    <a:pt x="204632" y="108571"/>
                    <a:pt x="204549" y="103681"/>
                  </a:cubicBezTo>
                  <a:close/>
                  <a:moveTo>
                    <a:pt x="204549" y="146794"/>
                  </a:moveTo>
                  <a:cubicBezTo>
                    <a:pt x="204624" y="141708"/>
                    <a:pt x="200559" y="137525"/>
                    <a:pt x="195473" y="137450"/>
                  </a:cubicBezTo>
                  <a:cubicBezTo>
                    <a:pt x="195473" y="137450"/>
                    <a:pt x="195473" y="137450"/>
                    <a:pt x="195473" y="137450"/>
                  </a:cubicBezTo>
                  <a:lnTo>
                    <a:pt x="96576" y="137450"/>
                  </a:lnTo>
                  <a:cubicBezTo>
                    <a:pt x="91453" y="136834"/>
                    <a:pt x="86800" y="140487"/>
                    <a:pt x="86184" y="145611"/>
                  </a:cubicBezTo>
                  <a:cubicBezTo>
                    <a:pt x="86184" y="145611"/>
                    <a:pt x="86184" y="145611"/>
                    <a:pt x="86184" y="145611"/>
                  </a:cubicBezTo>
                  <a:cubicBezTo>
                    <a:pt x="85559" y="150734"/>
                    <a:pt x="89203" y="155395"/>
                    <a:pt x="94327" y="156024"/>
                  </a:cubicBezTo>
                  <a:cubicBezTo>
                    <a:pt x="94335" y="156024"/>
                    <a:pt x="94340" y="156024"/>
                    <a:pt x="94344" y="156024"/>
                  </a:cubicBezTo>
                  <a:cubicBezTo>
                    <a:pt x="95085" y="156112"/>
                    <a:pt x="95835" y="156112"/>
                    <a:pt x="96576" y="156024"/>
                  </a:cubicBezTo>
                  <a:lnTo>
                    <a:pt x="196006" y="156024"/>
                  </a:lnTo>
                  <a:cubicBezTo>
                    <a:pt x="200829" y="155670"/>
                    <a:pt x="204562" y="151646"/>
                    <a:pt x="204549" y="146810"/>
                  </a:cubicBezTo>
                  <a:close/>
                  <a:moveTo>
                    <a:pt x="204549" y="189769"/>
                  </a:moveTo>
                  <a:cubicBezTo>
                    <a:pt x="204624" y="184683"/>
                    <a:pt x="200559" y="180500"/>
                    <a:pt x="195473" y="180425"/>
                  </a:cubicBezTo>
                  <a:cubicBezTo>
                    <a:pt x="195473" y="180425"/>
                    <a:pt x="195473" y="180425"/>
                    <a:pt x="195473" y="180425"/>
                  </a:cubicBezTo>
                  <a:lnTo>
                    <a:pt x="96576" y="180425"/>
                  </a:lnTo>
                  <a:cubicBezTo>
                    <a:pt x="91453" y="179809"/>
                    <a:pt x="86800" y="183462"/>
                    <a:pt x="86184" y="188586"/>
                  </a:cubicBezTo>
                  <a:cubicBezTo>
                    <a:pt x="86184" y="188586"/>
                    <a:pt x="86184" y="188586"/>
                    <a:pt x="86184" y="188586"/>
                  </a:cubicBezTo>
                  <a:cubicBezTo>
                    <a:pt x="85559" y="193709"/>
                    <a:pt x="89203" y="198370"/>
                    <a:pt x="94327" y="198999"/>
                  </a:cubicBezTo>
                  <a:cubicBezTo>
                    <a:pt x="94335" y="198999"/>
                    <a:pt x="94340" y="198999"/>
                    <a:pt x="94344" y="198999"/>
                  </a:cubicBezTo>
                  <a:cubicBezTo>
                    <a:pt x="95085" y="199087"/>
                    <a:pt x="95835" y="199087"/>
                    <a:pt x="96576" y="198999"/>
                  </a:cubicBezTo>
                  <a:lnTo>
                    <a:pt x="196006" y="198999"/>
                  </a:lnTo>
                  <a:cubicBezTo>
                    <a:pt x="201042" y="198641"/>
                    <a:pt x="204853" y="194296"/>
                    <a:pt x="204549" y="189256"/>
                  </a:cubicBezTo>
                  <a:close/>
                  <a:moveTo>
                    <a:pt x="322802" y="232744"/>
                  </a:moveTo>
                  <a:cubicBezTo>
                    <a:pt x="322798" y="227583"/>
                    <a:pt x="318620" y="223405"/>
                    <a:pt x="313459" y="223400"/>
                  </a:cubicBezTo>
                  <a:lnTo>
                    <a:pt x="214825" y="223400"/>
                  </a:lnTo>
                  <a:cubicBezTo>
                    <a:pt x="209702" y="222788"/>
                    <a:pt x="205049" y="226441"/>
                    <a:pt x="204437" y="231565"/>
                  </a:cubicBezTo>
                  <a:cubicBezTo>
                    <a:pt x="203820" y="236684"/>
                    <a:pt x="207473" y="241337"/>
                    <a:pt x="212593" y="241953"/>
                  </a:cubicBezTo>
                  <a:cubicBezTo>
                    <a:pt x="212593" y="241953"/>
                    <a:pt x="212597" y="241953"/>
                    <a:pt x="212597" y="241953"/>
                  </a:cubicBezTo>
                  <a:cubicBezTo>
                    <a:pt x="213338" y="242045"/>
                    <a:pt x="214084" y="242045"/>
                    <a:pt x="214825" y="241953"/>
                  </a:cubicBezTo>
                  <a:lnTo>
                    <a:pt x="313459" y="241953"/>
                  </a:lnTo>
                  <a:cubicBezTo>
                    <a:pt x="318541" y="242028"/>
                    <a:pt x="322723" y="237971"/>
                    <a:pt x="322798" y="232889"/>
                  </a:cubicBezTo>
                  <a:cubicBezTo>
                    <a:pt x="322798" y="232889"/>
                    <a:pt x="322798" y="232885"/>
                    <a:pt x="322798" y="232881"/>
                  </a:cubicBezTo>
                  <a:cubicBezTo>
                    <a:pt x="322798" y="232835"/>
                    <a:pt x="322798" y="232789"/>
                    <a:pt x="322798" y="232744"/>
                  </a:cubicBezTo>
                  <a:close/>
                  <a:moveTo>
                    <a:pt x="322802" y="275723"/>
                  </a:moveTo>
                  <a:cubicBezTo>
                    <a:pt x="322802" y="270562"/>
                    <a:pt x="318620" y="266380"/>
                    <a:pt x="313459" y="266380"/>
                  </a:cubicBezTo>
                  <a:lnTo>
                    <a:pt x="214825" y="266380"/>
                  </a:lnTo>
                  <a:cubicBezTo>
                    <a:pt x="209706" y="265763"/>
                    <a:pt x="205057" y="269408"/>
                    <a:pt x="204437" y="274527"/>
                  </a:cubicBezTo>
                  <a:cubicBezTo>
                    <a:pt x="204437" y="274531"/>
                    <a:pt x="204437" y="274536"/>
                    <a:pt x="204437" y="274540"/>
                  </a:cubicBezTo>
                  <a:cubicBezTo>
                    <a:pt x="203820" y="279659"/>
                    <a:pt x="207465" y="284308"/>
                    <a:pt x="212584" y="284928"/>
                  </a:cubicBezTo>
                  <a:cubicBezTo>
                    <a:pt x="212588" y="284928"/>
                    <a:pt x="212593" y="284928"/>
                    <a:pt x="212597" y="284928"/>
                  </a:cubicBezTo>
                  <a:cubicBezTo>
                    <a:pt x="213338" y="285020"/>
                    <a:pt x="214084" y="285020"/>
                    <a:pt x="214825" y="284928"/>
                  </a:cubicBezTo>
                  <a:lnTo>
                    <a:pt x="313459" y="284928"/>
                  </a:lnTo>
                  <a:cubicBezTo>
                    <a:pt x="318541" y="285003"/>
                    <a:pt x="322723" y="280946"/>
                    <a:pt x="322798" y="275864"/>
                  </a:cubicBezTo>
                  <a:cubicBezTo>
                    <a:pt x="322798" y="275864"/>
                    <a:pt x="322798" y="275860"/>
                    <a:pt x="322798" y="275856"/>
                  </a:cubicBezTo>
                  <a:cubicBezTo>
                    <a:pt x="322798" y="275810"/>
                    <a:pt x="322798" y="275764"/>
                    <a:pt x="322798" y="275723"/>
                  </a:cubicBezTo>
                  <a:close/>
                  <a:moveTo>
                    <a:pt x="322802" y="318698"/>
                  </a:moveTo>
                  <a:cubicBezTo>
                    <a:pt x="322802" y="313537"/>
                    <a:pt x="318620" y="309355"/>
                    <a:pt x="313459" y="309355"/>
                  </a:cubicBezTo>
                  <a:lnTo>
                    <a:pt x="214825" y="309355"/>
                  </a:lnTo>
                  <a:cubicBezTo>
                    <a:pt x="209706" y="308738"/>
                    <a:pt x="205057" y="312383"/>
                    <a:pt x="204437" y="317502"/>
                  </a:cubicBezTo>
                  <a:cubicBezTo>
                    <a:pt x="204437" y="317506"/>
                    <a:pt x="204437" y="317511"/>
                    <a:pt x="204437" y="317515"/>
                  </a:cubicBezTo>
                  <a:cubicBezTo>
                    <a:pt x="203808" y="322638"/>
                    <a:pt x="207453" y="327299"/>
                    <a:pt x="212572" y="327924"/>
                  </a:cubicBezTo>
                  <a:cubicBezTo>
                    <a:pt x="212580" y="327928"/>
                    <a:pt x="212588" y="327928"/>
                    <a:pt x="212597" y="327928"/>
                  </a:cubicBezTo>
                  <a:cubicBezTo>
                    <a:pt x="213338" y="328016"/>
                    <a:pt x="214084" y="328016"/>
                    <a:pt x="214825" y="327928"/>
                  </a:cubicBezTo>
                  <a:lnTo>
                    <a:pt x="313459" y="327928"/>
                  </a:lnTo>
                  <a:cubicBezTo>
                    <a:pt x="318545" y="327999"/>
                    <a:pt x="322723" y="323938"/>
                    <a:pt x="322798" y="318852"/>
                  </a:cubicBezTo>
                  <a:cubicBezTo>
                    <a:pt x="322798" y="318806"/>
                    <a:pt x="322798" y="318764"/>
                    <a:pt x="322798" y="318719"/>
                  </a:cubicBezTo>
                  <a:close/>
                  <a:moveTo>
                    <a:pt x="248057" y="17731"/>
                  </a:moveTo>
                  <a:cubicBezTo>
                    <a:pt x="248057" y="11749"/>
                    <a:pt x="243209" y="6901"/>
                    <a:pt x="237227" y="6901"/>
                  </a:cubicBezTo>
                  <a:cubicBezTo>
                    <a:pt x="231254" y="6913"/>
                    <a:pt x="226418" y="11758"/>
                    <a:pt x="226418" y="17731"/>
                  </a:cubicBezTo>
                  <a:cubicBezTo>
                    <a:pt x="226418" y="23704"/>
                    <a:pt x="231254" y="28549"/>
                    <a:pt x="237227" y="28561"/>
                  </a:cubicBezTo>
                  <a:lnTo>
                    <a:pt x="237227" y="28561"/>
                  </a:lnTo>
                  <a:cubicBezTo>
                    <a:pt x="243121" y="28649"/>
                    <a:pt x="247970" y="23942"/>
                    <a:pt x="248057" y="18048"/>
                  </a:cubicBezTo>
                  <a:cubicBezTo>
                    <a:pt x="248057" y="18039"/>
                    <a:pt x="248057" y="18027"/>
                    <a:pt x="248057" y="18019"/>
                  </a:cubicBezTo>
                  <a:cubicBezTo>
                    <a:pt x="248057" y="17931"/>
                    <a:pt x="248057" y="17839"/>
                    <a:pt x="248057" y="17752"/>
                  </a:cubicBezTo>
                  <a:close/>
                  <a:moveTo>
                    <a:pt x="280223" y="17731"/>
                  </a:moveTo>
                  <a:cubicBezTo>
                    <a:pt x="280227" y="11762"/>
                    <a:pt x="275391" y="6926"/>
                    <a:pt x="269422" y="6922"/>
                  </a:cubicBezTo>
                  <a:cubicBezTo>
                    <a:pt x="269418" y="6922"/>
                    <a:pt x="269418" y="6922"/>
                    <a:pt x="269414" y="6922"/>
                  </a:cubicBezTo>
                  <a:cubicBezTo>
                    <a:pt x="263440" y="6922"/>
                    <a:pt x="258596" y="11758"/>
                    <a:pt x="258583" y="17731"/>
                  </a:cubicBezTo>
                  <a:cubicBezTo>
                    <a:pt x="258583" y="23713"/>
                    <a:pt x="263432" y="28561"/>
                    <a:pt x="269414" y="28561"/>
                  </a:cubicBezTo>
                  <a:lnTo>
                    <a:pt x="269547" y="28561"/>
                  </a:lnTo>
                  <a:cubicBezTo>
                    <a:pt x="275441" y="28565"/>
                    <a:pt x="280223" y="23788"/>
                    <a:pt x="280227" y="17889"/>
                  </a:cubicBezTo>
                  <a:cubicBezTo>
                    <a:pt x="280227" y="17889"/>
                    <a:pt x="280227" y="17885"/>
                    <a:pt x="280227" y="17885"/>
                  </a:cubicBezTo>
                  <a:cubicBezTo>
                    <a:pt x="280227" y="17839"/>
                    <a:pt x="280227" y="17794"/>
                    <a:pt x="280227" y="17752"/>
                  </a:cubicBezTo>
                  <a:close/>
                  <a:moveTo>
                    <a:pt x="312526" y="17731"/>
                  </a:moveTo>
                  <a:cubicBezTo>
                    <a:pt x="312526" y="11749"/>
                    <a:pt x="307677" y="6901"/>
                    <a:pt x="301696" y="6901"/>
                  </a:cubicBezTo>
                  <a:cubicBezTo>
                    <a:pt x="295714" y="6901"/>
                    <a:pt x="290866" y="11749"/>
                    <a:pt x="290866" y="17731"/>
                  </a:cubicBezTo>
                  <a:cubicBezTo>
                    <a:pt x="290866" y="23713"/>
                    <a:pt x="295714" y="28561"/>
                    <a:pt x="301696" y="28561"/>
                  </a:cubicBezTo>
                  <a:lnTo>
                    <a:pt x="301696" y="28561"/>
                  </a:lnTo>
                  <a:cubicBezTo>
                    <a:pt x="307590" y="28649"/>
                    <a:pt x="312439" y="23938"/>
                    <a:pt x="312526" y="18039"/>
                  </a:cubicBezTo>
                  <a:cubicBezTo>
                    <a:pt x="312526" y="18035"/>
                    <a:pt x="312526" y="18027"/>
                    <a:pt x="312526" y="18019"/>
                  </a:cubicBezTo>
                  <a:lnTo>
                    <a:pt x="312526" y="17752"/>
                  </a:lnTo>
                  <a:close/>
                  <a:moveTo>
                    <a:pt x="344688" y="17731"/>
                  </a:moveTo>
                  <a:cubicBezTo>
                    <a:pt x="344692" y="11762"/>
                    <a:pt x="339856" y="6926"/>
                    <a:pt x="333887" y="6922"/>
                  </a:cubicBezTo>
                  <a:cubicBezTo>
                    <a:pt x="333878" y="6922"/>
                    <a:pt x="333866" y="6922"/>
                    <a:pt x="333857" y="6922"/>
                  </a:cubicBezTo>
                  <a:cubicBezTo>
                    <a:pt x="327892" y="6934"/>
                    <a:pt x="323061" y="11766"/>
                    <a:pt x="323048" y="17731"/>
                  </a:cubicBezTo>
                  <a:cubicBezTo>
                    <a:pt x="323048" y="23704"/>
                    <a:pt x="327884" y="28549"/>
                    <a:pt x="333857" y="28561"/>
                  </a:cubicBezTo>
                  <a:lnTo>
                    <a:pt x="333991" y="28561"/>
                  </a:lnTo>
                  <a:cubicBezTo>
                    <a:pt x="339889" y="28565"/>
                    <a:pt x="344667" y="23788"/>
                    <a:pt x="344671" y="17889"/>
                  </a:cubicBezTo>
                  <a:cubicBezTo>
                    <a:pt x="344671" y="17889"/>
                    <a:pt x="344671" y="17885"/>
                    <a:pt x="344671" y="17885"/>
                  </a:cubicBezTo>
                  <a:cubicBezTo>
                    <a:pt x="344671" y="17839"/>
                    <a:pt x="344671" y="17794"/>
                    <a:pt x="344671" y="17752"/>
                  </a:cubicBezTo>
                  <a:close/>
                  <a:moveTo>
                    <a:pt x="376991" y="17731"/>
                  </a:moveTo>
                  <a:cubicBezTo>
                    <a:pt x="376991" y="11749"/>
                    <a:pt x="372142" y="6901"/>
                    <a:pt x="366161" y="6901"/>
                  </a:cubicBezTo>
                  <a:cubicBezTo>
                    <a:pt x="360187" y="6913"/>
                    <a:pt x="355351" y="11758"/>
                    <a:pt x="355351" y="17731"/>
                  </a:cubicBezTo>
                  <a:cubicBezTo>
                    <a:pt x="355351" y="23704"/>
                    <a:pt x="360187" y="28549"/>
                    <a:pt x="366161" y="28561"/>
                  </a:cubicBezTo>
                  <a:lnTo>
                    <a:pt x="366161" y="28561"/>
                  </a:lnTo>
                  <a:cubicBezTo>
                    <a:pt x="372055" y="28649"/>
                    <a:pt x="376903" y="23942"/>
                    <a:pt x="376991" y="18048"/>
                  </a:cubicBezTo>
                  <a:cubicBezTo>
                    <a:pt x="376991" y="18039"/>
                    <a:pt x="376991" y="18027"/>
                    <a:pt x="376991" y="18019"/>
                  </a:cubicBezTo>
                  <a:cubicBezTo>
                    <a:pt x="376991" y="17931"/>
                    <a:pt x="376991" y="17839"/>
                    <a:pt x="376991" y="17752"/>
                  </a:cubicBezTo>
                  <a:close/>
                  <a:moveTo>
                    <a:pt x="409290" y="17731"/>
                  </a:moveTo>
                  <a:cubicBezTo>
                    <a:pt x="409290" y="11749"/>
                    <a:pt x="404441" y="6901"/>
                    <a:pt x="398460" y="6901"/>
                  </a:cubicBezTo>
                  <a:cubicBezTo>
                    <a:pt x="392486" y="6913"/>
                    <a:pt x="387650" y="11758"/>
                    <a:pt x="387650" y="17731"/>
                  </a:cubicBezTo>
                  <a:cubicBezTo>
                    <a:pt x="387650" y="23704"/>
                    <a:pt x="392486" y="28549"/>
                    <a:pt x="398460" y="28561"/>
                  </a:cubicBezTo>
                  <a:lnTo>
                    <a:pt x="398460" y="28561"/>
                  </a:lnTo>
                  <a:cubicBezTo>
                    <a:pt x="404424" y="28699"/>
                    <a:pt x="409377" y="23983"/>
                    <a:pt x="409535" y="18019"/>
                  </a:cubicBezTo>
                  <a:cubicBezTo>
                    <a:pt x="409535" y="17931"/>
                    <a:pt x="409535" y="17839"/>
                    <a:pt x="409535" y="17752"/>
                  </a:cubicBezTo>
                  <a:close/>
                  <a:moveTo>
                    <a:pt x="248062" y="103681"/>
                  </a:moveTo>
                  <a:cubicBezTo>
                    <a:pt x="248062" y="97699"/>
                    <a:pt x="243213" y="92851"/>
                    <a:pt x="237231" y="92851"/>
                  </a:cubicBezTo>
                  <a:cubicBezTo>
                    <a:pt x="231258" y="92863"/>
                    <a:pt x="226422" y="97708"/>
                    <a:pt x="226422" y="103681"/>
                  </a:cubicBezTo>
                  <a:cubicBezTo>
                    <a:pt x="226422" y="109654"/>
                    <a:pt x="231258" y="114499"/>
                    <a:pt x="237231" y="114511"/>
                  </a:cubicBezTo>
                  <a:lnTo>
                    <a:pt x="237231" y="114511"/>
                  </a:lnTo>
                  <a:cubicBezTo>
                    <a:pt x="243125" y="114599"/>
                    <a:pt x="247974" y="109888"/>
                    <a:pt x="248062" y="103989"/>
                  </a:cubicBezTo>
                  <a:cubicBezTo>
                    <a:pt x="248062" y="103985"/>
                    <a:pt x="248062" y="103977"/>
                    <a:pt x="248062" y="103969"/>
                  </a:cubicBezTo>
                  <a:cubicBezTo>
                    <a:pt x="248062" y="103877"/>
                    <a:pt x="248062" y="103789"/>
                    <a:pt x="248062" y="103698"/>
                  </a:cubicBezTo>
                  <a:close/>
                  <a:moveTo>
                    <a:pt x="280227" y="103681"/>
                  </a:moveTo>
                  <a:cubicBezTo>
                    <a:pt x="280227" y="97699"/>
                    <a:pt x="275379" y="92851"/>
                    <a:pt x="269397" y="92851"/>
                  </a:cubicBezTo>
                  <a:cubicBezTo>
                    <a:pt x="263415" y="92851"/>
                    <a:pt x="258567" y="97699"/>
                    <a:pt x="258567" y="103681"/>
                  </a:cubicBezTo>
                  <a:cubicBezTo>
                    <a:pt x="258567" y="109663"/>
                    <a:pt x="263415" y="114511"/>
                    <a:pt x="269397" y="114511"/>
                  </a:cubicBezTo>
                  <a:lnTo>
                    <a:pt x="269526" y="114511"/>
                  </a:lnTo>
                  <a:cubicBezTo>
                    <a:pt x="275424" y="114511"/>
                    <a:pt x="280206" y="109729"/>
                    <a:pt x="280206" y="103831"/>
                  </a:cubicBezTo>
                  <a:cubicBezTo>
                    <a:pt x="280206" y="103789"/>
                    <a:pt x="280206" y="103744"/>
                    <a:pt x="280206" y="103698"/>
                  </a:cubicBezTo>
                  <a:close/>
                  <a:moveTo>
                    <a:pt x="312526" y="103681"/>
                  </a:moveTo>
                  <a:cubicBezTo>
                    <a:pt x="312526" y="97699"/>
                    <a:pt x="307677" y="92851"/>
                    <a:pt x="301696" y="92851"/>
                  </a:cubicBezTo>
                  <a:cubicBezTo>
                    <a:pt x="295714" y="92851"/>
                    <a:pt x="290866" y="97699"/>
                    <a:pt x="290866" y="103681"/>
                  </a:cubicBezTo>
                  <a:cubicBezTo>
                    <a:pt x="290866" y="109663"/>
                    <a:pt x="295714" y="114511"/>
                    <a:pt x="301696" y="114511"/>
                  </a:cubicBezTo>
                  <a:lnTo>
                    <a:pt x="301696" y="114511"/>
                  </a:lnTo>
                  <a:cubicBezTo>
                    <a:pt x="307594" y="114590"/>
                    <a:pt x="312447" y="109875"/>
                    <a:pt x="312526" y="103973"/>
                  </a:cubicBezTo>
                  <a:cubicBezTo>
                    <a:pt x="312526" y="103973"/>
                    <a:pt x="312526" y="103969"/>
                    <a:pt x="312526" y="103969"/>
                  </a:cubicBezTo>
                  <a:lnTo>
                    <a:pt x="312526" y="103698"/>
                  </a:lnTo>
                  <a:close/>
                  <a:moveTo>
                    <a:pt x="344692" y="103681"/>
                  </a:moveTo>
                  <a:cubicBezTo>
                    <a:pt x="344692" y="97699"/>
                    <a:pt x="339843" y="92851"/>
                    <a:pt x="333862" y="92851"/>
                  </a:cubicBezTo>
                  <a:cubicBezTo>
                    <a:pt x="327888" y="92863"/>
                    <a:pt x="323052" y="97708"/>
                    <a:pt x="323052" y="103681"/>
                  </a:cubicBezTo>
                  <a:cubicBezTo>
                    <a:pt x="323052" y="109663"/>
                    <a:pt x="327901" y="114511"/>
                    <a:pt x="333882" y="114511"/>
                  </a:cubicBezTo>
                  <a:lnTo>
                    <a:pt x="334012" y="114511"/>
                  </a:lnTo>
                  <a:cubicBezTo>
                    <a:pt x="339910" y="114511"/>
                    <a:pt x="344692" y="109729"/>
                    <a:pt x="344692" y="103831"/>
                  </a:cubicBezTo>
                  <a:cubicBezTo>
                    <a:pt x="344692" y="103789"/>
                    <a:pt x="344692" y="103744"/>
                    <a:pt x="344692" y="103698"/>
                  </a:cubicBezTo>
                  <a:close/>
                  <a:moveTo>
                    <a:pt x="376991" y="103681"/>
                  </a:moveTo>
                  <a:cubicBezTo>
                    <a:pt x="376991" y="97699"/>
                    <a:pt x="372142" y="92851"/>
                    <a:pt x="366161" y="92851"/>
                  </a:cubicBezTo>
                  <a:cubicBezTo>
                    <a:pt x="360187" y="92863"/>
                    <a:pt x="355351" y="97708"/>
                    <a:pt x="355351" y="103681"/>
                  </a:cubicBezTo>
                  <a:cubicBezTo>
                    <a:pt x="355351" y="109654"/>
                    <a:pt x="360187" y="114499"/>
                    <a:pt x="366161" y="114511"/>
                  </a:cubicBezTo>
                  <a:lnTo>
                    <a:pt x="366161" y="114511"/>
                  </a:lnTo>
                  <a:cubicBezTo>
                    <a:pt x="372055" y="114599"/>
                    <a:pt x="376903" y="109888"/>
                    <a:pt x="376991" y="103989"/>
                  </a:cubicBezTo>
                  <a:cubicBezTo>
                    <a:pt x="376991" y="103981"/>
                    <a:pt x="376991" y="103973"/>
                    <a:pt x="376991" y="103964"/>
                  </a:cubicBezTo>
                  <a:cubicBezTo>
                    <a:pt x="376991" y="103877"/>
                    <a:pt x="376991" y="103789"/>
                    <a:pt x="376991" y="103698"/>
                  </a:cubicBezTo>
                  <a:close/>
                  <a:moveTo>
                    <a:pt x="409290" y="103681"/>
                  </a:moveTo>
                  <a:cubicBezTo>
                    <a:pt x="409290" y="97699"/>
                    <a:pt x="404441" y="92851"/>
                    <a:pt x="398460" y="92851"/>
                  </a:cubicBezTo>
                  <a:cubicBezTo>
                    <a:pt x="392486" y="92863"/>
                    <a:pt x="387650" y="97708"/>
                    <a:pt x="387650" y="103681"/>
                  </a:cubicBezTo>
                  <a:cubicBezTo>
                    <a:pt x="387650" y="109654"/>
                    <a:pt x="392486" y="114499"/>
                    <a:pt x="398460" y="114511"/>
                  </a:cubicBezTo>
                  <a:lnTo>
                    <a:pt x="398460" y="114511"/>
                  </a:lnTo>
                  <a:cubicBezTo>
                    <a:pt x="404424" y="114649"/>
                    <a:pt x="409377" y="109933"/>
                    <a:pt x="409535" y="103969"/>
                  </a:cubicBezTo>
                  <a:cubicBezTo>
                    <a:pt x="409535" y="103877"/>
                    <a:pt x="409535" y="103789"/>
                    <a:pt x="409535" y="103698"/>
                  </a:cubicBezTo>
                  <a:close/>
                  <a:moveTo>
                    <a:pt x="358171" y="227274"/>
                  </a:moveTo>
                  <a:cubicBezTo>
                    <a:pt x="358171" y="221293"/>
                    <a:pt x="353323" y="216444"/>
                    <a:pt x="347341" y="216444"/>
                  </a:cubicBezTo>
                  <a:cubicBezTo>
                    <a:pt x="341359" y="216444"/>
                    <a:pt x="336511" y="221293"/>
                    <a:pt x="336511" y="227274"/>
                  </a:cubicBezTo>
                  <a:cubicBezTo>
                    <a:pt x="336523" y="233248"/>
                    <a:pt x="341368" y="238084"/>
                    <a:pt x="347341" y="238084"/>
                  </a:cubicBezTo>
                  <a:lnTo>
                    <a:pt x="347341" y="238084"/>
                  </a:lnTo>
                  <a:cubicBezTo>
                    <a:pt x="353239" y="238167"/>
                    <a:pt x="358088" y="233452"/>
                    <a:pt x="358171" y="227553"/>
                  </a:cubicBezTo>
                  <a:cubicBezTo>
                    <a:pt x="358171" y="227549"/>
                    <a:pt x="358171" y="227545"/>
                    <a:pt x="358171" y="227541"/>
                  </a:cubicBezTo>
                  <a:lnTo>
                    <a:pt x="358171" y="227274"/>
                  </a:lnTo>
                  <a:close/>
                  <a:moveTo>
                    <a:pt x="390470" y="227274"/>
                  </a:moveTo>
                  <a:cubicBezTo>
                    <a:pt x="390470" y="221293"/>
                    <a:pt x="385622" y="216444"/>
                    <a:pt x="379640" y="216444"/>
                  </a:cubicBezTo>
                  <a:cubicBezTo>
                    <a:pt x="373658" y="216444"/>
                    <a:pt x="368810" y="221293"/>
                    <a:pt x="368810" y="227274"/>
                  </a:cubicBezTo>
                  <a:cubicBezTo>
                    <a:pt x="368822" y="233248"/>
                    <a:pt x="373667" y="238084"/>
                    <a:pt x="379640" y="238084"/>
                  </a:cubicBezTo>
                  <a:lnTo>
                    <a:pt x="379640" y="238084"/>
                  </a:lnTo>
                  <a:cubicBezTo>
                    <a:pt x="385538" y="238167"/>
                    <a:pt x="390387" y="233452"/>
                    <a:pt x="390470" y="227553"/>
                  </a:cubicBezTo>
                  <a:cubicBezTo>
                    <a:pt x="390470" y="227549"/>
                    <a:pt x="390470" y="227545"/>
                    <a:pt x="390470" y="227541"/>
                  </a:cubicBezTo>
                  <a:lnTo>
                    <a:pt x="390470" y="227274"/>
                  </a:lnTo>
                  <a:close/>
                  <a:moveTo>
                    <a:pt x="422636" y="227274"/>
                  </a:moveTo>
                  <a:cubicBezTo>
                    <a:pt x="422636" y="221293"/>
                    <a:pt x="417787" y="216444"/>
                    <a:pt x="411806" y="216444"/>
                  </a:cubicBezTo>
                  <a:cubicBezTo>
                    <a:pt x="405832" y="216457"/>
                    <a:pt x="400996" y="221301"/>
                    <a:pt x="400996" y="227274"/>
                  </a:cubicBezTo>
                  <a:cubicBezTo>
                    <a:pt x="401009" y="233248"/>
                    <a:pt x="405853" y="238084"/>
                    <a:pt x="411826" y="238084"/>
                  </a:cubicBezTo>
                  <a:lnTo>
                    <a:pt x="411960" y="238084"/>
                  </a:lnTo>
                  <a:cubicBezTo>
                    <a:pt x="417854" y="238229"/>
                    <a:pt x="422752" y="233564"/>
                    <a:pt x="422898" y="227670"/>
                  </a:cubicBezTo>
                  <a:cubicBezTo>
                    <a:pt x="422898" y="227537"/>
                    <a:pt x="422898" y="227403"/>
                    <a:pt x="422898" y="227254"/>
                  </a:cubicBezTo>
                  <a:close/>
                  <a:moveTo>
                    <a:pt x="454935" y="227274"/>
                  </a:moveTo>
                  <a:cubicBezTo>
                    <a:pt x="454935" y="221301"/>
                    <a:pt x="450099" y="216457"/>
                    <a:pt x="444125" y="216444"/>
                  </a:cubicBezTo>
                  <a:cubicBezTo>
                    <a:pt x="438144" y="216444"/>
                    <a:pt x="433295" y="221293"/>
                    <a:pt x="433295" y="227274"/>
                  </a:cubicBezTo>
                  <a:cubicBezTo>
                    <a:pt x="433308" y="233248"/>
                    <a:pt x="438152" y="238084"/>
                    <a:pt x="444125" y="238084"/>
                  </a:cubicBezTo>
                  <a:lnTo>
                    <a:pt x="444125" y="238084"/>
                  </a:lnTo>
                  <a:cubicBezTo>
                    <a:pt x="450019" y="238155"/>
                    <a:pt x="454860" y="233435"/>
                    <a:pt x="454935" y="227541"/>
                  </a:cubicBezTo>
                  <a:lnTo>
                    <a:pt x="454935" y="227274"/>
                  </a:lnTo>
                  <a:close/>
                  <a:moveTo>
                    <a:pt x="487100" y="227274"/>
                  </a:moveTo>
                  <a:cubicBezTo>
                    <a:pt x="487100" y="221293"/>
                    <a:pt x="482252" y="216444"/>
                    <a:pt x="476270" y="216444"/>
                  </a:cubicBezTo>
                  <a:cubicBezTo>
                    <a:pt x="470289" y="216444"/>
                    <a:pt x="465440" y="221293"/>
                    <a:pt x="465440" y="227274"/>
                  </a:cubicBezTo>
                  <a:cubicBezTo>
                    <a:pt x="465452" y="233248"/>
                    <a:pt x="470297" y="238084"/>
                    <a:pt x="476270" y="238084"/>
                  </a:cubicBezTo>
                  <a:lnTo>
                    <a:pt x="476403" y="238084"/>
                  </a:lnTo>
                  <a:cubicBezTo>
                    <a:pt x="482302" y="238080"/>
                    <a:pt x="487080" y="233302"/>
                    <a:pt x="487080" y="227403"/>
                  </a:cubicBezTo>
                  <a:lnTo>
                    <a:pt x="487080" y="227274"/>
                  </a:lnTo>
                  <a:close/>
                  <a:moveTo>
                    <a:pt x="519399" y="227274"/>
                  </a:moveTo>
                  <a:cubicBezTo>
                    <a:pt x="519399" y="221301"/>
                    <a:pt x="514563" y="216457"/>
                    <a:pt x="508590" y="216444"/>
                  </a:cubicBezTo>
                  <a:cubicBezTo>
                    <a:pt x="502608" y="216444"/>
                    <a:pt x="497760" y="221293"/>
                    <a:pt x="497760" y="227274"/>
                  </a:cubicBezTo>
                  <a:cubicBezTo>
                    <a:pt x="497772" y="233248"/>
                    <a:pt x="502617" y="238084"/>
                    <a:pt x="508590" y="238084"/>
                  </a:cubicBezTo>
                  <a:lnTo>
                    <a:pt x="508590" y="238084"/>
                  </a:lnTo>
                  <a:cubicBezTo>
                    <a:pt x="514484" y="238155"/>
                    <a:pt x="519324" y="233435"/>
                    <a:pt x="519399" y="227541"/>
                  </a:cubicBezTo>
                  <a:lnTo>
                    <a:pt x="519399" y="227274"/>
                  </a:lnTo>
                  <a:close/>
                  <a:moveTo>
                    <a:pt x="358171" y="316028"/>
                  </a:moveTo>
                  <a:cubicBezTo>
                    <a:pt x="358234" y="310063"/>
                    <a:pt x="353460" y="305168"/>
                    <a:pt x="347495" y="305085"/>
                  </a:cubicBezTo>
                  <a:cubicBezTo>
                    <a:pt x="341530" y="305023"/>
                    <a:pt x="336636" y="309796"/>
                    <a:pt x="336552" y="315761"/>
                  </a:cubicBezTo>
                  <a:cubicBezTo>
                    <a:pt x="336490" y="321726"/>
                    <a:pt x="341264" y="326620"/>
                    <a:pt x="347228" y="326704"/>
                  </a:cubicBezTo>
                  <a:lnTo>
                    <a:pt x="347362" y="326704"/>
                  </a:lnTo>
                  <a:cubicBezTo>
                    <a:pt x="353285" y="326704"/>
                    <a:pt x="358109" y="321947"/>
                    <a:pt x="358192" y="316028"/>
                  </a:cubicBezTo>
                  <a:close/>
                  <a:moveTo>
                    <a:pt x="390470" y="316028"/>
                  </a:moveTo>
                  <a:cubicBezTo>
                    <a:pt x="390533" y="310063"/>
                    <a:pt x="385759" y="305168"/>
                    <a:pt x="379794" y="305085"/>
                  </a:cubicBezTo>
                  <a:cubicBezTo>
                    <a:pt x="373821" y="305014"/>
                    <a:pt x="368918" y="309788"/>
                    <a:pt x="368835" y="315761"/>
                  </a:cubicBezTo>
                  <a:cubicBezTo>
                    <a:pt x="368772" y="321726"/>
                    <a:pt x="373546" y="326620"/>
                    <a:pt x="379511" y="326704"/>
                  </a:cubicBezTo>
                  <a:lnTo>
                    <a:pt x="379644" y="326704"/>
                  </a:lnTo>
                  <a:cubicBezTo>
                    <a:pt x="385567" y="326704"/>
                    <a:pt x="390391" y="321947"/>
                    <a:pt x="390474" y="316028"/>
                  </a:cubicBezTo>
                  <a:close/>
                  <a:moveTo>
                    <a:pt x="422636" y="316028"/>
                  </a:moveTo>
                  <a:cubicBezTo>
                    <a:pt x="422698" y="310063"/>
                    <a:pt x="417925" y="305168"/>
                    <a:pt x="411960" y="305085"/>
                  </a:cubicBezTo>
                  <a:cubicBezTo>
                    <a:pt x="405995" y="305023"/>
                    <a:pt x="401100" y="309796"/>
                    <a:pt x="401017" y="315761"/>
                  </a:cubicBezTo>
                  <a:cubicBezTo>
                    <a:pt x="400942" y="321730"/>
                    <a:pt x="405716" y="326629"/>
                    <a:pt x="411685" y="326704"/>
                  </a:cubicBezTo>
                  <a:cubicBezTo>
                    <a:pt x="411685" y="326704"/>
                    <a:pt x="411689" y="326704"/>
                    <a:pt x="411693" y="326704"/>
                  </a:cubicBezTo>
                  <a:cubicBezTo>
                    <a:pt x="411785" y="326704"/>
                    <a:pt x="411872" y="326704"/>
                    <a:pt x="411960" y="326704"/>
                  </a:cubicBezTo>
                  <a:cubicBezTo>
                    <a:pt x="417854" y="326850"/>
                    <a:pt x="422752" y="322184"/>
                    <a:pt x="422898" y="316290"/>
                  </a:cubicBezTo>
                  <a:cubicBezTo>
                    <a:pt x="422898" y="316203"/>
                    <a:pt x="422898" y="316111"/>
                    <a:pt x="422898" y="316024"/>
                  </a:cubicBezTo>
                  <a:close/>
                  <a:moveTo>
                    <a:pt x="454935" y="316028"/>
                  </a:moveTo>
                  <a:cubicBezTo>
                    <a:pt x="454997" y="310063"/>
                    <a:pt x="450224" y="305168"/>
                    <a:pt x="444259" y="305085"/>
                  </a:cubicBezTo>
                  <a:cubicBezTo>
                    <a:pt x="438294" y="305023"/>
                    <a:pt x="433399" y="309796"/>
                    <a:pt x="433316" y="315761"/>
                  </a:cubicBezTo>
                  <a:cubicBezTo>
                    <a:pt x="433253" y="321726"/>
                    <a:pt x="438027" y="326620"/>
                    <a:pt x="443992" y="326704"/>
                  </a:cubicBezTo>
                  <a:lnTo>
                    <a:pt x="444125" y="326704"/>
                  </a:lnTo>
                  <a:cubicBezTo>
                    <a:pt x="450040" y="326691"/>
                    <a:pt x="454851" y="321943"/>
                    <a:pt x="454935" y="316028"/>
                  </a:cubicBezTo>
                  <a:close/>
                  <a:moveTo>
                    <a:pt x="487100" y="316028"/>
                  </a:moveTo>
                  <a:cubicBezTo>
                    <a:pt x="487163" y="310063"/>
                    <a:pt x="482389" y="305168"/>
                    <a:pt x="476424" y="305085"/>
                  </a:cubicBezTo>
                  <a:cubicBezTo>
                    <a:pt x="470455" y="305018"/>
                    <a:pt x="465557" y="309792"/>
                    <a:pt x="465473" y="315761"/>
                  </a:cubicBezTo>
                  <a:cubicBezTo>
                    <a:pt x="465398" y="321730"/>
                    <a:pt x="470172" y="326629"/>
                    <a:pt x="476141" y="326704"/>
                  </a:cubicBezTo>
                  <a:cubicBezTo>
                    <a:pt x="476141" y="326704"/>
                    <a:pt x="476145" y="326704"/>
                    <a:pt x="476149" y="326704"/>
                  </a:cubicBezTo>
                  <a:cubicBezTo>
                    <a:pt x="476241" y="326704"/>
                    <a:pt x="476329" y="326704"/>
                    <a:pt x="476416" y="326704"/>
                  </a:cubicBezTo>
                  <a:cubicBezTo>
                    <a:pt x="482310" y="326700"/>
                    <a:pt x="487088" y="321922"/>
                    <a:pt x="487092" y="316028"/>
                  </a:cubicBezTo>
                  <a:close/>
                  <a:moveTo>
                    <a:pt x="519399" y="316028"/>
                  </a:moveTo>
                  <a:cubicBezTo>
                    <a:pt x="519462" y="310063"/>
                    <a:pt x="514688" y="305168"/>
                    <a:pt x="508723" y="305085"/>
                  </a:cubicBezTo>
                  <a:cubicBezTo>
                    <a:pt x="502758" y="305023"/>
                    <a:pt x="497864" y="309796"/>
                    <a:pt x="497781" y="315761"/>
                  </a:cubicBezTo>
                  <a:cubicBezTo>
                    <a:pt x="497718" y="321726"/>
                    <a:pt x="502492" y="326620"/>
                    <a:pt x="508457" y="326704"/>
                  </a:cubicBezTo>
                  <a:lnTo>
                    <a:pt x="508590" y="326704"/>
                  </a:lnTo>
                  <a:cubicBezTo>
                    <a:pt x="514505" y="326691"/>
                    <a:pt x="519316" y="321943"/>
                    <a:pt x="519399" y="3160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9"/>
            <p:cNvSpPr/>
            <p:nvPr/>
          </p:nvSpPr>
          <p:spPr>
            <a:xfrm>
              <a:off x="8113581" y="1570226"/>
              <a:ext cx="299255" cy="187713"/>
            </a:xfrm>
            <a:custGeom>
              <a:avLst/>
              <a:gdLst/>
              <a:ahLst/>
              <a:cxnLst/>
              <a:rect l="l" t="t" r="r" b="b"/>
              <a:pathLst>
                <a:path w="511722" h="320986" extrusionOk="0">
                  <a:moveTo>
                    <a:pt x="55513" y="26808"/>
                  </a:moveTo>
                  <a:lnTo>
                    <a:pt x="17874" y="26808"/>
                  </a:lnTo>
                  <a:cubicBezTo>
                    <a:pt x="12750" y="26191"/>
                    <a:pt x="9097" y="21538"/>
                    <a:pt x="9714" y="16415"/>
                  </a:cubicBezTo>
                  <a:cubicBezTo>
                    <a:pt x="9714" y="16415"/>
                    <a:pt x="9714" y="16415"/>
                    <a:pt x="9714" y="16415"/>
                  </a:cubicBezTo>
                  <a:cubicBezTo>
                    <a:pt x="10226" y="12137"/>
                    <a:pt x="13596" y="8767"/>
                    <a:pt x="17874" y="8255"/>
                  </a:cubicBezTo>
                  <a:lnTo>
                    <a:pt x="55513" y="8255"/>
                  </a:lnTo>
                  <a:cubicBezTo>
                    <a:pt x="60636" y="7642"/>
                    <a:pt x="65285" y="11291"/>
                    <a:pt x="65902" y="16415"/>
                  </a:cubicBezTo>
                  <a:cubicBezTo>
                    <a:pt x="66518" y="21538"/>
                    <a:pt x="62865" y="26191"/>
                    <a:pt x="57742" y="26808"/>
                  </a:cubicBezTo>
                  <a:cubicBezTo>
                    <a:pt x="57742" y="26808"/>
                    <a:pt x="57742" y="26808"/>
                    <a:pt x="57742" y="26808"/>
                  </a:cubicBezTo>
                  <a:cubicBezTo>
                    <a:pt x="57000" y="26895"/>
                    <a:pt x="56254" y="26895"/>
                    <a:pt x="55513" y="26808"/>
                  </a:cubicBezTo>
                  <a:close/>
                  <a:moveTo>
                    <a:pt x="64852" y="60440"/>
                  </a:moveTo>
                  <a:cubicBezTo>
                    <a:pt x="64856" y="55354"/>
                    <a:pt x="60737" y="51234"/>
                    <a:pt x="55651" y="51230"/>
                  </a:cubicBezTo>
                  <a:cubicBezTo>
                    <a:pt x="55651" y="51230"/>
                    <a:pt x="55646" y="51230"/>
                    <a:pt x="55646" y="51230"/>
                  </a:cubicBezTo>
                  <a:lnTo>
                    <a:pt x="17874" y="51230"/>
                  </a:lnTo>
                  <a:cubicBezTo>
                    <a:pt x="12750" y="51846"/>
                    <a:pt x="9097" y="56495"/>
                    <a:pt x="9710" y="61618"/>
                  </a:cubicBezTo>
                  <a:cubicBezTo>
                    <a:pt x="9714" y="61627"/>
                    <a:pt x="9714" y="61635"/>
                    <a:pt x="9714" y="61643"/>
                  </a:cubicBezTo>
                  <a:cubicBezTo>
                    <a:pt x="10226" y="65921"/>
                    <a:pt x="13596" y="69291"/>
                    <a:pt x="17874" y="69803"/>
                  </a:cubicBezTo>
                  <a:lnTo>
                    <a:pt x="55513" y="69803"/>
                  </a:lnTo>
                  <a:cubicBezTo>
                    <a:pt x="60670" y="69803"/>
                    <a:pt x="64852" y="65621"/>
                    <a:pt x="64852" y="60465"/>
                  </a:cubicBezTo>
                  <a:cubicBezTo>
                    <a:pt x="64852" y="60465"/>
                    <a:pt x="64852" y="60460"/>
                    <a:pt x="64852" y="60460"/>
                  </a:cubicBezTo>
                  <a:close/>
                  <a:moveTo>
                    <a:pt x="64852" y="103552"/>
                  </a:moveTo>
                  <a:cubicBezTo>
                    <a:pt x="64856" y="98395"/>
                    <a:pt x="60674" y="94213"/>
                    <a:pt x="55517" y="94209"/>
                  </a:cubicBezTo>
                  <a:cubicBezTo>
                    <a:pt x="55517" y="94209"/>
                    <a:pt x="55513" y="94209"/>
                    <a:pt x="55513" y="94209"/>
                  </a:cubicBezTo>
                  <a:lnTo>
                    <a:pt x="17874" y="94209"/>
                  </a:lnTo>
                  <a:cubicBezTo>
                    <a:pt x="12755" y="94821"/>
                    <a:pt x="9101" y="99466"/>
                    <a:pt x="9714" y="104585"/>
                  </a:cubicBezTo>
                  <a:cubicBezTo>
                    <a:pt x="9714" y="104589"/>
                    <a:pt x="9714" y="104593"/>
                    <a:pt x="9714" y="104598"/>
                  </a:cubicBezTo>
                  <a:cubicBezTo>
                    <a:pt x="10226" y="108875"/>
                    <a:pt x="13596" y="112245"/>
                    <a:pt x="17874" y="112758"/>
                  </a:cubicBezTo>
                  <a:lnTo>
                    <a:pt x="55513" y="112758"/>
                  </a:lnTo>
                  <a:cubicBezTo>
                    <a:pt x="60595" y="112833"/>
                    <a:pt x="64777" y="108771"/>
                    <a:pt x="64852" y="103685"/>
                  </a:cubicBezTo>
                  <a:cubicBezTo>
                    <a:pt x="64852" y="103685"/>
                    <a:pt x="64852" y="103685"/>
                    <a:pt x="64852" y="103685"/>
                  </a:cubicBezTo>
                  <a:lnTo>
                    <a:pt x="64852" y="103552"/>
                  </a:lnTo>
                  <a:close/>
                  <a:moveTo>
                    <a:pt x="64852" y="146527"/>
                  </a:moveTo>
                  <a:cubicBezTo>
                    <a:pt x="64856" y="141370"/>
                    <a:pt x="60674" y="137188"/>
                    <a:pt x="55517" y="137184"/>
                  </a:cubicBezTo>
                  <a:cubicBezTo>
                    <a:pt x="55517" y="137184"/>
                    <a:pt x="55513" y="137184"/>
                    <a:pt x="55513" y="137184"/>
                  </a:cubicBezTo>
                  <a:lnTo>
                    <a:pt x="17874" y="137184"/>
                  </a:lnTo>
                  <a:cubicBezTo>
                    <a:pt x="12750" y="137800"/>
                    <a:pt x="9101" y="142449"/>
                    <a:pt x="9714" y="147573"/>
                  </a:cubicBezTo>
                  <a:cubicBezTo>
                    <a:pt x="10226" y="151850"/>
                    <a:pt x="13596" y="155220"/>
                    <a:pt x="17874" y="155737"/>
                  </a:cubicBezTo>
                  <a:lnTo>
                    <a:pt x="55513" y="155737"/>
                  </a:lnTo>
                  <a:cubicBezTo>
                    <a:pt x="60599" y="155808"/>
                    <a:pt x="64777" y="151746"/>
                    <a:pt x="64852" y="146660"/>
                  </a:cubicBezTo>
                  <a:lnTo>
                    <a:pt x="64852" y="146527"/>
                  </a:lnTo>
                  <a:close/>
                  <a:moveTo>
                    <a:pt x="64852" y="189502"/>
                  </a:moveTo>
                  <a:cubicBezTo>
                    <a:pt x="64856" y="184345"/>
                    <a:pt x="60674" y="180163"/>
                    <a:pt x="55517" y="180159"/>
                  </a:cubicBezTo>
                  <a:cubicBezTo>
                    <a:pt x="55517" y="180159"/>
                    <a:pt x="55513" y="180159"/>
                    <a:pt x="55513" y="180159"/>
                  </a:cubicBezTo>
                  <a:lnTo>
                    <a:pt x="17874" y="180159"/>
                  </a:lnTo>
                  <a:cubicBezTo>
                    <a:pt x="12750" y="180775"/>
                    <a:pt x="9097" y="185424"/>
                    <a:pt x="9710" y="190548"/>
                  </a:cubicBezTo>
                  <a:cubicBezTo>
                    <a:pt x="9714" y="190556"/>
                    <a:pt x="9714" y="190564"/>
                    <a:pt x="9714" y="190573"/>
                  </a:cubicBezTo>
                  <a:cubicBezTo>
                    <a:pt x="10226" y="194850"/>
                    <a:pt x="13596" y="198220"/>
                    <a:pt x="17874" y="198733"/>
                  </a:cubicBezTo>
                  <a:lnTo>
                    <a:pt x="55513" y="198733"/>
                  </a:lnTo>
                  <a:cubicBezTo>
                    <a:pt x="60599" y="198803"/>
                    <a:pt x="64777" y="194742"/>
                    <a:pt x="64852" y="189656"/>
                  </a:cubicBezTo>
                  <a:lnTo>
                    <a:pt x="64852" y="189523"/>
                  </a:lnTo>
                  <a:close/>
                  <a:moveTo>
                    <a:pt x="64852" y="232481"/>
                  </a:moveTo>
                  <a:cubicBezTo>
                    <a:pt x="64856" y="227324"/>
                    <a:pt x="60674" y="223142"/>
                    <a:pt x="55517" y="223138"/>
                  </a:cubicBezTo>
                  <a:cubicBezTo>
                    <a:pt x="55517" y="223138"/>
                    <a:pt x="55513" y="223138"/>
                    <a:pt x="55513" y="223138"/>
                  </a:cubicBezTo>
                  <a:lnTo>
                    <a:pt x="17874" y="223138"/>
                  </a:lnTo>
                  <a:cubicBezTo>
                    <a:pt x="12755" y="223750"/>
                    <a:pt x="9101" y="228395"/>
                    <a:pt x="9714" y="233514"/>
                  </a:cubicBezTo>
                  <a:cubicBezTo>
                    <a:pt x="9714" y="233518"/>
                    <a:pt x="9714" y="233523"/>
                    <a:pt x="9714" y="233527"/>
                  </a:cubicBezTo>
                  <a:cubicBezTo>
                    <a:pt x="10226" y="237805"/>
                    <a:pt x="13596" y="241174"/>
                    <a:pt x="17874" y="241687"/>
                  </a:cubicBezTo>
                  <a:lnTo>
                    <a:pt x="55513" y="241687"/>
                  </a:lnTo>
                  <a:cubicBezTo>
                    <a:pt x="60595" y="241762"/>
                    <a:pt x="64777" y="237701"/>
                    <a:pt x="64852" y="232615"/>
                  </a:cubicBezTo>
                  <a:cubicBezTo>
                    <a:pt x="64852" y="232615"/>
                    <a:pt x="64852" y="232615"/>
                    <a:pt x="64852" y="232615"/>
                  </a:cubicBezTo>
                  <a:lnTo>
                    <a:pt x="64852" y="232481"/>
                  </a:lnTo>
                  <a:close/>
                  <a:moveTo>
                    <a:pt x="64852" y="275456"/>
                  </a:moveTo>
                  <a:cubicBezTo>
                    <a:pt x="64856" y="270299"/>
                    <a:pt x="60674" y="266117"/>
                    <a:pt x="55517" y="266113"/>
                  </a:cubicBezTo>
                  <a:cubicBezTo>
                    <a:pt x="55517" y="266113"/>
                    <a:pt x="55513" y="266113"/>
                    <a:pt x="55513" y="266113"/>
                  </a:cubicBezTo>
                  <a:lnTo>
                    <a:pt x="17874" y="266113"/>
                  </a:lnTo>
                  <a:cubicBezTo>
                    <a:pt x="12750" y="266730"/>
                    <a:pt x="9101" y="271378"/>
                    <a:pt x="9714" y="276502"/>
                  </a:cubicBezTo>
                  <a:cubicBezTo>
                    <a:pt x="10226" y="280780"/>
                    <a:pt x="13596" y="284150"/>
                    <a:pt x="17874" y="284666"/>
                  </a:cubicBezTo>
                  <a:lnTo>
                    <a:pt x="55513" y="284666"/>
                  </a:lnTo>
                  <a:cubicBezTo>
                    <a:pt x="60599" y="284737"/>
                    <a:pt x="64777" y="280676"/>
                    <a:pt x="64852" y="275590"/>
                  </a:cubicBezTo>
                  <a:lnTo>
                    <a:pt x="64852" y="275456"/>
                  </a:lnTo>
                  <a:close/>
                  <a:moveTo>
                    <a:pt x="64852" y="318431"/>
                  </a:moveTo>
                  <a:cubicBezTo>
                    <a:pt x="64856" y="313274"/>
                    <a:pt x="60674" y="309092"/>
                    <a:pt x="55517" y="309088"/>
                  </a:cubicBezTo>
                  <a:cubicBezTo>
                    <a:pt x="55517" y="309088"/>
                    <a:pt x="55513" y="309088"/>
                    <a:pt x="55513" y="309088"/>
                  </a:cubicBezTo>
                  <a:lnTo>
                    <a:pt x="17874" y="309088"/>
                  </a:lnTo>
                  <a:cubicBezTo>
                    <a:pt x="12767" y="309163"/>
                    <a:pt x="8664" y="313324"/>
                    <a:pt x="8664" y="318431"/>
                  </a:cubicBezTo>
                  <a:cubicBezTo>
                    <a:pt x="8664" y="323517"/>
                    <a:pt x="12788" y="327641"/>
                    <a:pt x="17874" y="327641"/>
                  </a:cubicBezTo>
                  <a:lnTo>
                    <a:pt x="55513" y="327641"/>
                  </a:lnTo>
                  <a:cubicBezTo>
                    <a:pt x="60599" y="327712"/>
                    <a:pt x="64777" y="323651"/>
                    <a:pt x="64852" y="318565"/>
                  </a:cubicBezTo>
                  <a:lnTo>
                    <a:pt x="64852" y="318431"/>
                  </a:lnTo>
                  <a:close/>
                  <a:moveTo>
                    <a:pt x="205515" y="17710"/>
                  </a:moveTo>
                  <a:cubicBezTo>
                    <a:pt x="205515" y="12624"/>
                    <a:pt x="201391" y="8501"/>
                    <a:pt x="196305" y="8501"/>
                  </a:cubicBezTo>
                  <a:lnTo>
                    <a:pt x="97551" y="8501"/>
                  </a:lnTo>
                  <a:cubicBezTo>
                    <a:pt x="92427" y="7888"/>
                    <a:pt x="87779" y="11537"/>
                    <a:pt x="87162" y="16661"/>
                  </a:cubicBezTo>
                  <a:cubicBezTo>
                    <a:pt x="86533" y="21784"/>
                    <a:pt x="90178" y="26445"/>
                    <a:pt x="95297" y="27070"/>
                  </a:cubicBezTo>
                  <a:cubicBezTo>
                    <a:pt x="95306" y="27074"/>
                    <a:pt x="95314" y="27074"/>
                    <a:pt x="95322" y="27074"/>
                  </a:cubicBezTo>
                  <a:cubicBezTo>
                    <a:pt x="96064" y="27162"/>
                    <a:pt x="96809" y="27162"/>
                    <a:pt x="97551" y="27074"/>
                  </a:cubicBezTo>
                  <a:lnTo>
                    <a:pt x="196185" y="27074"/>
                  </a:lnTo>
                  <a:cubicBezTo>
                    <a:pt x="201346" y="27074"/>
                    <a:pt x="205528" y="22892"/>
                    <a:pt x="205528" y="17731"/>
                  </a:cubicBezTo>
                  <a:close/>
                  <a:moveTo>
                    <a:pt x="205515" y="60685"/>
                  </a:moveTo>
                  <a:cubicBezTo>
                    <a:pt x="205515" y="55599"/>
                    <a:pt x="201391" y="51475"/>
                    <a:pt x="196305" y="51475"/>
                  </a:cubicBezTo>
                  <a:lnTo>
                    <a:pt x="97551" y="51475"/>
                  </a:lnTo>
                  <a:cubicBezTo>
                    <a:pt x="92427" y="50863"/>
                    <a:pt x="87779" y="54516"/>
                    <a:pt x="87162" y="59640"/>
                  </a:cubicBezTo>
                  <a:cubicBezTo>
                    <a:pt x="86546" y="64759"/>
                    <a:pt x="90199" y="69412"/>
                    <a:pt x="95318" y="70028"/>
                  </a:cubicBezTo>
                  <a:cubicBezTo>
                    <a:pt x="95318" y="70028"/>
                    <a:pt x="95322" y="70028"/>
                    <a:pt x="95322" y="70028"/>
                  </a:cubicBezTo>
                  <a:cubicBezTo>
                    <a:pt x="96064" y="70120"/>
                    <a:pt x="96809" y="70120"/>
                    <a:pt x="97551" y="70028"/>
                  </a:cubicBezTo>
                  <a:lnTo>
                    <a:pt x="196185" y="70028"/>
                  </a:lnTo>
                  <a:cubicBezTo>
                    <a:pt x="201346" y="70033"/>
                    <a:pt x="205528" y="65850"/>
                    <a:pt x="205532" y="60690"/>
                  </a:cubicBezTo>
                  <a:cubicBezTo>
                    <a:pt x="205532" y="60602"/>
                    <a:pt x="205532" y="60510"/>
                    <a:pt x="205532" y="60419"/>
                  </a:cubicBezTo>
                  <a:close/>
                  <a:moveTo>
                    <a:pt x="205515" y="103798"/>
                  </a:moveTo>
                  <a:cubicBezTo>
                    <a:pt x="205515" y="98637"/>
                    <a:pt x="201333" y="94455"/>
                    <a:pt x="196172" y="94455"/>
                  </a:cubicBezTo>
                  <a:lnTo>
                    <a:pt x="97551" y="94455"/>
                  </a:lnTo>
                  <a:cubicBezTo>
                    <a:pt x="92427" y="93842"/>
                    <a:pt x="87779" y="97491"/>
                    <a:pt x="87162" y="102615"/>
                  </a:cubicBezTo>
                  <a:cubicBezTo>
                    <a:pt x="86533" y="107738"/>
                    <a:pt x="90178" y="112399"/>
                    <a:pt x="95297" y="113024"/>
                  </a:cubicBezTo>
                  <a:cubicBezTo>
                    <a:pt x="95306" y="113028"/>
                    <a:pt x="95314" y="113028"/>
                    <a:pt x="95322" y="113028"/>
                  </a:cubicBezTo>
                  <a:cubicBezTo>
                    <a:pt x="96064" y="113116"/>
                    <a:pt x="96809" y="113116"/>
                    <a:pt x="97551" y="113028"/>
                  </a:cubicBezTo>
                  <a:lnTo>
                    <a:pt x="196185" y="113028"/>
                  </a:lnTo>
                  <a:cubicBezTo>
                    <a:pt x="201271" y="113103"/>
                    <a:pt x="205453" y="109042"/>
                    <a:pt x="205532" y="103956"/>
                  </a:cubicBezTo>
                  <a:cubicBezTo>
                    <a:pt x="205532" y="103819"/>
                    <a:pt x="205532" y="103685"/>
                    <a:pt x="205532" y="103540"/>
                  </a:cubicBezTo>
                  <a:close/>
                  <a:moveTo>
                    <a:pt x="205515" y="146773"/>
                  </a:moveTo>
                  <a:cubicBezTo>
                    <a:pt x="205515" y="141612"/>
                    <a:pt x="201333" y="137430"/>
                    <a:pt x="196172" y="137430"/>
                  </a:cubicBezTo>
                  <a:lnTo>
                    <a:pt x="97551" y="137430"/>
                  </a:lnTo>
                  <a:cubicBezTo>
                    <a:pt x="92427" y="136817"/>
                    <a:pt x="87779" y="140466"/>
                    <a:pt x="87162" y="145590"/>
                  </a:cubicBezTo>
                  <a:cubicBezTo>
                    <a:pt x="86533" y="150713"/>
                    <a:pt x="90178" y="155374"/>
                    <a:pt x="95297" y="155999"/>
                  </a:cubicBezTo>
                  <a:cubicBezTo>
                    <a:pt x="95306" y="156003"/>
                    <a:pt x="95314" y="156003"/>
                    <a:pt x="95322" y="156003"/>
                  </a:cubicBezTo>
                  <a:cubicBezTo>
                    <a:pt x="96064" y="156091"/>
                    <a:pt x="96809" y="156091"/>
                    <a:pt x="97551" y="156003"/>
                  </a:cubicBezTo>
                  <a:lnTo>
                    <a:pt x="196185" y="156003"/>
                  </a:lnTo>
                  <a:cubicBezTo>
                    <a:pt x="201271" y="156078"/>
                    <a:pt x="205453" y="152017"/>
                    <a:pt x="205532" y="146931"/>
                  </a:cubicBezTo>
                  <a:cubicBezTo>
                    <a:pt x="205532" y="146798"/>
                    <a:pt x="205532" y="146660"/>
                    <a:pt x="205532" y="146514"/>
                  </a:cubicBezTo>
                  <a:close/>
                  <a:moveTo>
                    <a:pt x="205515" y="189748"/>
                  </a:moveTo>
                  <a:cubicBezTo>
                    <a:pt x="205515" y="184587"/>
                    <a:pt x="201333" y="180405"/>
                    <a:pt x="196172" y="180405"/>
                  </a:cubicBezTo>
                  <a:lnTo>
                    <a:pt x="97551" y="180405"/>
                  </a:lnTo>
                  <a:cubicBezTo>
                    <a:pt x="92427" y="179792"/>
                    <a:pt x="87779" y="183445"/>
                    <a:pt x="87162" y="188569"/>
                  </a:cubicBezTo>
                  <a:cubicBezTo>
                    <a:pt x="86546" y="193688"/>
                    <a:pt x="90199" y="198341"/>
                    <a:pt x="95318" y="198958"/>
                  </a:cubicBezTo>
                  <a:cubicBezTo>
                    <a:pt x="95318" y="198958"/>
                    <a:pt x="95322" y="198958"/>
                    <a:pt x="95322" y="198958"/>
                  </a:cubicBezTo>
                  <a:cubicBezTo>
                    <a:pt x="96064" y="199049"/>
                    <a:pt x="96809" y="199049"/>
                    <a:pt x="97551" y="198958"/>
                  </a:cubicBezTo>
                  <a:lnTo>
                    <a:pt x="196185" y="198958"/>
                  </a:lnTo>
                  <a:cubicBezTo>
                    <a:pt x="201271" y="199033"/>
                    <a:pt x="205453" y="194975"/>
                    <a:pt x="205532" y="189889"/>
                  </a:cubicBezTo>
                  <a:cubicBezTo>
                    <a:pt x="205532" y="189752"/>
                    <a:pt x="205532" y="189619"/>
                    <a:pt x="205532" y="189473"/>
                  </a:cubicBezTo>
                  <a:close/>
                  <a:moveTo>
                    <a:pt x="323768" y="232727"/>
                  </a:moveTo>
                  <a:cubicBezTo>
                    <a:pt x="323768" y="227566"/>
                    <a:pt x="319586" y="223384"/>
                    <a:pt x="314425" y="223384"/>
                  </a:cubicBezTo>
                  <a:lnTo>
                    <a:pt x="215671" y="223384"/>
                  </a:lnTo>
                  <a:cubicBezTo>
                    <a:pt x="210551" y="223996"/>
                    <a:pt x="206894" y="228649"/>
                    <a:pt x="207510" y="233768"/>
                  </a:cubicBezTo>
                  <a:cubicBezTo>
                    <a:pt x="207510" y="233768"/>
                    <a:pt x="207510" y="233773"/>
                    <a:pt x="207510" y="233773"/>
                  </a:cubicBezTo>
                  <a:cubicBezTo>
                    <a:pt x="208023" y="238050"/>
                    <a:pt x="211393" y="241420"/>
                    <a:pt x="215671"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68" y="275702"/>
                  </a:moveTo>
                  <a:cubicBezTo>
                    <a:pt x="323768" y="270541"/>
                    <a:pt x="319586" y="266359"/>
                    <a:pt x="314425" y="266359"/>
                  </a:cubicBezTo>
                  <a:lnTo>
                    <a:pt x="215671" y="266359"/>
                  </a:lnTo>
                  <a:cubicBezTo>
                    <a:pt x="210547" y="266975"/>
                    <a:pt x="206894" y="271628"/>
                    <a:pt x="207510" y="276752"/>
                  </a:cubicBezTo>
                  <a:cubicBezTo>
                    <a:pt x="207510" y="276752"/>
                    <a:pt x="207510" y="276752"/>
                    <a:pt x="207510" y="276752"/>
                  </a:cubicBezTo>
                  <a:cubicBezTo>
                    <a:pt x="208023" y="281025"/>
                    <a:pt x="211397" y="284399"/>
                    <a:pt x="215671" y="284912"/>
                  </a:cubicBezTo>
                  <a:lnTo>
                    <a:pt x="314438" y="284912"/>
                  </a:lnTo>
                  <a:cubicBezTo>
                    <a:pt x="319524" y="284987"/>
                    <a:pt x="323706" y="280926"/>
                    <a:pt x="323781" y="275840"/>
                  </a:cubicBezTo>
                  <a:cubicBezTo>
                    <a:pt x="323781" y="275706"/>
                    <a:pt x="323781" y="275569"/>
                    <a:pt x="323781" y="275423"/>
                  </a:cubicBezTo>
                  <a:close/>
                  <a:moveTo>
                    <a:pt x="323768" y="318677"/>
                  </a:moveTo>
                  <a:cubicBezTo>
                    <a:pt x="323764" y="313516"/>
                    <a:pt x="319586" y="309338"/>
                    <a:pt x="314425" y="309334"/>
                  </a:cubicBezTo>
                  <a:lnTo>
                    <a:pt x="215671" y="309334"/>
                  </a:lnTo>
                  <a:cubicBezTo>
                    <a:pt x="210564" y="309409"/>
                    <a:pt x="206461" y="313570"/>
                    <a:pt x="206461" y="318677"/>
                  </a:cubicBezTo>
                  <a:cubicBezTo>
                    <a:pt x="206461" y="323763"/>
                    <a:pt x="210585" y="327887"/>
                    <a:pt x="215671" y="327887"/>
                  </a:cubicBezTo>
                  <a:lnTo>
                    <a:pt x="314438" y="327887"/>
                  </a:lnTo>
                  <a:cubicBezTo>
                    <a:pt x="319520" y="327962"/>
                    <a:pt x="323706" y="323905"/>
                    <a:pt x="323781" y="318819"/>
                  </a:cubicBezTo>
                  <a:cubicBezTo>
                    <a:pt x="323781" y="318819"/>
                    <a:pt x="323781" y="318819"/>
                    <a:pt x="323781" y="318819"/>
                  </a:cubicBezTo>
                  <a:cubicBezTo>
                    <a:pt x="323781" y="318681"/>
                    <a:pt x="323781" y="318548"/>
                    <a:pt x="323781" y="318402"/>
                  </a:cubicBezTo>
                  <a:close/>
                  <a:moveTo>
                    <a:pt x="249023" y="17710"/>
                  </a:moveTo>
                  <a:cubicBezTo>
                    <a:pt x="248953" y="11791"/>
                    <a:pt x="244133" y="7030"/>
                    <a:pt x="238214" y="7034"/>
                  </a:cubicBezTo>
                  <a:cubicBezTo>
                    <a:pt x="232287" y="7709"/>
                    <a:pt x="228021" y="13045"/>
                    <a:pt x="228671" y="18977"/>
                  </a:cubicBezTo>
                  <a:cubicBezTo>
                    <a:pt x="229229" y="23996"/>
                    <a:pt x="233195" y="27962"/>
                    <a:pt x="238214" y="28520"/>
                  </a:cubicBezTo>
                  <a:cubicBezTo>
                    <a:pt x="244183" y="28516"/>
                    <a:pt x="249023" y="23679"/>
                    <a:pt x="249036" y="17710"/>
                  </a:cubicBezTo>
                  <a:close/>
                  <a:moveTo>
                    <a:pt x="281189" y="17710"/>
                  </a:moveTo>
                  <a:cubicBezTo>
                    <a:pt x="281177" y="11745"/>
                    <a:pt x="276345" y="6913"/>
                    <a:pt x="270380" y="6901"/>
                  </a:cubicBezTo>
                  <a:cubicBezTo>
                    <a:pt x="264415" y="6913"/>
                    <a:pt x="259583" y="11745"/>
                    <a:pt x="259570" y="17710"/>
                  </a:cubicBezTo>
                  <a:cubicBezTo>
                    <a:pt x="259570" y="23684"/>
                    <a:pt x="264406" y="28528"/>
                    <a:pt x="270380" y="28540"/>
                  </a:cubicBezTo>
                  <a:lnTo>
                    <a:pt x="270513" y="28540"/>
                  </a:lnTo>
                  <a:cubicBezTo>
                    <a:pt x="276411" y="28545"/>
                    <a:pt x="281189" y="23767"/>
                    <a:pt x="281193" y="17869"/>
                  </a:cubicBezTo>
                  <a:cubicBezTo>
                    <a:pt x="281193" y="17869"/>
                    <a:pt x="281193" y="17864"/>
                    <a:pt x="281193" y="17864"/>
                  </a:cubicBezTo>
                  <a:cubicBezTo>
                    <a:pt x="281193" y="17819"/>
                    <a:pt x="281193" y="17777"/>
                    <a:pt x="281193" y="17731"/>
                  </a:cubicBezTo>
                  <a:close/>
                  <a:moveTo>
                    <a:pt x="313488" y="17710"/>
                  </a:moveTo>
                  <a:cubicBezTo>
                    <a:pt x="313476" y="11745"/>
                    <a:pt x="308644" y="6913"/>
                    <a:pt x="302679" y="6901"/>
                  </a:cubicBezTo>
                  <a:cubicBezTo>
                    <a:pt x="296714" y="6913"/>
                    <a:pt x="291882" y="11745"/>
                    <a:pt x="291869" y="17710"/>
                  </a:cubicBezTo>
                  <a:cubicBezTo>
                    <a:pt x="291869" y="23684"/>
                    <a:pt x="296705" y="28528"/>
                    <a:pt x="302679" y="28540"/>
                  </a:cubicBezTo>
                  <a:lnTo>
                    <a:pt x="302679" y="28540"/>
                  </a:lnTo>
                  <a:cubicBezTo>
                    <a:pt x="308573" y="28616"/>
                    <a:pt x="313413" y="23900"/>
                    <a:pt x="313488" y="18006"/>
                  </a:cubicBezTo>
                  <a:cubicBezTo>
                    <a:pt x="313488" y="18006"/>
                    <a:pt x="313488" y="18002"/>
                    <a:pt x="313488" y="17998"/>
                  </a:cubicBezTo>
                  <a:cubicBezTo>
                    <a:pt x="313488" y="17910"/>
                    <a:pt x="313488" y="17819"/>
                    <a:pt x="313488" y="17731"/>
                  </a:cubicBezTo>
                  <a:close/>
                  <a:moveTo>
                    <a:pt x="345654" y="17710"/>
                  </a:moveTo>
                  <a:cubicBezTo>
                    <a:pt x="345641" y="11745"/>
                    <a:pt x="340809" y="6913"/>
                    <a:pt x="334844" y="6901"/>
                  </a:cubicBezTo>
                  <a:cubicBezTo>
                    <a:pt x="328879" y="6913"/>
                    <a:pt x="324047" y="11745"/>
                    <a:pt x="324035" y="17710"/>
                  </a:cubicBezTo>
                  <a:cubicBezTo>
                    <a:pt x="324035" y="23684"/>
                    <a:pt x="328871" y="28528"/>
                    <a:pt x="334844" y="28540"/>
                  </a:cubicBezTo>
                  <a:lnTo>
                    <a:pt x="334978" y="28540"/>
                  </a:lnTo>
                  <a:cubicBezTo>
                    <a:pt x="340876" y="28545"/>
                    <a:pt x="345654" y="23767"/>
                    <a:pt x="345658" y="17869"/>
                  </a:cubicBezTo>
                  <a:cubicBezTo>
                    <a:pt x="345658" y="17869"/>
                    <a:pt x="345658" y="17864"/>
                    <a:pt x="345658" y="17864"/>
                  </a:cubicBezTo>
                  <a:cubicBezTo>
                    <a:pt x="345658" y="17819"/>
                    <a:pt x="345658" y="17777"/>
                    <a:pt x="345658" y="17731"/>
                  </a:cubicBezTo>
                  <a:close/>
                  <a:moveTo>
                    <a:pt x="377957" y="17710"/>
                  </a:moveTo>
                  <a:cubicBezTo>
                    <a:pt x="377944" y="11737"/>
                    <a:pt x="373100" y="6901"/>
                    <a:pt x="367127" y="6901"/>
                  </a:cubicBezTo>
                  <a:cubicBezTo>
                    <a:pt x="361162" y="6913"/>
                    <a:pt x="356330" y="11745"/>
                    <a:pt x="356317" y="17710"/>
                  </a:cubicBezTo>
                  <a:cubicBezTo>
                    <a:pt x="356317" y="23684"/>
                    <a:pt x="361153" y="28528"/>
                    <a:pt x="367127" y="28540"/>
                  </a:cubicBezTo>
                  <a:lnTo>
                    <a:pt x="367127" y="28540"/>
                  </a:lnTo>
                  <a:cubicBezTo>
                    <a:pt x="373021" y="28632"/>
                    <a:pt x="377873" y="23929"/>
                    <a:pt x="377965" y="18035"/>
                  </a:cubicBezTo>
                  <a:cubicBezTo>
                    <a:pt x="377965" y="18019"/>
                    <a:pt x="377965" y="17998"/>
                    <a:pt x="377965" y="17977"/>
                  </a:cubicBezTo>
                  <a:cubicBezTo>
                    <a:pt x="377965" y="17889"/>
                    <a:pt x="377965" y="17798"/>
                    <a:pt x="377965" y="17710"/>
                  </a:cubicBezTo>
                  <a:close/>
                  <a:moveTo>
                    <a:pt x="410118" y="17710"/>
                  </a:moveTo>
                  <a:cubicBezTo>
                    <a:pt x="410106" y="11745"/>
                    <a:pt x="405274" y="6913"/>
                    <a:pt x="399309" y="6901"/>
                  </a:cubicBezTo>
                  <a:cubicBezTo>
                    <a:pt x="393336" y="6901"/>
                    <a:pt x="388491" y="11737"/>
                    <a:pt x="388479" y="17710"/>
                  </a:cubicBezTo>
                  <a:cubicBezTo>
                    <a:pt x="388479" y="23692"/>
                    <a:pt x="393327" y="28540"/>
                    <a:pt x="399309" y="28540"/>
                  </a:cubicBezTo>
                  <a:lnTo>
                    <a:pt x="399442" y="28540"/>
                  </a:lnTo>
                  <a:cubicBezTo>
                    <a:pt x="405336" y="28545"/>
                    <a:pt x="410114" y="23767"/>
                    <a:pt x="410118" y="17873"/>
                  </a:cubicBezTo>
                  <a:cubicBezTo>
                    <a:pt x="410118" y="17869"/>
                    <a:pt x="410118" y="17869"/>
                    <a:pt x="410118" y="17864"/>
                  </a:cubicBezTo>
                  <a:lnTo>
                    <a:pt x="410118" y="17731"/>
                  </a:lnTo>
                  <a:close/>
                  <a:moveTo>
                    <a:pt x="249028" y="103798"/>
                  </a:moveTo>
                  <a:cubicBezTo>
                    <a:pt x="249028" y="97816"/>
                    <a:pt x="244179" y="92968"/>
                    <a:pt x="238197" y="92968"/>
                  </a:cubicBezTo>
                  <a:cubicBezTo>
                    <a:pt x="232224" y="92980"/>
                    <a:pt x="227388" y="97825"/>
                    <a:pt x="227388" y="103798"/>
                  </a:cubicBezTo>
                  <a:cubicBezTo>
                    <a:pt x="227388" y="109771"/>
                    <a:pt x="232224" y="114615"/>
                    <a:pt x="238197" y="114628"/>
                  </a:cubicBezTo>
                  <a:cubicBezTo>
                    <a:pt x="244179" y="114628"/>
                    <a:pt x="249028" y="109779"/>
                    <a:pt x="249028" y="103798"/>
                  </a:cubicBezTo>
                  <a:close/>
                  <a:moveTo>
                    <a:pt x="281193" y="103798"/>
                  </a:moveTo>
                  <a:cubicBezTo>
                    <a:pt x="281256" y="97833"/>
                    <a:pt x="276478" y="92938"/>
                    <a:pt x="270513" y="92855"/>
                  </a:cubicBezTo>
                  <a:cubicBezTo>
                    <a:pt x="264548" y="92793"/>
                    <a:pt x="259654" y="97566"/>
                    <a:pt x="259570" y="103531"/>
                  </a:cubicBezTo>
                  <a:cubicBezTo>
                    <a:pt x="259508" y="109496"/>
                    <a:pt x="264286" y="114391"/>
                    <a:pt x="270251" y="114474"/>
                  </a:cubicBezTo>
                  <a:lnTo>
                    <a:pt x="270513" y="114474"/>
                  </a:lnTo>
                  <a:cubicBezTo>
                    <a:pt x="276411" y="114478"/>
                    <a:pt x="281189" y="109700"/>
                    <a:pt x="281193" y="103802"/>
                  </a:cubicBezTo>
                  <a:cubicBezTo>
                    <a:pt x="281193" y="103802"/>
                    <a:pt x="281193" y="103798"/>
                    <a:pt x="281193" y="103798"/>
                  </a:cubicBezTo>
                  <a:cubicBezTo>
                    <a:pt x="281193" y="103710"/>
                    <a:pt x="281193" y="103619"/>
                    <a:pt x="281193" y="103531"/>
                  </a:cubicBezTo>
                  <a:close/>
                  <a:moveTo>
                    <a:pt x="313492" y="103798"/>
                  </a:moveTo>
                  <a:cubicBezTo>
                    <a:pt x="313559" y="97833"/>
                    <a:pt x="308781" y="92934"/>
                    <a:pt x="302816" y="92851"/>
                  </a:cubicBezTo>
                  <a:cubicBezTo>
                    <a:pt x="296847" y="92784"/>
                    <a:pt x="291953" y="97562"/>
                    <a:pt x="291869" y="103531"/>
                  </a:cubicBezTo>
                  <a:cubicBezTo>
                    <a:pt x="291807" y="109496"/>
                    <a:pt x="296580" y="114391"/>
                    <a:pt x="302545" y="114474"/>
                  </a:cubicBezTo>
                  <a:lnTo>
                    <a:pt x="302679" y="114474"/>
                  </a:lnTo>
                  <a:cubicBezTo>
                    <a:pt x="308652" y="114474"/>
                    <a:pt x="313496" y="109638"/>
                    <a:pt x="313509" y="103664"/>
                  </a:cubicBezTo>
                  <a:cubicBezTo>
                    <a:pt x="313509" y="103619"/>
                    <a:pt x="313509" y="103573"/>
                    <a:pt x="313509" y="103531"/>
                  </a:cubicBezTo>
                  <a:close/>
                  <a:moveTo>
                    <a:pt x="345658" y="103798"/>
                  </a:moveTo>
                  <a:cubicBezTo>
                    <a:pt x="345720" y="97833"/>
                    <a:pt x="340943" y="92938"/>
                    <a:pt x="334978" y="92855"/>
                  </a:cubicBezTo>
                  <a:cubicBezTo>
                    <a:pt x="329013" y="92793"/>
                    <a:pt x="324118" y="97566"/>
                    <a:pt x="324035" y="103531"/>
                  </a:cubicBezTo>
                  <a:cubicBezTo>
                    <a:pt x="323972" y="109496"/>
                    <a:pt x="328750" y="114391"/>
                    <a:pt x="334715" y="114474"/>
                  </a:cubicBezTo>
                  <a:lnTo>
                    <a:pt x="334978" y="114474"/>
                  </a:lnTo>
                  <a:cubicBezTo>
                    <a:pt x="340876" y="114478"/>
                    <a:pt x="345654" y="109700"/>
                    <a:pt x="345658" y="103802"/>
                  </a:cubicBezTo>
                  <a:cubicBezTo>
                    <a:pt x="345658" y="103802"/>
                    <a:pt x="345658" y="103798"/>
                    <a:pt x="345658" y="103798"/>
                  </a:cubicBezTo>
                  <a:cubicBezTo>
                    <a:pt x="345658" y="103710"/>
                    <a:pt x="345658" y="103619"/>
                    <a:pt x="345658" y="103531"/>
                  </a:cubicBezTo>
                  <a:close/>
                  <a:moveTo>
                    <a:pt x="377957" y="103798"/>
                  </a:moveTo>
                  <a:cubicBezTo>
                    <a:pt x="378023" y="97833"/>
                    <a:pt x="373246" y="92934"/>
                    <a:pt x="367281" y="92851"/>
                  </a:cubicBezTo>
                  <a:cubicBezTo>
                    <a:pt x="361312" y="92784"/>
                    <a:pt x="356417" y="97562"/>
                    <a:pt x="356334" y="103531"/>
                  </a:cubicBezTo>
                  <a:cubicBezTo>
                    <a:pt x="356271" y="109496"/>
                    <a:pt x="361045" y="114391"/>
                    <a:pt x="367010" y="114474"/>
                  </a:cubicBezTo>
                  <a:lnTo>
                    <a:pt x="367143" y="114474"/>
                  </a:lnTo>
                  <a:cubicBezTo>
                    <a:pt x="373116" y="114474"/>
                    <a:pt x="377961" y="109638"/>
                    <a:pt x="377973" y="103664"/>
                  </a:cubicBezTo>
                  <a:cubicBezTo>
                    <a:pt x="377973" y="103619"/>
                    <a:pt x="377973" y="103573"/>
                    <a:pt x="377973" y="103531"/>
                  </a:cubicBezTo>
                  <a:close/>
                  <a:moveTo>
                    <a:pt x="410123" y="103798"/>
                  </a:moveTo>
                  <a:cubicBezTo>
                    <a:pt x="410185" y="97833"/>
                    <a:pt x="405407" y="92938"/>
                    <a:pt x="399442" y="92855"/>
                  </a:cubicBezTo>
                  <a:cubicBezTo>
                    <a:pt x="393477" y="92793"/>
                    <a:pt x="388583" y="97566"/>
                    <a:pt x="388500" y="103531"/>
                  </a:cubicBezTo>
                  <a:cubicBezTo>
                    <a:pt x="388437" y="109496"/>
                    <a:pt x="393215" y="114391"/>
                    <a:pt x="399180" y="114474"/>
                  </a:cubicBezTo>
                  <a:lnTo>
                    <a:pt x="399442" y="114474"/>
                  </a:lnTo>
                  <a:cubicBezTo>
                    <a:pt x="405341" y="114478"/>
                    <a:pt x="410118" y="109700"/>
                    <a:pt x="410123" y="103802"/>
                  </a:cubicBezTo>
                  <a:cubicBezTo>
                    <a:pt x="410123" y="103802"/>
                    <a:pt x="410123" y="103798"/>
                    <a:pt x="410123" y="103798"/>
                  </a:cubicBezTo>
                  <a:cubicBezTo>
                    <a:pt x="410123" y="103710"/>
                    <a:pt x="410123" y="103619"/>
                    <a:pt x="410123" y="103531"/>
                  </a:cubicBezTo>
                  <a:close/>
                  <a:moveTo>
                    <a:pt x="359137" y="227387"/>
                  </a:moveTo>
                  <a:cubicBezTo>
                    <a:pt x="359200" y="221422"/>
                    <a:pt x="354426" y="216528"/>
                    <a:pt x="348461" y="216444"/>
                  </a:cubicBezTo>
                  <a:cubicBezTo>
                    <a:pt x="342492" y="216378"/>
                    <a:pt x="337598" y="221155"/>
                    <a:pt x="337514" y="227120"/>
                  </a:cubicBezTo>
                  <a:cubicBezTo>
                    <a:pt x="337452" y="233085"/>
                    <a:pt x="342230" y="237980"/>
                    <a:pt x="348195" y="238063"/>
                  </a:cubicBezTo>
                  <a:lnTo>
                    <a:pt x="348324" y="238063"/>
                  </a:lnTo>
                  <a:cubicBezTo>
                    <a:pt x="354297" y="238063"/>
                    <a:pt x="359141" y="233227"/>
                    <a:pt x="359154" y="227254"/>
                  </a:cubicBezTo>
                  <a:lnTo>
                    <a:pt x="359154" y="227387"/>
                  </a:lnTo>
                  <a:close/>
                  <a:moveTo>
                    <a:pt x="391303" y="227387"/>
                  </a:moveTo>
                  <a:cubicBezTo>
                    <a:pt x="391365" y="221422"/>
                    <a:pt x="386588" y="216528"/>
                    <a:pt x="380623" y="216444"/>
                  </a:cubicBezTo>
                  <a:cubicBezTo>
                    <a:pt x="374658" y="216382"/>
                    <a:pt x="369763" y="221155"/>
                    <a:pt x="369680" y="227120"/>
                  </a:cubicBezTo>
                  <a:cubicBezTo>
                    <a:pt x="369618" y="233085"/>
                    <a:pt x="374395" y="237980"/>
                    <a:pt x="380360" y="238063"/>
                  </a:cubicBezTo>
                  <a:cubicBezTo>
                    <a:pt x="380448" y="238063"/>
                    <a:pt x="380535" y="238063"/>
                    <a:pt x="380623" y="238063"/>
                  </a:cubicBezTo>
                  <a:cubicBezTo>
                    <a:pt x="386521" y="238067"/>
                    <a:pt x="391299" y="233289"/>
                    <a:pt x="391303" y="227391"/>
                  </a:cubicBezTo>
                  <a:cubicBezTo>
                    <a:pt x="391303" y="227391"/>
                    <a:pt x="391303" y="227387"/>
                    <a:pt x="391303" y="227387"/>
                  </a:cubicBezTo>
                  <a:cubicBezTo>
                    <a:pt x="391303" y="227299"/>
                    <a:pt x="391303" y="227208"/>
                    <a:pt x="391303" y="227120"/>
                  </a:cubicBezTo>
                  <a:close/>
                  <a:moveTo>
                    <a:pt x="423602" y="227387"/>
                  </a:moveTo>
                  <a:cubicBezTo>
                    <a:pt x="423664" y="221422"/>
                    <a:pt x="418887" y="216528"/>
                    <a:pt x="412922" y="216444"/>
                  </a:cubicBezTo>
                  <a:cubicBezTo>
                    <a:pt x="406957" y="216382"/>
                    <a:pt x="402062" y="221155"/>
                    <a:pt x="401979" y="227120"/>
                  </a:cubicBezTo>
                  <a:cubicBezTo>
                    <a:pt x="401916" y="233085"/>
                    <a:pt x="406694" y="237980"/>
                    <a:pt x="412659" y="238063"/>
                  </a:cubicBezTo>
                  <a:cubicBezTo>
                    <a:pt x="412747" y="238063"/>
                    <a:pt x="412834" y="238063"/>
                    <a:pt x="412926" y="238063"/>
                  </a:cubicBezTo>
                  <a:cubicBezTo>
                    <a:pt x="418820" y="238067"/>
                    <a:pt x="423598" y="233289"/>
                    <a:pt x="423602" y="227395"/>
                  </a:cubicBezTo>
                  <a:cubicBezTo>
                    <a:pt x="423602" y="227391"/>
                    <a:pt x="423602" y="227391"/>
                    <a:pt x="423602" y="227387"/>
                  </a:cubicBezTo>
                  <a:cubicBezTo>
                    <a:pt x="423602" y="227299"/>
                    <a:pt x="423602" y="227208"/>
                    <a:pt x="423602" y="227120"/>
                  </a:cubicBezTo>
                  <a:close/>
                  <a:moveTo>
                    <a:pt x="455901" y="227387"/>
                  </a:moveTo>
                  <a:cubicBezTo>
                    <a:pt x="455963" y="221422"/>
                    <a:pt x="451190" y="216528"/>
                    <a:pt x="445225" y="216444"/>
                  </a:cubicBezTo>
                  <a:cubicBezTo>
                    <a:pt x="439260" y="216369"/>
                    <a:pt x="434357" y="221143"/>
                    <a:pt x="434282" y="227112"/>
                  </a:cubicBezTo>
                  <a:cubicBezTo>
                    <a:pt x="434282" y="227112"/>
                    <a:pt x="434282" y="227116"/>
                    <a:pt x="434282" y="227120"/>
                  </a:cubicBezTo>
                  <a:cubicBezTo>
                    <a:pt x="434220" y="233085"/>
                    <a:pt x="438993" y="237980"/>
                    <a:pt x="444958" y="238063"/>
                  </a:cubicBezTo>
                  <a:lnTo>
                    <a:pt x="445087" y="238063"/>
                  </a:lnTo>
                  <a:cubicBezTo>
                    <a:pt x="451061" y="238063"/>
                    <a:pt x="455905" y="233227"/>
                    <a:pt x="455918" y="227254"/>
                  </a:cubicBezTo>
                  <a:lnTo>
                    <a:pt x="455918" y="227387"/>
                  </a:lnTo>
                  <a:close/>
                  <a:moveTo>
                    <a:pt x="488066" y="227387"/>
                  </a:moveTo>
                  <a:cubicBezTo>
                    <a:pt x="488129" y="221422"/>
                    <a:pt x="483351" y="216528"/>
                    <a:pt x="477386" y="216444"/>
                  </a:cubicBezTo>
                  <a:cubicBezTo>
                    <a:pt x="471417" y="216369"/>
                    <a:pt x="466523" y="221147"/>
                    <a:pt x="466448" y="227116"/>
                  </a:cubicBezTo>
                  <a:cubicBezTo>
                    <a:pt x="466448" y="227116"/>
                    <a:pt x="466448" y="227120"/>
                    <a:pt x="466448" y="227120"/>
                  </a:cubicBezTo>
                  <a:cubicBezTo>
                    <a:pt x="466373" y="233089"/>
                    <a:pt x="471146" y="237988"/>
                    <a:pt x="477115" y="238063"/>
                  </a:cubicBezTo>
                  <a:cubicBezTo>
                    <a:pt x="477115" y="238063"/>
                    <a:pt x="477120" y="238063"/>
                    <a:pt x="477124" y="238063"/>
                  </a:cubicBezTo>
                  <a:cubicBezTo>
                    <a:pt x="477211" y="238063"/>
                    <a:pt x="477299" y="238063"/>
                    <a:pt x="477390" y="238063"/>
                  </a:cubicBezTo>
                  <a:cubicBezTo>
                    <a:pt x="483289" y="238063"/>
                    <a:pt x="488066" y="233285"/>
                    <a:pt x="488066" y="227387"/>
                  </a:cubicBezTo>
                  <a:cubicBezTo>
                    <a:pt x="488066" y="227299"/>
                    <a:pt x="488066" y="227208"/>
                    <a:pt x="488066" y="227120"/>
                  </a:cubicBezTo>
                  <a:close/>
                  <a:moveTo>
                    <a:pt x="520365" y="227387"/>
                  </a:moveTo>
                  <a:cubicBezTo>
                    <a:pt x="520428" y="221422"/>
                    <a:pt x="515654" y="216528"/>
                    <a:pt x="509689" y="216444"/>
                  </a:cubicBezTo>
                  <a:cubicBezTo>
                    <a:pt x="503720" y="216369"/>
                    <a:pt x="498822" y="221143"/>
                    <a:pt x="498747" y="227112"/>
                  </a:cubicBezTo>
                  <a:cubicBezTo>
                    <a:pt x="498747" y="227112"/>
                    <a:pt x="498747" y="227116"/>
                    <a:pt x="498747" y="227120"/>
                  </a:cubicBezTo>
                  <a:cubicBezTo>
                    <a:pt x="498684" y="233085"/>
                    <a:pt x="503458" y="237980"/>
                    <a:pt x="509423" y="238063"/>
                  </a:cubicBezTo>
                  <a:lnTo>
                    <a:pt x="509556" y="238063"/>
                  </a:lnTo>
                  <a:cubicBezTo>
                    <a:pt x="515529" y="238063"/>
                    <a:pt x="520374" y="233227"/>
                    <a:pt x="520386" y="227254"/>
                  </a:cubicBezTo>
                  <a:cubicBezTo>
                    <a:pt x="520386" y="227208"/>
                    <a:pt x="520386" y="227162"/>
                    <a:pt x="520386" y="227120"/>
                  </a:cubicBezTo>
                  <a:close/>
                  <a:moveTo>
                    <a:pt x="359137" y="316007"/>
                  </a:moveTo>
                  <a:cubicBezTo>
                    <a:pt x="359204" y="310046"/>
                    <a:pt x="354434" y="305152"/>
                    <a:pt x="348474" y="305060"/>
                  </a:cubicBezTo>
                  <a:cubicBezTo>
                    <a:pt x="342509" y="304998"/>
                    <a:pt x="337614" y="309771"/>
                    <a:pt x="337531" y="315736"/>
                  </a:cubicBezTo>
                  <a:cubicBezTo>
                    <a:pt x="337464" y="321701"/>
                    <a:pt x="342242" y="326600"/>
                    <a:pt x="348207" y="326683"/>
                  </a:cubicBezTo>
                  <a:lnTo>
                    <a:pt x="348340" y="326683"/>
                  </a:lnTo>
                  <a:cubicBezTo>
                    <a:pt x="354314" y="326670"/>
                    <a:pt x="359150" y="321826"/>
                    <a:pt x="359150" y="315853"/>
                  </a:cubicBezTo>
                  <a:lnTo>
                    <a:pt x="359150" y="315986"/>
                  </a:lnTo>
                  <a:close/>
                  <a:moveTo>
                    <a:pt x="391303" y="316007"/>
                  </a:moveTo>
                  <a:cubicBezTo>
                    <a:pt x="391365" y="310042"/>
                    <a:pt x="386592" y="305148"/>
                    <a:pt x="380627" y="305064"/>
                  </a:cubicBezTo>
                  <a:cubicBezTo>
                    <a:pt x="374658" y="305002"/>
                    <a:pt x="369767" y="309780"/>
                    <a:pt x="369684" y="315744"/>
                  </a:cubicBezTo>
                  <a:cubicBezTo>
                    <a:pt x="369622" y="321709"/>
                    <a:pt x="374395" y="326604"/>
                    <a:pt x="380360" y="326687"/>
                  </a:cubicBezTo>
                  <a:lnTo>
                    <a:pt x="380627" y="326687"/>
                  </a:lnTo>
                  <a:cubicBezTo>
                    <a:pt x="386521" y="326683"/>
                    <a:pt x="391299" y="321905"/>
                    <a:pt x="391303" y="316011"/>
                  </a:cubicBezTo>
                  <a:cubicBezTo>
                    <a:pt x="391303" y="315920"/>
                    <a:pt x="391303" y="315832"/>
                    <a:pt x="391303" y="315740"/>
                  </a:cubicBezTo>
                  <a:close/>
                  <a:moveTo>
                    <a:pt x="423602" y="316007"/>
                  </a:moveTo>
                  <a:cubicBezTo>
                    <a:pt x="423669" y="310050"/>
                    <a:pt x="418911" y="305160"/>
                    <a:pt x="412955" y="305060"/>
                  </a:cubicBezTo>
                  <a:cubicBezTo>
                    <a:pt x="406986" y="304998"/>
                    <a:pt x="402096" y="309775"/>
                    <a:pt x="402012" y="315740"/>
                  </a:cubicBezTo>
                  <a:cubicBezTo>
                    <a:pt x="401950" y="321705"/>
                    <a:pt x="406723" y="326600"/>
                    <a:pt x="412688" y="326683"/>
                  </a:cubicBezTo>
                  <a:lnTo>
                    <a:pt x="412955" y="326683"/>
                  </a:lnTo>
                  <a:cubicBezTo>
                    <a:pt x="418849" y="326679"/>
                    <a:pt x="423627" y="321901"/>
                    <a:pt x="423631" y="316007"/>
                  </a:cubicBezTo>
                  <a:cubicBezTo>
                    <a:pt x="423631" y="315915"/>
                    <a:pt x="423631" y="315828"/>
                    <a:pt x="423631" y="315736"/>
                  </a:cubicBezTo>
                  <a:close/>
                  <a:moveTo>
                    <a:pt x="455901" y="316007"/>
                  </a:moveTo>
                  <a:cubicBezTo>
                    <a:pt x="455967" y="310046"/>
                    <a:pt x="451198" y="305152"/>
                    <a:pt x="445237" y="305060"/>
                  </a:cubicBezTo>
                  <a:cubicBezTo>
                    <a:pt x="439272" y="304998"/>
                    <a:pt x="434378" y="309771"/>
                    <a:pt x="434295" y="315736"/>
                  </a:cubicBezTo>
                  <a:cubicBezTo>
                    <a:pt x="434228" y="321701"/>
                    <a:pt x="439006" y="326600"/>
                    <a:pt x="444971" y="326683"/>
                  </a:cubicBezTo>
                  <a:lnTo>
                    <a:pt x="445104" y="326683"/>
                  </a:lnTo>
                  <a:cubicBezTo>
                    <a:pt x="451077" y="326670"/>
                    <a:pt x="455913" y="321826"/>
                    <a:pt x="455913" y="315853"/>
                  </a:cubicBezTo>
                  <a:lnTo>
                    <a:pt x="455913" y="315986"/>
                  </a:lnTo>
                  <a:close/>
                  <a:moveTo>
                    <a:pt x="488066" y="316007"/>
                  </a:moveTo>
                  <a:cubicBezTo>
                    <a:pt x="488129" y="310042"/>
                    <a:pt x="483355" y="305148"/>
                    <a:pt x="477390" y="305064"/>
                  </a:cubicBezTo>
                  <a:cubicBezTo>
                    <a:pt x="471421" y="305002"/>
                    <a:pt x="466531" y="309780"/>
                    <a:pt x="466448" y="315744"/>
                  </a:cubicBezTo>
                  <a:cubicBezTo>
                    <a:pt x="466385" y="321709"/>
                    <a:pt x="471159" y="326604"/>
                    <a:pt x="477124" y="326687"/>
                  </a:cubicBezTo>
                  <a:lnTo>
                    <a:pt x="477390" y="326687"/>
                  </a:lnTo>
                  <a:cubicBezTo>
                    <a:pt x="483284" y="326683"/>
                    <a:pt x="488062" y="321905"/>
                    <a:pt x="488066" y="316011"/>
                  </a:cubicBezTo>
                  <a:cubicBezTo>
                    <a:pt x="488066" y="315920"/>
                    <a:pt x="488066" y="315832"/>
                    <a:pt x="488066" y="315740"/>
                  </a:cubicBezTo>
                  <a:close/>
                  <a:moveTo>
                    <a:pt x="520365" y="316007"/>
                  </a:moveTo>
                  <a:cubicBezTo>
                    <a:pt x="520428" y="310042"/>
                    <a:pt x="515654" y="305148"/>
                    <a:pt x="509689" y="305064"/>
                  </a:cubicBezTo>
                  <a:cubicBezTo>
                    <a:pt x="503724" y="305002"/>
                    <a:pt x="498830" y="309775"/>
                    <a:pt x="498747" y="315740"/>
                  </a:cubicBezTo>
                  <a:cubicBezTo>
                    <a:pt x="498680" y="321705"/>
                    <a:pt x="503458" y="326604"/>
                    <a:pt x="509423" y="326687"/>
                  </a:cubicBezTo>
                  <a:lnTo>
                    <a:pt x="509556" y="326687"/>
                  </a:lnTo>
                  <a:cubicBezTo>
                    <a:pt x="515538" y="326687"/>
                    <a:pt x="520386" y="321839"/>
                    <a:pt x="520386" y="315857"/>
                  </a:cubicBezTo>
                  <a:cubicBezTo>
                    <a:pt x="520386" y="315811"/>
                    <a:pt x="520386" y="315770"/>
                    <a:pt x="520386" y="3157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9"/>
            <p:cNvSpPr/>
            <p:nvPr/>
          </p:nvSpPr>
          <p:spPr>
            <a:xfrm>
              <a:off x="8113581" y="1776047"/>
              <a:ext cx="299243" cy="187791"/>
            </a:xfrm>
            <a:custGeom>
              <a:avLst/>
              <a:gdLst/>
              <a:ahLst/>
              <a:cxnLst/>
              <a:rect l="l" t="t" r="r" b="b"/>
              <a:pathLst>
                <a:path w="511701" h="321120" extrusionOk="0">
                  <a:moveTo>
                    <a:pt x="55513" y="27054"/>
                  </a:moveTo>
                  <a:lnTo>
                    <a:pt x="17874" y="27054"/>
                  </a:lnTo>
                  <a:cubicBezTo>
                    <a:pt x="12788" y="27054"/>
                    <a:pt x="8664" y="22930"/>
                    <a:pt x="8664" y="17844"/>
                  </a:cubicBezTo>
                  <a:lnTo>
                    <a:pt x="8664" y="17844"/>
                  </a:lnTo>
                  <a:cubicBezTo>
                    <a:pt x="8664" y="12737"/>
                    <a:pt x="12767" y="8576"/>
                    <a:pt x="17874" y="8501"/>
                  </a:cubicBezTo>
                  <a:lnTo>
                    <a:pt x="55513" y="8501"/>
                  </a:lnTo>
                  <a:cubicBezTo>
                    <a:pt x="60670" y="8501"/>
                    <a:pt x="64852" y="12683"/>
                    <a:pt x="64852" y="17840"/>
                  </a:cubicBezTo>
                  <a:cubicBezTo>
                    <a:pt x="64852" y="17840"/>
                    <a:pt x="64852" y="17844"/>
                    <a:pt x="64852" y="17844"/>
                  </a:cubicBezTo>
                  <a:lnTo>
                    <a:pt x="64852" y="17844"/>
                  </a:lnTo>
                  <a:cubicBezTo>
                    <a:pt x="64856" y="22930"/>
                    <a:pt x="60737" y="27050"/>
                    <a:pt x="55651" y="27054"/>
                  </a:cubicBezTo>
                  <a:cubicBezTo>
                    <a:pt x="55651" y="27054"/>
                    <a:pt x="55646" y="27054"/>
                    <a:pt x="55646" y="27054"/>
                  </a:cubicBezTo>
                  <a:close/>
                  <a:moveTo>
                    <a:pt x="64852" y="60819"/>
                  </a:moveTo>
                  <a:cubicBezTo>
                    <a:pt x="64856" y="55733"/>
                    <a:pt x="60737" y="51614"/>
                    <a:pt x="55651" y="51609"/>
                  </a:cubicBezTo>
                  <a:cubicBezTo>
                    <a:pt x="55651" y="51609"/>
                    <a:pt x="55646" y="51609"/>
                    <a:pt x="55646" y="51609"/>
                  </a:cubicBezTo>
                  <a:lnTo>
                    <a:pt x="17874" y="51609"/>
                  </a:lnTo>
                  <a:cubicBezTo>
                    <a:pt x="12788" y="51605"/>
                    <a:pt x="8668" y="55725"/>
                    <a:pt x="8664" y="60811"/>
                  </a:cubicBezTo>
                  <a:cubicBezTo>
                    <a:pt x="8664" y="60811"/>
                    <a:pt x="8664" y="60815"/>
                    <a:pt x="8664" y="60815"/>
                  </a:cubicBezTo>
                  <a:lnTo>
                    <a:pt x="8664" y="60815"/>
                  </a:lnTo>
                  <a:cubicBezTo>
                    <a:pt x="8664" y="65922"/>
                    <a:pt x="12767" y="70087"/>
                    <a:pt x="17874" y="70158"/>
                  </a:cubicBezTo>
                  <a:lnTo>
                    <a:pt x="55513" y="70158"/>
                  </a:lnTo>
                  <a:cubicBezTo>
                    <a:pt x="60670" y="70158"/>
                    <a:pt x="64852" y="65976"/>
                    <a:pt x="64852" y="60819"/>
                  </a:cubicBezTo>
                  <a:cubicBezTo>
                    <a:pt x="64852" y="60819"/>
                    <a:pt x="64852" y="60815"/>
                    <a:pt x="64852" y="60815"/>
                  </a:cubicBezTo>
                  <a:close/>
                  <a:moveTo>
                    <a:pt x="64852" y="103798"/>
                  </a:moveTo>
                  <a:cubicBezTo>
                    <a:pt x="64856" y="98712"/>
                    <a:pt x="60737" y="94593"/>
                    <a:pt x="55651" y="94589"/>
                  </a:cubicBezTo>
                  <a:cubicBezTo>
                    <a:pt x="55651" y="94589"/>
                    <a:pt x="55646" y="94589"/>
                    <a:pt x="55646" y="94589"/>
                  </a:cubicBezTo>
                  <a:lnTo>
                    <a:pt x="17874" y="94589"/>
                  </a:lnTo>
                  <a:cubicBezTo>
                    <a:pt x="12755" y="95201"/>
                    <a:pt x="9097" y="99854"/>
                    <a:pt x="9714" y="104973"/>
                  </a:cubicBezTo>
                  <a:cubicBezTo>
                    <a:pt x="9714" y="104973"/>
                    <a:pt x="9714" y="104977"/>
                    <a:pt x="9714" y="104977"/>
                  </a:cubicBezTo>
                  <a:cubicBezTo>
                    <a:pt x="10226" y="109255"/>
                    <a:pt x="13596" y="112625"/>
                    <a:pt x="17874" y="113142"/>
                  </a:cubicBezTo>
                  <a:lnTo>
                    <a:pt x="55513" y="113142"/>
                  </a:lnTo>
                  <a:cubicBezTo>
                    <a:pt x="60670" y="113137"/>
                    <a:pt x="64852" y="108955"/>
                    <a:pt x="64852" y="103798"/>
                  </a:cubicBezTo>
                  <a:close/>
                  <a:moveTo>
                    <a:pt x="64852" y="146773"/>
                  </a:moveTo>
                  <a:cubicBezTo>
                    <a:pt x="64856" y="141687"/>
                    <a:pt x="60737" y="137568"/>
                    <a:pt x="55651" y="137564"/>
                  </a:cubicBezTo>
                  <a:cubicBezTo>
                    <a:pt x="55651" y="137564"/>
                    <a:pt x="55646" y="137564"/>
                    <a:pt x="55646" y="137564"/>
                  </a:cubicBezTo>
                  <a:lnTo>
                    <a:pt x="17874" y="137564"/>
                  </a:lnTo>
                  <a:cubicBezTo>
                    <a:pt x="12750" y="138180"/>
                    <a:pt x="9097" y="142833"/>
                    <a:pt x="9714" y="147956"/>
                  </a:cubicBezTo>
                  <a:cubicBezTo>
                    <a:pt x="9714" y="147956"/>
                    <a:pt x="9714" y="147956"/>
                    <a:pt x="9714" y="147956"/>
                  </a:cubicBezTo>
                  <a:cubicBezTo>
                    <a:pt x="10226" y="152234"/>
                    <a:pt x="13596" y="155604"/>
                    <a:pt x="17874" y="156117"/>
                  </a:cubicBezTo>
                  <a:lnTo>
                    <a:pt x="55513" y="156117"/>
                  </a:lnTo>
                  <a:cubicBezTo>
                    <a:pt x="60670" y="156125"/>
                    <a:pt x="64860" y="151947"/>
                    <a:pt x="64869" y="146790"/>
                  </a:cubicBezTo>
                  <a:cubicBezTo>
                    <a:pt x="64869" y="146607"/>
                    <a:pt x="64869" y="146424"/>
                    <a:pt x="64869" y="146240"/>
                  </a:cubicBezTo>
                  <a:close/>
                  <a:moveTo>
                    <a:pt x="64852" y="189748"/>
                  </a:moveTo>
                  <a:cubicBezTo>
                    <a:pt x="64856" y="184662"/>
                    <a:pt x="60737" y="180543"/>
                    <a:pt x="55651" y="180539"/>
                  </a:cubicBezTo>
                  <a:cubicBezTo>
                    <a:pt x="55651" y="180539"/>
                    <a:pt x="55646" y="180539"/>
                    <a:pt x="55646" y="180539"/>
                  </a:cubicBezTo>
                  <a:lnTo>
                    <a:pt x="17874" y="180539"/>
                  </a:lnTo>
                  <a:cubicBezTo>
                    <a:pt x="12755" y="181151"/>
                    <a:pt x="9101" y="185795"/>
                    <a:pt x="9714" y="190915"/>
                  </a:cubicBezTo>
                  <a:cubicBezTo>
                    <a:pt x="9714" y="190919"/>
                    <a:pt x="9714" y="190923"/>
                    <a:pt x="9714" y="190927"/>
                  </a:cubicBezTo>
                  <a:cubicBezTo>
                    <a:pt x="10226" y="195205"/>
                    <a:pt x="13596" y="198575"/>
                    <a:pt x="17874" y="199087"/>
                  </a:cubicBezTo>
                  <a:lnTo>
                    <a:pt x="55513" y="199087"/>
                  </a:lnTo>
                  <a:cubicBezTo>
                    <a:pt x="60670" y="199087"/>
                    <a:pt x="64852" y="194905"/>
                    <a:pt x="64852" y="189748"/>
                  </a:cubicBezTo>
                  <a:cubicBezTo>
                    <a:pt x="64852" y="189748"/>
                    <a:pt x="64852" y="189744"/>
                    <a:pt x="64852" y="189744"/>
                  </a:cubicBezTo>
                  <a:close/>
                  <a:moveTo>
                    <a:pt x="64852" y="232728"/>
                  </a:moveTo>
                  <a:cubicBezTo>
                    <a:pt x="64856" y="227642"/>
                    <a:pt x="60737" y="223522"/>
                    <a:pt x="55651" y="223518"/>
                  </a:cubicBezTo>
                  <a:cubicBezTo>
                    <a:pt x="55651" y="223518"/>
                    <a:pt x="55646" y="223518"/>
                    <a:pt x="55646" y="223518"/>
                  </a:cubicBezTo>
                  <a:lnTo>
                    <a:pt x="17874" y="223518"/>
                  </a:lnTo>
                  <a:cubicBezTo>
                    <a:pt x="12755" y="224130"/>
                    <a:pt x="9097" y="228783"/>
                    <a:pt x="9714" y="233902"/>
                  </a:cubicBezTo>
                  <a:cubicBezTo>
                    <a:pt x="9714" y="233902"/>
                    <a:pt x="9714" y="233906"/>
                    <a:pt x="9714" y="233906"/>
                  </a:cubicBezTo>
                  <a:cubicBezTo>
                    <a:pt x="10226" y="238184"/>
                    <a:pt x="13596" y="241554"/>
                    <a:pt x="17874" y="242071"/>
                  </a:cubicBezTo>
                  <a:lnTo>
                    <a:pt x="55513" y="242071"/>
                  </a:lnTo>
                  <a:cubicBezTo>
                    <a:pt x="60670" y="242067"/>
                    <a:pt x="64852" y="237884"/>
                    <a:pt x="64852" y="232728"/>
                  </a:cubicBezTo>
                  <a:close/>
                  <a:moveTo>
                    <a:pt x="64852" y="275703"/>
                  </a:moveTo>
                  <a:cubicBezTo>
                    <a:pt x="64856" y="270617"/>
                    <a:pt x="60737" y="266497"/>
                    <a:pt x="55651" y="266493"/>
                  </a:cubicBezTo>
                  <a:cubicBezTo>
                    <a:pt x="55651" y="266493"/>
                    <a:pt x="55646" y="266493"/>
                    <a:pt x="55646" y="266493"/>
                  </a:cubicBezTo>
                  <a:lnTo>
                    <a:pt x="17874" y="266493"/>
                  </a:lnTo>
                  <a:cubicBezTo>
                    <a:pt x="12750" y="267109"/>
                    <a:pt x="9097" y="271762"/>
                    <a:pt x="9714" y="276886"/>
                  </a:cubicBezTo>
                  <a:cubicBezTo>
                    <a:pt x="9714" y="276886"/>
                    <a:pt x="9714" y="276886"/>
                    <a:pt x="9714" y="276886"/>
                  </a:cubicBezTo>
                  <a:cubicBezTo>
                    <a:pt x="10226" y="281164"/>
                    <a:pt x="13596" y="284533"/>
                    <a:pt x="17874" y="285046"/>
                  </a:cubicBezTo>
                  <a:lnTo>
                    <a:pt x="55513" y="285046"/>
                  </a:lnTo>
                  <a:cubicBezTo>
                    <a:pt x="60670" y="285046"/>
                    <a:pt x="64852" y="280864"/>
                    <a:pt x="64852" y="275707"/>
                  </a:cubicBezTo>
                  <a:cubicBezTo>
                    <a:pt x="64852" y="275707"/>
                    <a:pt x="64852" y="275703"/>
                    <a:pt x="64852" y="275703"/>
                  </a:cubicBezTo>
                  <a:close/>
                  <a:moveTo>
                    <a:pt x="64852" y="318811"/>
                  </a:moveTo>
                  <a:cubicBezTo>
                    <a:pt x="64852" y="313654"/>
                    <a:pt x="60670" y="309472"/>
                    <a:pt x="55513" y="309468"/>
                  </a:cubicBezTo>
                  <a:lnTo>
                    <a:pt x="17874" y="309468"/>
                  </a:lnTo>
                  <a:cubicBezTo>
                    <a:pt x="12750" y="310084"/>
                    <a:pt x="9097" y="314737"/>
                    <a:pt x="9714" y="319861"/>
                  </a:cubicBezTo>
                  <a:cubicBezTo>
                    <a:pt x="9714" y="319861"/>
                    <a:pt x="9714" y="319861"/>
                    <a:pt x="9714" y="319861"/>
                  </a:cubicBezTo>
                  <a:cubicBezTo>
                    <a:pt x="10226" y="324139"/>
                    <a:pt x="13596" y="327508"/>
                    <a:pt x="17874" y="328021"/>
                  </a:cubicBezTo>
                  <a:lnTo>
                    <a:pt x="55513" y="328021"/>
                  </a:lnTo>
                  <a:cubicBezTo>
                    <a:pt x="60595" y="328092"/>
                    <a:pt x="64777" y="324030"/>
                    <a:pt x="64852" y="318948"/>
                  </a:cubicBezTo>
                  <a:lnTo>
                    <a:pt x="64852" y="318811"/>
                  </a:lnTo>
                  <a:close/>
                  <a:moveTo>
                    <a:pt x="205515" y="17844"/>
                  </a:moveTo>
                  <a:cubicBezTo>
                    <a:pt x="205511" y="12692"/>
                    <a:pt x="201337" y="8518"/>
                    <a:pt x="196185" y="8509"/>
                  </a:cubicBezTo>
                  <a:lnTo>
                    <a:pt x="97555" y="8509"/>
                  </a:lnTo>
                  <a:cubicBezTo>
                    <a:pt x="92394" y="8509"/>
                    <a:pt x="88212" y="12692"/>
                    <a:pt x="88212" y="17853"/>
                  </a:cubicBezTo>
                  <a:lnTo>
                    <a:pt x="88212" y="17853"/>
                  </a:lnTo>
                  <a:cubicBezTo>
                    <a:pt x="88208" y="22939"/>
                    <a:pt x="92327" y="27058"/>
                    <a:pt x="97413" y="27062"/>
                  </a:cubicBezTo>
                  <a:cubicBezTo>
                    <a:pt x="97413" y="27062"/>
                    <a:pt x="97418" y="27062"/>
                    <a:pt x="97418" y="27062"/>
                  </a:cubicBezTo>
                  <a:lnTo>
                    <a:pt x="196185" y="27062"/>
                  </a:lnTo>
                  <a:cubicBezTo>
                    <a:pt x="201271" y="27137"/>
                    <a:pt x="205453" y="23072"/>
                    <a:pt x="205528" y="17986"/>
                  </a:cubicBezTo>
                  <a:cubicBezTo>
                    <a:pt x="205528" y="17986"/>
                    <a:pt x="205528" y="17986"/>
                    <a:pt x="205528" y="17986"/>
                  </a:cubicBezTo>
                  <a:lnTo>
                    <a:pt x="205528" y="17853"/>
                  </a:lnTo>
                  <a:close/>
                  <a:moveTo>
                    <a:pt x="205515" y="60819"/>
                  </a:moveTo>
                  <a:cubicBezTo>
                    <a:pt x="205515" y="55733"/>
                    <a:pt x="201391" y="51609"/>
                    <a:pt x="196305" y="51609"/>
                  </a:cubicBezTo>
                  <a:lnTo>
                    <a:pt x="97542" y="51609"/>
                  </a:lnTo>
                  <a:cubicBezTo>
                    <a:pt x="92456" y="51534"/>
                    <a:pt x="88274" y="55596"/>
                    <a:pt x="88199" y="60682"/>
                  </a:cubicBezTo>
                  <a:lnTo>
                    <a:pt x="88199" y="60815"/>
                  </a:lnTo>
                  <a:cubicBezTo>
                    <a:pt x="88199" y="65976"/>
                    <a:pt x="92381" y="70158"/>
                    <a:pt x="97542" y="70158"/>
                  </a:cubicBezTo>
                  <a:lnTo>
                    <a:pt x="196185" y="70158"/>
                  </a:lnTo>
                  <a:cubicBezTo>
                    <a:pt x="201346" y="70158"/>
                    <a:pt x="205528" y="65976"/>
                    <a:pt x="205528" y="60815"/>
                  </a:cubicBezTo>
                  <a:close/>
                  <a:moveTo>
                    <a:pt x="205515" y="103798"/>
                  </a:moveTo>
                  <a:cubicBezTo>
                    <a:pt x="205515" y="98712"/>
                    <a:pt x="201391" y="94589"/>
                    <a:pt x="196305" y="94589"/>
                  </a:cubicBezTo>
                  <a:lnTo>
                    <a:pt x="97542" y="94589"/>
                  </a:lnTo>
                  <a:cubicBezTo>
                    <a:pt x="92419" y="93972"/>
                    <a:pt x="87766" y="97625"/>
                    <a:pt x="87150" y="102749"/>
                  </a:cubicBezTo>
                  <a:cubicBezTo>
                    <a:pt x="87150" y="102749"/>
                    <a:pt x="87150" y="102749"/>
                    <a:pt x="87150" y="102749"/>
                  </a:cubicBezTo>
                  <a:cubicBezTo>
                    <a:pt x="86521" y="107872"/>
                    <a:pt x="90165" y="112533"/>
                    <a:pt x="95285" y="113158"/>
                  </a:cubicBezTo>
                  <a:cubicBezTo>
                    <a:pt x="95293" y="113162"/>
                    <a:pt x="95301" y="113162"/>
                    <a:pt x="95310" y="113162"/>
                  </a:cubicBezTo>
                  <a:cubicBezTo>
                    <a:pt x="96051" y="113250"/>
                    <a:pt x="96801" y="113250"/>
                    <a:pt x="97542" y="113162"/>
                  </a:cubicBezTo>
                  <a:lnTo>
                    <a:pt x="196185" y="113162"/>
                  </a:lnTo>
                  <a:cubicBezTo>
                    <a:pt x="201346" y="113162"/>
                    <a:pt x="205528" y="108980"/>
                    <a:pt x="205528" y="103819"/>
                  </a:cubicBezTo>
                  <a:close/>
                  <a:moveTo>
                    <a:pt x="205515" y="146773"/>
                  </a:moveTo>
                  <a:cubicBezTo>
                    <a:pt x="205515" y="141687"/>
                    <a:pt x="201391" y="137564"/>
                    <a:pt x="196305" y="137564"/>
                  </a:cubicBezTo>
                  <a:lnTo>
                    <a:pt x="97542" y="137564"/>
                  </a:lnTo>
                  <a:cubicBezTo>
                    <a:pt x="92419" y="136951"/>
                    <a:pt x="87770" y="140600"/>
                    <a:pt x="87150" y="145724"/>
                  </a:cubicBezTo>
                  <a:cubicBezTo>
                    <a:pt x="86521" y="150847"/>
                    <a:pt x="90165" y="155508"/>
                    <a:pt x="95285" y="156133"/>
                  </a:cubicBezTo>
                  <a:cubicBezTo>
                    <a:pt x="95293" y="156137"/>
                    <a:pt x="95301" y="156137"/>
                    <a:pt x="95310" y="156137"/>
                  </a:cubicBezTo>
                  <a:cubicBezTo>
                    <a:pt x="96051" y="156225"/>
                    <a:pt x="96801" y="156225"/>
                    <a:pt x="97542" y="156137"/>
                  </a:cubicBezTo>
                  <a:lnTo>
                    <a:pt x="196185" y="156137"/>
                  </a:lnTo>
                  <a:cubicBezTo>
                    <a:pt x="201346" y="156146"/>
                    <a:pt x="205536" y="151972"/>
                    <a:pt x="205544" y="146811"/>
                  </a:cubicBezTo>
                  <a:cubicBezTo>
                    <a:pt x="205544" y="146628"/>
                    <a:pt x="205544" y="146444"/>
                    <a:pt x="205544" y="146261"/>
                  </a:cubicBezTo>
                  <a:close/>
                  <a:moveTo>
                    <a:pt x="205515" y="189748"/>
                  </a:moveTo>
                  <a:cubicBezTo>
                    <a:pt x="205515" y="184662"/>
                    <a:pt x="201391" y="180539"/>
                    <a:pt x="196305" y="180539"/>
                  </a:cubicBezTo>
                  <a:lnTo>
                    <a:pt x="97542" y="180539"/>
                  </a:lnTo>
                  <a:cubicBezTo>
                    <a:pt x="92419" y="179922"/>
                    <a:pt x="87766" y="183575"/>
                    <a:pt x="87150" y="188699"/>
                  </a:cubicBezTo>
                  <a:cubicBezTo>
                    <a:pt x="87150" y="188699"/>
                    <a:pt x="87150" y="188699"/>
                    <a:pt x="87150" y="188699"/>
                  </a:cubicBezTo>
                  <a:cubicBezTo>
                    <a:pt x="86533" y="193818"/>
                    <a:pt x="90186" y="198471"/>
                    <a:pt x="95306" y="199087"/>
                  </a:cubicBezTo>
                  <a:cubicBezTo>
                    <a:pt x="95306" y="199087"/>
                    <a:pt x="95310" y="199087"/>
                    <a:pt x="95310" y="199087"/>
                  </a:cubicBezTo>
                  <a:cubicBezTo>
                    <a:pt x="96051" y="199179"/>
                    <a:pt x="96801" y="199179"/>
                    <a:pt x="97542" y="199087"/>
                  </a:cubicBezTo>
                  <a:lnTo>
                    <a:pt x="196185" y="199087"/>
                  </a:lnTo>
                  <a:cubicBezTo>
                    <a:pt x="201337" y="199079"/>
                    <a:pt x="205511" y="194901"/>
                    <a:pt x="205515" y="189748"/>
                  </a:cubicBezTo>
                  <a:close/>
                  <a:moveTo>
                    <a:pt x="323768" y="232728"/>
                  </a:moveTo>
                  <a:cubicBezTo>
                    <a:pt x="323768" y="227642"/>
                    <a:pt x="319645" y="223518"/>
                    <a:pt x="314558" y="223518"/>
                  </a:cubicBezTo>
                  <a:lnTo>
                    <a:pt x="215671" y="223518"/>
                  </a:lnTo>
                  <a:cubicBezTo>
                    <a:pt x="210551" y="224130"/>
                    <a:pt x="206894" y="228783"/>
                    <a:pt x="207510" y="233902"/>
                  </a:cubicBezTo>
                  <a:cubicBezTo>
                    <a:pt x="207510" y="233902"/>
                    <a:pt x="207510" y="233906"/>
                    <a:pt x="207510" y="233906"/>
                  </a:cubicBezTo>
                  <a:cubicBezTo>
                    <a:pt x="208023" y="238184"/>
                    <a:pt x="211393" y="241554"/>
                    <a:pt x="215671" y="242071"/>
                  </a:cubicBezTo>
                  <a:lnTo>
                    <a:pt x="314438" y="242071"/>
                  </a:lnTo>
                  <a:cubicBezTo>
                    <a:pt x="319599" y="242067"/>
                    <a:pt x="323777" y="237889"/>
                    <a:pt x="323781" y="232728"/>
                  </a:cubicBezTo>
                  <a:close/>
                  <a:moveTo>
                    <a:pt x="323768" y="275703"/>
                  </a:moveTo>
                  <a:cubicBezTo>
                    <a:pt x="323768" y="270617"/>
                    <a:pt x="319645" y="266493"/>
                    <a:pt x="314558" y="266493"/>
                  </a:cubicBezTo>
                  <a:lnTo>
                    <a:pt x="215671" y="266493"/>
                  </a:lnTo>
                  <a:cubicBezTo>
                    <a:pt x="210547" y="267109"/>
                    <a:pt x="206894" y="271762"/>
                    <a:pt x="207510" y="276886"/>
                  </a:cubicBezTo>
                  <a:cubicBezTo>
                    <a:pt x="207510" y="276886"/>
                    <a:pt x="207510" y="276886"/>
                    <a:pt x="207510" y="276886"/>
                  </a:cubicBezTo>
                  <a:cubicBezTo>
                    <a:pt x="208023" y="281159"/>
                    <a:pt x="211397" y="284533"/>
                    <a:pt x="215671" y="285046"/>
                  </a:cubicBezTo>
                  <a:lnTo>
                    <a:pt x="314438" y="285046"/>
                  </a:lnTo>
                  <a:cubicBezTo>
                    <a:pt x="319599" y="285046"/>
                    <a:pt x="323781" y="280864"/>
                    <a:pt x="323781" y="275703"/>
                  </a:cubicBezTo>
                  <a:close/>
                  <a:moveTo>
                    <a:pt x="323768" y="318811"/>
                  </a:moveTo>
                  <a:cubicBezTo>
                    <a:pt x="323764" y="313650"/>
                    <a:pt x="319586" y="309472"/>
                    <a:pt x="314425" y="309468"/>
                  </a:cubicBezTo>
                  <a:lnTo>
                    <a:pt x="215671" y="309468"/>
                  </a:lnTo>
                  <a:cubicBezTo>
                    <a:pt x="210547" y="310084"/>
                    <a:pt x="206894" y="314737"/>
                    <a:pt x="207510" y="319861"/>
                  </a:cubicBezTo>
                  <a:cubicBezTo>
                    <a:pt x="207510" y="319861"/>
                    <a:pt x="207510" y="319861"/>
                    <a:pt x="207510" y="319861"/>
                  </a:cubicBezTo>
                  <a:cubicBezTo>
                    <a:pt x="208023" y="324139"/>
                    <a:pt x="211393" y="327508"/>
                    <a:pt x="215671" y="328021"/>
                  </a:cubicBezTo>
                  <a:lnTo>
                    <a:pt x="314438" y="328021"/>
                  </a:lnTo>
                  <a:cubicBezTo>
                    <a:pt x="319520" y="328096"/>
                    <a:pt x="323702" y="324034"/>
                    <a:pt x="323777" y="318948"/>
                  </a:cubicBezTo>
                  <a:cubicBezTo>
                    <a:pt x="323777" y="318948"/>
                    <a:pt x="323777" y="318948"/>
                    <a:pt x="323777" y="318948"/>
                  </a:cubicBezTo>
                  <a:cubicBezTo>
                    <a:pt x="323777" y="318903"/>
                    <a:pt x="323777" y="318857"/>
                    <a:pt x="323777" y="318811"/>
                  </a:cubicBezTo>
                  <a:close/>
                  <a:moveTo>
                    <a:pt x="249023" y="17844"/>
                  </a:moveTo>
                  <a:cubicBezTo>
                    <a:pt x="249011" y="11879"/>
                    <a:pt x="244179" y="7047"/>
                    <a:pt x="238214" y="7035"/>
                  </a:cubicBezTo>
                  <a:cubicBezTo>
                    <a:pt x="232249" y="7047"/>
                    <a:pt x="227417" y="11879"/>
                    <a:pt x="227405" y="17844"/>
                  </a:cubicBezTo>
                  <a:cubicBezTo>
                    <a:pt x="227405" y="23817"/>
                    <a:pt x="232241" y="28662"/>
                    <a:pt x="238214" y="28674"/>
                  </a:cubicBezTo>
                  <a:cubicBezTo>
                    <a:pt x="244187" y="28662"/>
                    <a:pt x="249023" y="23817"/>
                    <a:pt x="249023" y="17844"/>
                  </a:cubicBezTo>
                  <a:close/>
                  <a:moveTo>
                    <a:pt x="281189" y="17844"/>
                  </a:moveTo>
                  <a:cubicBezTo>
                    <a:pt x="281251" y="11879"/>
                    <a:pt x="276478" y="6985"/>
                    <a:pt x="270513" y="6902"/>
                  </a:cubicBezTo>
                  <a:cubicBezTo>
                    <a:pt x="264548" y="6839"/>
                    <a:pt x="259654" y="11613"/>
                    <a:pt x="259570" y="17578"/>
                  </a:cubicBezTo>
                  <a:cubicBezTo>
                    <a:pt x="259508" y="23543"/>
                    <a:pt x="264282" y="28437"/>
                    <a:pt x="270246" y="28520"/>
                  </a:cubicBezTo>
                  <a:cubicBezTo>
                    <a:pt x="270338" y="28520"/>
                    <a:pt x="270426" y="28520"/>
                    <a:pt x="270513" y="28520"/>
                  </a:cubicBezTo>
                  <a:cubicBezTo>
                    <a:pt x="276407" y="28524"/>
                    <a:pt x="281185" y="23747"/>
                    <a:pt x="281189" y="17853"/>
                  </a:cubicBezTo>
                  <a:cubicBezTo>
                    <a:pt x="281189" y="17848"/>
                    <a:pt x="281189" y="17848"/>
                    <a:pt x="281189" y="17844"/>
                  </a:cubicBezTo>
                  <a:close/>
                  <a:moveTo>
                    <a:pt x="313488" y="17844"/>
                  </a:moveTo>
                  <a:cubicBezTo>
                    <a:pt x="313550" y="11879"/>
                    <a:pt x="308777" y="6985"/>
                    <a:pt x="302812" y="6902"/>
                  </a:cubicBezTo>
                  <a:cubicBezTo>
                    <a:pt x="296847" y="6839"/>
                    <a:pt x="291953" y="11613"/>
                    <a:pt x="291869" y="17578"/>
                  </a:cubicBezTo>
                  <a:cubicBezTo>
                    <a:pt x="291815" y="23547"/>
                    <a:pt x="296601" y="28433"/>
                    <a:pt x="302570" y="28504"/>
                  </a:cubicBezTo>
                  <a:lnTo>
                    <a:pt x="302704" y="28504"/>
                  </a:lnTo>
                  <a:cubicBezTo>
                    <a:pt x="308623" y="28508"/>
                    <a:pt x="313442" y="23747"/>
                    <a:pt x="313513" y="17828"/>
                  </a:cubicBezTo>
                  <a:close/>
                  <a:moveTo>
                    <a:pt x="345654" y="17844"/>
                  </a:moveTo>
                  <a:cubicBezTo>
                    <a:pt x="345716" y="11879"/>
                    <a:pt x="340943" y="6985"/>
                    <a:pt x="334978" y="6902"/>
                  </a:cubicBezTo>
                  <a:cubicBezTo>
                    <a:pt x="329013" y="6839"/>
                    <a:pt x="324118" y="11613"/>
                    <a:pt x="324035" y="17578"/>
                  </a:cubicBezTo>
                  <a:cubicBezTo>
                    <a:pt x="323972" y="23543"/>
                    <a:pt x="328746" y="28437"/>
                    <a:pt x="334711" y="28520"/>
                  </a:cubicBezTo>
                  <a:cubicBezTo>
                    <a:pt x="334803" y="28520"/>
                    <a:pt x="334890" y="28520"/>
                    <a:pt x="334978" y="28520"/>
                  </a:cubicBezTo>
                  <a:cubicBezTo>
                    <a:pt x="340872" y="28524"/>
                    <a:pt x="345649" y="23747"/>
                    <a:pt x="345654" y="17853"/>
                  </a:cubicBezTo>
                  <a:cubicBezTo>
                    <a:pt x="345654" y="17848"/>
                    <a:pt x="345654" y="17848"/>
                    <a:pt x="345654" y="17844"/>
                  </a:cubicBezTo>
                  <a:close/>
                  <a:moveTo>
                    <a:pt x="377957" y="17844"/>
                  </a:moveTo>
                  <a:cubicBezTo>
                    <a:pt x="378019" y="11875"/>
                    <a:pt x="373242" y="6985"/>
                    <a:pt x="367276" y="6902"/>
                  </a:cubicBezTo>
                  <a:cubicBezTo>
                    <a:pt x="361312" y="6839"/>
                    <a:pt x="356417" y="11613"/>
                    <a:pt x="356334" y="17578"/>
                  </a:cubicBezTo>
                  <a:cubicBezTo>
                    <a:pt x="356271" y="23543"/>
                    <a:pt x="361045" y="28437"/>
                    <a:pt x="367010" y="28520"/>
                  </a:cubicBezTo>
                  <a:lnTo>
                    <a:pt x="367143" y="28520"/>
                  </a:lnTo>
                  <a:cubicBezTo>
                    <a:pt x="373062" y="28524"/>
                    <a:pt x="377882" y="23763"/>
                    <a:pt x="377953" y="17844"/>
                  </a:cubicBezTo>
                  <a:close/>
                  <a:moveTo>
                    <a:pt x="410118" y="17844"/>
                  </a:moveTo>
                  <a:cubicBezTo>
                    <a:pt x="410181" y="11879"/>
                    <a:pt x="405407" y="6985"/>
                    <a:pt x="399442" y="6902"/>
                  </a:cubicBezTo>
                  <a:cubicBezTo>
                    <a:pt x="393477" y="6839"/>
                    <a:pt x="388583" y="11613"/>
                    <a:pt x="388500" y="17578"/>
                  </a:cubicBezTo>
                  <a:cubicBezTo>
                    <a:pt x="388445" y="23551"/>
                    <a:pt x="393236" y="28437"/>
                    <a:pt x="399209" y="28504"/>
                  </a:cubicBezTo>
                  <a:cubicBezTo>
                    <a:pt x="399301" y="28504"/>
                    <a:pt x="399388" y="28504"/>
                    <a:pt x="399476" y="28504"/>
                  </a:cubicBezTo>
                  <a:cubicBezTo>
                    <a:pt x="405370" y="28508"/>
                    <a:pt x="410147" y="23730"/>
                    <a:pt x="410152" y="17836"/>
                  </a:cubicBezTo>
                  <a:cubicBezTo>
                    <a:pt x="410152" y="17832"/>
                    <a:pt x="410152" y="17832"/>
                    <a:pt x="410152" y="17828"/>
                  </a:cubicBezTo>
                  <a:close/>
                  <a:moveTo>
                    <a:pt x="249028" y="103798"/>
                  </a:moveTo>
                  <a:cubicBezTo>
                    <a:pt x="248944" y="97875"/>
                    <a:pt x="244121" y="93118"/>
                    <a:pt x="238197" y="93118"/>
                  </a:cubicBezTo>
                  <a:cubicBezTo>
                    <a:pt x="232270" y="93793"/>
                    <a:pt x="228000" y="99133"/>
                    <a:pt x="228654" y="105065"/>
                  </a:cubicBezTo>
                  <a:cubicBezTo>
                    <a:pt x="229213" y="110084"/>
                    <a:pt x="233178" y="114050"/>
                    <a:pt x="238197" y="114608"/>
                  </a:cubicBezTo>
                  <a:cubicBezTo>
                    <a:pt x="244162" y="114595"/>
                    <a:pt x="248994" y="109763"/>
                    <a:pt x="249007" y="103798"/>
                  </a:cubicBezTo>
                  <a:close/>
                  <a:moveTo>
                    <a:pt x="281193" y="103798"/>
                  </a:moveTo>
                  <a:cubicBezTo>
                    <a:pt x="281193" y="97817"/>
                    <a:pt x="276345" y="92968"/>
                    <a:pt x="270363" y="92968"/>
                  </a:cubicBezTo>
                  <a:cubicBezTo>
                    <a:pt x="264390" y="92981"/>
                    <a:pt x="259554" y="97825"/>
                    <a:pt x="259554" y="103798"/>
                  </a:cubicBezTo>
                  <a:cubicBezTo>
                    <a:pt x="259566" y="109763"/>
                    <a:pt x="264398" y="114595"/>
                    <a:pt x="270363" y="114608"/>
                  </a:cubicBezTo>
                  <a:lnTo>
                    <a:pt x="270496" y="114608"/>
                  </a:lnTo>
                  <a:cubicBezTo>
                    <a:pt x="276395" y="114608"/>
                    <a:pt x="281172" y="109830"/>
                    <a:pt x="281177" y="103932"/>
                  </a:cubicBezTo>
                  <a:cubicBezTo>
                    <a:pt x="281177" y="103886"/>
                    <a:pt x="281177" y="103840"/>
                    <a:pt x="281177" y="103798"/>
                  </a:cubicBezTo>
                  <a:close/>
                  <a:moveTo>
                    <a:pt x="313492" y="103798"/>
                  </a:moveTo>
                  <a:cubicBezTo>
                    <a:pt x="313492" y="97817"/>
                    <a:pt x="308644" y="92968"/>
                    <a:pt x="302662" y="92968"/>
                  </a:cubicBezTo>
                  <a:cubicBezTo>
                    <a:pt x="296689" y="92981"/>
                    <a:pt x="291853" y="97825"/>
                    <a:pt x="291853" y="103798"/>
                  </a:cubicBezTo>
                  <a:cubicBezTo>
                    <a:pt x="291865" y="109763"/>
                    <a:pt x="296697" y="114595"/>
                    <a:pt x="302662" y="114608"/>
                  </a:cubicBezTo>
                  <a:lnTo>
                    <a:pt x="302662" y="114608"/>
                  </a:lnTo>
                  <a:cubicBezTo>
                    <a:pt x="308556" y="114683"/>
                    <a:pt x="313396" y="109967"/>
                    <a:pt x="313471" y="104073"/>
                  </a:cubicBezTo>
                  <a:cubicBezTo>
                    <a:pt x="313471" y="104073"/>
                    <a:pt x="313471" y="104069"/>
                    <a:pt x="313471" y="104065"/>
                  </a:cubicBezTo>
                  <a:cubicBezTo>
                    <a:pt x="313471" y="103978"/>
                    <a:pt x="313471" y="103886"/>
                    <a:pt x="313471" y="103798"/>
                  </a:cubicBezTo>
                  <a:close/>
                  <a:moveTo>
                    <a:pt x="345658" y="103798"/>
                  </a:moveTo>
                  <a:cubicBezTo>
                    <a:pt x="345658" y="97817"/>
                    <a:pt x="340809" y="92968"/>
                    <a:pt x="334828" y="92968"/>
                  </a:cubicBezTo>
                  <a:cubicBezTo>
                    <a:pt x="328854" y="92981"/>
                    <a:pt x="324018" y="97825"/>
                    <a:pt x="324018" y="103798"/>
                  </a:cubicBezTo>
                  <a:cubicBezTo>
                    <a:pt x="324031" y="109763"/>
                    <a:pt x="328863" y="114595"/>
                    <a:pt x="334828" y="114608"/>
                  </a:cubicBezTo>
                  <a:lnTo>
                    <a:pt x="334961" y="114608"/>
                  </a:lnTo>
                  <a:cubicBezTo>
                    <a:pt x="340859" y="114608"/>
                    <a:pt x="345637" y="109830"/>
                    <a:pt x="345641" y="103932"/>
                  </a:cubicBezTo>
                  <a:cubicBezTo>
                    <a:pt x="345641" y="103886"/>
                    <a:pt x="345641" y="103840"/>
                    <a:pt x="345641" y="103798"/>
                  </a:cubicBezTo>
                  <a:close/>
                  <a:moveTo>
                    <a:pt x="377957" y="103798"/>
                  </a:moveTo>
                  <a:cubicBezTo>
                    <a:pt x="377957" y="97817"/>
                    <a:pt x="373108" y="92968"/>
                    <a:pt x="367127" y="92968"/>
                  </a:cubicBezTo>
                  <a:cubicBezTo>
                    <a:pt x="361153" y="92981"/>
                    <a:pt x="356317" y="97825"/>
                    <a:pt x="356317" y="103798"/>
                  </a:cubicBezTo>
                  <a:cubicBezTo>
                    <a:pt x="356330" y="109763"/>
                    <a:pt x="361162" y="114595"/>
                    <a:pt x="367127" y="114608"/>
                  </a:cubicBezTo>
                  <a:lnTo>
                    <a:pt x="367127" y="114608"/>
                  </a:lnTo>
                  <a:cubicBezTo>
                    <a:pt x="373021" y="114699"/>
                    <a:pt x="377873" y="109992"/>
                    <a:pt x="377965" y="104094"/>
                  </a:cubicBezTo>
                  <a:cubicBezTo>
                    <a:pt x="377965" y="104086"/>
                    <a:pt x="377965" y="104073"/>
                    <a:pt x="377965" y="104065"/>
                  </a:cubicBezTo>
                  <a:cubicBezTo>
                    <a:pt x="377965" y="103978"/>
                    <a:pt x="377965" y="103886"/>
                    <a:pt x="377965" y="103798"/>
                  </a:cubicBezTo>
                  <a:close/>
                  <a:moveTo>
                    <a:pt x="410123" y="103798"/>
                  </a:moveTo>
                  <a:cubicBezTo>
                    <a:pt x="410123" y="97817"/>
                    <a:pt x="405274" y="92968"/>
                    <a:pt x="399292" y="92968"/>
                  </a:cubicBezTo>
                  <a:cubicBezTo>
                    <a:pt x="393311" y="92968"/>
                    <a:pt x="388462" y="97817"/>
                    <a:pt x="388462" y="103798"/>
                  </a:cubicBezTo>
                  <a:cubicBezTo>
                    <a:pt x="388475" y="109772"/>
                    <a:pt x="393319" y="114608"/>
                    <a:pt x="399292" y="114608"/>
                  </a:cubicBezTo>
                  <a:lnTo>
                    <a:pt x="399426" y="114608"/>
                  </a:lnTo>
                  <a:cubicBezTo>
                    <a:pt x="405320" y="114612"/>
                    <a:pt x="410098" y="109834"/>
                    <a:pt x="410102" y="103940"/>
                  </a:cubicBezTo>
                  <a:cubicBezTo>
                    <a:pt x="410102" y="103936"/>
                    <a:pt x="410102" y="103936"/>
                    <a:pt x="410102" y="103932"/>
                  </a:cubicBezTo>
                  <a:lnTo>
                    <a:pt x="410102" y="103798"/>
                  </a:lnTo>
                  <a:close/>
                  <a:moveTo>
                    <a:pt x="359137" y="227387"/>
                  </a:moveTo>
                  <a:cubicBezTo>
                    <a:pt x="359125" y="221414"/>
                    <a:pt x="354280" y="216578"/>
                    <a:pt x="348307" y="216578"/>
                  </a:cubicBezTo>
                  <a:cubicBezTo>
                    <a:pt x="342342" y="216591"/>
                    <a:pt x="337510" y="221423"/>
                    <a:pt x="337498" y="227387"/>
                  </a:cubicBezTo>
                  <a:cubicBezTo>
                    <a:pt x="337510" y="233352"/>
                    <a:pt x="342342" y="238184"/>
                    <a:pt x="348307" y="238197"/>
                  </a:cubicBezTo>
                  <a:lnTo>
                    <a:pt x="348307" y="238197"/>
                  </a:lnTo>
                  <a:cubicBezTo>
                    <a:pt x="354201" y="238284"/>
                    <a:pt x="359050" y="233573"/>
                    <a:pt x="359137" y="227675"/>
                  </a:cubicBezTo>
                  <a:cubicBezTo>
                    <a:pt x="359137" y="227671"/>
                    <a:pt x="359137" y="227662"/>
                    <a:pt x="359137" y="227654"/>
                  </a:cubicBezTo>
                  <a:lnTo>
                    <a:pt x="359137" y="227387"/>
                  </a:lnTo>
                  <a:close/>
                  <a:moveTo>
                    <a:pt x="391303" y="227387"/>
                  </a:moveTo>
                  <a:cubicBezTo>
                    <a:pt x="391291" y="221414"/>
                    <a:pt x="386446" y="216578"/>
                    <a:pt x="380473" y="216578"/>
                  </a:cubicBezTo>
                  <a:cubicBezTo>
                    <a:pt x="374508" y="216591"/>
                    <a:pt x="369676" y="221423"/>
                    <a:pt x="369663" y="227387"/>
                  </a:cubicBezTo>
                  <a:cubicBezTo>
                    <a:pt x="369663" y="233369"/>
                    <a:pt x="374512" y="238218"/>
                    <a:pt x="380493" y="238218"/>
                  </a:cubicBezTo>
                  <a:lnTo>
                    <a:pt x="380623" y="238218"/>
                  </a:lnTo>
                  <a:cubicBezTo>
                    <a:pt x="386521" y="238222"/>
                    <a:pt x="391299" y="233444"/>
                    <a:pt x="391303" y="227546"/>
                  </a:cubicBezTo>
                  <a:cubicBezTo>
                    <a:pt x="391303" y="227546"/>
                    <a:pt x="391303" y="227542"/>
                    <a:pt x="391303" y="227542"/>
                  </a:cubicBezTo>
                  <a:cubicBezTo>
                    <a:pt x="391303" y="227496"/>
                    <a:pt x="391303" y="227454"/>
                    <a:pt x="391303" y="227408"/>
                  </a:cubicBezTo>
                  <a:close/>
                  <a:moveTo>
                    <a:pt x="423602" y="227387"/>
                  </a:moveTo>
                  <a:cubicBezTo>
                    <a:pt x="423589" y="221414"/>
                    <a:pt x="418745" y="216578"/>
                    <a:pt x="412772" y="216578"/>
                  </a:cubicBezTo>
                  <a:cubicBezTo>
                    <a:pt x="406807" y="216591"/>
                    <a:pt x="401975" y="221423"/>
                    <a:pt x="401962" y="227387"/>
                  </a:cubicBezTo>
                  <a:cubicBezTo>
                    <a:pt x="401962" y="233369"/>
                    <a:pt x="406811" y="238218"/>
                    <a:pt x="412792" y="238218"/>
                  </a:cubicBezTo>
                  <a:lnTo>
                    <a:pt x="412926" y="238218"/>
                  </a:lnTo>
                  <a:cubicBezTo>
                    <a:pt x="418824" y="238218"/>
                    <a:pt x="423602" y="233440"/>
                    <a:pt x="423602" y="227542"/>
                  </a:cubicBezTo>
                  <a:cubicBezTo>
                    <a:pt x="423602" y="227496"/>
                    <a:pt x="423602" y="227454"/>
                    <a:pt x="423602" y="227408"/>
                  </a:cubicBezTo>
                  <a:close/>
                  <a:moveTo>
                    <a:pt x="455901" y="227387"/>
                  </a:moveTo>
                  <a:cubicBezTo>
                    <a:pt x="455888" y="221414"/>
                    <a:pt x="451044" y="216578"/>
                    <a:pt x="445071" y="216578"/>
                  </a:cubicBezTo>
                  <a:cubicBezTo>
                    <a:pt x="439106" y="216591"/>
                    <a:pt x="434274" y="221423"/>
                    <a:pt x="434261" y="227387"/>
                  </a:cubicBezTo>
                  <a:cubicBezTo>
                    <a:pt x="434274" y="233352"/>
                    <a:pt x="439106" y="238184"/>
                    <a:pt x="445071" y="238197"/>
                  </a:cubicBezTo>
                  <a:lnTo>
                    <a:pt x="445071" y="238197"/>
                  </a:lnTo>
                  <a:cubicBezTo>
                    <a:pt x="450965" y="238284"/>
                    <a:pt x="455813" y="233573"/>
                    <a:pt x="455901" y="227675"/>
                  </a:cubicBezTo>
                  <a:cubicBezTo>
                    <a:pt x="455901" y="227671"/>
                    <a:pt x="455901" y="227662"/>
                    <a:pt x="455901" y="227654"/>
                  </a:cubicBezTo>
                  <a:lnTo>
                    <a:pt x="455901" y="227387"/>
                  </a:lnTo>
                  <a:close/>
                  <a:moveTo>
                    <a:pt x="488066" y="227387"/>
                  </a:moveTo>
                  <a:cubicBezTo>
                    <a:pt x="488054" y="221414"/>
                    <a:pt x="483210" y="216578"/>
                    <a:pt x="477236" y="216578"/>
                  </a:cubicBezTo>
                  <a:cubicBezTo>
                    <a:pt x="471263" y="216578"/>
                    <a:pt x="466419" y="221414"/>
                    <a:pt x="466406" y="227387"/>
                  </a:cubicBezTo>
                  <a:cubicBezTo>
                    <a:pt x="466406" y="233369"/>
                    <a:pt x="471255" y="238218"/>
                    <a:pt x="477236" y="238218"/>
                  </a:cubicBezTo>
                  <a:lnTo>
                    <a:pt x="477370" y="238218"/>
                  </a:lnTo>
                  <a:cubicBezTo>
                    <a:pt x="483264" y="238214"/>
                    <a:pt x="488041" y="233436"/>
                    <a:pt x="488046" y="227542"/>
                  </a:cubicBezTo>
                  <a:cubicBezTo>
                    <a:pt x="488046" y="227496"/>
                    <a:pt x="488046" y="227454"/>
                    <a:pt x="488046" y="227408"/>
                  </a:cubicBezTo>
                  <a:close/>
                  <a:moveTo>
                    <a:pt x="520365" y="227387"/>
                  </a:moveTo>
                  <a:cubicBezTo>
                    <a:pt x="520353" y="221414"/>
                    <a:pt x="515509" y="216578"/>
                    <a:pt x="509535" y="216578"/>
                  </a:cubicBezTo>
                  <a:cubicBezTo>
                    <a:pt x="503562" y="216578"/>
                    <a:pt x="498718" y="221414"/>
                    <a:pt x="498705" y="227387"/>
                  </a:cubicBezTo>
                  <a:cubicBezTo>
                    <a:pt x="498718" y="233361"/>
                    <a:pt x="503562" y="238197"/>
                    <a:pt x="509535" y="238197"/>
                  </a:cubicBezTo>
                  <a:lnTo>
                    <a:pt x="509535" y="238197"/>
                  </a:lnTo>
                  <a:cubicBezTo>
                    <a:pt x="515429" y="238272"/>
                    <a:pt x="520265" y="233552"/>
                    <a:pt x="520340" y="227658"/>
                  </a:cubicBezTo>
                  <a:cubicBezTo>
                    <a:pt x="520340" y="227658"/>
                    <a:pt x="520340" y="227654"/>
                    <a:pt x="520340" y="227654"/>
                  </a:cubicBezTo>
                  <a:cubicBezTo>
                    <a:pt x="520340" y="227567"/>
                    <a:pt x="520340" y="227475"/>
                    <a:pt x="520340" y="227387"/>
                  </a:cubicBezTo>
                  <a:close/>
                  <a:moveTo>
                    <a:pt x="359137" y="316008"/>
                  </a:moveTo>
                  <a:cubicBezTo>
                    <a:pt x="359125" y="310043"/>
                    <a:pt x="354293" y="305211"/>
                    <a:pt x="348328" y="305198"/>
                  </a:cubicBezTo>
                  <a:cubicBezTo>
                    <a:pt x="342355" y="305198"/>
                    <a:pt x="337510" y="310034"/>
                    <a:pt x="337498" y="316008"/>
                  </a:cubicBezTo>
                  <a:cubicBezTo>
                    <a:pt x="337498" y="321989"/>
                    <a:pt x="342346" y="326838"/>
                    <a:pt x="348328" y="326838"/>
                  </a:cubicBezTo>
                  <a:lnTo>
                    <a:pt x="348328" y="326838"/>
                  </a:lnTo>
                  <a:cubicBezTo>
                    <a:pt x="354222" y="326909"/>
                    <a:pt x="359062" y="322189"/>
                    <a:pt x="359137" y="316295"/>
                  </a:cubicBezTo>
                  <a:lnTo>
                    <a:pt x="359137" y="316024"/>
                  </a:lnTo>
                  <a:close/>
                  <a:moveTo>
                    <a:pt x="391303" y="316008"/>
                  </a:moveTo>
                  <a:cubicBezTo>
                    <a:pt x="391291" y="310034"/>
                    <a:pt x="386446" y="305198"/>
                    <a:pt x="380473" y="305198"/>
                  </a:cubicBezTo>
                  <a:cubicBezTo>
                    <a:pt x="374500" y="305211"/>
                    <a:pt x="369663" y="310055"/>
                    <a:pt x="369663" y="316028"/>
                  </a:cubicBezTo>
                  <a:cubicBezTo>
                    <a:pt x="369663" y="322010"/>
                    <a:pt x="374512" y="326859"/>
                    <a:pt x="380493" y="326859"/>
                  </a:cubicBezTo>
                  <a:lnTo>
                    <a:pt x="380627" y="326859"/>
                  </a:lnTo>
                  <a:cubicBezTo>
                    <a:pt x="386525" y="326854"/>
                    <a:pt x="391303" y="322077"/>
                    <a:pt x="391303" y="316178"/>
                  </a:cubicBezTo>
                  <a:cubicBezTo>
                    <a:pt x="391303" y="316137"/>
                    <a:pt x="391303" y="316091"/>
                    <a:pt x="391303" y="316045"/>
                  </a:cubicBezTo>
                  <a:close/>
                  <a:moveTo>
                    <a:pt x="423602" y="316008"/>
                  </a:moveTo>
                  <a:cubicBezTo>
                    <a:pt x="423589" y="310034"/>
                    <a:pt x="418745" y="305198"/>
                    <a:pt x="412772" y="305198"/>
                  </a:cubicBezTo>
                  <a:cubicBezTo>
                    <a:pt x="406798" y="305211"/>
                    <a:pt x="401962" y="310055"/>
                    <a:pt x="401962" y="316028"/>
                  </a:cubicBezTo>
                  <a:cubicBezTo>
                    <a:pt x="401962" y="322010"/>
                    <a:pt x="406811" y="326859"/>
                    <a:pt x="412792" y="326859"/>
                  </a:cubicBezTo>
                  <a:lnTo>
                    <a:pt x="412926" y="326859"/>
                  </a:lnTo>
                  <a:cubicBezTo>
                    <a:pt x="418824" y="326854"/>
                    <a:pt x="423602" y="322077"/>
                    <a:pt x="423602" y="316178"/>
                  </a:cubicBezTo>
                  <a:cubicBezTo>
                    <a:pt x="423602" y="316137"/>
                    <a:pt x="423602" y="316091"/>
                    <a:pt x="423602" y="316045"/>
                  </a:cubicBezTo>
                  <a:close/>
                  <a:moveTo>
                    <a:pt x="455901" y="316008"/>
                  </a:moveTo>
                  <a:cubicBezTo>
                    <a:pt x="455888" y="310043"/>
                    <a:pt x="451056" y="305211"/>
                    <a:pt x="445091" y="305198"/>
                  </a:cubicBezTo>
                  <a:cubicBezTo>
                    <a:pt x="439118" y="305198"/>
                    <a:pt x="434274" y="310034"/>
                    <a:pt x="434261" y="316008"/>
                  </a:cubicBezTo>
                  <a:cubicBezTo>
                    <a:pt x="434261" y="321989"/>
                    <a:pt x="439110" y="326838"/>
                    <a:pt x="445091" y="326838"/>
                  </a:cubicBezTo>
                  <a:lnTo>
                    <a:pt x="445091" y="326838"/>
                  </a:lnTo>
                  <a:cubicBezTo>
                    <a:pt x="450985" y="326909"/>
                    <a:pt x="455826" y="322185"/>
                    <a:pt x="455901" y="316291"/>
                  </a:cubicBezTo>
                  <a:lnTo>
                    <a:pt x="455901" y="316024"/>
                  </a:lnTo>
                  <a:close/>
                  <a:moveTo>
                    <a:pt x="488066" y="316008"/>
                  </a:moveTo>
                  <a:cubicBezTo>
                    <a:pt x="488054" y="310034"/>
                    <a:pt x="483210" y="305198"/>
                    <a:pt x="477236" y="305198"/>
                  </a:cubicBezTo>
                  <a:cubicBezTo>
                    <a:pt x="471255" y="305198"/>
                    <a:pt x="466406" y="310047"/>
                    <a:pt x="466406" y="316028"/>
                  </a:cubicBezTo>
                  <a:cubicBezTo>
                    <a:pt x="466406" y="322010"/>
                    <a:pt x="471255" y="326859"/>
                    <a:pt x="477236" y="326859"/>
                  </a:cubicBezTo>
                  <a:lnTo>
                    <a:pt x="477370" y="326859"/>
                  </a:lnTo>
                  <a:cubicBezTo>
                    <a:pt x="483268" y="326854"/>
                    <a:pt x="488046" y="322077"/>
                    <a:pt x="488046" y="316178"/>
                  </a:cubicBezTo>
                  <a:cubicBezTo>
                    <a:pt x="488046" y="316137"/>
                    <a:pt x="488046" y="316091"/>
                    <a:pt x="488046" y="316045"/>
                  </a:cubicBezTo>
                  <a:close/>
                  <a:moveTo>
                    <a:pt x="520365" y="316008"/>
                  </a:moveTo>
                  <a:cubicBezTo>
                    <a:pt x="520353" y="310034"/>
                    <a:pt x="515509" y="305198"/>
                    <a:pt x="509535" y="305198"/>
                  </a:cubicBezTo>
                  <a:cubicBezTo>
                    <a:pt x="503562" y="305198"/>
                    <a:pt x="498718" y="310034"/>
                    <a:pt x="498705" y="316008"/>
                  </a:cubicBezTo>
                  <a:cubicBezTo>
                    <a:pt x="498705" y="321989"/>
                    <a:pt x="503554" y="326838"/>
                    <a:pt x="509535" y="326838"/>
                  </a:cubicBezTo>
                  <a:lnTo>
                    <a:pt x="509535" y="326838"/>
                  </a:lnTo>
                  <a:cubicBezTo>
                    <a:pt x="515429" y="326909"/>
                    <a:pt x="520270" y="322189"/>
                    <a:pt x="520340" y="316291"/>
                  </a:cubicBezTo>
                  <a:cubicBezTo>
                    <a:pt x="520340" y="316291"/>
                    <a:pt x="520340" y="316291"/>
                    <a:pt x="520340" y="316291"/>
                  </a:cubicBezTo>
                  <a:cubicBezTo>
                    <a:pt x="520340" y="316203"/>
                    <a:pt x="520340" y="316116"/>
                    <a:pt x="520340" y="3160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9"/>
            <p:cNvSpPr/>
            <p:nvPr/>
          </p:nvSpPr>
          <p:spPr>
            <a:xfrm>
              <a:off x="7514389" y="2355891"/>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9"/>
            <p:cNvSpPr/>
            <p:nvPr/>
          </p:nvSpPr>
          <p:spPr>
            <a:xfrm>
              <a:off x="7510477" y="2351986"/>
              <a:ext cx="211989" cy="175696"/>
            </a:xfrm>
            <a:custGeom>
              <a:avLst/>
              <a:gdLst/>
              <a:ahLst/>
              <a:cxnLst/>
              <a:rect l="l" t="t" r="r" b="b"/>
              <a:pathLst>
                <a:path w="362498" h="300437" extrusionOk="0">
                  <a:moveTo>
                    <a:pt x="8664" y="6901"/>
                  </a:moveTo>
                  <a:lnTo>
                    <a:pt x="8664" y="307339"/>
                  </a:lnTo>
                  <a:lnTo>
                    <a:pt x="371163" y="307339"/>
                  </a:lnTo>
                  <a:lnTo>
                    <a:pt x="371163" y="6901"/>
                  </a:lnTo>
                  <a:close/>
                  <a:moveTo>
                    <a:pt x="357817" y="20230"/>
                  </a:moveTo>
                  <a:lnTo>
                    <a:pt x="357817" y="212225"/>
                  </a:lnTo>
                  <a:lnTo>
                    <a:pt x="300838" y="144586"/>
                  </a:lnTo>
                  <a:lnTo>
                    <a:pt x="233636" y="180217"/>
                  </a:lnTo>
                  <a:lnTo>
                    <a:pt x="153901" y="72499"/>
                  </a:lnTo>
                  <a:lnTo>
                    <a:pt x="22010" y="157795"/>
                  </a:lnTo>
                  <a:lnTo>
                    <a:pt x="22010" y="20247"/>
                  </a:lnTo>
                  <a:close/>
                  <a:moveTo>
                    <a:pt x="22010" y="293992"/>
                  </a:moveTo>
                  <a:lnTo>
                    <a:pt x="22010" y="174069"/>
                  </a:lnTo>
                  <a:lnTo>
                    <a:pt x="150552" y="90943"/>
                  </a:lnTo>
                  <a:lnTo>
                    <a:pt x="229629" y="197791"/>
                  </a:lnTo>
                  <a:lnTo>
                    <a:pt x="297468" y="161818"/>
                  </a:lnTo>
                  <a:lnTo>
                    <a:pt x="357450" y="233048"/>
                  </a:lnTo>
                  <a:lnTo>
                    <a:pt x="357804" y="232752"/>
                  </a:lnTo>
                  <a:lnTo>
                    <a:pt x="357804" y="29398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9"/>
            <p:cNvSpPr/>
            <p:nvPr/>
          </p:nvSpPr>
          <p:spPr>
            <a:xfrm>
              <a:off x="7639729" y="2367832"/>
              <a:ext cx="57761" cy="57759"/>
            </a:xfrm>
            <a:custGeom>
              <a:avLst/>
              <a:gdLst/>
              <a:ahLst/>
              <a:cxnLst/>
              <a:rect l="l" t="t" r="r" b="b"/>
              <a:pathLst>
                <a:path w="98771" h="98767" extrusionOk="0">
                  <a:moveTo>
                    <a:pt x="58050" y="105668"/>
                  </a:moveTo>
                  <a:cubicBezTo>
                    <a:pt x="30787" y="105641"/>
                    <a:pt x="8693" y="83549"/>
                    <a:pt x="8664" y="56287"/>
                  </a:cubicBezTo>
                  <a:cubicBezTo>
                    <a:pt x="8693" y="29024"/>
                    <a:pt x="30787" y="6931"/>
                    <a:pt x="58050" y="6901"/>
                  </a:cubicBezTo>
                  <a:cubicBezTo>
                    <a:pt x="85313" y="6928"/>
                    <a:pt x="107406" y="29020"/>
                    <a:pt x="107435" y="56282"/>
                  </a:cubicBezTo>
                  <a:lnTo>
                    <a:pt x="107435" y="56282"/>
                  </a:lnTo>
                  <a:cubicBezTo>
                    <a:pt x="107406" y="83546"/>
                    <a:pt x="85313" y="105641"/>
                    <a:pt x="58050" y="105668"/>
                  </a:cubicBezTo>
                  <a:close/>
                  <a:moveTo>
                    <a:pt x="58050" y="20247"/>
                  </a:moveTo>
                  <a:cubicBezTo>
                    <a:pt x="38156" y="20272"/>
                    <a:pt x="22039" y="36394"/>
                    <a:pt x="22014" y="56287"/>
                  </a:cubicBezTo>
                  <a:cubicBezTo>
                    <a:pt x="22039" y="76178"/>
                    <a:pt x="38160" y="92297"/>
                    <a:pt x="58050" y="92318"/>
                  </a:cubicBezTo>
                  <a:cubicBezTo>
                    <a:pt x="77944" y="92299"/>
                    <a:pt x="94064" y="76180"/>
                    <a:pt x="94089" y="56287"/>
                  </a:cubicBezTo>
                  <a:cubicBezTo>
                    <a:pt x="94064" y="36392"/>
                    <a:pt x="77944" y="20270"/>
                    <a:pt x="58050" y="202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9"/>
            <p:cNvSpPr/>
            <p:nvPr/>
          </p:nvSpPr>
          <p:spPr>
            <a:xfrm>
              <a:off x="5801464" y="3325366"/>
              <a:ext cx="210513" cy="172107"/>
            </a:xfrm>
            <a:custGeom>
              <a:avLst/>
              <a:gdLst/>
              <a:ahLst/>
              <a:cxnLst/>
              <a:rect l="l" t="t" r="r" b="b"/>
              <a:pathLst>
                <a:path w="359974" h="294301" extrusionOk="0">
                  <a:moveTo>
                    <a:pt x="8664" y="139167"/>
                  </a:moveTo>
                  <a:lnTo>
                    <a:pt x="67922" y="139167"/>
                  </a:lnTo>
                  <a:lnTo>
                    <a:pt x="67922" y="301203"/>
                  </a:lnTo>
                  <a:lnTo>
                    <a:pt x="8664" y="301203"/>
                  </a:lnTo>
                  <a:close/>
                  <a:moveTo>
                    <a:pt x="108897" y="301065"/>
                  </a:moveTo>
                  <a:lnTo>
                    <a:pt x="168159" y="301065"/>
                  </a:lnTo>
                  <a:lnTo>
                    <a:pt x="168159" y="6901"/>
                  </a:lnTo>
                  <a:lnTo>
                    <a:pt x="108897" y="6901"/>
                  </a:lnTo>
                  <a:close/>
                  <a:moveTo>
                    <a:pt x="209131" y="301199"/>
                  </a:moveTo>
                  <a:lnTo>
                    <a:pt x="268393" y="301199"/>
                  </a:lnTo>
                  <a:lnTo>
                    <a:pt x="268393" y="58153"/>
                  </a:lnTo>
                  <a:lnTo>
                    <a:pt x="209131" y="58153"/>
                  </a:lnTo>
                  <a:close/>
                  <a:moveTo>
                    <a:pt x="309364" y="301199"/>
                  </a:moveTo>
                  <a:lnTo>
                    <a:pt x="368639" y="301199"/>
                  </a:lnTo>
                  <a:lnTo>
                    <a:pt x="368639" y="198828"/>
                  </a:lnTo>
                  <a:lnTo>
                    <a:pt x="309364" y="19882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9"/>
            <p:cNvSpPr/>
            <p:nvPr/>
          </p:nvSpPr>
          <p:spPr>
            <a:xfrm>
              <a:off x="5734650" y="3261753"/>
              <a:ext cx="330472" cy="330472"/>
            </a:xfrm>
            <a:custGeom>
              <a:avLst/>
              <a:gdLst/>
              <a:ahLst/>
              <a:cxnLst/>
              <a:rect l="l" t="t" r="r" b="b"/>
              <a:pathLst>
                <a:path w="565102" h="565102" extrusionOk="0">
                  <a:moveTo>
                    <a:pt x="291219" y="572003"/>
                  </a:moveTo>
                  <a:cubicBezTo>
                    <a:pt x="135431" y="572003"/>
                    <a:pt x="8664" y="445249"/>
                    <a:pt x="8664" y="289448"/>
                  </a:cubicBezTo>
                  <a:cubicBezTo>
                    <a:pt x="8664" y="133647"/>
                    <a:pt x="135419" y="6901"/>
                    <a:pt x="291219" y="6901"/>
                  </a:cubicBezTo>
                  <a:cubicBezTo>
                    <a:pt x="447020" y="6901"/>
                    <a:pt x="573767" y="133647"/>
                    <a:pt x="573767" y="289448"/>
                  </a:cubicBezTo>
                  <a:cubicBezTo>
                    <a:pt x="573767" y="445249"/>
                    <a:pt x="447020" y="572003"/>
                    <a:pt x="291219" y="572003"/>
                  </a:cubicBezTo>
                  <a:close/>
                  <a:moveTo>
                    <a:pt x="291219" y="20247"/>
                  </a:moveTo>
                  <a:cubicBezTo>
                    <a:pt x="142775" y="20247"/>
                    <a:pt x="22010" y="141012"/>
                    <a:pt x="22010" y="289448"/>
                  </a:cubicBezTo>
                  <a:cubicBezTo>
                    <a:pt x="22010" y="437884"/>
                    <a:pt x="142775" y="558657"/>
                    <a:pt x="291219" y="558657"/>
                  </a:cubicBezTo>
                  <a:cubicBezTo>
                    <a:pt x="439664" y="558657"/>
                    <a:pt x="560420" y="437892"/>
                    <a:pt x="560420" y="289448"/>
                  </a:cubicBezTo>
                  <a:cubicBezTo>
                    <a:pt x="560420" y="141004"/>
                    <a:pt x="439656" y="20247"/>
                    <a:pt x="291219" y="2024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9"/>
            <p:cNvSpPr/>
            <p:nvPr/>
          </p:nvSpPr>
          <p:spPr>
            <a:xfrm>
              <a:off x="5081390" y="3149125"/>
              <a:ext cx="85675" cy="85675"/>
            </a:xfrm>
            <a:custGeom>
              <a:avLst/>
              <a:gdLst/>
              <a:ahLst/>
              <a:cxnLst/>
              <a:rect l="l" t="t" r="r" b="b"/>
              <a:pathLst>
                <a:path w="146453" h="146453" extrusionOk="0">
                  <a:moveTo>
                    <a:pt x="155117" y="80126"/>
                  </a:moveTo>
                  <a:cubicBezTo>
                    <a:pt x="155117" y="120568"/>
                    <a:pt x="122331" y="153354"/>
                    <a:pt x="81889" y="153354"/>
                  </a:cubicBezTo>
                  <a:cubicBezTo>
                    <a:pt x="41446" y="153354"/>
                    <a:pt x="8664" y="120572"/>
                    <a:pt x="8664" y="80130"/>
                  </a:cubicBezTo>
                  <a:cubicBezTo>
                    <a:pt x="8664" y="80130"/>
                    <a:pt x="8664" y="80126"/>
                    <a:pt x="8664" y="80126"/>
                  </a:cubicBezTo>
                  <a:cubicBezTo>
                    <a:pt x="8664" y="39683"/>
                    <a:pt x="41446" y="6901"/>
                    <a:pt x="81889" y="6901"/>
                  </a:cubicBezTo>
                  <a:cubicBezTo>
                    <a:pt x="122331" y="6897"/>
                    <a:pt x="155113" y="39679"/>
                    <a:pt x="155117" y="80121"/>
                  </a:cubicBezTo>
                  <a:cubicBezTo>
                    <a:pt x="155117" y="80121"/>
                    <a:pt x="155117" y="80126"/>
                    <a:pt x="155117" y="8012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9"/>
            <p:cNvSpPr/>
            <p:nvPr/>
          </p:nvSpPr>
          <p:spPr>
            <a:xfrm>
              <a:off x="5299630" y="3149215"/>
              <a:ext cx="85497" cy="85495"/>
            </a:xfrm>
            <a:custGeom>
              <a:avLst/>
              <a:gdLst/>
              <a:ahLst/>
              <a:cxnLst/>
              <a:rect l="l" t="t" r="r" b="b"/>
              <a:pathLst>
                <a:path w="146149" h="146145" extrusionOk="0">
                  <a:moveTo>
                    <a:pt x="154813" y="79971"/>
                  </a:moveTo>
                  <a:cubicBezTo>
                    <a:pt x="154813" y="120330"/>
                    <a:pt x="122098" y="153046"/>
                    <a:pt x="81739" y="153046"/>
                  </a:cubicBezTo>
                  <a:cubicBezTo>
                    <a:pt x="41380" y="153046"/>
                    <a:pt x="8664" y="120330"/>
                    <a:pt x="8664" y="79971"/>
                  </a:cubicBezTo>
                  <a:cubicBezTo>
                    <a:pt x="8664" y="39616"/>
                    <a:pt x="41380" y="6901"/>
                    <a:pt x="81734" y="6901"/>
                  </a:cubicBezTo>
                  <a:cubicBezTo>
                    <a:pt x="81734" y="6901"/>
                    <a:pt x="81739" y="6901"/>
                    <a:pt x="81739" y="6901"/>
                  </a:cubicBezTo>
                  <a:cubicBezTo>
                    <a:pt x="122093" y="6901"/>
                    <a:pt x="154809" y="39616"/>
                    <a:pt x="154813" y="799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9"/>
            <p:cNvSpPr/>
            <p:nvPr/>
          </p:nvSpPr>
          <p:spPr>
            <a:xfrm>
              <a:off x="5517763" y="3149061"/>
              <a:ext cx="85790" cy="85801"/>
            </a:xfrm>
            <a:custGeom>
              <a:avLst/>
              <a:gdLst/>
              <a:ahLst/>
              <a:cxnLst/>
              <a:rect l="l" t="t" r="r" b="b"/>
              <a:pathLst>
                <a:path w="146649" h="146669" extrusionOk="0">
                  <a:moveTo>
                    <a:pt x="155313" y="80234"/>
                  </a:moveTo>
                  <a:cubicBezTo>
                    <a:pt x="155317" y="120726"/>
                    <a:pt x="122493" y="153558"/>
                    <a:pt x="82001" y="153571"/>
                  </a:cubicBezTo>
                  <a:cubicBezTo>
                    <a:pt x="41500" y="153575"/>
                    <a:pt x="8668" y="120743"/>
                    <a:pt x="8664" y="80242"/>
                  </a:cubicBezTo>
                  <a:cubicBezTo>
                    <a:pt x="8664" y="80238"/>
                    <a:pt x="8664" y="80238"/>
                    <a:pt x="8664" y="80234"/>
                  </a:cubicBezTo>
                  <a:cubicBezTo>
                    <a:pt x="8664" y="39733"/>
                    <a:pt x="41496" y="6901"/>
                    <a:pt x="81997" y="6901"/>
                  </a:cubicBezTo>
                  <a:cubicBezTo>
                    <a:pt x="81997" y="6901"/>
                    <a:pt x="82001" y="6901"/>
                    <a:pt x="82001" y="6901"/>
                  </a:cubicBezTo>
                  <a:cubicBezTo>
                    <a:pt x="122489" y="6901"/>
                    <a:pt x="155313" y="39725"/>
                    <a:pt x="155313" y="80213"/>
                  </a:cubicBezTo>
                  <a:cubicBezTo>
                    <a:pt x="155313" y="80221"/>
                    <a:pt x="155313" y="80225"/>
                    <a:pt x="155313" y="802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9"/>
            <p:cNvSpPr/>
            <p:nvPr/>
          </p:nvSpPr>
          <p:spPr>
            <a:xfrm>
              <a:off x="5189152" y="2704781"/>
              <a:ext cx="224398" cy="7805"/>
            </a:xfrm>
            <a:custGeom>
              <a:avLst/>
              <a:gdLst/>
              <a:ahLst/>
              <a:cxnLst/>
              <a:rect l="l" t="t" r="r" b="b"/>
              <a:pathLst>
                <a:path w="383717" h="13346" extrusionOk="0">
                  <a:moveTo>
                    <a:pt x="0" y="0"/>
                  </a:moveTo>
                  <a:lnTo>
                    <a:pt x="383718" y="0"/>
                  </a:lnTo>
                  <a:lnTo>
                    <a:pt x="383718"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9"/>
            <p:cNvSpPr/>
            <p:nvPr/>
          </p:nvSpPr>
          <p:spPr>
            <a:xfrm>
              <a:off x="5785462" y="3495988"/>
              <a:ext cx="239852" cy="7805"/>
            </a:xfrm>
            <a:custGeom>
              <a:avLst/>
              <a:gdLst/>
              <a:ahLst/>
              <a:cxnLst/>
              <a:rect l="l" t="t" r="r" b="b"/>
              <a:pathLst>
                <a:path w="410143" h="13346" extrusionOk="0">
                  <a:moveTo>
                    <a:pt x="0" y="0"/>
                  </a:moveTo>
                  <a:lnTo>
                    <a:pt x="410143" y="0"/>
                  </a:lnTo>
                  <a:lnTo>
                    <a:pt x="410143" y="13346"/>
                  </a:lnTo>
                  <a:lnTo>
                    <a:pt x="0" y="133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9"/>
            <p:cNvSpPr/>
            <p:nvPr/>
          </p:nvSpPr>
          <p:spPr>
            <a:xfrm>
              <a:off x="5025414" y="4306562"/>
              <a:ext cx="3503152" cy="7795"/>
            </a:xfrm>
            <a:custGeom>
              <a:avLst/>
              <a:gdLst/>
              <a:ahLst/>
              <a:cxnLst/>
              <a:rect l="l" t="t" r="r" b="b"/>
              <a:pathLst>
                <a:path w="5990342" h="13329" extrusionOk="0">
                  <a:moveTo>
                    <a:pt x="5992342" y="20230"/>
                  </a:moveTo>
                  <a:lnTo>
                    <a:pt x="15329" y="20230"/>
                  </a:lnTo>
                  <a:cubicBezTo>
                    <a:pt x="11647" y="20230"/>
                    <a:pt x="8664" y="17248"/>
                    <a:pt x="8664" y="13566"/>
                  </a:cubicBezTo>
                  <a:cubicBezTo>
                    <a:pt x="8664" y="9883"/>
                    <a:pt x="11647" y="6901"/>
                    <a:pt x="15329" y="6901"/>
                  </a:cubicBezTo>
                  <a:lnTo>
                    <a:pt x="5992342" y="6901"/>
                  </a:lnTo>
                  <a:cubicBezTo>
                    <a:pt x="5996024" y="6901"/>
                    <a:pt x="5999007" y="9883"/>
                    <a:pt x="5999007" y="13566"/>
                  </a:cubicBezTo>
                  <a:cubicBezTo>
                    <a:pt x="5999007" y="17248"/>
                    <a:pt x="5996024" y="20230"/>
                    <a:pt x="5992342" y="202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6" name="Google Shape;486;p29"/>
          <p:cNvSpPr txBox="1">
            <a:spLocks noGrp="1"/>
          </p:cNvSpPr>
          <p:nvPr>
            <p:ph type="title"/>
          </p:nvPr>
        </p:nvSpPr>
        <p:spPr>
          <a:xfrm>
            <a:off x="924152" y="1802487"/>
            <a:ext cx="2993371"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t>Introduction</a:t>
            </a:r>
            <a:endParaRPr sz="4000" dirty="0"/>
          </a:p>
        </p:txBody>
      </p:sp>
      <p:sp>
        <p:nvSpPr>
          <p:cNvPr id="487" name="Google Shape;487;p29"/>
          <p:cNvSpPr txBox="1">
            <a:spLocks noGrp="1"/>
          </p:cNvSpPr>
          <p:nvPr>
            <p:ph type="title" idx="2"/>
          </p:nvPr>
        </p:nvSpPr>
        <p:spPr>
          <a:xfrm>
            <a:off x="927475" y="1046541"/>
            <a:ext cx="1058400" cy="76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488" name="Google Shape;488;p29"/>
          <p:cNvSpPr txBox="1">
            <a:spLocks noGrp="1"/>
          </p:cNvSpPr>
          <p:nvPr>
            <p:ph type="subTitle" idx="1"/>
          </p:nvPr>
        </p:nvSpPr>
        <p:spPr>
          <a:xfrm>
            <a:off x="1771625" y="3368578"/>
            <a:ext cx="1962000"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What is logistic regression?</a:t>
            </a:r>
            <a:endParaRPr dirty="0"/>
          </a:p>
        </p:txBody>
      </p:sp>
      <p:cxnSp>
        <p:nvCxnSpPr>
          <p:cNvPr id="489" name="Google Shape;489;p29"/>
          <p:cNvCxnSpPr/>
          <p:nvPr/>
        </p:nvCxnSpPr>
        <p:spPr>
          <a:xfrm rot="10800000">
            <a:off x="1031925" y="3525428"/>
            <a:ext cx="62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89" name="Google Shape;389;p28"/>
          <p:cNvSpPr txBox="1">
            <a:spLocks noGrp="1"/>
          </p:cNvSpPr>
          <p:nvPr>
            <p:ph type="subTitle" idx="2"/>
          </p:nvPr>
        </p:nvSpPr>
        <p:spPr>
          <a:xfrm>
            <a:off x="1030365" y="2021221"/>
            <a:ext cx="6960943" cy="2081216"/>
          </a:xfrm>
          <a:prstGeom prst="rect">
            <a:avLst/>
          </a:prstGeom>
        </p:spPr>
        <p:txBody>
          <a:bodyPr spcFirstLastPara="1" wrap="square" lIns="91425" tIns="91425" rIns="91425" bIns="91425" anchor="t" anchorCtr="0">
            <a:noAutofit/>
          </a:bodyPr>
          <a:lstStyle/>
          <a:p>
            <a:pPr marL="0" lvl="0" indent="0"/>
            <a:r>
              <a:rPr lang="en-US" dirty="0"/>
              <a:t>Logistic regression is a fundamental tool in machine learning used for </a:t>
            </a:r>
            <a:r>
              <a:rPr lang="en-US" b="1" dirty="0"/>
              <a:t>classification tasks</a:t>
            </a:r>
            <a:r>
              <a:rPr lang="en-US" dirty="0"/>
              <a:t>. Unlike </a:t>
            </a:r>
            <a:r>
              <a:rPr lang="en-US" dirty="0" smtClean="0"/>
              <a:t>linear regression</a:t>
            </a:r>
            <a:r>
              <a:rPr lang="en-US" dirty="0"/>
              <a:t>, which predicts continuous values, logistic regression excels at </a:t>
            </a:r>
            <a:r>
              <a:rPr lang="en-US" b="1" dirty="0"/>
              <a:t>categorizing data points into distinct classes</a:t>
            </a:r>
            <a:r>
              <a:rPr lang="en-US" dirty="0"/>
              <a:t>. Imagine sorting emails into spam or inbox, classifying images as cats or dogs – that's where logistic regression shines!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390" name="Google Shape;390;p28"/>
          <p:cNvGrpSpPr/>
          <p:nvPr/>
        </p:nvGrpSpPr>
        <p:grpSpPr>
          <a:xfrm>
            <a:off x="7511876" y="-463868"/>
            <a:ext cx="1627340" cy="1899886"/>
            <a:chOff x="7511876" y="-463868"/>
            <a:chExt cx="1627340" cy="1899886"/>
          </a:xfrm>
        </p:grpSpPr>
        <p:sp>
          <p:nvSpPr>
            <p:cNvPr id="391" name="Google Shape;391;p28"/>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8"/>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0"/>
          <p:cNvSpPr/>
          <p:nvPr/>
        </p:nvSpPr>
        <p:spPr>
          <a:xfrm>
            <a:off x="830800" y="754550"/>
            <a:ext cx="3253500" cy="3786900"/>
          </a:xfrm>
          <a:prstGeom prst="snip2DiagRect">
            <a:avLst>
              <a:gd name="adj1" fmla="val 0"/>
              <a:gd name="adj2" fmla="val 5798"/>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495" name="Google Shape;495;p30"/>
          <p:cNvSpPr txBox="1">
            <a:spLocks noGrp="1"/>
          </p:cNvSpPr>
          <p:nvPr>
            <p:ph type="title"/>
          </p:nvPr>
        </p:nvSpPr>
        <p:spPr>
          <a:xfrm>
            <a:off x="4494325" y="907044"/>
            <a:ext cx="3742800" cy="5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a:t>
            </a:r>
            <a:endParaRPr/>
          </a:p>
        </p:txBody>
      </p:sp>
      <p:sp>
        <p:nvSpPr>
          <p:cNvPr id="496" name="Google Shape;496;p30"/>
          <p:cNvSpPr txBox="1">
            <a:spLocks noGrp="1"/>
          </p:cNvSpPr>
          <p:nvPr>
            <p:ph type="subTitle" idx="1"/>
          </p:nvPr>
        </p:nvSpPr>
        <p:spPr>
          <a:xfrm>
            <a:off x="4494325" y="1526519"/>
            <a:ext cx="3742800" cy="2682300"/>
          </a:xfrm>
          <a:prstGeom prst="rect">
            <a:avLst/>
          </a:prstGeom>
        </p:spPr>
        <p:txBody>
          <a:bodyPr spcFirstLastPara="1" wrap="square" lIns="91425" tIns="91425" rIns="91425" bIns="91425" anchor="t" anchorCtr="0">
            <a:noAutofit/>
          </a:bodyPr>
          <a:lstStyle/>
          <a:p>
            <a:pPr marL="139700" indent="0">
              <a:buNone/>
            </a:pPr>
            <a:r>
              <a:rPr lang="en-US" b="1" dirty="0"/>
              <a:t>When to Use Logistic </a:t>
            </a:r>
            <a:r>
              <a:rPr lang="en-US" b="1" dirty="0" smtClean="0"/>
              <a:t>Regression?</a:t>
            </a:r>
          </a:p>
          <a:p>
            <a:pPr marL="139700" indent="0">
              <a:buNone/>
            </a:pPr>
            <a:endParaRPr lang="en-US" dirty="0"/>
          </a:p>
          <a:p>
            <a:r>
              <a:rPr lang="en-US" b="1" dirty="0"/>
              <a:t>Binary Classification:</a:t>
            </a:r>
            <a:r>
              <a:rPr lang="en-US" dirty="0"/>
              <a:t> Perfect for scenarios with two distinct classes.</a:t>
            </a:r>
          </a:p>
          <a:p>
            <a:r>
              <a:rPr lang="en-US" b="1" dirty="0" smtClean="0"/>
              <a:t>Linear Relationship</a:t>
            </a:r>
            <a:r>
              <a:rPr lang="en-US" b="1" dirty="0"/>
              <a:t>:</a:t>
            </a:r>
            <a:r>
              <a:rPr lang="en-US" dirty="0"/>
              <a:t> Works best when features (independent variables) </a:t>
            </a:r>
            <a:r>
              <a:rPr lang="en-US" dirty="0" smtClean="0"/>
              <a:t>have a  linear relationship </a:t>
            </a:r>
            <a:r>
              <a:rPr lang="en-US" dirty="0"/>
              <a:t>with the target variable (dependent variable).</a:t>
            </a:r>
          </a:p>
          <a:p>
            <a:r>
              <a:rPr lang="en-US" b="1" dirty="0"/>
              <a:t>Clear Features:</a:t>
            </a:r>
            <a:r>
              <a:rPr lang="en-US" dirty="0"/>
              <a:t> Requires well-defined and interpretable features for optimal performance.</a:t>
            </a:r>
          </a:p>
          <a:p>
            <a:pPr marL="0" lvl="0" indent="0" algn="l" rtl="0">
              <a:spcBef>
                <a:spcPts val="0"/>
              </a:spcBef>
              <a:spcAft>
                <a:spcPts val="0"/>
              </a:spcAft>
              <a:buNone/>
            </a:pPr>
            <a:endParaRPr dirty="0"/>
          </a:p>
        </p:txBody>
      </p:sp>
      <p:pic>
        <p:nvPicPr>
          <p:cNvPr id="497" name="Google Shape;497;p30"/>
          <p:cNvPicPr preferRelativeResize="0">
            <a:picLocks noGrp="1"/>
          </p:cNvPicPr>
          <p:nvPr>
            <p:ph type="pic" idx="2"/>
          </p:nvPr>
        </p:nvPicPr>
        <p:blipFill rotWithShape="1">
          <a:blip r:embed="rId3">
            <a:alphaModFix/>
          </a:blip>
          <a:srcRect l="10710" r="32012"/>
          <a:stretch/>
        </p:blipFill>
        <p:spPr>
          <a:xfrm>
            <a:off x="906875" y="678300"/>
            <a:ext cx="3253500" cy="3786900"/>
          </a:xfrm>
          <a:prstGeom prst="snip2DiagRect">
            <a:avLst>
              <a:gd name="adj1" fmla="val 0"/>
              <a:gd name="adj2" fmla="val 5754"/>
            </a:avLst>
          </a:prstGeom>
        </p:spPr>
      </p:pic>
      <p:grpSp>
        <p:nvGrpSpPr>
          <p:cNvPr id="498" name="Google Shape;498;p30"/>
          <p:cNvGrpSpPr/>
          <p:nvPr/>
        </p:nvGrpSpPr>
        <p:grpSpPr>
          <a:xfrm>
            <a:off x="7511876" y="-387668"/>
            <a:ext cx="1627340" cy="1899886"/>
            <a:chOff x="7511876" y="-463868"/>
            <a:chExt cx="1627340" cy="1899886"/>
          </a:xfrm>
        </p:grpSpPr>
        <p:sp>
          <p:nvSpPr>
            <p:cNvPr id="499" name="Google Shape;499;p3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1"/>
          <p:cNvSpPr txBox="1">
            <a:spLocks noGrp="1"/>
          </p:cNvSpPr>
          <p:nvPr>
            <p:ph type="subTitle" idx="2"/>
          </p:nvPr>
        </p:nvSpPr>
        <p:spPr>
          <a:xfrm>
            <a:off x="3308250" y="1913462"/>
            <a:ext cx="2527500" cy="810000"/>
          </a:xfrm>
          <a:prstGeom prst="rect">
            <a:avLst/>
          </a:prstGeom>
        </p:spPr>
        <p:txBody>
          <a:bodyPr spcFirstLastPara="1" wrap="square" lIns="91425" tIns="91425" rIns="91425" bIns="91425" anchor="t" anchorCtr="0">
            <a:noAutofit/>
          </a:bodyPr>
          <a:lstStyle/>
          <a:p>
            <a:pPr marL="0" lvl="0" indent="0"/>
            <a:r>
              <a:rPr lang="en-US" sz="1200" dirty="0"/>
              <a:t>It assumes a </a:t>
            </a:r>
            <a:r>
              <a:rPr lang="en-US" sz="1200" b="1" dirty="0"/>
              <a:t>linear relationship</a:t>
            </a:r>
            <a:r>
              <a:rPr lang="en-US" sz="1200" dirty="0"/>
              <a:t> between the features </a:t>
            </a:r>
            <a:r>
              <a:rPr lang="en-US" sz="1200" dirty="0" smtClean="0"/>
              <a:t>and </a:t>
            </a:r>
            <a:r>
              <a:rPr lang="en-US" sz="1200" dirty="0"/>
              <a:t>the </a:t>
            </a:r>
            <a:r>
              <a:rPr lang="en-US" sz="1200" dirty="0" smtClean="0"/>
              <a:t>target.</a:t>
            </a:r>
            <a:endParaRPr sz="1200" dirty="0"/>
          </a:p>
        </p:txBody>
      </p:sp>
      <p:sp>
        <p:nvSpPr>
          <p:cNvPr id="506" name="Google Shape;506;p31"/>
          <p:cNvSpPr txBox="1">
            <a:spLocks noGrp="1"/>
          </p:cNvSpPr>
          <p:nvPr>
            <p:ph type="subTitle" idx="5"/>
          </p:nvPr>
        </p:nvSpPr>
        <p:spPr>
          <a:xfrm>
            <a:off x="5903851" y="1913462"/>
            <a:ext cx="2527500" cy="810000"/>
          </a:xfrm>
          <a:prstGeom prst="rect">
            <a:avLst/>
          </a:prstGeom>
        </p:spPr>
        <p:txBody>
          <a:bodyPr spcFirstLastPara="1" wrap="square" lIns="91425" tIns="91425" rIns="91425" bIns="91425" anchor="t" anchorCtr="0">
            <a:noAutofit/>
          </a:bodyPr>
          <a:lstStyle/>
          <a:p>
            <a:pPr marL="0" lvl="0" indent="0"/>
            <a:r>
              <a:rPr lang="en-US" sz="1200" dirty="0"/>
              <a:t>uses </a:t>
            </a:r>
            <a:r>
              <a:rPr lang="en-US" sz="1200" b="1" dirty="0" smtClean="0"/>
              <a:t>sigmoid </a:t>
            </a:r>
            <a:r>
              <a:rPr lang="en-US" sz="1200" b="1" dirty="0"/>
              <a:t>function </a:t>
            </a:r>
            <a:r>
              <a:rPr lang="en-US" sz="1200" dirty="0"/>
              <a:t>to transform the model's output into a probability between 0 and 1</a:t>
            </a:r>
            <a:endParaRPr sz="1200" dirty="0"/>
          </a:p>
        </p:txBody>
      </p:sp>
      <p:sp>
        <p:nvSpPr>
          <p:cNvPr id="507" name="Google Shape;507;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Features of Logistic regression:</a:t>
            </a:r>
            <a:endParaRPr dirty="0"/>
          </a:p>
        </p:txBody>
      </p:sp>
      <p:sp>
        <p:nvSpPr>
          <p:cNvPr id="508" name="Google Shape;508;p31"/>
          <p:cNvSpPr txBox="1">
            <a:spLocks noGrp="1"/>
          </p:cNvSpPr>
          <p:nvPr>
            <p:ph type="subTitle" idx="1"/>
          </p:nvPr>
        </p:nvSpPr>
        <p:spPr>
          <a:xfrm>
            <a:off x="713225" y="1913462"/>
            <a:ext cx="2527500" cy="810000"/>
          </a:xfrm>
          <a:prstGeom prst="rect">
            <a:avLst/>
          </a:prstGeom>
        </p:spPr>
        <p:txBody>
          <a:bodyPr spcFirstLastPara="1" wrap="square" lIns="91425" tIns="91425" rIns="91425" bIns="91425" anchor="t" anchorCtr="0">
            <a:noAutofit/>
          </a:bodyPr>
          <a:lstStyle/>
          <a:p>
            <a:pPr marL="0" lvl="0" indent="0"/>
            <a:r>
              <a:rPr lang="en-US" sz="1200" dirty="0"/>
              <a:t>It's primarily designed for problems with </a:t>
            </a:r>
            <a:r>
              <a:rPr lang="en-US" sz="1200" b="1" dirty="0"/>
              <a:t>two outcome categories</a:t>
            </a:r>
            <a:r>
              <a:rPr lang="en-US" sz="1200" dirty="0"/>
              <a:t>.</a:t>
            </a:r>
            <a:endParaRPr sz="1200" dirty="0"/>
          </a:p>
        </p:txBody>
      </p:sp>
      <p:sp>
        <p:nvSpPr>
          <p:cNvPr id="509" name="Google Shape;509;p31"/>
          <p:cNvSpPr txBox="1">
            <a:spLocks noGrp="1"/>
          </p:cNvSpPr>
          <p:nvPr>
            <p:ph type="subTitle" idx="3"/>
          </p:nvPr>
        </p:nvSpPr>
        <p:spPr>
          <a:xfrm>
            <a:off x="713225" y="3717800"/>
            <a:ext cx="2527500" cy="810000"/>
          </a:xfrm>
          <a:prstGeom prst="rect">
            <a:avLst/>
          </a:prstGeom>
        </p:spPr>
        <p:txBody>
          <a:bodyPr spcFirstLastPara="1" wrap="square" lIns="91425" tIns="91425" rIns="91425" bIns="91425" anchor="t" anchorCtr="0">
            <a:noAutofit/>
          </a:bodyPr>
          <a:lstStyle/>
          <a:p>
            <a:pPr marL="0" lvl="0" indent="0"/>
            <a:r>
              <a:rPr lang="en-US" sz="1200" dirty="0"/>
              <a:t>Unlike some complex models, logistic regression allows you to understand how each </a:t>
            </a:r>
            <a:r>
              <a:rPr lang="en-US" sz="1200" b="1" dirty="0"/>
              <a:t>feature influences the predictions</a:t>
            </a:r>
            <a:endParaRPr sz="1200" b="1" dirty="0"/>
          </a:p>
        </p:txBody>
      </p:sp>
      <p:sp>
        <p:nvSpPr>
          <p:cNvPr id="510" name="Google Shape;510;p31"/>
          <p:cNvSpPr txBox="1">
            <a:spLocks noGrp="1"/>
          </p:cNvSpPr>
          <p:nvPr>
            <p:ph type="subTitle" idx="4"/>
          </p:nvPr>
        </p:nvSpPr>
        <p:spPr>
          <a:xfrm>
            <a:off x="3308250" y="3717800"/>
            <a:ext cx="2527500" cy="810000"/>
          </a:xfrm>
          <a:prstGeom prst="rect">
            <a:avLst/>
          </a:prstGeom>
        </p:spPr>
        <p:txBody>
          <a:bodyPr spcFirstLastPara="1" wrap="square" lIns="91425" tIns="91425" rIns="91425" bIns="91425" anchor="t" anchorCtr="0">
            <a:noAutofit/>
          </a:bodyPr>
          <a:lstStyle/>
          <a:p>
            <a:pPr marL="0" lvl="0" indent="0"/>
            <a:r>
              <a:rPr lang="en-US" sz="1200" b="1" dirty="0" smtClean="0"/>
              <a:t>Training </a:t>
            </a:r>
            <a:r>
              <a:rPr lang="en-US" sz="1200" b="1" dirty="0"/>
              <a:t>and making predictions </a:t>
            </a:r>
            <a:r>
              <a:rPr lang="en-US" sz="1200" dirty="0"/>
              <a:t>with logistic regression are computationally efficient</a:t>
            </a:r>
            <a:endParaRPr sz="1200" dirty="0"/>
          </a:p>
        </p:txBody>
      </p:sp>
      <p:sp>
        <p:nvSpPr>
          <p:cNvPr id="511" name="Google Shape;511;p31"/>
          <p:cNvSpPr txBox="1">
            <a:spLocks noGrp="1"/>
          </p:cNvSpPr>
          <p:nvPr>
            <p:ph type="subTitle" idx="6"/>
          </p:nvPr>
        </p:nvSpPr>
        <p:spPr>
          <a:xfrm>
            <a:off x="5903851" y="3717800"/>
            <a:ext cx="25275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It is </a:t>
            </a:r>
            <a:r>
              <a:rPr lang="en-US" sz="1200" b="1" dirty="0" smtClean="0"/>
              <a:t>easy to use </a:t>
            </a:r>
            <a:r>
              <a:rPr lang="en-US" sz="1200" dirty="0" smtClean="0"/>
              <a:t>and produce a code for.</a:t>
            </a:r>
            <a:endParaRPr sz="1200" dirty="0"/>
          </a:p>
        </p:txBody>
      </p:sp>
      <p:sp>
        <p:nvSpPr>
          <p:cNvPr id="512" name="Google Shape;512;p31"/>
          <p:cNvSpPr txBox="1">
            <a:spLocks noGrp="1"/>
          </p:cNvSpPr>
          <p:nvPr>
            <p:ph type="subTitle" idx="7"/>
          </p:nvPr>
        </p:nvSpPr>
        <p:spPr>
          <a:xfrm>
            <a:off x="714363" y="1536109"/>
            <a:ext cx="2525100" cy="448200"/>
          </a:xfrm>
          <a:prstGeom prst="rect">
            <a:avLst/>
          </a:prstGeom>
        </p:spPr>
        <p:txBody>
          <a:bodyPr spcFirstLastPara="1" wrap="square" lIns="91425" tIns="91425" rIns="91425" bIns="91425" anchor="b" anchorCtr="0">
            <a:noAutofit/>
          </a:bodyPr>
          <a:lstStyle/>
          <a:p>
            <a:pPr marL="0" lvl="0" indent="0"/>
            <a:r>
              <a:rPr lang="en-IN" dirty="0"/>
              <a:t>Binary Classification</a:t>
            </a:r>
            <a:endParaRPr dirty="0"/>
          </a:p>
        </p:txBody>
      </p:sp>
      <p:sp>
        <p:nvSpPr>
          <p:cNvPr id="513" name="Google Shape;513;p31"/>
          <p:cNvSpPr txBox="1">
            <a:spLocks noGrp="1"/>
          </p:cNvSpPr>
          <p:nvPr>
            <p:ph type="subTitle" idx="8"/>
          </p:nvPr>
        </p:nvSpPr>
        <p:spPr>
          <a:xfrm>
            <a:off x="3309388" y="1536109"/>
            <a:ext cx="2525100" cy="448200"/>
          </a:xfrm>
          <a:prstGeom prst="rect">
            <a:avLst/>
          </a:prstGeom>
        </p:spPr>
        <p:txBody>
          <a:bodyPr spcFirstLastPara="1" wrap="square" lIns="91425" tIns="91425" rIns="91425" bIns="91425" anchor="b" anchorCtr="0">
            <a:noAutofit/>
          </a:bodyPr>
          <a:lstStyle/>
          <a:p>
            <a:pPr marL="0" lvl="0" indent="0"/>
            <a:r>
              <a:rPr lang="en-IN" dirty="0"/>
              <a:t>Linear Relationship</a:t>
            </a:r>
            <a:endParaRPr dirty="0"/>
          </a:p>
        </p:txBody>
      </p:sp>
      <p:sp>
        <p:nvSpPr>
          <p:cNvPr id="514" name="Google Shape;514;p31"/>
          <p:cNvSpPr txBox="1">
            <a:spLocks noGrp="1"/>
          </p:cNvSpPr>
          <p:nvPr>
            <p:ph type="subTitle" idx="9"/>
          </p:nvPr>
        </p:nvSpPr>
        <p:spPr>
          <a:xfrm>
            <a:off x="5904989" y="1536109"/>
            <a:ext cx="2525100" cy="448200"/>
          </a:xfrm>
          <a:prstGeom prst="rect">
            <a:avLst/>
          </a:prstGeom>
        </p:spPr>
        <p:txBody>
          <a:bodyPr spcFirstLastPara="1" wrap="square" lIns="91425" tIns="91425" rIns="91425" bIns="91425" anchor="b" anchorCtr="0">
            <a:noAutofit/>
          </a:bodyPr>
          <a:lstStyle/>
          <a:p>
            <a:pPr marL="0" lvl="0" indent="0"/>
            <a:r>
              <a:rPr lang="en-IN" dirty="0"/>
              <a:t>Probability Output</a:t>
            </a:r>
            <a:endParaRPr dirty="0"/>
          </a:p>
        </p:txBody>
      </p:sp>
      <p:sp>
        <p:nvSpPr>
          <p:cNvPr id="515" name="Google Shape;515;p31"/>
          <p:cNvSpPr txBox="1">
            <a:spLocks noGrp="1"/>
          </p:cNvSpPr>
          <p:nvPr>
            <p:ph type="subTitle" idx="13"/>
          </p:nvPr>
        </p:nvSpPr>
        <p:spPr>
          <a:xfrm>
            <a:off x="714363" y="3340437"/>
            <a:ext cx="2525100" cy="448200"/>
          </a:xfrm>
          <a:prstGeom prst="rect">
            <a:avLst/>
          </a:prstGeom>
        </p:spPr>
        <p:txBody>
          <a:bodyPr spcFirstLastPara="1" wrap="square" lIns="91425" tIns="91425" rIns="91425" bIns="91425" anchor="b" anchorCtr="0">
            <a:noAutofit/>
          </a:bodyPr>
          <a:lstStyle/>
          <a:p>
            <a:pPr marL="0" lvl="0" indent="0"/>
            <a:r>
              <a:rPr lang="en-IN" dirty="0"/>
              <a:t>Interpretability</a:t>
            </a:r>
            <a:endParaRPr dirty="0"/>
          </a:p>
        </p:txBody>
      </p:sp>
      <p:sp>
        <p:nvSpPr>
          <p:cNvPr id="516" name="Google Shape;516;p31"/>
          <p:cNvSpPr txBox="1">
            <a:spLocks noGrp="1"/>
          </p:cNvSpPr>
          <p:nvPr>
            <p:ph type="subTitle" idx="14"/>
          </p:nvPr>
        </p:nvSpPr>
        <p:spPr>
          <a:xfrm>
            <a:off x="3309388" y="3340437"/>
            <a:ext cx="2525100" cy="448200"/>
          </a:xfrm>
          <a:prstGeom prst="rect">
            <a:avLst/>
          </a:prstGeom>
        </p:spPr>
        <p:txBody>
          <a:bodyPr spcFirstLastPara="1" wrap="square" lIns="91425" tIns="91425" rIns="91425" bIns="91425" anchor="b" anchorCtr="0">
            <a:noAutofit/>
          </a:bodyPr>
          <a:lstStyle/>
          <a:p>
            <a:pPr marL="0" lvl="0" indent="0"/>
            <a:r>
              <a:rPr lang="en-IN" dirty="0"/>
              <a:t>Efficiency</a:t>
            </a:r>
            <a:endParaRPr dirty="0"/>
          </a:p>
        </p:txBody>
      </p:sp>
      <p:sp>
        <p:nvSpPr>
          <p:cNvPr id="517" name="Google Shape;517;p31"/>
          <p:cNvSpPr txBox="1">
            <a:spLocks noGrp="1"/>
          </p:cNvSpPr>
          <p:nvPr>
            <p:ph type="subTitle" idx="15"/>
          </p:nvPr>
        </p:nvSpPr>
        <p:spPr>
          <a:xfrm>
            <a:off x="5904989" y="3340437"/>
            <a:ext cx="2525100" cy="448200"/>
          </a:xfrm>
          <a:prstGeom prst="rect">
            <a:avLst/>
          </a:prstGeom>
        </p:spPr>
        <p:txBody>
          <a:bodyPr spcFirstLastPara="1" wrap="square" lIns="91425" tIns="91425" rIns="91425" bIns="91425" anchor="b" anchorCtr="0">
            <a:noAutofit/>
          </a:bodyPr>
          <a:lstStyle/>
          <a:p>
            <a:pPr marL="0" lvl="0" indent="0"/>
            <a:r>
              <a:rPr lang="en-US" dirty="0" smtClean="0"/>
              <a:t>Easy to use</a:t>
            </a:r>
            <a:endParaRPr dirty="0"/>
          </a:p>
        </p:txBody>
      </p:sp>
      <p:sp>
        <p:nvSpPr>
          <p:cNvPr id="518" name="Google Shape;518;p31"/>
          <p:cNvSpPr/>
          <p:nvPr/>
        </p:nvSpPr>
        <p:spPr>
          <a:xfrm>
            <a:off x="816330" y="2950112"/>
            <a:ext cx="360356" cy="358832"/>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31"/>
          <p:cNvGrpSpPr/>
          <p:nvPr/>
        </p:nvGrpSpPr>
        <p:grpSpPr>
          <a:xfrm>
            <a:off x="3401022" y="2978295"/>
            <a:ext cx="373185" cy="302466"/>
            <a:chOff x="5220616" y="2791061"/>
            <a:chExt cx="373185" cy="302466"/>
          </a:xfrm>
        </p:grpSpPr>
        <p:sp>
          <p:nvSpPr>
            <p:cNvPr id="520" name="Google Shape;520;p31"/>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1"/>
          <p:cNvGrpSpPr/>
          <p:nvPr/>
        </p:nvGrpSpPr>
        <p:grpSpPr>
          <a:xfrm>
            <a:off x="810933" y="1137082"/>
            <a:ext cx="365753" cy="365745"/>
            <a:chOff x="1421638" y="4125629"/>
            <a:chExt cx="374709" cy="374010"/>
          </a:xfrm>
        </p:grpSpPr>
        <p:sp>
          <p:nvSpPr>
            <p:cNvPr id="539" name="Google Shape;539;p31"/>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1"/>
          <p:cNvGrpSpPr/>
          <p:nvPr/>
        </p:nvGrpSpPr>
        <p:grpSpPr>
          <a:xfrm>
            <a:off x="3364203" y="1166890"/>
            <a:ext cx="370281" cy="356946"/>
            <a:chOff x="3644113" y="2824758"/>
            <a:chExt cx="309625" cy="298475"/>
          </a:xfrm>
        </p:grpSpPr>
        <p:sp>
          <p:nvSpPr>
            <p:cNvPr id="542" name="Google Shape;542;p31"/>
            <p:cNvSpPr/>
            <p:nvPr/>
          </p:nvSpPr>
          <p:spPr>
            <a:xfrm>
              <a:off x="3780463" y="2959483"/>
              <a:ext cx="50625" cy="8950"/>
            </a:xfrm>
            <a:custGeom>
              <a:avLst/>
              <a:gdLst/>
              <a:ahLst/>
              <a:cxnLst/>
              <a:rect l="l" t="t" r="r" b="b"/>
              <a:pathLst>
                <a:path w="2025" h="358" extrusionOk="0">
                  <a:moveTo>
                    <a:pt x="215" y="0"/>
                  </a:moveTo>
                  <a:cubicBezTo>
                    <a:pt x="119" y="0"/>
                    <a:pt x="48" y="71"/>
                    <a:pt x="24" y="143"/>
                  </a:cubicBezTo>
                  <a:cubicBezTo>
                    <a:pt x="0" y="262"/>
                    <a:pt x="96" y="357"/>
                    <a:pt x="215" y="357"/>
                  </a:cubicBezTo>
                  <a:lnTo>
                    <a:pt x="1810" y="357"/>
                  </a:lnTo>
                  <a:cubicBezTo>
                    <a:pt x="1929" y="357"/>
                    <a:pt x="2025" y="262"/>
                    <a:pt x="2001" y="143"/>
                  </a:cubicBezTo>
                  <a:cubicBezTo>
                    <a:pt x="1929" y="71"/>
                    <a:pt x="1882"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789988" y="2977333"/>
              <a:ext cx="30375" cy="8950"/>
            </a:xfrm>
            <a:custGeom>
              <a:avLst/>
              <a:gdLst/>
              <a:ahLst/>
              <a:cxnLst/>
              <a:rect l="l" t="t" r="r" b="b"/>
              <a:pathLst>
                <a:path w="1215" h="358" extrusionOk="0">
                  <a:moveTo>
                    <a:pt x="215" y="0"/>
                  </a:moveTo>
                  <a:cubicBezTo>
                    <a:pt x="96" y="0"/>
                    <a:pt x="0" y="96"/>
                    <a:pt x="24" y="215"/>
                  </a:cubicBezTo>
                  <a:cubicBezTo>
                    <a:pt x="72" y="310"/>
                    <a:pt x="120" y="358"/>
                    <a:pt x="215" y="358"/>
                  </a:cubicBezTo>
                  <a:lnTo>
                    <a:pt x="1024" y="358"/>
                  </a:lnTo>
                  <a:cubicBezTo>
                    <a:pt x="1096" y="358"/>
                    <a:pt x="1167" y="310"/>
                    <a:pt x="1191" y="215"/>
                  </a:cubicBezTo>
                  <a:cubicBezTo>
                    <a:pt x="1215" y="96"/>
                    <a:pt x="1144"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3644113" y="2824758"/>
              <a:ext cx="309625" cy="298475"/>
            </a:xfrm>
            <a:custGeom>
              <a:avLst/>
              <a:gdLst/>
              <a:ahLst/>
              <a:cxnLst/>
              <a:rect l="l" t="t" r="r" b="b"/>
              <a:pathLst>
                <a:path w="12385" h="11939" extrusionOk="0">
                  <a:moveTo>
                    <a:pt x="6455" y="340"/>
                  </a:moveTo>
                  <a:cubicBezTo>
                    <a:pt x="6931" y="340"/>
                    <a:pt x="7336" y="721"/>
                    <a:pt x="7336" y="1198"/>
                  </a:cubicBezTo>
                  <a:cubicBezTo>
                    <a:pt x="7336" y="1674"/>
                    <a:pt x="6931" y="2055"/>
                    <a:pt x="6455" y="2055"/>
                  </a:cubicBezTo>
                  <a:cubicBezTo>
                    <a:pt x="5955" y="2031"/>
                    <a:pt x="5597" y="1650"/>
                    <a:pt x="5597" y="1198"/>
                  </a:cubicBezTo>
                  <a:cubicBezTo>
                    <a:pt x="5597" y="721"/>
                    <a:pt x="5978" y="340"/>
                    <a:pt x="6455" y="340"/>
                  </a:cubicBezTo>
                  <a:close/>
                  <a:moveTo>
                    <a:pt x="9789" y="1722"/>
                  </a:moveTo>
                  <a:cubicBezTo>
                    <a:pt x="10003" y="1722"/>
                    <a:pt x="10241" y="1817"/>
                    <a:pt x="10384" y="1960"/>
                  </a:cubicBezTo>
                  <a:cubicBezTo>
                    <a:pt x="10551" y="2126"/>
                    <a:pt x="10622" y="2365"/>
                    <a:pt x="10622" y="2555"/>
                  </a:cubicBezTo>
                  <a:cubicBezTo>
                    <a:pt x="10622" y="2769"/>
                    <a:pt x="10551" y="3008"/>
                    <a:pt x="10384" y="3150"/>
                  </a:cubicBezTo>
                  <a:cubicBezTo>
                    <a:pt x="10229" y="3317"/>
                    <a:pt x="10015" y="3401"/>
                    <a:pt x="9795" y="3401"/>
                  </a:cubicBezTo>
                  <a:cubicBezTo>
                    <a:pt x="9574" y="3401"/>
                    <a:pt x="9348" y="3317"/>
                    <a:pt x="9169" y="3150"/>
                  </a:cubicBezTo>
                  <a:cubicBezTo>
                    <a:pt x="9027" y="3008"/>
                    <a:pt x="8931" y="2769"/>
                    <a:pt x="8931" y="2555"/>
                  </a:cubicBezTo>
                  <a:cubicBezTo>
                    <a:pt x="8931" y="2365"/>
                    <a:pt x="9027" y="2126"/>
                    <a:pt x="9193" y="1960"/>
                  </a:cubicBezTo>
                  <a:cubicBezTo>
                    <a:pt x="9384" y="1793"/>
                    <a:pt x="9598" y="1722"/>
                    <a:pt x="9789" y="1722"/>
                  </a:cubicBezTo>
                  <a:close/>
                  <a:moveTo>
                    <a:pt x="3073" y="1769"/>
                  </a:moveTo>
                  <a:cubicBezTo>
                    <a:pt x="3263" y="1769"/>
                    <a:pt x="3525" y="1865"/>
                    <a:pt x="3668" y="2007"/>
                  </a:cubicBezTo>
                  <a:cubicBezTo>
                    <a:pt x="3811" y="2150"/>
                    <a:pt x="3906" y="2388"/>
                    <a:pt x="3906" y="2603"/>
                  </a:cubicBezTo>
                  <a:cubicBezTo>
                    <a:pt x="3930" y="2817"/>
                    <a:pt x="3835" y="3008"/>
                    <a:pt x="3692" y="3198"/>
                  </a:cubicBezTo>
                  <a:cubicBezTo>
                    <a:pt x="3525" y="3365"/>
                    <a:pt x="3311" y="3448"/>
                    <a:pt x="3094" y="3448"/>
                  </a:cubicBezTo>
                  <a:cubicBezTo>
                    <a:pt x="2876" y="3448"/>
                    <a:pt x="2656" y="3365"/>
                    <a:pt x="2478" y="3198"/>
                  </a:cubicBezTo>
                  <a:cubicBezTo>
                    <a:pt x="2335" y="3055"/>
                    <a:pt x="2239" y="2817"/>
                    <a:pt x="2239" y="2603"/>
                  </a:cubicBezTo>
                  <a:cubicBezTo>
                    <a:pt x="2239" y="2365"/>
                    <a:pt x="2335" y="2150"/>
                    <a:pt x="2478" y="2007"/>
                  </a:cubicBezTo>
                  <a:cubicBezTo>
                    <a:pt x="2644" y="1817"/>
                    <a:pt x="2859" y="1769"/>
                    <a:pt x="3073" y="1769"/>
                  </a:cubicBezTo>
                  <a:close/>
                  <a:moveTo>
                    <a:pt x="1692" y="5079"/>
                  </a:moveTo>
                  <a:cubicBezTo>
                    <a:pt x="2168" y="5079"/>
                    <a:pt x="2573" y="5460"/>
                    <a:pt x="2573" y="5937"/>
                  </a:cubicBezTo>
                  <a:cubicBezTo>
                    <a:pt x="2573" y="6413"/>
                    <a:pt x="2168" y="6794"/>
                    <a:pt x="1692" y="6794"/>
                  </a:cubicBezTo>
                  <a:cubicBezTo>
                    <a:pt x="1215" y="6794"/>
                    <a:pt x="834" y="6413"/>
                    <a:pt x="834" y="5937"/>
                  </a:cubicBezTo>
                  <a:cubicBezTo>
                    <a:pt x="834" y="5460"/>
                    <a:pt x="1215" y="5079"/>
                    <a:pt x="1692" y="5079"/>
                  </a:cubicBezTo>
                  <a:close/>
                  <a:moveTo>
                    <a:pt x="11170" y="5079"/>
                  </a:moveTo>
                  <a:cubicBezTo>
                    <a:pt x="11646" y="5079"/>
                    <a:pt x="12027" y="5460"/>
                    <a:pt x="12027" y="5937"/>
                  </a:cubicBezTo>
                  <a:cubicBezTo>
                    <a:pt x="12027" y="6413"/>
                    <a:pt x="11646" y="6794"/>
                    <a:pt x="11170" y="6794"/>
                  </a:cubicBezTo>
                  <a:cubicBezTo>
                    <a:pt x="10694" y="6794"/>
                    <a:pt x="10313" y="6413"/>
                    <a:pt x="10313" y="5937"/>
                  </a:cubicBezTo>
                  <a:cubicBezTo>
                    <a:pt x="10313" y="5460"/>
                    <a:pt x="10694" y="5079"/>
                    <a:pt x="11170" y="5079"/>
                  </a:cubicBezTo>
                  <a:close/>
                  <a:moveTo>
                    <a:pt x="3073" y="8461"/>
                  </a:moveTo>
                  <a:cubicBezTo>
                    <a:pt x="3263" y="8461"/>
                    <a:pt x="3525" y="8556"/>
                    <a:pt x="3668" y="8699"/>
                  </a:cubicBezTo>
                  <a:cubicBezTo>
                    <a:pt x="3811" y="8842"/>
                    <a:pt x="3906" y="9080"/>
                    <a:pt x="3906" y="9295"/>
                  </a:cubicBezTo>
                  <a:cubicBezTo>
                    <a:pt x="3906" y="9509"/>
                    <a:pt x="3835" y="9723"/>
                    <a:pt x="3692" y="9890"/>
                  </a:cubicBezTo>
                  <a:cubicBezTo>
                    <a:pt x="3525" y="10057"/>
                    <a:pt x="3311" y="10140"/>
                    <a:pt x="3094" y="10140"/>
                  </a:cubicBezTo>
                  <a:cubicBezTo>
                    <a:pt x="2876" y="10140"/>
                    <a:pt x="2656" y="10057"/>
                    <a:pt x="2478" y="9890"/>
                  </a:cubicBezTo>
                  <a:cubicBezTo>
                    <a:pt x="2335" y="9747"/>
                    <a:pt x="2239" y="9509"/>
                    <a:pt x="2239" y="9295"/>
                  </a:cubicBezTo>
                  <a:cubicBezTo>
                    <a:pt x="2239" y="9080"/>
                    <a:pt x="2335" y="8842"/>
                    <a:pt x="2478" y="8699"/>
                  </a:cubicBezTo>
                  <a:cubicBezTo>
                    <a:pt x="2644" y="8533"/>
                    <a:pt x="2859" y="8461"/>
                    <a:pt x="3073" y="8461"/>
                  </a:cubicBezTo>
                  <a:close/>
                  <a:moveTo>
                    <a:pt x="6431" y="9795"/>
                  </a:moveTo>
                  <a:cubicBezTo>
                    <a:pt x="6907" y="9795"/>
                    <a:pt x="7288" y="10200"/>
                    <a:pt x="7288" y="10676"/>
                  </a:cubicBezTo>
                  <a:cubicBezTo>
                    <a:pt x="7288" y="11152"/>
                    <a:pt x="6907" y="11533"/>
                    <a:pt x="6431" y="11533"/>
                  </a:cubicBezTo>
                  <a:cubicBezTo>
                    <a:pt x="5955" y="11533"/>
                    <a:pt x="5573" y="11152"/>
                    <a:pt x="5573" y="10676"/>
                  </a:cubicBezTo>
                  <a:cubicBezTo>
                    <a:pt x="5573" y="10200"/>
                    <a:pt x="5955" y="9795"/>
                    <a:pt x="6431" y="9795"/>
                  </a:cubicBezTo>
                  <a:close/>
                  <a:moveTo>
                    <a:pt x="6382" y="1"/>
                  </a:moveTo>
                  <a:cubicBezTo>
                    <a:pt x="5722" y="1"/>
                    <a:pt x="5192" y="546"/>
                    <a:pt x="5192" y="1198"/>
                  </a:cubicBezTo>
                  <a:cubicBezTo>
                    <a:pt x="5192" y="1793"/>
                    <a:pt x="5621" y="2293"/>
                    <a:pt x="6216" y="2388"/>
                  </a:cubicBezTo>
                  <a:lnTo>
                    <a:pt x="6216" y="3436"/>
                  </a:lnTo>
                  <a:cubicBezTo>
                    <a:pt x="5669" y="3460"/>
                    <a:pt x="5145" y="3698"/>
                    <a:pt x="4740" y="4055"/>
                  </a:cubicBezTo>
                  <a:lnTo>
                    <a:pt x="4002" y="3317"/>
                  </a:lnTo>
                  <a:cubicBezTo>
                    <a:pt x="4240" y="2984"/>
                    <a:pt x="4287" y="2555"/>
                    <a:pt x="4145" y="2150"/>
                  </a:cubicBezTo>
                  <a:cubicBezTo>
                    <a:pt x="3919" y="1657"/>
                    <a:pt x="3469" y="1406"/>
                    <a:pt x="3021" y="1406"/>
                  </a:cubicBezTo>
                  <a:cubicBezTo>
                    <a:pt x="2711" y="1406"/>
                    <a:pt x="2402" y="1526"/>
                    <a:pt x="2168" y="1769"/>
                  </a:cubicBezTo>
                  <a:cubicBezTo>
                    <a:pt x="1835" y="2103"/>
                    <a:pt x="1739" y="2603"/>
                    <a:pt x="1906" y="3079"/>
                  </a:cubicBezTo>
                  <a:cubicBezTo>
                    <a:pt x="2120" y="3579"/>
                    <a:pt x="2597" y="3817"/>
                    <a:pt x="3049" y="3817"/>
                  </a:cubicBezTo>
                  <a:cubicBezTo>
                    <a:pt x="3311" y="3817"/>
                    <a:pt x="3549" y="3722"/>
                    <a:pt x="3764" y="3579"/>
                  </a:cubicBezTo>
                  <a:lnTo>
                    <a:pt x="4502" y="4317"/>
                  </a:lnTo>
                  <a:cubicBezTo>
                    <a:pt x="4407" y="4413"/>
                    <a:pt x="4311" y="4532"/>
                    <a:pt x="4264" y="4651"/>
                  </a:cubicBezTo>
                  <a:cubicBezTo>
                    <a:pt x="4278" y="4781"/>
                    <a:pt x="4372" y="4841"/>
                    <a:pt x="4460" y="4841"/>
                  </a:cubicBezTo>
                  <a:cubicBezTo>
                    <a:pt x="4516" y="4841"/>
                    <a:pt x="4569" y="4816"/>
                    <a:pt x="4597" y="4770"/>
                  </a:cubicBezTo>
                  <a:cubicBezTo>
                    <a:pt x="4669" y="4651"/>
                    <a:pt x="4764" y="4532"/>
                    <a:pt x="4859" y="4436"/>
                  </a:cubicBezTo>
                  <a:cubicBezTo>
                    <a:pt x="5264" y="4032"/>
                    <a:pt x="5812" y="3817"/>
                    <a:pt x="6383" y="3817"/>
                  </a:cubicBezTo>
                  <a:cubicBezTo>
                    <a:pt x="8074" y="3817"/>
                    <a:pt x="9312" y="5770"/>
                    <a:pt x="7979" y="7532"/>
                  </a:cubicBezTo>
                  <a:lnTo>
                    <a:pt x="7955" y="7556"/>
                  </a:lnTo>
                  <a:cubicBezTo>
                    <a:pt x="7427" y="7957"/>
                    <a:pt x="6884" y="8130"/>
                    <a:pt x="6382" y="8130"/>
                  </a:cubicBezTo>
                  <a:cubicBezTo>
                    <a:pt x="5185" y="8130"/>
                    <a:pt x="4216" y="7152"/>
                    <a:pt x="4216" y="5961"/>
                  </a:cubicBezTo>
                  <a:cubicBezTo>
                    <a:pt x="4216" y="5770"/>
                    <a:pt x="4264" y="5580"/>
                    <a:pt x="4287" y="5389"/>
                  </a:cubicBezTo>
                  <a:cubicBezTo>
                    <a:pt x="4232" y="5300"/>
                    <a:pt x="4156" y="5263"/>
                    <a:pt x="4088" y="5263"/>
                  </a:cubicBezTo>
                  <a:cubicBezTo>
                    <a:pt x="4010" y="5263"/>
                    <a:pt x="3943" y="5313"/>
                    <a:pt x="3930" y="5389"/>
                  </a:cubicBezTo>
                  <a:cubicBezTo>
                    <a:pt x="3906" y="5508"/>
                    <a:pt x="3859" y="5651"/>
                    <a:pt x="3859" y="5794"/>
                  </a:cubicBezTo>
                  <a:lnTo>
                    <a:pt x="2835" y="5794"/>
                  </a:lnTo>
                  <a:cubicBezTo>
                    <a:pt x="2740" y="5199"/>
                    <a:pt x="2239" y="4746"/>
                    <a:pt x="1644" y="4746"/>
                  </a:cubicBezTo>
                  <a:cubicBezTo>
                    <a:pt x="692" y="4746"/>
                    <a:pt x="1" y="5842"/>
                    <a:pt x="739" y="6818"/>
                  </a:cubicBezTo>
                  <a:lnTo>
                    <a:pt x="787" y="6866"/>
                  </a:lnTo>
                  <a:cubicBezTo>
                    <a:pt x="1069" y="7073"/>
                    <a:pt x="1362" y="7163"/>
                    <a:pt x="1637" y="7163"/>
                  </a:cubicBezTo>
                  <a:cubicBezTo>
                    <a:pt x="2242" y="7163"/>
                    <a:pt x="2753" y="6725"/>
                    <a:pt x="2835" y="6151"/>
                  </a:cubicBezTo>
                  <a:lnTo>
                    <a:pt x="3859" y="6151"/>
                  </a:lnTo>
                  <a:cubicBezTo>
                    <a:pt x="3906" y="6699"/>
                    <a:pt x="4145" y="7223"/>
                    <a:pt x="4502" y="7628"/>
                  </a:cubicBezTo>
                  <a:lnTo>
                    <a:pt x="3764" y="8366"/>
                  </a:lnTo>
                  <a:cubicBezTo>
                    <a:pt x="3540" y="8206"/>
                    <a:pt x="3288" y="8127"/>
                    <a:pt x="3037" y="8127"/>
                  </a:cubicBezTo>
                  <a:cubicBezTo>
                    <a:pt x="2727" y="8127"/>
                    <a:pt x="2418" y="8248"/>
                    <a:pt x="2168" y="8485"/>
                  </a:cubicBezTo>
                  <a:cubicBezTo>
                    <a:pt x="1835" y="8818"/>
                    <a:pt x="1739" y="9318"/>
                    <a:pt x="1906" y="9795"/>
                  </a:cubicBezTo>
                  <a:cubicBezTo>
                    <a:pt x="2120" y="10319"/>
                    <a:pt x="2597" y="10557"/>
                    <a:pt x="3049" y="10557"/>
                  </a:cubicBezTo>
                  <a:cubicBezTo>
                    <a:pt x="3335" y="10557"/>
                    <a:pt x="3668" y="10438"/>
                    <a:pt x="3906" y="10200"/>
                  </a:cubicBezTo>
                  <a:cubicBezTo>
                    <a:pt x="4145" y="9961"/>
                    <a:pt x="4264" y="9652"/>
                    <a:pt x="4264" y="9318"/>
                  </a:cubicBezTo>
                  <a:cubicBezTo>
                    <a:pt x="4264" y="9056"/>
                    <a:pt x="4168" y="8818"/>
                    <a:pt x="4026" y="8604"/>
                  </a:cubicBezTo>
                  <a:lnTo>
                    <a:pt x="4764" y="7866"/>
                  </a:lnTo>
                  <a:cubicBezTo>
                    <a:pt x="5145" y="8223"/>
                    <a:pt x="5693" y="8437"/>
                    <a:pt x="6240" y="8485"/>
                  </a:cubicBezTo>
                  <a:lnTo>
                    <a:pt x="6240" y="9533"/>
                  </a:lnTo>
                  <a:cubicBezTo>
                    <a:pt x="5383" y="9652"/>
                    <a:pt x="4859" y="10676"/>
                    <a:pt x="5550" y="11581"/>
                  </a:cubicBezTo>
                  <a:lnTo>
                    <a:pt x="5573" y="11628"/>
                  </a:lnTo>
                  <a:cubicBezTo>
                    <a:pt x="5860" y="11845"/>
                    <a:pt x="6157" y="11939"/>
                    <a:pt x="6433" y="11939"/>
                  </a:cubicBezTo>
                  <a:cubicBezTo>
                    <a:pt x="7099" y="11939"/>
                    <a:pt x="7645" y="11396"/>
                    <a:pt x="7645" y="10723"/>
                  </a:cubicBezTo>
                  <a:cubicBezTo>
                    <a:pt x="7645" y="10128"/>
                    <a:pt x="7217" y="9628"/>
                    <a:pt x="6621" y="9533"/>
                  </a:cubicBezTo>
                  <a:lnTo>
                    <a:pt x="6621" y="8485"/>
                  </a:lnTo>
                  <a:cubicBezTo>
                    <a:pt x="7169" y="8461"/>
                    <a:pt x="7693" y="8223"/>
                    <a:pt x="8098" y="7866"/>
                  </a:cubicBezTo>
                  <a:lnTo>
                    <a:pt x="8836" y="8604"/>
                  </a:lnTo>
                  <a:cubicBezTo>
                    <a:pt x="8693" y="8818"/>
                    <a:pt x="8598" y="9056"/>
                    <a:pt x="8598" y="9318"/>
                  </a:cubicBezTo>
                  <a:cubicBezTo>
                    <a:pt x="8598" y="9795"/>
                    <a:pt x="8907" y="10247"/>
                    <a:pt x="9384" y="10462"/>
                  </a:cubicBezTo>
                  <a:cubicBezTo>
                    <a:pt x="9503" y="10485"/>
                    <a:pt x="9646" y="10509"/>
                    <a:pt x="9789" y="10509"/>
                  </a:cubicBezTo>
                  <a:cubicBezTo>
                    <a:pt x="10098" y="10509"/>
                    <a:pt x="10384" y="10390"/>
                    <a:pt x="10622" y="10200"/>
                  </a:cubicBezTo>
                  <a:cubicBezTo>
                    <a:pt x="10657" y="10042"/>
                    <a:pt x="10550" y="9948"/>
                    <a:pt x="10444" y="9948"/>
                  </a:cubicBezTo>
                  <a:cubicBezTo>
                    <a:pt x="10406" y="9948"/>
                    <a:pt x="10368" y="9960"/>
                    <a:pt x="10336" y="9985"/>
                  </a:cubicBezTo>
                  <a:cubicBezTo>
                    <a:pt x="10182" y="10117"/>
                    <a:pt x="9993" y="10183"/>
                    <a:pt x="9801" y="10183"/>
                  </a:cubicBezTo>
                  <a:cubicBezTo>
                    <a:pt x="9577" y="10183"/>
                    <a:pt x="9349" y="10093"/>
                    <a:pt x="9169" y="9914"/>
                  </a:cubicBezTo>
                  <a:cubicBezTo>
                    <a:pt x="9027" y="9771"/>
                    <a:pt x="8931" y="9533"/>
                    <a:pt x="8931" y="9318"/>
                  </a:cubicBezTo>
                  <a:cubicBezTo>
                    <a:pt x="8931" y="9128"/>
                    <a:pt x="9027" y="8890"/>
                    <a:pt x="9169" y="8723"/>
                  </a:cubicBezTo>
                  <a:cubicBezTo>
                    <a:pt x="9336" y="8568"/>
                    <a:pt x="9550" y="8491"/>
                    <a:pt x="9768" y="8491"/>
                  </a:cubicBezTo>
                  <a:cubicBezTo>
                    <a:pt x="9985" y="8491"/>
                    <a:pt x="10205" y="8568"/>
                    <a:pt x="10384" y="8723"/>
                  </a:cubicBezTo>
                  <a:cubicBezTo>
                    <a:pt x="10598" y="8937"/>
                    <a:pt x="10694" y="9199"/>
                    <a:pt x="10622" y="9509"/>
                  </a:cubicBezTo>
                  <a:cubicBezTo>
                    <a:pt x="10669" y="9575"/>
                    <a:pt x="10732" y="9604"/>
                    <a:pt x="10791" y="9604"/>
                  </a:cubicBezTo>
                  <a:cubicBezTo>
                    <a:pt x="10881" y="9604"/>
                    <a:pt x="10965" y="9538"/>
                    <a:pt x="10979" y="9437"/>
                  </a:cubicBezTo>
                  <a:cubicBezTo>
                    <a:pt x="11027" y="9080"/>
                    <a:pt x="10908" y="8723"/>
                    <a:pt x="10622" y="8461"/>
                  </a:cubicBezTo>
                  <a:cubicBezTo>
                    <a:pt x="10395" y="8234"/>
                    <a:pt x="10077" y="8111"/>
                    <a:pt x="9758" y="8111"/>
                  </a:cubicBezTo>
                  <a:cubicBezTo>
                    <a:pt x="9509" y="8111"/>
                    <a:pt x="9259" y="8186"/>
                    <a:pt x="9050" y="8342"/>
                  </a:cubicBezTo>
                  <a:lnTo>
                    <a:pt x="8312" y="7604"/>
                  </a:lnTo>
                  <a:cubicBezTo>
                    <a:pt x="8669" y="7223"/>
                    <a:pt x="8884" y="6675"/>
                    <a:pt x="8931" y="6103"/>
                  </a:cubicBezTo>
                  <a:lnTo>
                    <a:pt x="9979" y="6103"/>
                  </a:lnTo>
                  <a:cubicBezTo>
                    <a:pt x="10074" y="6699"/>
                    <a:pt x="10575" y="7151"/>
                    <a:pt x="11170" y="7151"/>
                  </a:cubicBezTo>
                  <a:cubicBezTo>
                    <a:pt x="11813" y="7151"/>
                    <a:pt x="12361" y="6627"/>
                    <a:pt x="12361" y="5961"/>
                  </a:cubicBezTo>
                  <a:cubicBezTo>
                    <a:pt x="12384" y="5270"/>
                    <a:pt x="11860" y="4746"/>
                    <a:pt x="11194" y="4746"/>
                  </a:cubicBezTo>
                  <a:cubicBezTo>
                    <a:pt x="10598" y="4746"/>
                    <a:pt x="10098" y="5199"/>
                    <a:pt x="10003" y="5794"/>
                  </a:cubicBezTo>
                  <a:lnTo>
                    <a:pt x="8955" y="5794"/>
                  </a:lnTo>
                  <a:cubicBezTo>
                    <a:pt x="8931" y="5222"/>
                    <a:pt x="8693" y="4698"/>
                    <a:pt x="8336" y="4294"/>
                  </a:cubicBezTo>
                  <a:lnTo>
                    <a:pt x="9074" y="3555"/>
                  </a:lnTo>
                  <a:cubicBezTo>
                    <a:pt x="9289" y="3698"/>
                    <a:pt x="9550" y="3793"/>
                    <a:pt x="9789" y="3793"/>
                  </a:cubicBezTo>
                  <a:cubicBezTo>
                    <a:pt x="10098" y="3793"/>
                    <a:pt x="10408" y="3674"/>
                    <a:pt x="10646" y="3436"/>
                  </a:cubicBezTo>
                  <a:cubicBezTo>
                    <a:pt x="10932" y="3174"/>
                    <a:pt x="11051" y="2769"/>
                    <a:pt x="10979" y="2388"/>
                  </a:cubicBezTo>
                  <a:cubicBezTo>
                    <a:pt x="10956" y="2222"/>
                    <a:pt x="10884" y="2031"/>
                    <a:pt x="10765" y="1888"/>
                  </a:cubicBezTo>
                  <a:cubicBezTo>
                    <a:pt x="10531" y="1550"/>
                    <a:pt x="10169" y="1376"/>
                    <a:pt x="9800" y="1376"/>
                  </a:cubicBezTo>
                  <a:cubicBezTo>
                    <a:pt x="9493" y="1376"/>
                    <a:pt x="9180" y="1497"/>
                    <a:pt x="8931" y="1745"/>
                  </a:cubicBezTo>
                  <a:cubicBezTo>
                    <a:pt x="8693" y="1984"/>
                    <a:pt x="8574" y="2269"/>
                    <a:pt x="8574" y="2603"/>
                  </a:cubicBezTo>
                  <a:cubicBezTo>
                    <a:pt x="8574" y="2865"/>
                    <a:pt x="8669" y="3103"/>
                    <a:pt x="8812" y="3317"/>
                  </a:cubicBezTo>
                  <a:lnTo>
                    <a:pt x="8074" y="4055"/>
                  </a:lnTo>
                  <a:cubicBezTo>
                    <a:pt x="7693" y="3698"/>
                    <a:pt x="7145" y="3484"/>
                    <a:pt x="6574" y="3436"/>
                  </a:cubicBezTo>
                  <a:lnTo>
                    <a:pt x="6574" y="2388"/>
                  </a:lnTo>
                  <a:cubicBezTo>
                    <a:pt x="7217" y="2293"/>
                    <a:pt x="7645" y="1722"/>
                    <a:pt x="7598" y="1102"/>
                  </a:cubicBezTo>
                  <a:cubicBezTo>
                    <a:pt x="7526" y="507"/>
                    <a:pt x="7098" y="55"/>
                    <a:pt x="6502" y="7"/>
                  </a:cubicBezTo>
                  <a:cubicBezTo>
                    <a:pt x="6462" y="3"/>
                    <a:pt x="6421" y="1"/>
                    <a:pt x="6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1"/>
          <p:cNvGrpSpPr/>
          <p:nvPr/>
        </p:nvGrpSpPr>
        <p:grpSpPr>
          <a:xfrm>
            <a:off x="6004226" y="2951518"/>
            <a:ext cx="356019" cy="356019"/>
            <a:chOff x="4673513" y="3789408"/>
            <a:chExt cx="297700" cy="297700"/>
          </a:xfrm>
        </p:grpSpPr>
        <p:sp>
          <p:nvSpPr>
            <p:cNvPr id="546" name="Google Shape;546;p31"/>
            <p:cNvSpPr/>
            <p:nvPr/>
          </p:nvSpPr>
          <p:spPr>
            <a:xfrm>
              <a:off x="4709213" y="3803083"/>
              <a:ext cx="255450" cy="176850"/>
            </a:xfrm>
            <a:custGeom>
              <a:avLst/>
              <a:gdLst/>
              <a:ahLst/>
              <a:cxnLst/>
              <a:rect l="l" t="t" r="r" b="b"/>
              <a:pathLst>
                <a:path w="10218" h="7074" extrusionOk="0">
                  <a:moveTo>
                    <a:pt x="9574" y="311"/>
                  </a:moveTo>
                  <a:cubicBezTo>
                    <a:pt x="9741" y="311"/>
                    <a:pt x="9860" y="430"/>
                    <a:pt x="9860" y="596"/>
                  </a:cubicBezTo>
                  <a:cubicBezTo>
                    <a:pt x="9860" y="739"/>
                    <a:pt x="9741" y="858"/>
                    <a:pt x="9574" y="858"/>
                  </a:cubicBezTo>
                  <a:cubicBezTo>
                    <a:pt x="9432" y="858"/>
                    <a:pt x="9312" y="739"/>
                    <a:pt x="9312" y="596"/>
                  </a:cubicBezTo>
                  <a:cubicBezTo>
                    <a:pt x="9312" y="430"/>
                    <a:pt x="9432" y="311"/>
                    <a:pt x="9574" y="311"/>
                  </a:cubicBezTo>
                  <a:close/>
                  <a:moveTo>
                    <a:pt x="7407" y="1025"/>
                  </a:moveTo>
                  <a:cubicBezTo>
                    <a:pt x="7550" y="1025"/>
                    <a:pt x="7669" y="1144"/>
                    <a:pt x="7669" y="1311"/>
                  </a:cubicBezTo>
                  <a:cubicBezTo>
                    <a:pt x="7669" y="1454"/>
                    <a:pt x="7550" y="1573"/>
                    <a:pt x="7407" y="1573"/>
                  </a:cubicBezTo>
                  <a:cubicBezTo>
                    <a:pt x="7264" y="1573"/>
                    <a:pt x="7145" y="1454"/>
                    <a:pt x="7145" y="1311"/>
                  </a:cubicBezTo>
                  <a:cubicBezTo>
                    <a:pt x="7145" y="1144"/>
                    <a:pt x="7264" y="1025"/>
                    <a:pt x="7407" y="1025"/>
                  </a:cubicBezTo>
                  <a:close/>
                  <a:moveTo>
                    <a:pt x="6217" y="2692"/>
                  </a:moveTo>
                  <a:cubicBezTo>
                    <a:pt x="6359" y="2692"/>
                    <a:pt x="6479" y="2811"/>
                    <a:pt x="6479" y="2978"/>
                  </a:cubicBezTo>
                  <a:cubicBezTo>
                    <a:pt x="6479" y="3121"/>
                    <a:pt x="6359" y="3240"/>
                    <a:pt x="6217" y="3240"/>
                  </a:cubicBezTo>
                  <a:cubicBezTo>
                    <a:pt x="6074" y="3240"/>
                    <a:pt x="5955" y="3121"/>
                    <a:pt x="5955" y="2978"/>
                  </a:cubicBezTo>
                  <a:cubicBezTo>
                    <a:pt x="5955" y="2811"/>
                    <a:pt x="6074" y="2692"/>
                    <a:pt x="6217" y="2692"/>
                  </a:cubicBezTo>
                  <a:close/>
                  <a:moveTo>
                    <a:pt x="2120" y="4073"/>
                  </a:moveTo>
                  <a:cubicBezTo>
                    <a:pt x="2263" y="4073"/>
                    <a:pt x="2382" y="4192"/>
                    <a:pt x="2382" y="4335"/>
                  </a:cubicBezTo>
                  <a:cubicBezTo>
                    <a:pt x="2382" y="4478"/>
                    <a:pt x="2263" y="4597"/>
                    <a:pt x="2120" y="4597"/>
                  </a:cubicBezTo>
                  <a:cubicBezTo>
                    <a:pt x="1954" y="4597"/>
                    <a:pt x="1835" y="4478"/>
                    <a:pt x="1835" y="4335"/>
                  </a:cubicBezTo>
                  <a:cubicBezTo>
                    <a:pt x="1835" y="4192"/>
                    <a:pt x="1930" y="4073"/>
                    <a:pt x="2120" y="4073"/>
                  </a:cubicBezTo>
                  <a:close/>
                  <a:moveTo>
                    <a:pt x="4764" y="4645"/>
                  </a:moveTo>
                  <a:cubicBezTo>
                    <a:pt x="4907" y="4645"/>
                    <a:pt x="5026" y="4764"/>
                    <a:pt x="5026" y="4907"/>
                  </a:cubicBezTo>
                  <a:cubicBezTo>
                    <a:pt x="5026" y="5050"/>
                    <a:pt x="4907" y="5169"/>
                    <a:pt x="4764" y="5169"/>
                  </a:cubicBezTo>
                  <a:cubicBezTo>
                    <a:pt x="4621" y="5169"/>
                    <a:pt x="4502" y="5050"/>
                    <a:pt x="4502" y="4907"/>
                  </a:cubicBezTo>
                  <a:cubicBezTo>
                    <a:pt x="4502" y="4764"/>
                    <a:pt x="4621" y="4645"/>
                    <a:pt x="4764" y="4645"/>
                  </a:cubicBezTo>
                  <a:close/>
                  <a:moveTo>
                    <a:pt x="9551" y="1"/>
                  </a:moveTo>
                  <a:cubicBezTo>
                    <a:pt x="9193" y="1"/>
                    <a:pt x="8931" y="287"/>
                    <a:pt x="8931" y="620"/>
                  </a:cubicBezTo>
                  <a:lnTo>
                    <a:pt x="8931" y="668"/>
                  </a:lnTo>
                  <a:lnTo>
                    <a:pt x="7907" y="1001"/>
                  </a:lnTo>
                  <a:cubicBezTo>
                    <a:pt x="7788" y="834"/>
                    <a:pt x="7598" y="715"/>
                    <a:pt x="7360" y="715"/>
                  </a:cubicBezTo>
                  <a:cubicBezTo>
                    <a:pt x="7050" y="739"/>
                    <a:pt x="6788" y="977"/>
                    <a:pt x="6764" y="1263"/>
                  </a:cubicBezTo>
                  <a:cubicBezTo>
                    <a:pt x="6764" y="1454"/>
                    <a:pt x="6788" y="1597"/>
                    <a:pt x="6907" y="1716"/>
                  </a:cubicBezTo>
                  <a:lnTo>
                    <a:pt x="6431" y="2406"/>
                  </a:lnTo>
                  <a:cubicBezTo>
                    <a:pt x="6365" y="2390"/>
                    <a:pt x="6288" y="2362"/>
                    <a:pt x="6215" y="2362"/>
                  </a:cubicBezTo>
                  <a:cubicBezTo>
                    <a:pt x="6183" y="2362"/>
                    <a:pt x="6151" y="2368"/>
                    <a:pt x="6121" y="2382"/>
                  </a:cubicBezTo>
                  <a:cubicBezTo>
                    <a:pt x="5836" y="2406"/>
                    <a:pt x="5597" y="2644"/>
                    <a:pt x="5574" y="2930"/>
                  </a:cubicBezTo>
                  <a:cubicBezTo>
                    <a:pt x="5526" y="3121"/>
                    <a:pt x="5597" y="3287"/>
                    <a:pt x="5716" y="3406"/>
                  </a:cubicBezTo>
                  <a:lnTo>
                    <a:pt x="5026" y="4359"/>
                  </a:lnTo>
                  <a:cubicBezTo>
                    <a:pt x="4931" y="4311"/>
                    <a:pt x="4859" y="4311"/>
                    <a:pt x="4740" y="4311"/>
                  </a:cubicBezTo>
                  <a:cubicBezTo>
                    <a:pt x="4454" y="4311"/>
                    <a:pt x="4264" y="4454"/>
                    <a:pt x="4145" y="4692"/>
                  </a:cubicBezTo>
                  <a:lnTo>
                    <a:pt x="2668" y="4359"/>
                  </a:lnTo>
                  <a:cubicBezTo>
                    <a:pt x="2668" y="4028"/>
                    <a:pt x="2402" y="3758"/>
                    <a:pt x="2041" y="3758"/>
                  </a:cubicBezTo>
                  <a:cubicBezTo>
                    <a:pt x="2013" y="3758"/>
                    <a:pt x="1984" y="3760"/>
                    <a:pt x="1954" y="3764"/>
                  </a:cubicBezTo>
                  <a:cubicBezTo>
                    <a:pt x="1668" y="3811"/>
                    <a:pt x="1430" y="4049"/>
                    <a:pt x="1406" y="4335"/>
                  </a:cubicBezTo>
                  <a:cubicBezTo>
                    <a:pt x="1358" y="4478"/>
                    <a:pt x="1430" y="4645"/>
                    <a:pt x="1477" y="4764"/>
                  </a:cubicBezTo>
                  <a:lnTo>
                    <a:pt x="1" y="6860"/>
                  </a:lnTo>
                  <a:cubicBezTo>
                    <a:pt x="25" y="6860"/>
                    <a:pt x="49" y="6979"/>
                    <a:pt x="120" y="7050"/>
                  </a:cubicBezTo>
                  <a:cubicBezTo>
                    <a:pt x="144" y="7074"/>
                    <a:pt x="168" y="7074"/>
                    <a:pt x="215" y="7074"/>
                  </a:cubicBezTo>
                  <a:cubicBezTo>
                    <a:pt x="263" y="7074"/>
                    <a:pt x="334" y="7050"/>
                    <a:pt x="358" y="7026"/>
                  </a:cubicBezTo>
                  <a:lnTo>
                    <a:pt x="1811" y="4931"/>
                  </a:lnTo>
                  <a:cubicBezTo>
                    <a:pt x="1906" y="4954"/>
                    <a:pt x="2001" y="5002"/>
                    <a:pt x="2073" y="5002"/>
                  </a:cubicBezTo>
                  <a:cubicBezTo>
                    <a:pt x="2311" y="5002"/>
                    <a:pt x="2525" y="4883"/>
                    <a:pt x="2621" y="4692"/>
                  </a:cubicBezTo>
                  <a:lnTo>
                    <a:pt x="4097" y="5026"/>
                  </a:lnTo>
                  <a:cubicBezTo>
                    <a:pt x="4162" y="5331"/>
                    <a:pt x="4407" y="5556"/>
                    <a:pt x="4703" y="5556"/>
                  </a:cubicBezTo>
                  <a:cubicBezTo>
                    <a:pt x="4731" y="5556"/>
                    <a:pt x="4759" y="5554"/>
                    <a:pt x="4788" y="5550"/>
                  </a:cubicBezTo>
                  <a:cubicBezTo>
                    <a:pt x="5097" y="5526"/>
                    <a:pt x="5312" y="5288"/>
                    <a:pt x="5359" y="5026"/>
                  </a:cubicBezTo>
                  <a:cubicBezTo>
                    <a:pt x="5383" y="4883"/>
                    <a:pt x="5359" y="4764"/>
                    <a:pt x="5264" y="4645"/>
                  </a:cubicBezTo>
                  <a:lnTo>
                    <a:pt x="5978" y="3621"/>
                  </a:lnTo>
                  <a:cubicBezTo>
                    <a:pt x="6074" y="3645"/>
                    <a:pt x="6121" y="3645"/>
                    <a:pt x="6217" y="3645"/>
                  </a:cubicBezTo>
                  <a:cubicBezTo>
                    <a:pt x="6502" y="3621"/>
                    <a:pt x="6740" y="3383"/>
                    <a:pt x="6788" y="3097"/>
                  </a:cubicBezTo>
                  <a:cubicBezTo>
                    <a:pt x="6788" y="2930"/>
                    <a:pt x="6740" y="2787"/>
                    <a:pt x="6669" y="2668"/>
                  </a:cubicBezTo>
                  <a:lnTo>
                    <a:pt x="7169" y="1978"/>
                  </a:lnTo>
                  <a:cubicBezTo>
                    <a:pt x="7241" y="2025"/>
                    <a:pt x="7288" y="2025"/>
                    <a:pt x="7383" y="2025"/>
                  </a:cubicBezTo>
                  <a:cubicBezTo>
                    <a:pt x="7741" y="2025"/>
                    <a:pt x="8003" y="1716"/>
                    <a:pt x="8003" y="1382"/>
                  </a:cubicBezTo>
                  <a:lnTo>
                    <a:pt x="9051" y="1025"/>
                  </a:lnTo>
                  <a:cubicBezTo>
                    <a:pt x="9149" y="1183"/>
                    <a:pt x="9313" y="1275"/>
                    <a:pt x="9502" y="1275"/>
                  </a:cubicBezTo>
                  <a:cubicBezTo>
                    <a:pt x="9541" y="1275"/>
                    <a:pt x="9581" y="1271"/>
                    <a:pt x="9622" y="1263"/>
                  </a:cubicBezTo>
                  <a:cubicBezTo>
                    <a:pt x="9908" y="1239"/>
                    <a:pt x="10146" y="1001"/>
                    <a:pt x="10170" y="715"/>
                  </a:cubicBezTo>
                  <a:cubicBezTo>
                    <a:pt x="10217" y="311"/>
                    <a:pt x="9908" y="1"/>
                    <a:pt x="9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4710413" y="3887633"/>
              <a:ext cx="254850" cy="152450"/>
            </a:xfrm>
            <a:custGeom>
              <a:avLst/>
              <a:gdLst/>
              <a:ahLst/>
              <a:cxnLst/>
              <a:rect l="l" t="t" r="r" b="b"/>
              <a:pathLst>
                <a:path w="10194" h="6098" extrusionOk="0">
                  <a:moveTo>
                    <a:pt x="9526" y="358"/>
                  </a:moveTo>
                  <a:cubicBezTo>
                    <a:pt x="9693" y="358"/>
                    <a:pt x="9812" y="477"/>
                    <a:pt x="9812" y="620"/>
                  </a:cubicBezTo>
                  <a:cubicBezTo>
                    <a:pt x="9812" y="787"/>
                    <a:pt x="9693" y="906"/>
                    <a:pt x="9526" y="906"/>
                  </a:cubicBezTo>
                  <a:cubicBezTo>
                    <a:pt x="9384" y="906"/>
                    <a:pt x="9264" y="787"/>
                    <a:pt x="9264" y="620"/>
                  </a:cubicBezTo>
                  <a:cubicBezTo>
                    <a:pt x="9264" y="477"/>
                    <a:pt x="9384" y="358"/>
                    <a:pt x="9526" y="358"/>
                  </a:cubicBezTo>
                  <a:close/>
                  <a:moveTo>
                    <a:pt x="4478" y="3525"/>
                  </a:moveTo>
                  <a:cubicBezTo>
                    <a:pt x="4621" y="3525"/>
                    <a:pt x="4740" y="3644"/>
                    <a:pt x="4740" y="3787"/>
                  </a:cubicBezTo>
                  <a:cubicBezTo>
                    <a:pt x="4740" y="3930"/>
                    <a:pt x="4644" y="4049"/>
                    <a:pt x="4478" y="4049"/>
                  </a:cubicBezTo>
                  <a:cubicBezTo>
                    <a:pt x="4335" y="4049"/>
                    <a:pt x="4216" y="3930"/>
                    <a:pt x="4216" y="3787"/>
                  </a:cubicBezTo>
                  <a:cubicBezTo>
                    <a:pt x="4216" y="3644"/>
                    <a:pt x="4335" y="3525"/>
                    <a:pt x="4478" y="3525"/>
                  </a:cubicBezTo>
                  <a:close/>
                  <a:moveTo>
                    <a:pt x="1787" y="3882"/>
                  </a:moveTo>
                  <a:cubicBezTo>
                    <a:pt x="1953" y="3882"/>
                    <a:pt x="2072" y="4001"/>
                    <a:pt x="2072" y="4144"/>
                  </a:cubicBezTo>
                  <a:cubicBezTo>
                    <a:pt x="2072" y="4287"/>
                    <a:pt x="1953" y="4406"/>
                    <a:pt x="1787" y="4406"/>
                  </a:cubicBezTo>
                  <a:cubicBezTo>
                    <a:pt x="1644" y="4406"/>
                    <a:pt x="1525" y="4287"/>
                    <a:pt x="1525" y="4144"/>
                  </a:cubicBezTo>
                  <a:cubicBezTo>
                    <a:pt x="1525" y="4001"/>
                    <a:pt x="1644" y="3882"/>
                    <a:pt x="1787" y="3882"/>
                  </a:cubicBezTo>
                  <a:close/>
                  <a:moveTo>
                    <a:pt x="7335" y="4359"/>
                  </a:moveTo>
                  <a:cubicBezTo>
                    <a:pt x="7478" y="4359"/>
                    <a:pt x="7597" y="4478"/>
                    <a:pt x="7597" y="4621"/>
                  </a:cubicBezTo>
                  <a:cubicBezTo>
                    <a:pt x="7597" y="4764"/>
                    <a:pt x="7502" y="4883"/>
                    <a:pt x="7335" y="4883"/>
                  </a:cubicBezTo>
                  <a:cubicBezTo>
                    <a:pt x="7193" y="4883"/>
                    <a:pt x="7074" y="4764"/>
                    <a:pt x="7074" y="4621"/>
                  </a:cubicBezTo>
                  <a:cubicBezTo>
                    <a:pt x="7074" y="4478"/>
                    <a:pt x="7193" y="4359"/>
                    <a:pt x="7335" y="4359"/>
                  </a:cubicBezTo>
                  <a:close/>
                  <a:moveTo>
                    <a:pt x="9550" y="1"/>
                  </a:moveTo>
                  <a:cubicBezTo>
                    <a:pt x="9193" y="1"/>
                    <a:pt x="8931" y="263"/>
                    <a:pt x="8931" y="620"/>
                  </a:cubicBezTo>
                  <a:cubicBezTo>
                    <a:pt x="8931" y="858"/>
                    <a:pt x="9050" y="1072"/>
                    <a:pt x="9241" y="1168"/>
                  </a:cubicBezTo>
                  <a:lnTo>
                    <a:pt x="9003" y="1858"/>
                  </a:lnTo>
                  <a:lnTo>
                    <a:pt x="8907" y="1858"/>
                  </a:lnTo>
                  <a:cubicBezTo>
                    <a:pt x="8812" y="1858"/>
                    <a:pt x="8741" y="1930"/>
                    <a:pt x="8741" y="2025"/>
                  </a:cubicBezTo>
                  <a:cubicBezTo>
                    <a:pt x="8741" y="2120"/>
                    <a:pt x="8812" y="2215"/>
                    <a:pt x="8907" y="2215"/>
                  </a:cubicBezTo>
                  <a:cubicBezTo>
                    <a:pt x="9050" y="2215"/>
                    <a:pt x="9169" y="2334"/>
                    <a:pt x="9169" y="2477"/>
                  </a:cubicBezTo>
                  <a:cubicBezTo>
                    <a:pt x="9169" y="2620"/>
                    <a:pt x="9050" y="2739"/>
                    <a:pt x="8907" y="2739"/>
                  </a:cubicBezTo>
                  <a:cubicBezTo>
                    <a:pt x="8788" y="2739"/>
                    <a:pt x="8669" y="2644"/>
                    <a:pt x="8645" y="2525"/>
                  </a:cubicBezTo>
                  <a:cubicBezTo>
                    <a:pt x="8625" y="2463"/>
                    <a:pt x="8550" y="2401"/>
                    <a:pt x="8469" y="2401"/>
                  </a:cubicBezTo>
                  <a:cubicBezTo>
                    <a:pt x="8456" y="2401"/>
                    <a:pt x="8444" y="2403"/>
                    <a:pt x="8431" y="2406"/>
                  </a:cubicBezTo>
                  <a:cubicBezTo>
                    <a:pt x="8336" y="2454"/>
                    <a:pt x="8288" y="2525"/>
                    <a:pt x="8312" y="2620"/>
                  </a:cubicBezTo>
                  <a:cubicBezTo>
                    <a:pt x="8336" y="2739"/>
                    <a:pt x="8407" y="2835"/>
                    <a:pt x="8502" y="2930"/>
                  </a:cubicBezTo>
                  <a:lnTo>
                    <a:pt x="7669" y="4025"/>
                  </a:lnTo>
                  <a:cubicBezTo>
                    <a:pt x="7574" y="3954"/>
                    <a:pt x="7478" y="3930"/>
                    <a:pt x="7359" y="3930"/>
                  </a:cubicBezTo>
                  <a:cubicBezTo>
                    <a:pt x="7097" y="3930"/>
                    <a:pt x="6883" y="4073"/>
                    <a:pt x="6764" y="4311"/>
                  </a:cubicBezTo>
                  <a:lnTo>
                    <a:pt x="5121" y="3787"/>
                  </a:lnTo>
                  <a:lnTo>
                    <a:pt x="5121" y="3763"/>
                  </a:lnTo>
                  <a:cubicBezTo>
                    <a:pt x="5121" y="3406"/>
                    <a:pt x="4835" y="3120"/>
                    <a:pt x="4502" y="3120"/>
                  </a:cubicBezTo>
                  <a:cubicBezTo>
                    <a:pt x="4216" y="3120"/>
                    <a:pt x="3930" y="3358"/>
                    <a:pt x="3882" y="3620"/>
                  </a:cubicBezTo>
                  <a:lnTo>
                    <a:pt x="2358" y="3811"/>
                  </a:lnTo>
                  <a:cubicBezTo>
                    <a:pt x="2239" y="3597"/>
                    <a:pt x="2025" y="3478"/>
                    <a:pt x="1787" y="3478"/>
                  </a:cubicBezTo>
                  <a:cubicBezTo>
                    <a:pt x="1429" y="3478"/>
                    <a:pt x="1168" y="3739"/>
                    <a:pt x="1168" y="4121"/>
                  </a:cubicBezTo>
                  <a:cubicBezTo>
                    <a:pt x="1168" y="4216"/>
                    <a:pt x="1191" y="4359"/>
                    <a:pt x="1263" y="4430"/>
                  </a:cubicBezTo>
                  <a:lnTo>
                    <a:pt x="72" y="5835"/>
                  </a:lnTo>
                  <a:cubicBezTo>
                    <a:pt x="1" y="5907"/>
                    <a:pt x="1" y="6026"/>
                    <a:pt x="96" y="6073"/>
                  </a:cubicBezTo>
                  <a:cubicBezTo>
                    <a:pt x="120" y="6097"/>
                    <a:pt x="167" y="6097"/>
                    <a:pt x="215" y="6097"/>
                  </a:cubicBezTo>
                  <a:cubicBezTo>
                    <a:pt x="286" y="6097"/>
                    <a:pt x="310" y="6073"/>
                    <a:pt x="334" y="6049"/>
                  </a:cubicBezTo>
                  <a:lnTo>
                    <a:pt x="1525" y="4644"/>
                  </a:lnTo>
                  <a:cubicBezTo>
                    <a:pt x="1620" y="4668"/>
                    <a:pt x="1715" y="4716"/>
                    <a:pt x="1787" y="4716"/>
                  </a:cubicBezTo>
                  <a:cubicBezTo>
                    <a:pt x="2120" y="4716"/>
                    <a:pt x="2382" y="4430"/>
                    <a:pt x="2430" y="4121"/>
                  </a:cubicBezTo>
                  <a:lnTo>
                    <a:pt x="3906" y="3930"/>
                  </a:lnTo>
                  <a:cubicBezTo>
                    <a:pt x="4001" y="4168"/>
                    <a:pt x="4240" y="4311"/>
                    <a:pt x="4502" y="4311"/>
                  </a:cubicBezTo>
                  <a:cubicBezTo>
                    <a:pt x="4716" y="4311"/>
                    <a:pt x="4930" y="4192"/>
                    <a:pt x="5049" y="4049"/>
                  </a:cubicBezTo>
                  <a:lnTo>
                    <a:pt x="6764" y="4621"/>
                  </a:lnTo>
                  <a:cubicBezTo>
                    <a:pt x="6835" y="4906"/>
                    <a:pt x="7050" y="5121"/>
                    <a:pt x="7383" y="5121"/>
                  </a:cubicBezTo>
                  <a:cubicBezTo>
                    <a:pt x="7740" y="5121"/>
                    <a:pt x="8026" y="4859"/>
                    <a:pt x="8026" y="4502"/>
                  </a:cubicBezTo>
                  <a:cubicBezTo>
                    <a:pt x="8026" y="4382"/>
                    <a:pt x="7978" y="4287"/>
                    <a:pt x="7931" y="4192"/>
                  </a:cubicBezTo>
                  <a:lnTo>
                    <a:pt x="8812" y="3001"/>
                  </a:lnTo>
                  <a:lnTo>
                    <a:pt x="8931" y="3001"/>
                  </a:lnTo>
                  <a:cubicBezTo>
                    <a:pt x="9288" y="3001"/>
                    <a:pt x="9574" y="2739"/>
                    <a:pt x="9574" y="2382"/>
                  </a:cubicBezTo>
                  <a:cubicBezTo>
                    <a:pt x="9574" y="2168"/>
                    <a:pt x="9479" y="2025"/>
                    <a:pt x="9336" y="1906"/>
                  </a:cubicBezTo>
                  <a:lnTo>
                    <a:pt x="9598" y="1168"/>
                  </a:lnTo>
                  <a:cubicBezTo>
                    <a:pt x="9621" y="1171"/>
                    <a:pt x="9643" y="1173"/>
                    <a:pt x="9666" y="1173"/>
                  </a:cubicBezTo>
                  <a:cubicBezTo>
                    <a:pt x="9931" y="1173"/>
                    <a:pt x="10193" y="927"/>
                    <a:pt x="10193" y="620"/>
                  </a:cubicBezTo>
                  <a:cubicBezTo>
                    <a:pt x="10193" y="263"/>
                    <a:pt x="9931" y="1"/>
                    <a:pt x="9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4673513" y="3789408"/>
              <a:ext cx="297700" cy="297700"/>
            </a:xfrm>
            <a:custGeom>
              <a:avLst/>
              <a:gdLst/>
              <a:ahLst/>
              <a:cxnLst/>
              <a:rect l="l" t="t" r="r" b="b"/>
              <a:pathLst>
                <a:path w="11908" h="11908" extrusionOk="0">
                  <a:moveTo>
                    <a:pt x="929" y="0"/>
                  </a:moveTo>
                  <a:cubicBezTo>
                    <a:pt x="810" y="0"/>
                    <a:pt x="715" y="72"/>
                    <a:pt x="715" y="191"/>
                  </a:cubicBezTo>
                  <a:lnTo>
                    <a:pt x="715" y="977"/>
                  </a:lnTo>
                  <a:lnTo>
                    <a:pt x="500" y="977"/>
                  </a:lnTo>
                  <a:cubicBezTo>
                    <a:pt x="405" y="977"/>
                    <a:pt x="334" y="1048"/>
                    <a:pt x="334" y="1143"/>
                  </a:cubicBezTo>
                  <a:cubicBezTo>
                    <a:pt x="334" y="1262"/>
                    <a:pt x="381" y="1334"/>
                    <a:pt x="500" y="1334"/>
                  </a:cubicBezTo>
                  <a:lnTo>
                    <a:pt x="715" y="1334"/>
                  </a:lnTo>
                  <a:lnTo>
                    <a:pt x="715" y="2239"/>
                  </a:lnTo>
                  <a:lnTo>
                    <a:pt x="500" y="2239"/>
                  </a:lnTo>
                  <a:cubicBezTo>
                    <a:pt x="405" y="2239"/>
                    <a:pt x="334" y="2286"/>
                    <a:pt x="334" y="2382"/>
                  </a:cubicBezTo>
                  <a:cubicBezTo>
                    <a:pt x="334" y="2501"/>
                    <a:pt x="381" y="2596"/>
                    <a:pt x="500" y="2596"/>
                  </a:cubicBezTo>
                  <a:lnTo>
                    <a:pt x="715" y="2596"/>
                  </a:lnTo>
                  <a:lnTo>
                    <a:pt x="715" y="3477"/>
                  </a:lnTo>
                  <a:lnTo>
                    <a:pt x="500" y="3477"/>
                  </a:lnTo>
                  <a:cubicBezTo>
                    <a:pt x="405" y="3477"/>
                    <a:pt x="334" y="3549"/>
                    <a:pt x="334" y="3644"/>
                  </a:cubicBezTo>
                  <a:cubicBezTo>
                    <a:pt x="334" y="3739"/>
                    <a:pt x="381" y="3834"/>
                    <a:pt x="500" y="3834"/>
                  </a:cubicBezTo>
                  <a:lnTo>
                    <a:pt x="715" y="3834"/>
                  </a:lnTo>
                  <a:lnTo>
                    <a:pt x="715" y="4739"/>
                  </a:lnTo>
                  <a:lnTo>
                    <a:pt x="500" y="4739"/>
                  </a:lnTo>
                  <a:cubicBezTo>
                    <a:pt x="405" y="4739"/>
                    <a:pt x="334" y="4787"/>
                    <a:pt x="334" y="4882"/>
                  </a:cubicBezTo>
                  <a:cubicBezTo>
                    <a:pt x="334" y="5001"/>
                    <a:pt x="381" y="5097"/>
                    <a:pt x="500" y="5097"/>
                  </a:cubicBezTo>
                  <a:lnTo>
                    <a:pt x="715" y="5097"/>
                  </a:lnTo>
                  <a:lnTo>
                    <a:pt x="715" y="5978"/>
                  </a:lnTo>
                  <a:lnTo>
                    <a:pt x="500" y="5978"/>
                  </a:lnTo>
                  <a:cubicBezTo>
                    <a:pt x="405" y="5978"/>
                    <a:pt x="334" y="6049"/>
                    <a:pt x="334" y="6121"/>
                  </a:cubicBezTo>
                  <a:cubicBezTo>
                    <a:pt x="334" y="6240"/>
                    <a:pt x="381" y="6335"/>
                    <a:pt x="500" y="6335"/>
                  </a:cubicBezTo>
                  <a:lnTo>
                    <a:pt x="715" y="6335"/>
                  </a:lnTo>
                  <a:lnTo>
                    <a:pt x="715" y="7240"/>
                  </a:lnTo>
                  <a:lnTo>
                    <a:pt x="500" y="7240"/>
                  </a:lnTo>
                  <a:cubicBezTo>
                    <a:pt x="405" y="7240"/>
                    <a:pt x="334" y="7287"/>
                    <a:pt x="334" y="7383"/>
                  </a:cubicBezTo>
                  <a:cubicBezTo>
                    <a:pt x="334" y="7502"/>
                    <a:pt x="381" y="7597"/>
                    <a:pt x="500" y="7597"/>
                  </a:cubicBezTo>
                  <a:lnTo>
                    <a:pt x="715" y="7597"/>
                  </a:lnTo>
                  <a:lnTo>
                    <a:pt x="715" y="8478"/>
                  </a:lnTo>
                  <a:lnTo>
                    <a:pt x="500" y="8478"/>
                  </a:lnTo>
                  <a:cubicBezTo>
                    <a:pt x="405" y="8478"/>
                    <a:pt x="334" y="8550"/>
                    <a:pt x="334" y="8621"/>
                  </a:cubicBezTo>
                  <a:cubicBezTo>
                    <a:pt x="334" y="8740"/>
                    <a:pt x="381" y="8835"/>
                    <a:pt x="500" y="8835"/>
                  </a:cubicBezTo>
                  <a:lnTo>
                    <a:pt x="715" y="8835"/>
                  </a:lnTo>
                  <a:lnTo>
                    <a:pt x="715" y="9740"/>
                  </a:lnTo>
                  <a:lnTo>
                    <a:pt x="500" y="9740"/>
                  </a:lnTo>
                  <a:cubicBezTo>
                    <a:pt x="405" y="9740"/>
                    <a:pt x="334" y="9788"/>
                    <a:pt x="334" y="9883"/>
                  </a:cubicBezTo>
                  <a:cubicBezTo>
                    <a:pt x="334" y="10002"/>
                    <a:pt x="381" y="10098"/>
                    <a:pt x="500" y="10098"/>
                  </a:cubicBezTo>
                  <a:lnTo>
                    <a:pt x="715" y="10098"/>
                  </a:lnTo>
                  <a:lnTo>
                    <a:pt x="715" y="10717"/>
                  </a:lnTo>
                  <a:lnTo>
                    <a:pt x="286" y="10717"/>
                  </a:lnTo>
                  <a:cubicBezTo>
                    <a:pt x="143" y="10717"/>
                    <a:pt x="0" y="10836"/>
                    <a:pt x="0" y="11002"/>
                  </a:cubicBezTo>
                  <a:lnTo>
                    <a:pt x="0" y="11693"/>
                  </a:lnTo>
                  <a:cubicBezTo>
                    <a:pt x="0" y="11788"/>
                    <a:pt x="95" y="11884"/>
                    <a:pt x="167" y="11884"/>
                  </a:cubicBezTo>
                  <a:lnTo>
                    <a:pt x="1548" y="11884"/>
                  </a:lnTo>
                  <a:cubicBezTo>
                    <a:pt x="1572" y="11884"/>
                    <a:pt x="1596" y="11884"/>
                    <a:pt x="1643" y="11836"/>
                  </a:cubicBezTo>
                  <a:cubicBezTo>
                    <a:pt x="1762" y="11693"/>
                    <a:pt x="1667" y="11550"/>
                    <a:pt x="1524" y="11550"/>
                  </a:cubicBezTo>
                  <a:lnTo>
                    <a:pt x="334" y="11550"/>
                  </a:lnTo>
                  <a:lnTo>
                    <a:pt x="334" y="11074"/>
                  </a:lnTo>
                  <a:lnTo>
                    <a:pt x="11526" y="11074"/>
                  </a:lnTo>
                  <a:lnTo>
                    <a:pt x="11526" y="11550"/>
                  </a:lnTo>
                  <a:lnTo>
                    <a:pt x="2358" y="11550"/>
                  </a:lnTo>
                  <a:cubicBezTo>
                    <a:pt x="2263" y="11550"/>
                    <a:pt x="2167" y="11598"/>
                    <a:pt x="2167" y="11693"/>
                  </a:cubicBezTo>
                  <a:cubicBezTo>
                    <a:pt x="2167" y="11812"/>
                    <a:pt x="2239" y="11907"/>
                    <a:pt x="2358" y="11907"/>
                  </a:cubicBezTo>
                  <a:lnTo>
                    <a:pt x="11598" y="11907"/>
                  </a:lnTo>
                  <a:cubicBezTo>
                    <a:pt x="11764" y="11907"/>
                    <a:pt x="11907" y="11788"/>
                    <a:pt x="11907" y="11598"/>
                  </a:cubicBezTo>
                  <a:lnTo>
                    <a:pt x="11907" y="11002"/>
                  </a:lnTo>
                  <a:cubicBezTo>
                    <a:pt x="11907" y="10836"/>
                    <a:pt x="11788" y="10717"/>
                    <a:pt x="11598" y="10717"/>
                  </a:cubicBezTo>
                  <a:lnTo>
                    <a:pt x="1072" y="10717"/>
                  </a:lnTo>
                  <a:lnTo>
                    <a:pt x="1072" y="191"/>
                  </a:lnTo>
                  <a:cubicBezTo>
                    <a:pt x="1072" y="96"/>
                    <a:pt x="1000" y="0"/>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1"/>
          <p:cNvGrpSpPr/>
          <p:nvPr/>
        </p:nvGrpSpPr>
        <p:grpSpPr>
          <a:xfrm>
            <a:off x="6004226" y="1143382"/>
            <a:ext cx="356019" cy="356737"/>
            <a:chOff x="6154163" y="3789408"/>
            <a:chExt cx="297700" cy="298300"/>
          </a:xfrm>
        </p:grpSpPr>
        <p:sp>
          <p:nvSpPr>
            <p:cNvPr id="550" name="Google Shape;550;p31"/>
            <p:cNvSpPr/>
            <p:nvPr/>
          </p:nvSpPr>
          <p:spPr>
            <a:xfrm>
              <a:off x="6283363" y="3813208"/>
              <a:ext cx="15500" cy="8975"/>
            </a:xfrm>
            <a:custGeom>
              <a:avLst/>
              <a:gdLst/>
              <a:ahLst/>
              <a:cxnLst/>
              <a:rect l="l" t="t" r="r" b="b"/>
              <a:pathLst>
                <a:path w="620" h="359" extrusionOk="0">
                  <a:moveTo>
                    <a:pt x="191" y="1"/>
                  </a:moveTo>
                  <a:cubicBezTo>
                    <a:pt x="120" y="1"/>
                    <a:pt x="24" y="72"/>
                    <a:pt x="24" y="144"/>
                  </a:cubicBezTo>
                  <a:cubicBezTo>
                    <a:pt x="0" y="263"/>
                    <a:pt x="72" y="358"/>
                    <a:pt x="191" y="358"/>
                  </a:cubicBezTo>
                  <a:lnTo>
                    <a:pt x="429" y="358"/>
                  </a:lnTo>
                  <a:cubicBezTo>
                    <a:pt x="524" y="358"/>
                    <a:pt x="620" y="310"/>
                    <a:pt x="620" y="215"/>
                  </a:cubicBezTo>
                  <a:cubicBezTo>
                    <a:pt x="620" y="96"/>
                    <a:pt x="54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6260138" y="3813208"/>
              <a:ext cx="14925" cy="8975"/>
            </a:xfrm>
            <a:custGeom>
              <a:avLst/>
              <a:gdLst/>
              <a:ahLst/>
              <a:cxnLst/>
              <a:rect l="l" t="t" r="r" b="b"/>
              <a:pathLst>
                <a:path w="597" h="359" extrusionOk="0">
                  <a:moveTo>
                    <a:pt x="215" y="1"/>
                  </a:moveTo>
                  <a:cubicBezTo>
                    <a:pt x="120" y="1"/>
                    <a:pt x="25" y="72"/>
                    <a:pt x="25" y="144"/>
                  </a:cubicBezTo>
                  <a:cubicBezTo>
                    <a:pt x="1" y="263"/>
                    <a:pt x="96" y="358"/>
                    <a:pt x="167" y="358"/>
                  </a:cubicBezTo>
                  <a:lnTo>
                    <a:pt x="406" y="358"/>
                  </a:lnTo>
                  <a:cubicBezTo>
                    <a:pt x="501" y="358"/>
                    <a:pt x="596" y="310"/>
                    <a:pt x="596" y="215"/>
                  </a:cubicBezTo>
                  <a:cubicBezTo>
                    <a:pt x="596" y="96"/>
                    <a:pt x="525"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6376238" y="3813208"/>
              <a:ext cx="14900" cy="8975"/>
            </a:xfrm>
            <a:custGeom>
              <a:avLst/>
              <a:gdLst/>
              <a:ahLst/>
              <a:cxnLst/>
              <a:rect l="l" t="t" r="r" b="b"/>
              <a:pathLst>
                <a:path w="596" h="359" extrusionOk="0">
                  <a:moveTo>
                    <a:pt x="167" y="1"/>
                  </a:moveTo>
                  <a:cubicBezTo>
                    <a:pt x="96" y="1"/>
                    <a:pt x="1" y="72"/>
                    <a:pt x="1" y="144"/>
                  </a:cubicBezTo>
                  <a:cubicBezTo>
                    <a:pt x="1" y="263"/>
                    <a:pt x="96" y="358"/>
                    <a:pt x="167" y="358"/>
                  </a:cubicBezTo>
                  <a:lnTo>
                    <a:pt x="405" y="358"/>
                  </a:lnTo>
                  <a:cubicBezTo>
                    <a:pt x="501" y="358"/>
                    <a:pt x="596" y="310"/>
                    <a:pt x="596" y="215"/>
                  </a:cubicBezTo>
                  <a:cubicBezTo>
                    <a:pt x="596" y="96"/>
                    <a:pt x="52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6329813" y="3813208"/>
              <a:ext cx="14900" cy="8975"/>
            </a:xfrm>
            <a:custGeom>
              <a:avLst/>
              <a:gdLst/>
              <a:ahLst/>
              <a:cxnLst/>
              <a:rect l="l" t="t" r="r" b="b"/>
              <a:pathLst>
                <a:path w="596" h="359" extrusionOk="0">
                  <a:moveTo>
                    <a:pt x="191" y="1"/>
                  </a:moveTo>
                  <a:cubicBezTo>
                    <a:pt x="95" y="1"/>
                    <a:pt x="0" y="72"/>
                    <a:pt x="0" y="144"/>
                  </a:cubicBezTo>
                  <a:cubicBezTo>
                    <a:pt x="0" y="263"/>
                    <a:pt x="71" y="358"/>
                    <a:pt x="191" y="358"/>
                  </a:cubicBezTo>
                  <a:lnTo>
                    <a:pt x="429" y="358"/>
                  </a:lnTo>
                  <a:cubicBezTo>
                    <a:pt x="500" y="358"/>
                    <a:pt x="595" y="310"/>
                    <a:pt x="595" y="215"/>
                  </a:cubicBezTo>
                  <a:cubicBezTo>
                    <a:pt x="595" y="96"/>
                    <a:pt x="54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6353013" y="3813208"/>
              <a:ext cx="14925" cy="8975"/>
            </a:xfrm>
            <a:custGeom>
              <a:avLst/>
              <a:gdLst/>
              <a:ahLst/>
              <a:cxnLst/>
              <a:rect l="l" t="t" r="r" b="b"/>
              <a:pathLst>
                <a:path w="597" h="359" extrusionOk="0">
                  <a:moveTo>
                    <a:pt x="191" y="1"/>
                  </a:moveTo>
                  <a:cubicBezTo>
                    <a:pt x="96" y="1"/>
                    <a:pt x="1" y="72"/>
                    <a:pt x="1" y="144"/>
                  </a:cubicBezTo>
                  <a:cubicBezTo>
                    <a:pt x="1" y="263"/>
                    <a:pt x="96" y="358"/>
                    <a:pt x="191" y="358"/>
                  </a:cubicBezTo>
                  <a:lnTo>
                    <a:pt x="429" y="358"/>
                  </a:lnTo>
                  <a:cubicBezTo>
                    <a:pt x="501" y="358"/>
                    <a:pt x="596" y="310"/>
                    <a:pt x="596" y="215"/>
                  </a:cubicBezTo>
                  <a:cubicBezTo>
                    <a:pt x="596" y="96"/>
                    <a:pt x="525"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6305988" y="3813208"/>
              <a:ext cx="16100" cy="8975"/>
            </a:xfrm>
            <a:custGeom>
              <a:avLst/>
              <a:gdLst/>
              <a:ahLst/>
              <a:cxnLst/>
              <a:rect l="l" t="t" r="r" b="b"/>
              <a:pathLst>
                <a:path w="644" h="359" extrusionOk="0">
                  <a:moveTo>
                    <a:pt x="215" y="1"/>
                  </a:moveTo>
                  <a:cubicBezTo>
                    <a:pt x="120" y="1"/>
                    <a:pt x="48" y="72"/>
                    <a:pt x="48" y="144"/>
                  </a:cubicBezTo>
                  <a:cubicBezTo>
                    <a:pt x="0" y="263"/>
                    <a:pt x="96" y="358"/>
                    <a:pt x="215" y="358"/>
                  </a:cubicBezTo>
                  <a:lnTo>
                    <a:pt x="453" y="358"/>
                  </a:lnTo>
                  <a:cubicBezTo>
                    <a:pt x="548" y="358"/>
                    <a:pt x="643" y="310"/>
                    <a:pt x="643" y="215"/>
                  </a:cubicBezTo>
                  <a:cubicBezTo>
                    <a:pt x="643" y="96"/>
                    <a:pt x="572"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6191088" y="3813208"/>
              <a:ext cx="14900" cy="8975"/>
            </a:xfrm>
            <a:custGeom>
              <a:avLst/>
              <a:gdLst/>
              <a:ahLst/>
              <a:cxnLst/>
              <a:rect l="l" t="t" r="r" b="b"/>
              <a:pathLst>
                <a:path w="596" h="359" extrusionOk="0">
                  <a:moveTo>
                    <a:pt x="191" y="1"/>
                  </a:moveTo>
                  <a:cubicBezTo>
                    <a:pt x="119" y="1"/>
                    <a:pt x="24" y="72"/>
                    <a:pt x="24" y="144"/>
                  </a:cubicBezTo>
                  <a:cubicBezTo>
                    <a:pt x="0" y="263"/>
                    <a:pt x="72" y="358"/>
                    <a:pt x="191" y="358"/>
                  </a:cubicBezTo>
                  <a:lnTo>
                    <a:pt x="405" y="358"/>
                  </a:lnTo>
                  <a:cubicBezTo>
                    <a:pt x="500" y="358"/>
                    <a:pt x="596" y="310"/>
                    <a:pt x="596" y="215"/>
                  </a:cubicBezTo>
                  <a:cubicBezTo>
                    <a:pt x="596" y="96"/>
                    <a:pt x="52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6213713" y="3813208"/>
              <a:ext cx="14900" cy="8975"/>
            </a:xfrm>
            <a:custGeom>
              <a:avLst/>
              <a:gdLst/>
              <a:ahLst/>
              <a:cxnLst/>
              <a:rect l="l" t="t" r="r" b="b"/>
              <a:pathLst>
                <a:path w="596" h="359" extrusionOk="0">
                  <a:moveTo>
                    <a:pt x="191" y="1"/>
                  </a:moveTo>
                  <a:cubicBezTo>
                    <a:pt x="95" y="1"/>
                    <a:pt x="0" y="72"/>
                    <a:pt x="0" y="144"/>
                  </a:cubicBezTo>
                  <a:cubicBezTo>
                    <a:pt x="0" y="263"/>
                    <a:pt x="95" y="358"/>
                    <a:pt x="191" y="358"/>
                  </a:cubicBezTo>
                  <a:lnTo>
                    <a:pt x="429" y="358"/>
                  </a:lnTo>
                  <a:cubicBezTo>
                    <a:pt x="524" y="358"/>
                    <a:pt x="596" y="310"/>
                    <a:pt x="596" y="215"/>
                  </a:cubicBezTo>
                  <a:cubicBezTo>
                    <a:pt x="596" y="96"/>
                    <a:pt x="548"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236913" y="3813208"/>
              <a:ext cx="14925" cy="8975"/>
            </a:xfrm>
            <a:custGeom>
              <a:avLst/>
              <a:gdLst/>
              <a:ahLst/>
              <a:cxnLst/>
              <a:rect l="l" t="t" r="r" b="b"/>
              <a:pathLst>
                <a:path w="597" h="359" extrusionOk="0">
                  <a:moveTo>
                    <a:pt x="191" y="1"/>
                  </a:moveTo>
                  <a:cubicBezTo>
                    <a:pt x="96" y="1"/>
                    <a:pt x="1" y="72"/>
                    <a:pt x="1" y="144"/>
                  </a:cubicBezTo>
                  <a:cubicBezTo>
                    <a:pt x="1" y="263"/>
                    <a:pt x="96" y="358"/>
                    <a:pt x="191" y="358"/>
                  </a:cubicBezTo>
                  <a:lnTo>
                    <a:pt x="406" y="358"/>
                  </a:lnTo>
                  <a:cubicBezTo>
                    <a:pt x="501" y="358"/>
                    <a:pt x="596" y="310"/>
                    <a:pt x="596" y="215"/>
                  </a:cubicBezTo>
                  <a:cubicBezTo>
                    <a:pt x="596" y="96"/>
                    <a:pt x="525"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6307188" y="3873358"/>
              <a:ext cx="14900" cy="8950"/>
            </a:xfrm>
            <a:custGeom>
              <a:avLst/>
              <a:gdLst/>
              <a:ahLst/>
              <a:cxnLst/>
              <a:rect l="l" t="t" r="r" b="b"/>
              <a:pathLst>
                <a:path w="596" h="358" extrusionOk="0">
                  <a:moveTo>
                    <a:pt x="167" y="0"/>
                  </a:moveTo>
                  <a:cubicBezTo>
                    <a:pt x="72" y="0"/>
                    <a:pt x="0" y="95"/>
                    <a:pt x="0" y="214"/>
                  </a:cubicBezTo>
                  <a:cubicBezTo>
                    <a:pt x="24" y="286"/>
                    <a:pt x="119" y="357"/>
                    <a:pt x="191" y="357"/>
                  </a:cubicBezTo>
                  <a:lnTo>
                    <a:pt x="405" y="357"/>
                  </a:lnTo>
                  <a:cubicBezTo>
                    <a:pt x="500" y="357"/>
                    <a:pt x="595" y="310"/>
                    <a:pt x="595" y="214"/>
                  </a:cubicBezTo>
                  <a:cubicBezTo>
                    <a:pt x="595" y="95"/>
                    <a:pt x="524"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6191088" y="3873358"/>
              <a:ext cx="14900" cy="8950"/>
            </a:xfrm>
            <a:custGeom>
              <a:avLst/>
              <a:gdLst/>
              <a:ahLst/>
              <a:cxnLst/>
              <a:rect l="l" t="t" r="r" b="b"/>
              <a:pathLst>
                <a:path w="596" h="358" extrusionOk="0">
                  <a:moveTo>
                    <a:pt x="167" y="0"/>
                  </a:moveTo>
                  <a:cubicBezTo>
                    <a:pt x="72" y="0"/>
                    <a:pt x="0" y="95"/>
                    <a:pt x="0" y="214"/>
                  </a:cubicBezTo>
                  <a:cubicBezTo>
                    <a:pt x="24" y="286"/>
                    <a:pt x="119" y="357"/>
                    <a:pt x="191" y="357"/>
                  </a:cubicBezTo>
                  <a:lnTo>
                    <a:pt x="405" y="357"/>
                  </a:lnTo>
                  <a:cubicBezTo>
                    <a:pt x="500" y="357"/>
                    <a:pt x="596" y="310"/>
                    <a:pt x="596" y="214"/>
                  </a:cubicBezTo>
                  <a:cubicBezTo>
                    <a:pt x="596" y="95"/>
                    <a:pt x="524"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6236913" y="3873358"/>
              <a:ext cx="14925" cy="8950"/>
            </a:xfrm>
            <a:custGeom>
              <a:avLst/>
              <a:gdLst/>
              <a:ahLst/>
              <a:cxnLst/>
              <a:rect l="l" t="t" r="r" b="b"/>
              <a:pathLst>
                <a:path w="597" h="358" extrusionOk="0">
                  <a:moveTo>
                    <a:pt x="191" y="0"/>
                  </a:moveTo>
                  <a:cubicBezTo>
                    <a:pt x="96" y="0"/>
                    <a:pt x="1" y="95"/>
                    <a:pt x="1" y="214"/>
                  </a:cubicBezTo>
                  <a:cubicBezTo>
                    <a:pt x="25" y="286"/>
                    <a:pt x="120" y="357"/>
                    <a:pt x="215" y="357"/>
                  </a:cubicBezTo>
                  <a:lnTo>
                    <a:pt x="430" y="357"/>
                  </a:lnTo>
                  <a:cubicBezTo>
                    <a:pt x="501" y="357"/>
                    <a:pt x="596" y="310"/>
                    <a:pt x="596" y="214"/>
                  </a:cubicBezTo>
                  <a:cubicBezTo>
                    <a:pt x="596" y="95"/>
                    <a:pt x="549"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6260738" y="3873358"/>
              <a:ext cx="14325" cy="8950"/>
            </a:xfrm>
            <a:custGeom>
              <a:avLst/>
              <a:gdLst/>
              <a:ahLst/>
              <a:cxnLst/>
              <a:rect l="l" t="t" r="r" b="b"/>
              <a:pathLst>
                <a:path w="573" h="358" extrusionOk="0">
                  <a:moveTo>
                    <a:pt x="191" y="0"/>
                  </a:moveTo>
                  <a:cubicBezTo>
                    <a:pt x="96" y="0"/>
                    <a:pt x="1" y="95"/>
                    <a:pt x="1" y="214"/>
                  </a:cubicBezTo>
                  <a:cubicBezTo>
                    <a:pt x="24" y="286"/>
                    <a:pt x="96" y="357"/>
                    <a:pt x="191" y="357"/>
                  </a:cubicBezTo>
                  <a:lnTo>
                    <a:pt x="382" y="357"/>
                  </a:lnTo>
                  <a:cubicBezTo>
                    <a:pt x="477" y="357"/>
                    <a:pt x="572" y="310"/>
                    <a:pt x="572" y="214"/>
                  </a:cubicBezTo>
                  <a:cubicBezTo>
                    <a:pt x="572" y="95"/>
                    <a:pt x="501"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6213713" y="3873358"/>
              <a:ext cx="14900" cy="8950"/>
            </a:xfrm>
            <a:custGeom>
              <a:avLst/>
              <a:gdLst/>
              <a:ahLst/>
              <a:cxnLst/>
              <a:rect l="l" t="t" r="r" b="b"/>
              <a:pathLst>
                <a:path w="596" h="358" extrusionOk="0">
                  <a:moveTo>
                    <a:pt x="191" y="0"/>
                  </a:moveTo>
                  <a:cubicBezTo>
                    <a:pt x="95" y="0"/>
                    <a:pt x="0" y="95"/>
                    <a:pt x="0" y="214"/>
                  </a:cubicBezTo>
                  <a:cubicBezTo>
                    <a:pt x="48" y="286"/>
                    <a:pt x="119" y="357"/>
                    <a:pt x="215" y="357"/>
                  </a:cubicBezTo>
                  <a:lnTo>
                    <a:pt x="429" y="357"/>
                  </a:lnTo>
                  <a:cubicBezTo>
                    <a:pt x="524" y="357"/>
                    <a:pt x="596" y="310"/>
                    <a:pt x="596" y="214"/>
                  </a:cubicBezTo>
                  <a:cubicBezTo>
                    <a:pt x="596" y="95"/>
                    <a:pt x="548"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6283963" y="3873358"/>
              <a:ext cx="14900" cy="8950"/>
            </a:xfrm>
            <a:custGeom>
              <a:avLst/>
              <a:gdLst/>
              <a:ahLst/>
              <a:cxnLst/>
              <a:rect l="l" t="t" r="r" b="b"/>
              <a:pathLst>
                <a:path w="596" h="358" extrusionOk="0">
                  <a:moveTo>
                    <a:pt x="167" y="0"/>
                  </a:moveTo>
                  <a:cubicBezTo>
                    <a:pt x="96" y="0"/>
                    <a:pt x="0" y="95"/>
                    <a:pt x="0" y="214"/>
                  </a:cubicBezTo>
                  <a:cubicBezTo>
                    <a:pt x="24" y="286"/>
                    <a:pt x="119" y="357"/>
                    <a:pt x="215" y="357"/>
                  </a:cubicBezTo>
                  <a:lnTo>
                    <a:pt x="405" y="357"/>
                  </a:lnTo>
                  <a:cubicBezTo>
                    <a:pt x="500" y="357"/>
                    <a:pt x="596" y="310"/>
                    <a:pt x="596" y="214"/>
                  </a:cubicBezTo>
                  <a:cubicBezTo>
                    <a:pt x="596" y="95"/>
                    <a:pt x="524"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6154163" y="3789408"/>
              <a:ext cx="297700" cy="298300"/>
            </a:xfrm>
            <a:custGeom>
              <a:avLst/>
              <a:gdLst/>
              <a:ahLst/>
              <a:cxnLst/>
              <a:rect l="l" t="t" r="r" b="b"/>
              <a:pathLst>
                <a:path w="11908" h="11932" extrusionOk="0">
                  <a:moveTo>
                    <a:pt x="10241" y="1524"/>
                  </a:moveTo>
                  <a:lnTo>
                    <a:pt x="10813" y="2691"/>
                  </a:lnTo>
                  <a:lnTo>
                    <a:pt x="10813" y="3763"/>
                  </a:lnTo>
                  <a:lnTo>
                    <a:pt x="10455" y="3049"/>
                  </a:lnTo>
                  <a:cubicBezTo>
                    <a:pt x="10431" y="2953"/>
                    <a:pt x="10336" y="2882"/>
                    <a:pt x="10241" y="2882"/>
                  </a:cubicBezTo>
                  <a:cubicBezTo>
                    <a:pt x="10170" y="2882"/>
                    <a:pt x="10074" y="2953"/>
                    <a:pt x="10050" y="3049"/>
                  </a:cubicBezTo>
                  <a:lnTo>
                    <a:pt x="9146" y="4787"/>
                  </a:lnTo>
                  <a:lnTo>
                    <a:pt x="8693" y="4025"/>
                  </a:lnTo>
                  <a:cubicBezTo>
                    <a:pt x="8645" y="3930"/>
                    <a:pt x="8574" y="3906"/>
                    <a:pt x="8479" y="3906"/>
                  </a:cubicBezTo>
                  <a:cubicBezTo>
                    <a:pt x="8407" y="3906"/>
                    <a:pt x="8312" y="3953"/>
                    <a:pt x="8288" y="4049"/>
                  </a:cubicBezTo>
                  <a:lnTo>
                    <a:pt x="7121" y="6430"/>
                  </a:lnTo>
                  <a:lnTo>
                    <a:pt x="6454" y="6168"/>
                  </a:lnTo>
                  <a:cubicBezTo>
                    <a:pt x="6422" y="6149"/>
                    <a:pt x="6387" y="6140"/>
                    <a:pt x="6353" y="6140"/>
                  </a:cubicBezTo>
                  <a:cubicBezTo>
                    <a:pt x="6264" y="6140"/>
                    <a:pt x="6179" y="6201"/>
                    <a:pt x="6145" y="6287"/>
                  </a:cubicBezTo>
                  <a:lnTo>
                    <a:pt x="5264" y="8121"/>
                  </a:lnTo>
                  <a:lnTo>
                    <a:pt x="4406" y="7692"/>
                  </a:lnTo>
                  <a:cubicBezTo>
                    <a:pt x="4362" y="7666"/>
                    <a:pt x="4317" y="7652"/>
                    <a:pt x="4276" y="7652"/>
                  </a:cubicBezTo>
                  <a:cubicBezTo>
                    <a:pt x="4208" y="7652"/>
                    <a:pt x="4150" y="7689"/>
                    <a:pt x="4121" y="7764"/>
                  </a:cubicBezTo>
                  <a:lnTo>
                    <a:pt x="3525" y="8597"/>
                  </a:lnTo>
                  <a:lnTo>
                    <a:pt x="2382" y="7573"/>
                  </a:lnTo>
                  <a:cubicBezTo>
                    <a:pt x="2335" y="7502"/>
                    <a:pt x="2239" y="7502"/>
                    <a:pt x="2168" y="7502"/>
                  </a:cubicBezTo>
                  <a:cubicBezTo>
                    <a:pt x="2096" y="7502"/>
                    <a:pt x="2025" y="7573"/>
                    <a:pt x="2001" y="7645"/>
                  </a:cubicBezTo>
                  <a:lnTo>
                    <a:pt x="1858" y="7978"/>
                  </a:lnTo>
                  <a:lnTo>
                    <a:pt x="1858" y="6906"/>
                  </a:lnTo>
                  <a:lnTo>
                    <a:pt x="2263" y="6049"/>
                  </a:lnTo>
                  <a:lnTo>
                    <a:pt x="3454" y="7121"/>
                  </a:lnTo>
                  <a:cubicBezTo>
                    <a:pt x="3501" y="7145"/>
                    <a:pt x="3501" y="7145"/>
                    <a:pt x="3525" y="7145"/>
                  </a:cubicBezTo>
                  <a:cubicBezTo>
                    <a:pt x="3551" y="7151"/>
                    <a:pt x="3573" y="7154"/>
                    <a:pt x="3593" y="7154"/>
                  </a:cubicBezTo>
                  <a:cubicBezTo>
                    <a:pt x="3648" y="7154"/>
                    <a:pt x="3687" y="7132"/>
                    <a:pt x="3740" y="7097"/>
                  </a:cubicBezTo>
                  <a:lnTo>
                    <a:pt x="4383" y="6168"/>
                  </a:lnTo>
                  <a:lnTo>
                    <a:pt x="5240" y="6621"/>
                  </a:lnTo>
                  <a:cubicBezTo>
                    <a:pt x="5276" y="6633"/>
                    <a:pt x="5305" y="6639"/>
                    <a:pt x="5335" y="6639"/>
                  </a:cubicBezTo>
                  <a:cubicBezTo>
                    <a:pt x="5365" y="6639"/>
                    <a:pt x="5395" y="6633"/>
                    <a:pt x="5430" y="6621"/>
                  </a:cubicBezTo>
                  <a:cubicBezTo>
                    <a:pt x="5478" y="6573"/>
                    <a:pt x="5550" y="6549"/>
                    <a:pt x="5573" y="6502"/>
                  </a:cubicBezTo>
                  <a:lnTo>
                    <a:pt x="6431" y="4644"/>
                  </a:lnTo>
                  <a:lnTo>
                    <a:pt x="7097" y="4906"/>
                  </a:lnTo>
                  <a:cubicBezTo>
                    <a:pt x="7130" y="4926"/>
                    <a:pt x="7165" y="4935"/>
                    <a:pt x="7198" y="4935"/>
                  </a:cubicBezTo>
                  <a:cubicBezTo>
                    <a:pt x="7286" y="4935"/>
                    <a:pt x="7366" y="4873"/>
                    <a:pt x="7383" y="4787"/>
                  </a:cubicBezTo>
                  <a:lnTo>
                    <a:pt x="8526" y="2501"/>
                  </a:lnTo>
                  <a:lnTo>
                    <a:pt x="8979" y="3239"/>
                  </a:lnTo>
                  <a:cubicBezTo>
                    <a:pt x="9026" y="3334"/>
                    <a:pt x="9098" y="3358"/>
                    <a:pt x="9169" y="3358"/>
                  </a:cubicBezTo>
                  <a:cubicBezTo>
                    <a:pt x="9265" y="3358"/>
                    <a:pt x="9360" y="3310"/>
                    <a:pt x="9384" y="3239"/>
                  </a:cubicBezTo>
                  <a:lnTo>
                    <a:pt x="10241" y="1524"/>
                  </a:lnTo>
                  <a:close/>
                  <a:moveTo>
                    <a:pt x="10217" y="3406"/>
                  </a:moveTo>
                  <a:lnTo>
                    <a:pt x="10789" y="4549"/>
                  </a:lnTo>
                  <a:lnTo>
                    <a:pt x="10789" y="10717"/>
                  </a:lnTo>
                  <a:lnTo>
                    <a:pt x="1787" y="10717"/>
                  </a:lnTo>
                  <a:lnTo>
                    <a:pt x="1787" y="8788"/>
                  </a:lnTo>
                  <a:lnTo>
                    <a:pt x="1858" y="8788"/>
                  </a:lnTo>
                  <a:lnTo>
                    <a:pt x="2263" y="7930"/>
                  </a:lnTo>
                  <a:lnTo>
                    <a:pt x="3406" y="8931"/>
                  </a:lnTo>
                  <a:cubicBezTo>
                    <a:pt x="3454" y="9002"/>
                    <a:pt x="3525" y="9002"/>
                    <a:pt x="3573" y="9002"/>
                  </a:cubicBezTo>
                  <a:cubicBezTo>
                    <a:pt x="3644" y="9002"/>
                    <a:pt x="3692" y="8931"/>
                    <a:pt x="3763" y="8907"/>
                  </a:cubicBezTo>
                  <a:lnTo>
                    <a:pt x="4359" y="8050"/>
                  </a:lnTo>
                  <a:lnTo>
                    <a:pt x="5216" y="8478"/>
                  </a:lnTo>
                  <a:cubicBezTo>
                    <a:pt x="5252" y="8502"/>
                    <a:pt x="5282" y="8514"/>
                    <a:pt x="5311" y="8514"/>
                  </a:cubicBezTo>
                  <a:cubicBezTo>
                    <a:pt x="5341" y="8514"/>
                    <a:pt x="5371" y="8502"/>
                    <a:pt x="5407" y="8478"/>
                  </a:cubicBezTo>
                  <a:cubicBezTo>
                    <a:pt x="5454" y="8454"/>
                    <a:pt x="5502" y="8431"/>
                    <a:pt x="5550" y="8359"/>
                  </a:cubicBezTo>
                  <a:lnTo>
                    <a:pt x="6407" y="6525"/>
                  </a:lnTo>
                  <a:lnTo>
                    <a:pt x="7074" y="6787"/>
                  </a:lnTo>
                  <a:cubicBezTo>
                    <a:pt x="7106" y="6807"/>
                    <a:pt x="7141" y="6816"/>
                    <a:pt x="7174" y="6816"/>
                  </a:cubicBezTo>
                  <a:cubicBezTo>
                    <a:pt x="7262" y="6816"/>
                    <a:pt x="7342" y="6755"/>
                    <a:pt x="7359" y="6668"/>
                  </a:cubicBezTo>
                  <a:lnTo>
                    <a:pt x="8479" y="4382"/>
                  </a:lnTo>
                  <a:lnTo>
                    <a:pt x="8931" y="5120"/>
                  </a:lnTo>
                  <a:cubicBezTo>
                    <a:pt x="9003" y="5216"/>
                    <a:pt x="9050" y="5239"/>
                    <a:pt x="9146" y="5239"/>
                  </a:cubicBezTo>
                  <a:cubicBezTo>
                    <a:pt x="9241" y="5239"/>
                    <a:pt x="9336" y="5192"/>
                    <a:pt x="9360" y="5120"/>
                  </a:cubicBezTo>
                  <a:lnTo>
                    <a:pt x="10217" y="3406"/>
                  </a:lnTo>
                  <a:close/>
                  <a:moveTo>
                    <a:pt x="11551" y="11050"/>
                  </a:moveTo>
                  <a:lnTo>
                    <a:pt x="11551" y="11526"/>
                  </a:lnTo>
                  <a:lnTo>
                    <a:pt x="358" y="11526"/>
                  </a:lnTo>
                  <a:lnTo>
                    <a:pt x="358" y="11050"/>
                  </a:lnTo>
                  <a:close/>
                  <a:moveTo>
                    <a:pt x="930" y="0"/>
                  </a:moveTo>
                  <a:cubicBezTo>
                    <a:pt x="810" y="0"/>
                    <a:pt x="715" y="72"/>
                    <a:pt x="715" y="191"/>
                  </a:cubicBezTo>
                  <a:lnTo>
                    <a:pt x="715" y="977"/>
                  </a:lnTo>
                  <a:lnTo>
                    <a:pt x="501" y="977"/>
                  </a:lnTo>
                  <a:cubicBezTo>
                    <a:pt x="429" y="977"/>
                    <a:pt x="334" y="1048"/>
                    <a:pt x="334" y="1143"/>
                  </a:cubicBezTo>
                  <a:cubicBezTo>
                    <a:pt x="334" y="1262"/>
                    <a:pt x="382" y="1334"/>
                    <a:pt x="501" y="1334"/>
                  </a:cubicBezTo>
                  <a:lnTo>
                    <a:pt x="715" y="1334"/>
                  </a:lnTo>
                  <a:lnTo>
                    <a:pt x="715" y="2239"/>
                  </a:lnTo>
                  <a:lnTo>
                    <a:pt x="501" y="2239"/>
                  </a:lnTo>
                  <a:cubicBezTo>
                    <a:pt x="429" y="2239"/>
                    <a:pt x="334" y="2286"/>
                    <a:pt x="334" y="2382"/>
                  </a:cubicBezTo>
                  <a:cubicBezTo>
                    <a:pt x="334" y="2501"/>
                    <a:pt x="382" y="2596"/>
                    <a:pt x="501" y="2596"/>
                  </a:cubicBezTo>
                  <a:lnTo>
                    <a:pt x="715" y="2596"/>
                  </a:lnTo>
                  <a:lnTo>
                    <a:pt x="715" y="3477"/>
                  </a:lnTo>
                  <a:lnTo>
                    <a:pt x="501" y="3477"/>
                  </a:lnTo>
                  <a:cubicBezTo>
                    <a:pt x="429" y="3477"/>
                    <a:pt x="334" y="3549"/>
                    <a:pt x="334" y="3644"/>
                  </a:cubicBezTo>
                  <a:cubicBezTo>
                    <a:pt x="334" y="3739"/>
                    <a:pt x="382" y="3834"/>
                    <a:pt x="501" y="3834"/>
                  </a:cubicBezTo>
                  <a:lnTo>
                    <a:pt x="715" y="3834"/>
                  </a:lnTo>
                  <a:lnTo>
                    <a:pt x="715" y="4739"/>
                  </a:lnTo>
                  <a:lnTo>
                    <a:pt x="501" y="4739"/>
                  </a:lnTo>
                  <a:cubicBezTo>
                    <a:pt x="429" y="4739"/>
                    <a:pt x="334" y="4787"/>
                    <a:pt x="334" y="4882"/>
                  </a:cubicBezTo>
                  <a:cubicBezTo>
                    <a:pt x="334" y="5001"/>
                    <a:pt x="382" y="5097"/>
                    <a:pt x="501" y="5097"/>
                  </a:cubicBezTo>
                  <a:lnTo>
                    <a:pt x="715" y="5097"/>
                  </a:lnTo>
                  <a:lnTo>
                    <a:pt x="715" y="5978"/>
                  </a:lnTo>
                  <a:lnTo>
                    <a:pt x="501" y="5978"/>
                  </a:lnTo>
                  <a:cubicBezTo>
                    <a:pt x="429" y="5978"/>
                    <a:pt x="334" y="6049"/>
                    <a:pt x="334" y="6121"/>
                  </a:cubicBezTo>
                  <a:cubicBezTo>
                    <a:pt x="334" y="6240"/>
                    <a:pt x="382" y="6335"/>
                    <a:pt x="501" y="6335"/>
                  </a:cubicBezTo>
                  <a:lnTo>
                    <a:pt x="715" y="6335"/>
                  </a:lnTo>
                  <a:lnTo>
                    <a:pt x="715" y="7240"/>
                  </a:lnTo>
                  <a:lnTo>
                    <a:pt x="501" y="7240"/>
                  </a:lnTo>
                  <a:cubicBezTo>
                    <a:pt x="429" y="7240"/>
                    <a:pt x="334" y="7287"/>
                    <a:pt x="334" y="7383"/>
                  </a:cubicBezTo>
                  <a:cubicBezTo>
                    <a:pt x="334" y="7502"/>
                    <a:pt x="382" y="7597"/>
                    <a:pt x="501" y="7597"/>
                  </a:cubicBezTo>
                  <a:lnTo>
                    <a:pt x="715" y="7597"/>
                  </a:lnTo>
                  <a:lnTo>
                    <a:pt x="715" y="8478"/>
                  </a:lnTo>
                  <a:lnTo>
                    <a:pt x="501" y="8478"/>
                  </a:lnTo>
                  <a:cubicBezTo>
                    <a:pt x="429" y="8478"/>
                    <a:pt x="334" y="8550"/>
                    <a:pt x="334" y="8621"/>
                  </a:cubicBezTo>
                  <a:cubicBezTo>
                    <a:pt x="334" y="8740"/>
                    <a:pt x="382" y="8835"/>
                    <a:pt x="501" y="8835"/>
                  </a:cubicBezTo>
                  <a:lnTo>
                    <a:pt x="715" y="8835"/>
                  </a:lnTo>
                  <a:lnTo>
                    <a:pt x="715" y="9740"/>
                  </a:lnTo>
                  <a:lnTo>
                    <a:pt x="477" y="9740"/>
                  </a:lnTo>
                  <a:cubicBezTo>
                    <a:pt x="429" y="9740"/>
                    <a:pt x="334" y="9764"/>
                    <a:pt x="310" y="9859"/>
                  </a:cubicBezTo>
                  <a:cubicBezTo>
                    <a:pt x="239" y="10002"/>
                    <a:pt x="334" y="10121"/>
                    <a:pt x="477" y="10121"/>
                  </a:cubicBezTo>
                  <a:lnTo>
                    <a:pt x="715" y="10121"/>
                  </a:lnTo>
                  <a:lnTo>
                    <a:pt x="715" y="10741"/>
                  </a:lnTo>
                  <a:lnTo>
                    <a:pt x="310" y="10741"/>
                  </a:lnTo>
                  <a:cubicBezTo>
                    <a:pt x="144" y="10741"/>
                    <a:pt x="1" y="10860"/>
                    <a:pt x="1" y="11050"/>
                  </a:cubicBezTo>
                  <a:lnTo>
                    <a:pt x="1" y="11645"/>
                  </a:lnTo>
                  <a:cubicBezTo>
                    <a:pt x="1" y="11788"/>
                    <a:pt x="120" y="11931"/>
                    <a:pt x="310" y="11931"/>
                  </a:cubicBezTo>
                  <a:lnTo>
                    <a:pt x="11622" y="11931"/>
                  </a:lnTo>
                  <a:cubicBezTo>
                    <a:pt x="11765" y="11931"/>
                    <a:pt x="11908" y="11812"/>
                    <a:pt x="11908" y="11645"/>
                  </a:cubicBezTo>
                  <a:lnTo>
                    <a:pt x="11908" y="11050"/>
                  </a:lnTo>
                  <a:cubicBezTo>
                    <a:pt x="11908" y="10836"/>
                    <a:pt x="11789" y="10717"/>
                    <a:pt x="11622" y="10717"/>
                  </a:cubicBezTo>
                  <a:lnTo>
                    <a:pt x="11146" y="10717"/>
                  </a:lnTo>
                  <a:lnTo>
                    <a:pt x="11146" y="2691"/>
                  </a:lnTo>
                  <a:cubicBezTo>
                    <a:pt x="11146" y="2644"/>
                    <a:pt x="11146" y="2620"/>
                    <a:pt x="11122" y="2572"/>
                  </a:cubicBezTo>
                  <a:lnTo>
                    <a:pt x="10431" y="1191"/>
                  </a:lnTo>
                  <a:cubicBezTo>
                    <a:pt x="10408" y="1096"/>
                    <a:pt x="10312" y="1048"/>
                    <a:pt x="10217" y="1048"/>
                  </a:cubicBezTo>
                  <a:cubicBezTo>
                    <a:pt x="10217" y="1048"/>
                    <a:pt x="10050" y="1072"/>
                    <a:pt x="10003" y="1167"/>
                  </a:cubicBezTo>
                  <a:lnTo>
                    <a:pt x="9122" y="2882"/>
                  </a:lnTo>
                  <a:lnTo>
                    <a:pt x="8669" y="2120"/>
                  </a:lnTo>
                  <a:cubicBezTo>
                    <a:pt x="8598" y="2024"/>
                    <a:pt x="8550" y="2001"/>
                    <a:pt x="8455" y="2001"/>
                  </a:cubicBezTo>
                  <a:cubicBezTo>
                    <a:pt x="8383" y="2001"/>
                    <a:pt x="8288" y="2048"/>
                    <a:pt x="8241" y="2144"/>
                  </a:cubicBezTo>
                  <a:lnTo>
                    <a:pt x="7097" y="4525"/>
                  </a:lnTo>
                  <a:lnTo>
                    <a:pt x="6431" y="4263"/>
                  </a:lnTo>
                  <a:cubicBezTo>
                    <a:pt x="6398" y="4243"/>
                    <a:pt x="6363" y="4235"/>
                    <a:pt x="6330" y="4235"/>
                  </a:cubicBezTo>
                  <a:cubicBezTo>
                    <a:pt x="6242" y="4235"/>
                    <a:pt x="6162" y="4296"/>
                    <a:pt x="6145" y="4382"/>
                  </a:cubicBezTo>
                  <a:lnTo>
                    <a:pt x="5264" y="6216"/>
                  </a:lnTo>
                  <a:lnTo>
                    <a:pt x="4406" y="5763"/>
                  </a:lnTo>
                  <a:cubicBezTo>
                    <a:pt x="4369" y="5748"/>
                    <a:pt x="4331" y="5740"/>
                    <a:pt x="4296" y="5740"/>
                  </a:cubicBezTo>
                  <a:cubicBezTo>
                    <a:pt x="4219" y="5740"/>
                    <a:pt x="4153" y="5777"/>
                    <a:pt x="4121" y="5859"/>
                  </a:cubicBezTo>
                  <a:lnTo>
                    <a:pt x="3525" y="6692"/>
                  </a:lnTo>
                  <a:lnTo>
                    <a:pt x="2382" y="5668"/>
                  </a:lnTo>
                  <a:cubicBezTo>
                    <a:pt x="2335" y="5597"/>
                    <a:pt x="2239" y="5597"/>
                    <a:pt x="2168" y="5597"/>
                  </a:cubicBezTo>
                  <a:cubicBezTo>
                    <a:pt x="2096" y="5597"/>
                    <a:pt x="2025" y="5668"/>
                    <a:pt x="2001" y="5740"/>
                  </a:cubicBezTo>
                  <a:lnTo>
                    <a:pt x="1525" y="6764"/>
                  </a:lnTo>
                  <a:cubicBezTo>
                    <a:pt x="1501" y="6787"/>
                    <a:pt x="1501" y="6811"/>
                    <a:pt x="1501" y="6883"/>
                  </a:cubicBezTo>
                  <a:lnTo>
                    <a:pt x="1501" y="10717"/>
                  </a:lnTo>
                  <a:lnTo>
                    <a:pt x="1072" y="10717"/>
                  </a:lnTo>
                  <a:lnTo>
                    <a:pt x="1072" y="191"/>
                  </a:lnTo>
                  <a:cubicBezTo>
                    <a:pt x="1072" y="96"/>
                    <a:pt x="1025" y="0"/>
                    <a:pt x="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2"/>
          <p:cNvSpPr txBox="1">
            <a:spLocks noGrp="1"/>
          </p:cNvSpPr>
          <p:nvPr>
            <p:ph type="title"/>
          </p:nvPr>
        </p:nvSpPr>
        <p:spPr>
          <a:xfrm>
            <a:off x="4979377" y="1551000"/>
            <a:ext cx="3911704" cy="20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smtClean="0"/>
              <a:t>Classification</a:t>
            </a:r>
            <a:br>
              <a:rPr lang="en-US" sz="4000" dirty="0" smtClean="0"/>
            </a:br>
            <a:r>
              <a:rPr lang="en-US" sz="4000" dirty="0" smtClean="0"/>
              <a:t>vs</a:t>
            </a:r>
            <a:br>
              <a:rPr lang="en-US" sz="4000" dirty="0" smtClean="0"/>
            </a:br>
            <a:r>
              <a:rPr lang="en-US" sz="4000" dirty="0" smtClean="0"/>
              <a:t>Regression</a:t>
            </a:r>
            <a:endParaRPr sz="4000" dirty="0"/>
          </a:p>
        </p:txBody>
      </p:sp>
      <p:grpSp>
        <p:nvGrpSpPr>
          <p:cNvPr id="571" name="Google Shape;571;p32"/>
          <p:cNvGrpSpPr/>
          <p:nvPr/>
        </p:nvGrpSpPr>
        <p:grpSpPr>
          <a:xfrm>
            <a:off x="1123508" y="617562"/>
            <a:ext cx="3666143" cy="3908199"/>
            <a:chOff x="3217397" y="360481"/>
            <a:chExt cx="5757134" cy="6137247"/>
          </a:xfrm>
        </p:grpSpPr>
        <p:sp>
          <p:nvSpPr>
            <p:cNvPr id="572" name="Google Shape;572;p32"/>
            <p:cNvSpPr/>
            <p:nvPr/>
          </p:nvSpPr>
          <p:spPr>
            <a:xfrm>
              <a:off x="3217397" y="360481"/>
              <a:ext cx="5757134" cy="6137247"/>
            </a:xfrm>
            <a:custGeom>
              <a:avLst/>
              <a:gdLst/>
              <a:ahLst/>
              <a:cxnLst/>
              <a:rect l="l" t="t" r="r" b="b"/>
              <a:pathLst>
                <a:path w="5757134" h="6137247" extrusionOk="0">
                  <a:moveTo>
                    <a:pt x="2137285" y="55855"/>
                  </a:moveTo>
                  <a:cubicBezTo>
                    <a:pt x="1682233" y="130671"/>
                    <a:pt x="1247654" y="295542"/>
                    <a:pt x="877988" y="580519"/>
                  </a:cubicBezTo>
                  <a:cubicBezTo>
                    <a:pt x="340220" y="995426"/>
                    <a:pt x="42025" y="1614701"/>
                    <a:pt x="10840" y="2288586"/>
                  </a:cubicBezTo>
                  <a:cubicBezTo>
                    <a:pt x="-9638" y="2733470"/>
                    <a:pt x="96495" y="3167244"/>
                    <a:pt x="224982" y="3589642"/>
                  </a:cubicBezTo>
                  <a:cubicBezTo>
                    <a:pt x="389871" y="4132498"/>
                    <a:pt x="496410" y="4752042"/>
                    <a:pt x="841048" y="5216613"/>
                  </a:cubicBezTo>
                  <a:cubicBezTo>
                    <a:pt x="1377744" y="5939350"/>
                    <a:pt x="2414870" y="6244236"/>
                    <a:pt x="3282287" y="6114946"/>
                  </a:cubicBezTo>
                  <a:cubicBezTo>
                    <a:pt x="3842674" y="6031269"/>
                    <a:pt x="4434784" y="5713394"/>
                    <a:pt x="4607304" y="5137887"/>
                  </a:cubicBezTo>
                  <a:cubicBezTo>
                    <a:pt x="4671143" y="4924950"/>
                    <a:pt x="4702196" y="4696217"/>
                    <a:pt x="4811273" y="4499340"/>
                  </a:cubicBezTo>
                  <a:cubicBezTo>
                    <a:pt x="4942038" y="4263497"/>
                    <a:pt x="5179068" y="4125794"/>
                    <a:pt x="5359082" y="3933732"/>
                  </a:cubicBezTo>
                  <a:cubicBezTo>
                    <a:pt x="5581521" y="3696570"/>
                    <a:pt x="5671060" y="3401049"/>
                    <a:pt x="5726470" y="3088532"/>
                  </a:cubicBezTo>
                  <a:cubicBezTo>
                    <a:pt x="5847733" y="2404337"/>
                    <a:pt x="5682169" y="1679600"/>
                    <a:pt x="5282390" y="1111984"/>
                  </a:cubicBezTo>
                  <a:cubicBezTo>
                    <a:pt x="4865214" y="519879"/>
                    <a:pt x="4246336" y="201859"/>
                    <a:pt x="3543697" y="77136"/>
                  </a:cubicBezTo>
                  <a:cubicBezTo>
                    <a:pt x="3466608" y="63750"/>
                    <a:pt x="3389113" y="51839"/>
                    <a:pt x="3311353" y="42071"/>
                  </a:cubicBezTo>
                  <a:cubicBezTo>
                    <a:pt x="2925336" y="-6515"/>
                    <a:pt x="2524084" y="-8122"/>
                    <a:pt x="2137285" y="558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2"/>
            <p:cNvSpPr/>
            <p:nvPr/>
          </p:nvSpPr>
          <p:spPr>
            <a:xfrm>
              <a:off x="5443822" y="4995596"/>
              <a:ext cx="1425138" cy="1324344"/>
            </a:xfrm>
            <a:custGeom>
              <a:avLst/>
              <a:gdLst/>
              <a:ahLst/>
              <a:cxnLst/>
              <a:rect l="l" t="t" r="r" b="b"/>
              <a:pathLst>
                <a:path w="1425138" h="1324344" extrusionOk="0">
                  <a:moveTo>
                    <a:pt x="8298" y="215554"/>
                  </a:moveTo>
                  <a:lnTo>
                    <a:pt x="1128806" y="6628"/>
                  </a:lnTo>
                  <a:cubicBezTo>
                    <a:pt x="1128806" y="6628"/>
                    <a:pt x="1382298" y="806441"/>
                    <a:pt x="1433436" y="909913"/>
                  </a:cubicBezTo>
                  <a:lnTo>
                    <a:pt x="1406669" y="972680"/>
                  </a:lnTo>
                  <a:lnTo>
                    <a:pt x="1423532" y="1077746"/>
                  </a:lnTo>
                  <a:lnTo>
                    <a:pt x="309984" y="1330973"/>
                  </a:lnTo>
                  <a:lnTo>
                    <a:pt x="220714" y="12605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2"/>
            <p:cNvSpPr/>
            <p:nvPr/>
          </p:nvSpPr>
          <p:spPr>
            <a:xfrm rot="-798371">
              <a:off x="5512806" y="5023388"/>
              <a:ext cx="1112399" cy="1112398"/>
            </a:xfrm>
            <a:custGeom>
              <a:avLst/>
              <a:gdLst/>
              <a:ahLst/>
              <a:cxnLst/>
              <a:rect l="l" t="t" r="r" b="b"/>
              <a:pathLst>
                <a:path w="1113147" h="1113146" extrusionOk="0">
                  <a:moveTo>
                    <a:pt x="8298" y="6628"/>
                  </a:moveTo>
                  <a:lnTo>
                    <a:pt x="1121445" y="6628"/>
                  </a:lnTo>
                  <a:lnTo>
                    <a:pt x="1121445" y="1119775"/>
                  </a:lnTo>
                  <a:lnTo>
                    <a:pt x="8298" y="111977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2"/>
            <p:cNvSpPr/>
            <p:nvPr/>
          </p:nvSpPr>
          <p:spPr>
            <a:xfrm>
              <a:off x="5479288" y="5202111"/>
              <a:ext cx="1252605" cy="1003530"/>
            </a:xfrm>
            <a:custGeom>
              <a:avLst/>
              <a:gdLst/>
              <a:ahLst/>
              <a:cxnLst/>
              <a:rect l="l" t="t" r="r" b="b"/>
              <a:pathLst>
                <a:path w="1252605" h="1003530" extrusionOk="0">
                  <a:moveTo>
                    <a:pt x="1081159" y="6628"/>
                  </a:moveTo>
                  <a:lnTo>
                    <a:pt x="1260903" y="765635"/>
                  </a:lnTo>
                  <a:lnTo>
                    <a:pt x="227930" y="1010159"/>
                  </a:lnTo>
                  <a:cubicBezTo>
                    <a:pt x="103447" y="698727"/>
                    <a:pt x="8298" y="306562"/>
                    <a:pt x="8298" y="3065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2"/>
            <p:cNvSpPr/>
            <p:nvPr/>
          </p:nvSpPr>
          <p:spPr>
            <a:xfrm>
              <a:off x="5393039" y="4903195"/>
              <a:ext cx="1353033" cy="1353029"/>
            </a:xfrm>
            <a:custGeom>
              <a:avLst/>
              <a:gdLst/>
              <a:ahLst/>
              <a:cxnLst/>
              <a:rect l="l" t="t" r="r" b="b"/>
              <a:pathLst>
                <a:path w="1353033" h="1353029" extrusionOk="0">
                  <a:moveTo>
                    <a:pt x="271442" y="1359658"/>
                  </a:moveTo>
                  <a:cubicBezTo>
                    <a:pt x="270198" y="1359658"/>
                    <a:pt x="268981" y="1359312"/>
                    <a:pt x="267926" y="1358658"/>
                  </a:cubicBezTo>
                  <a:cubicBezTo>
                    <a:pt x="266417" y="1357727"/>
                    <a:pt x="265341" y="1356236"/>
                    <a:pt x="264935" y="1354509"/>
                  </a:cubicBezTo>
                  <a:lnTo>
                    <a:pt x="8477" y="271318"/>
                  </a:lnTo>
                  <a:cubicBezTo>
                    <a:pt x="7631" y="267720"/>
                    <a:pt x="9853" y="264119"/>
                    <a:pt x="13446" y="263264"/>
                  </a:cubicBezTo>
                  <a:lnTo>
                    <a:pt x="1096647" y="6807"/>
                  </a:lnTo>
                  <a:cubicBezTo>
                    <a:pt x="1098375" y="6401"/>
                    <a:pt x="1100194" y="6691"/>
                    <a:pt x="1101706" y="7623"/>
                  </a:cubicBezTo>
                  <a:cubicBezTo>
                    <a:pt x="1103214" y="8554"/>
                    <a:pt x="1104289" y="10050"/>
                    <a:pt x="1104696" y="11776"/>
                  </a:cubicBezTo>
                  <a:lnTo>
                    <a:pt x="1361150" y="1094968"/>
                  </a:lnTo>
                  <a:cubicBezTo>
                    <a:pt x="1362002" y="1098561"/>
                    <a:pt x="1359780" y="1102162"/>
                    <a:pt x="1356187" y="1103017"/>
                  </a:cubicBezTo>
                  <a:cubicBezTo>
                    <a:pt x="1356186" y="1103017"/>
                    <a:pt x="1356185" y="1103017"/>
                    <a:pt x="1356185" y="1103017"/>
                  </a:cubicBezTo>
                  <a:lnTo>
                    <a:pt x="272984" y="1359479"/>
                  </a:lnTo>
                  <a:cubicBezTo>
                    <a:pt x="272480" y="1359598"/>
                    <a:pt x="271963" y="1359658"/>
                    <a:pt x="271442" y="1359658"/>
                  </a:cubicBezTo>
                  <a:close/>
                  <a:moveTo>
                    <a:pt x="23038" y="274736"/>
                  </a:moveTo>
                  <a:lnTo>
                    <a:pt x="276398" y="1344913"/>
                  </a:lnTo>
                  <a:lnTo>
                    <a:pt x="1346593" y="1091537"/>
                  </a:lnTo>
                  <a:lnTo>
                    <a:pt x="1093233" y="213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2"/>
            <p:cNvSpPr/>
            <p:nvPr/>
          </p:nvSpPr>
          <p:spPr>
            <a:xfrm>
              <a:off x="5399521" y="4909940"/>
              <a:ext cx="1373731" cy="1200544"/>
            </a:xfrm>
            <a:custGeom>
              <a:avLst/>
              <a:gdLst/>
              <a:ahLst/>
              <a:cxnLst/>
              <a:rect l="l" t="t" r="r" b="b"/>
              <a:pathLst>
                <a:path w="1373731" h="1200544" extrusionOk="0">
                  <a:moveTo>
                    <a:pt x="1382029" y="1020733"/>
                  </a:moveTo>
                  <a:cubicBezTo>
                    <a:pt x="1111272" y="1084842"/>
                    <a:pt x="727818" y="1145063"/>
                    <a:pt x="496543" y="1179064"/>
                  </a:cubicBezTo>
                  <a:cubicBezTo>
                    <a:pt x="376088" y="1196731"/>
                    <a:pt x="295786" y="1207173"/>
                    <a:pt x="295786" y="1207173"/>
                  </a:cubicBezTo>
                  <a:cubicBezTo>
                    <a:pt x="193246" y="1019798"/>
                    <a:pt x="8298" y="263064"/>
                    <a:pt x="8298" y="263064"/>
                  </a:cubicBezTo>
                  <a:lnTo>
                    <a:pt x="1091464" y="6628"/>
                  </a:lnTo>
                  <a:cubicBezTo>
                    <a:pt x="1093601" y="15865"/>
                    <a:pt x="1095480" y="25098"/>
                    <a:pt x="1097489" y="34198"/>
                  </a:cubicBezTo>
                  <a:cubicBezTo>
                    <a:pt x="1226642" y="619481"/>
                    <a:pt x="1382029" y="1020733"/>
                    <a:pt x="1382029" y="10207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2"/>
            <p:cNvSpPr/>
            <p:nvPr/>
          </p:nvSpPr>
          <p:spPr>
            <a:xfrm>
              <a:off x="5674217" y="4937511"/>
              <a:ext cx="1099034" cy="1144865"/>
            </a:xfrm>
            <a:custGeom>
              <a:avLst/>
              <a:gdLst/>
              <a:ahLst/>
              <a:cxnLst/>
              <a:rect l="l" t="t" r="r" b="b"/>
              <a:pathLst>
                <a:path w="1099034" h="1144865" extrusionOk="0">
                  <a:moveTo>
                    <a:pt x="1107333" y="993163"/>
                  </a:moveTo>
                  <a:cubicBezTo>
                    <a:pt x="836575" y="1057272"/>
                    <a:pt x="453122" y="1117493"/>
                    <a:pt x="221847" y="1151493"/>
                  </a:cubicBezTo>
                  <a:cubicBezTo>
                    <a:pt x="47857" y="1035990"/>
                    <a:pt x="6235" y="922765"/>
                    <a:pt x="8375" y="814756"/>
                  </a:cubicBezTo>
                  <a:cubicBezTo>
                    <a:pt x="10648" y="686533"/>
                    <a:pt x="569296" y="811808"/>
                    <a:pt x="685995" y="684795"/>
                  </a:cubicBezTo>
                  <a:cubicBezTo>
                    <a:pt x="769253" y="594183"/>
                    <a:pt x="766310" y="209657"/>
                    <a:pt x="823057" y="6628"/>
                  </a:cubicBezTo>
                  <a:cubicBezTo>
                    <a:pt x="951946" y="591910"/>
                    <a:pt x="1107333" y="993163"/>
                    <a:pt x="1107333" y="99316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2"/>
            <p:cNvSpPr/>
            <p:nvPr/>
          </p:nvSpPr>
          <p:spPr>
            <a:xfrm>
              <a:off x="5392832" y="4903231"/>
              <a:ext cx="1387106" cy="1213944"/>
            </a:xfrm>
            <a:custGeom>
              <a:avLst/>
              <a:gdLst/>
              <a:ahLst/>
              <a:cxnLst/>
              <a:rect l="l" t="t" r="r" b="b"/>
              <a:pathLst>
                <a:path w="1387106" h="1213944" extrusionOk="0">
                  <a:moveTo>
                    <a:pt x="302467" y="1220573"/>
                  </a:moveTo>
                  <a:cubicBezTo>
                    <a:pt x="300023" y="1220577"/>
                    <a:pt x="297771" y="1219240"/>
                    <a:pt x="296601" y="1217091"/>
                  </a:cubicBezTo>
                  <a:cubicBezTo>
                    <a:pt x="194847" y="1031100"/>
                    <a:pt x="10343" y="278938"/>
                    <a:pt x="8493" y="271362"/>
                  </a:cubicBezTo>
                  <a:cubicBezTo>
                    <a:pt x="8065" y="269632"/>
                    <a:pt x="8347" y="267799"/>
                    <a:pt x="9274" y="266278"/>
                  </a:cubicBezTo>
                  <a:cubicBezTo>
                    <a:pt x="10210" y="264761"/>
                    <a:pt x="11710" y="263676"/>
                    <a:pt x="13444" y="263266"/>
                  </a:cubicBezTo>
                  <a:lnTo>
                    <a:pt x="1096607" y="6813"/>
                  </a:lnTo>
                  <a:cubicBezTo>
                    <a:pt x="1098339" y="6394"/>
                    <a:pt x="1100167" y="6693"/>
                    <a:pt x="1101678" y="7638"/>
                  </a:cubicBezTo>
                  <a:cubicBezTo>
                    <a:pt x="1103190" y="8573"/>
                    <a:pt x="1104266" y="10077"/>
                    <a:pt x="1104669" y="11808"/>
                  </a:cubicBezTo>
                  <a:cubicBezTo>
                    <a:pt x="1105985" y="17524"/>
                    <a:pt x="1107232" y="23245"/>
                    <a:pt x="1108433" y="28936"/>
                  </a:cubicBezTo>
                  <a:lnTo>
                    <a:pt x="1110706" y="39451"/>
                  </a:lnTo>
                  <a:cubicBezTo>
                    <a:pt x="1238287" y="617564"/>
                    <a:pt x="1393405" y="1021017"/>
                    <a:pt x="1394948" y="1025024"/>
                  </a:cubicBezTo>
                  <a:cubicBezTo>
                    <a:pt x="1396286" y="1028459"/>
                    <a:pt x="1394585" y="1032330"/>
                    <a:pt x="1391148" y="1033672"/>
                  </a:cubicBezTo>
                  <a:cubicBezTo>
                    <a:pt x="1390855" y="1033783"/>
                    <a:pt x="1390554" y="1033877"/>
                    <a:pt x="1390248" y="1033949"/>
                  </a:cubicBezTo>
                  <a:cubicBezTo>
                    <a:pt x="1130671" y="1095414"/>
                    <a:pt x="765137" y="1154041"/>
                    <a:pt x="504185" y="1192396"/>
                  </a:cubicBezTo>
                  <a:cubicBezTo>
                    <a:pt x="385063" y="1209861"/>
                    <a:pt x="304133" y="1220410"/>
                    <a:pt x="303321" y="1220517"/>
                  </a:cubicBezTo>
                  <a:cubicBezTo>
                    <a:pt x="303039" y="1220555"/>
                    <a:pt x="302753" y="1220573"/>
                    <a:pt x="302467" y="1220573"/>
                  </a:cubicBezTo>
                  <a:close/>
                  <a:moveTo>
                    <a:pt x="23105" y="274729"/>
                  </a:moveTo>
                  <a:cubicBezTo>
                    <a:pt x="41391" y="348806"/>
                    <a:pt x="209916" y="1025161"/>
                    <a:pt x="306167" y="1206649"/>
                  </a:cubicBezTo>
                  <a:cubicBezTo>
                    <a:pt x="324846" y="1204183"/>
                    <a:pt x="399252" y="1194258"/>
                    <a:pt x="502275" y="1179155"/>
                  </a:cubicBezTo>
                  <a:cubicBezTo>
                    <a:pt x="760463" y="1141198"/>
                    <a:pt x="1121139" y="1083395"/>
                    <a:pt x="1379763" y="1022679"/>
                  </a:cubicBezTo>
                  <a:cubicBezTo>
                    <a:pt x="1358400" y="965918"/>
                    <a:pt x="1216126" y="579192"/>
                    <a:pt x="1097654" y="42352"/>
                  </a:cubicBezTo>
                  <a:lnTo>
                    <a:pt x="1095363" y="31747"/>
                  </a:lnTo>
                  <a:cubicBezTo>
                    <a:pt x="1094620" y="28308"/>
                    <a:pt x="1093889" y="24860"/>
                    <a:pt x="1093129" y="21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2"/>
            <p:cNvSpPr/>
            <p:nvPr/>
          </p:nvSpPr>
          <p:spPr>
            <a:xfrm>
              <a:off x="5575915" y="5148447"/>
              <a:ext cx="855112" cy="509669"/>
            </a:xfrm>
            <a:custGeom>
              <a:avLst/>
              <a:gdLst/>
              <a:ahLst/>
              <a:cxnLst/>
              <a:rect l="l" t="t" r="r" b="b"/>
              <a:pathLst>
                <a:path w="855112" h="509669" extrusionOk="0">
                  <a:moveTo>
                    <a:pt x="14993" y="195069"/>
                  </a:moveTo>
                  <a:cubicBezTo>
                    <a:pt x="13391" y="195069"/>
                    <a:pt x="11844" y="194496"/>
                    <a:pt x="10627" y="193454"/>
                  </a:cubicBezTo>
                  <a:cubicBezTo>
                    <a:pt x="7824" y="191048"/>
                    <a:pt x="7508" y="186827"/>
                    <a:pt x="9913" y="184024"/>
                  </a:cubicBezTo>
                  <a:cubicBezTo>
                    <a:pt x="9917" y="184020"/>
                    <a:pt x="9917" y="184020"/>
                    <a:pt x="9922" y="184016"/>
                  </a:cubicBezTo>
                  <a:cubicBezTo>
                    <a:pt x="25128" y="166276"/>
                    <a:pt x="43380" y="151404"/>
                    <a:pt x="63824" y="140094"/>
                  </a:cubicBezTo>
                  <a:cubicBezTo>
                    <a:pt x="65515" y="139163"/>
                    <a:pt x="67524" y="139005"/>
                    <a:pt x="69339" y="139667"/>
                  </a:cubicBezTo>
                  <a:cubicBezTo>
                    <a:pt x="71155" y="140317"/>
                    <a:pt x="72599" y="141718"/>
                    <a:pt x="73300" y="143512"/>
                  </a:cubicBezTo>
                  <a:lnTo>
                    <a:pt x="86972" y="178645"/>
                  </a:lnTo>
                  <a:lnTo>
                    <a:pt x="136901" y="160530"/>
                  </a:lnTo>
                  <a:cubicBezTo>
                    <a:pt x="155499" y="153758"/>
                    <a:pt x="174123" y="145837"/>
                    <a:pt x="179587" y="130327"/>
                  </a:cubicBezTo>
                  <a:cubicBezTo>
                    <a:pt x="180510" y="127721"/>
                    <a:pt x="182941" y="125948"/>
                    <a:pt x="185705" y="125867"/>
                  </a:cubicBezTo>
                  <a:cubicBezTo>
                    <a:pt x="188107" y="125687"/>
                    <a:pt x="190999" y="127409"/>
                    <a:pt x="192067" y="129964"/>
                  </a:cubicBezTo>
                  <a:cubicBezTo>
                    <a:pt x="201894" y="153326"/>
                    <a:pt x="242782" y="142402"/>
                    <a:pt x="255070" y="138509"/>
                  </a:cubicBezTo>
                  <a:cubicBezTo>
                    <a:pt x="430516" y="82078"/>
                    <a:pt x="609709" y="38041"/>
                    <a:pt x="791329" y="6720"/>
                  </a:cubicBezTo>
                  <a:cubicBezTo>
                    <a:pt x="794967" y="6117"/>
                    <a:pt x="798413" y="8548"/>
                    <a:pt x="799067" y="12176"/>
                  </a:cubicBezTo>
                  <a:cubicBezTo>
                    <a:pt x="799696" y="15816"/>
                    <a:pt x="797253" y="19276"/>
                    <a:pt x="793612" y="19909"/>
                  </a:cubicBezTo>
                  <a:cubicBezTo>
                    <a:pt x="793609" y="19909"/>
                    <a:pt x="793606" y="19909"/>
                    <a:pt x="793602" y="19909"/>
                  </a:cubicBezTo>
                  <a:cubicBezTo>
                    <a:pt x="612598" y="51124"/>
                    <a:pt x="434011" y="95011"/>
                    <a:pt x="259159" y="151250"/>
                  </a:cubicBezTo>
                  <a:cubicBezTo>
                    <a:pt x="225987" y="161764"/>
                    <a:pt x="199963" y="159492"/>
                    <a:pt x="186526" y="145533"/>
                  </a:cubicBezTo>
                  <a:cubicBezTo>
                    <a:pt x="176344" y="159406"/>
                    <a:pt x="158255" y="167007"/>
                    <a:pt x="141485" y="173117"/>
                  </a:cubicBezTo>
                  <a:lnTo>
                    <a:pt x="85400" y="193467"/>
                  </a:lnTo>
                  <a:cubicBezTo>
                    <a:pt x="81986" y="194706"/>
                    <a:pt x="78209" y="193001"/>
                    <a:pt x="76880" y="189621"/>
                  </a:cubicBezTo>
                  <a:lnTo>
                    <a:pt x="63666" y="155681"/>
                  </a:lnTo>
                  <a:cubicBezTo>
                    <a:pt x="47276" y="165670"/>
                    <a:pt x="32566" y="178175"/>
                    <a:pt x="20065" y="192736"/>
                  </a:cubicBezTo>
                  <a:cubicBezTo>
                    <a:pt x="18796" y="194218"/>
                    <a:pt x="16946" y="195073"/>
                    <a:pt x="14993" y="195069"/>
                  </a:cubicBezTo>
                  <a:close/>
                  <a:moveTo>
                    <a:pt x="76620" y="347358"/>
                  </a:moveTo>
                  <a:cubicBezTo>
                    <a:pt x="87895" y="346128"/>
                    <a:pt x="97837" y="339415"/>
                    <a:pt x="103191" y="329413"/>
                  </a:cubicBezTo>
                  <a:lnTo>
                    <a:pt x="114679" y="337681"/>
                  </a:lnTo>
                  <a:cubicBezTo>
                    <a:pt x="117303" y="339561"/>
                    <a:pt x="120896" y="339300"/>
                    <a:pt x="123224" y="337061"/>
                  </a:cubicBezTo>
                  <a:cubicBezTo>
                    <a:pt x="125553" y="334805"/>
                    <a:pt x="125929" y="331208"/>
                    <a:pt x="124126" y="328516"/>
                  </a:cubicBezTo>
                  <a:cubicBezTo>
                    <a:pt x="122101" y="325508"/>
                    <a:pt x="121357" y="321821"/>
                    <a:pt x="122058" y="318262"/>
                  </a:cubicBezTo>
                  <a:cubicBezTo>
                    <a:pt x="122754" y="314703"/>
                    <a:pt x="124848" y="311572"/>
                    <a:pt x="127864" y="309563"/>
                  </a:cubicBezTo>
                  <a:cubicBezTo>
                    <a:pt x="130859" y="307538"/>
                    <a:pt x="134538" y="306790"/>
                    <a:pt x="138084" y="307496"/>
                  </a:cubicBezTo>
                  <a:cubicBezTo>
                    <a:pt x="141660" y="308200"/>
                    <a:pt x="144809" y="310303"/>
                    <a:pt x="146830" y="313340"/>
                  </a:cubicBezTo>
                  <a:cubicBezTo>
                    <a:pt x="147129" y="313785"/>
                    <a:pt x="147402" y="314250"/>
                    <a:pt x="147637" y="314733"/>
                  </a:cubicBezTo>
                  <a:cubicBezTo>
                    <a:pt x="149064" y="317617"/>
                    <a:pt x="152346" y="319074"/>
                    <a:pt x="155443" y="318202"/>
                  </a:cubicBezTo>
                  <a:cubicBezTo>
                    <a:pt x="158541" y="317331"/>
                    <a:pt x="160579" y="314383"/>
                    <a:pt x="160305" y="311178"/>
                  </a:cubicBezTo>
                  <a:cubicBezTo>
                    <a:pt x="159417" y="300963"/>
                    <a:pt x="162318" y="289512"/>
                    <a:pt x="166774" y="285650"/>
                  </a:cubicBezTo>
                  <a:cubicBezTo>
                    <a:pt x="168184" y="284428"/>
                    <a:pt x="169662" y="284121"/>
                    <a:pt x="170500" y="284219"/>
                  </a:cubicBezTo>
                  <a:cubicBezTo>
                    <a:pt x="174345" y="285791"/>
                    <a:pt x="177848" y="288094"/>
                    <a:pt x="180822" y="290995"/>
                  </a:cubicBezTo>
                  <a:cubicBezTo>
                    <a:pt x="181185" y="291341"/>
                    <a:pt x="181583" y="291645"/>
                    <a:pt x="182014" y="291905"/>
                  </a:cubicBezTo>
                  <a:cubicBezTo>
                    <a:pt x="191153" y="297515"/>
                    <a:pt x="202159" y="299228"/>
                    <a:pt x="212571" y="296660"/>
                  </a:cubicBezTo>
                  <a:cubicBezTo>
                    <a:pt x="223004" y="294161"/>
                    <a:pt x="231998" y="287590"/>
                    <a:pt x="237548" y="278408"/>
                  </a:cubicBezTo>
                  <a:cubicBezTo>
                    <a:pt x="237903" y="277836"/>
                    <a:pt x="238240" y="277246"/>
                    <a:pt x="238556" y="276657"/>
                  </a:cubicBezTo>
                  <a:cubicBezTo>
                    <a:pt x="254813" y="287825"/>
                    <a:pt x="277231" y="286218"/>
                    <a:pt x="299435" y="282480"/>
                  </a:cubicBezTo>
                  <a:lnTo>
                    <a:pt x="494317" y="249287"/>
                  </a:lnTo>
                  <a:cubicBezTo>
                    <a:pt x="497159" y="248804"/>
                    <a:pt x="499372" y="246552"/>
                    <a:pt x="499803" y="243703"/>
                  </a:cubicBezTo>
                  <a:cubicBezTo>
                    <a:pt x="500970" y="236012"/>
                    <a:pt x="504721" y="221528"/>
                    <a:pt x="512535" y="222545"/>
                  </a:cubicBezTo>
                  <a:cubicBezTo>
                    <a:pt x="515189" y="222947"/>
                    <a:pt x="517829" y="225220"/>
                    <a:pt x="520901" y="227860"/>
                  </a:cubicBezTo>
                  <a:cubicBezTo>
                    <a:pt x="523362" y="230078"/>
                    <a:pt x="526032" y="232047"/>
                    <a:pt x="528873" y="233748"/>
                  </a:cubicBezTo>
                  <a:cubicBezTo>
                    <a:pt x="539854" y="238328"/>
                    <a:pt x="552137" y="238802"/>
                    <a:pt x="562725" y="235188"/>
                  </a:cubicBezTo>
                  <a:cubicBezTo>
                    <a:pt x="650849" y="216064"/>
                    <a:pt x="737333" y="190049"/>
                    <a:pt x="821387" y="157385"/>
                  </a:cubicBezTo>
                  <a:cubicBezTo>
                    <a:pt x="824828" y="156044"/>
                    <a:pt x="826531" y="152168"/>
                    <a:pt x="825190" y="148729"/>
                  </a:cubicBezTo>
                  <a:cubicBezTo>
                    <a:pt x="825190" y="148725"/>
                    <a:pt x="825189" y="148725"/>
                    <a:pt x="825189" y="148725"/>
                  </a:cubicBezTo>
                  <a:cubicBezTo>
                    <a:pt x="823861" y="145285"/>
                    <a:pt x="819997" y="143576"/>
                    <a:pt x="816559" y="144905"/>
                  </a:cubicBezTo>
                  <a:cubicBezTo>
                    <a:pt x="816547" y="144910"/>
                    <a:pt x="816536" y="144914"/>
                    <a:pt x="816524" y="144918"/>
                  </a:cubicBezTo>
                  <a:cubicBezTo>
                    <a:pt x="732899" y="177398"/>
                    <a:pt x="646855" y="203272"/>
                    <a:pt x="559183" y="222297"/>
                  </a:cubicBezTo>
                  <a:cubicBezTo>
                    <a:pt x="550975" y="225075"/>
                    <a:pt x="542050" y="224737"/>
                    <a:pt x="534936" y="221870"/>
                  </a:cubicBezTo>
                  <a:cubicBezTo>
                    <a:pt x="533060" y="220631"/>
                    <a:pt x="531287" y="219247"/>
                    <a:pt x="529630" y="217726"/>
                  </a:cubicBezTo>
                  <a:cubicBezTo>
                    <a:pt x="525579" y="214244"/>
                    <a:pt x="521003" y="210296"/>
                    <a:pt x="514249" y="209283"/>
                  </a:cubicBezTo>
                  <a:cubicBezTo>
                    <a:pt x="499649" y="207728"/>
                    <a:pt x="490852" y="221721"/>
                    <a:pt x="487469" y="236888"/>
                  </a:cubicBezTo>
                  <a:lnTo>
                    <a:pt x="297201" y="269295"/>
                  </a:lnTo>
                  <a:cubicBezTo>
                    <a:pt x="275035" y="273021"/>
                    <a:pt x="252857" y="274589"/>
                    <a:pt x="240842" y="260904"/>
                  </a:cubicBezTo>
                  <a:cubicBezTo>
                    <a:pt x="239189" y="259028"/>
                    <a:pt x="236629" y="258229"/>
                    <a:pt x="234203" y="258827"/>
                  </a:cubicBezTo>
                  <a:cubicBezTo>
                    <a:pt x="231772" y="259425"/>
                    <a:pt x="229883" y="261331"/>
                    <a:pt x="229302" y="263766"/>
                  </a:cubicBezTo>
                  <a:cubicBezTo>
                    <a:pt x="228653" y="266479"/>
                    <a:pt x="227580" y="269073"/>
                    <a:pt x="226128" y="271457"/>
                  </a:cubicBezTo>
                  <a:cubicBezTo>
                    <a:pt x="222411" y="277592"/>
                    <a:pt x="216395" y="281984"/>
                    <a:pt x="209422" y="283668"/>
                  </a:cubicBezTo>
                  <a:cubicBezTo>
                    <a:pt x="202684" y="285338"/>
                    <a:pt x="195558" y="284321"/>
                    <a:pt x="189555" y="280835"/>
                  </a:cubicBezTo>
                  <a:cubicBezTo>
                    <a:pt x="185462" y="276990"/>
                    <a:pt x="180732" y="273969"/>
                    <a:pt x="174576" y="271525"/>
                  </a:cubicBezTo>
                  <a:cubicBezTo>
                    <a:pt x="168393" y="270107"/>
                    <a:pt x="162724" y="271478"/>
                    <a:pt x="158003" y="275541"/>
                  </a:cubicBezTo>
                  <a:cubicBezTo>
                    <a:pt x="152448" y="280348"/>
                    <a:pt x="149180" y="288436"/>
                    <a:pt x="147706" y="296789"/>
                  </a:cubicBezTo>
                  <a:cubicBezTo>
                    <a:pt x="145484" y="295669"/>
                    <a:pt x="143117" y="294853"/>
                    <a:pt x="140673" y="294370"/>
                  </a:cubicBezTo>
                  <a:cubicBezTo>
                    <a:pt x="133641" y="292969"/>
                    <a:pt x="126339" y="294443"/>
                    <a:pt x="120400" y="298463"/>
                  </a:cubicBezTo>
                  <a:cubicBezTo>
                    <a:pt x="114427" y="302437"/>
                    <a:pt x="110296" y="308645"/>
                    <a:pt x="108937" y="315690"/>
                  </a:cubicBezTo>
                  <a:cubicBezTo>
                    <a:pt x="108860" y="316092"/>
                    <a:pt x="108779" y="316506"/>
                    <a:pt x="108728" y="316912"/>
                  </a:cubicBezTo>
                  <a:lnTo>
                    <a:pt x="103878" y="313426"/>
                  </a:lnTo>
                  <a:cubicBezTo>
                    <a:pt x="102045" y="312101"/>
                    <a:pt x="99661" y="311798"/>
                    <a:pt x="97555" y="312618"/>
                  </a:cubicBezTo>
                  <a:cubicBezTo>
                    <a:pt x="95449" y="313434"/>
                    <a:pt x="93894" y="315259"/>
                    <a:pt x="93424" y="317472"/>
                  </a:cubicBezTo>
                  <a:cubicBezTo>
                    <a:pt x="92026" y="324141"/>
                    <a:pt x="87472" y="329717"/>
                    <a:pt x="81217" y="332425"/>
                  </a:cubicBezTo>
                  <a:cubicBezTo>
                    <a:pt x="77701" y="319001"/>
                    <a:pt x="67972" y="306509"/>
                    <a:pt x="53664" y="305633"/>
                  </a:cubicBezTo>
                  <a:cubicBezTo>
                    <a:pt x="42619" y="304953"/>
                    <a:pt x="33583" y="314332"/>
                    <a:pt x="31019" y="323517"/>
                  </a:cubicBezTo>
                  <a:cubicBezTo>
                    <a:pt x="28605" y="332315"/>
                    <a:pt x="31754" y="340436"/>
                    <a:pt x="39060" y="344218"/>
                  </a:cubicBezTo>
                  <a:cubicBezTo>
                    <a:pt x="42341" y="345910"/>
                    <a:pt x="46375" y="344632"/>
                    <a:pt x="48079" y="341355"/>
                  </a:cubicBezTo>
                  <a:cubicBezTo>
                    <a:pt x="49776" y="338069"/>
                    <a:pt x="48490" y="334032"/>
                    <a:pt x="45204" y="332336"/>
                  </a:cubicBezTo>
                  <a:cubicBezTo>
                    <a:pt x="43623" y="331511"/>
                    <a:pt x="43192" y="329747"/>
                    <a:pt x="43922" y="327081"/>
                  </a:cubicBezTo>
                  <a:cubicBezTo>
                    <a:pt x="45059" y="322975"/>
                    <a:pt x="48391" y="318651"/>
                    <a:pt x="52835" y="318989"/>
                  </a:cubicBezTo>
                  <a:cubicBezTo>
                    <a:pt x="61867" y="319544"/>
                    <a:pt x="68348" y="330952"/>
                    <a:pt x="69186" y="341206"/>
                  </a:cubicBezTo>
                  <a:cubicBezTo>
                    <a:pt x="69327" y="343008"/>
                    <a:pt x="70194" y="344675"/>
                    <a:pt x="71591" y="345824"/>
                  </a:cubicBezTo>
                  <a:cubicBezTo>
                    <a:pt x="72792" y="346820"/>
                    <a:pt x="74304" y="347367"/>
                    <a:pt x="75864" y="347362"/>
                  </a:cubicBezTo>
                  <a:cubicBezTo>
                    <a:pt x="76116" y="347375"/>
                    <a:pt x="76368" y="347375"/>
                    <a:pt x="76620" y="347358"/>
                  </a:cubicBezTo>
                  <a:close/>
                  <a:moveTo>
                    <a:pt x="188401" y="504612"/>
                  </a:moveTo>
                  <a:cubicBezTo>
                    <a:pt x="190153" y="503954"/>
                    <a:pt x="191546" y="502591"/>
                    <a:pt x="192247" y="500856"/>
                  </a:cubicBezTo>
                  <a:cubicBezTo>
                    <a:pt x="192943" y="499122"/>
                    <a:pt x="192883" y="497178"/>
                    <a:pt x="192089" y="495490"/>
                  </a:cubicBezTo>
                  <a:cubicBezTo>
                    <a:pt x="185193" y="481062"/>
                    <a:pt x="188124" y="463852"/>
                    <a:pt x="199412" y="452522"/>
                  </a:cubicBezTo>
                  <a:lnTo>
                    <a:pt x="218689" y="464912"/>
                  </a:lnTo>
                  <a:cubicBezTo>
                    <a:pt x="219826" y="465608"/>
                    <a:pt x="221133" y="465976"/>
                    <a:pt x="222466" y="465971"/>
                  </a:cubicBezTo>
                  <a:cubicBezTo>
                    <a:pt x="317824" y="463686"/>
                    <a:pt x="412614" y="450599"/>
                    <a:pt x="505020" y="426951"/>
                  </a:cubicBezTo>
                  <a:cubicBezTo>
                    <a:pt x="547160" y="416248"/>
                    <a:pt x="589949" y="402824"/>
                    <a:pt x="627684" y="390989"/>
                  </a:cubicBezTo>
                  <a:lnTo>
                    <a:pt x="858703" y="318984"/>
                  </a:lnTo>
                  <a:cubicBezTo>
                    <a:pt x="862232" y="317882"/>
                    <a:pt x="864202" y="314131"/>
                    <a:pt x="863108" y="310597"/>
                  </a:cubicBezTo>
                  <a:cubicBezTo>
                    <a:pt x="861986" y="307090"/>
                    <a:pt x="858254" y="305129"/>
                    <a:pt x="854729" y="306201"/>
                  </a:cubicBezTo>
                  <a:lnTo>
                    <a:pt x="623698" y="378210"/>
                  </a:lnTo>
                  <a:cubicBezTo>
                    <a:pt x="586099" y="390002"/>
                    <a:pt x="543511" y="403366"/>
                    <a:pt x="501713" y="413983"/>
                  </a:cubicBezTo>
                  <a:cubicBezTo>
                    <a:pt x="410948" y="437209"/>
                    <a:pt x="317854" y="450142"/>
                    <a:pt x="224192" y="452543"/>
                  </a:cubicBezTo>
                  <a:lnTo>
                    <a:pt x="202377" y="438525"/>
                  </a:lnTo>
                  <a:cubicBezTo>
                    <a:pt x="199976" y="436978"/>
                    <a:pt x="196852" y="437132"/>
                    <a:pt x="194614" y="438905"/>
                  </a:cubicBezTo>
                  <a:cubicBezTo>
                    <a:pt x="177882" y="451996"/>
                    <a:pt x="170995" y="474072"/>
                    <a:pt x="177310" y="494354"/>
                  </a:cubicBezTo>
                  <a:cubicBezTo>
                    <a:pt x="155618" y="501531"/>
                    <a:pt x="132697" y="504223"/>
                    <a:pt x="109933" y="502266"/>
                  </a:cubicBezTo>
                  <a:cubicBezTo>
                    <a:pt x="106335" y="501869"/>
                    <a:pt x="103097" y="504458"/>
                    <a:pt x="102695" y="508056"/>
                  </a:cubicBezTo>
                  <a:cubicBezTo>
                    <a:pt x="102686" y="508158"/>
                    <a:pt x="102678" y="508256"/>
                    <a:pt x="102669" y="508355"/>
                  </a:cubicBezTo>
                  <a:cubicBezTo>
                    <a:pt x="102336" y="512033"/>
                    <a:pt x="105049" y="515285"/>
                    <a:pt x="108728" y="515618"/>
                  </a:cubicBezTo>
                  <a:cubicBezTo>
                    <a:pt x="108732" y="515618"/>
                    <a:pt x="108741" y="515618"/>
                    <a:pt x="108745" y="515618"/>
                  </a:cubicBezTo>
                  <a:cubicBezTo>
                    <a:pt x="113923" y="516067"/>
                    <a:pt x="119123" y="516293"/>
                    <a:pt x="124339" y="516297"/>
                  </a:cubicBezTo>
                  <a:cubicBezTo>
                    <a:pt x="146223" y="516289"/>
                    <a:pt x="167923" y="512328"/>
                    <a:pt x="188401" y="5046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2"/>
            <p:cNvSpPr/>
            <p:nvPr/>
          </p:nvSpPr>
          <p:spPr>
            <a:xfrm>
              <a:off x="5771345" y="697920"/>
              <a:ext cx="1711602" cy="744444"/>
            </a:xfrm>
            <a:custGeom>
              <a:avLst/>
              <a:gdLst/>
              <a:ahLst/>
              <a:cxnLst/>
              <a:rect l="l" t="t" r="r" b="b"/>
              <a:pathLst>
                <a:path w="1711602" h="744444" extrusionOk="0">
                  <a:moveTo>
                    <a:pt x="1703898" y="214963"/>
                  </a:moveTo>
                  <a:lnTo>
                    <a:pt x="1682351" y="216300"/>
                  </a:lnTo>
                  <a:cubicBezTo>
                    <a:pt x="1661839" y="218680"/>
                    <a:pt x="1642668" y="205709"/>
                    <a:pt x="1637246" y="185786"/>
                  </a:cubicBezTo>
                  <a:cubicBezTo>
                    <a:pt x="1604322" y="65998"/>
                    <a:pt x="1483863" y="-1320"/>
                    <a:pt x="1344806" y="7379"/>
                  </a:cubicBezTo>
                  <a:cubicBezTo>
                    <a:pt x="1219263" y="15142"/>
                    <a:pt x="1086896" y="94371"/>
                    <a:pt x="1010204" y="203854"/>
                  </a:cubicBezTo>
                  <a:cubicBezTo>
                    <a:pt x="991124" y="232912"/>
                    <a:pt x="960046" y="251912"/>
                    <a:pt x="925485" y="255650"/>
                  </a:cubicBezTo>
                  <a:lnTo>
                    <a:pt x="818420" y="262341"/>
                  </a:lnTo>
                  <a:cubicBezTo>
                    <a:pt x="788403" y="265118"/>
                    <a:pt x="760098" y="247947"/>
                    <a:pt x="748693" y="220043"/>
                  </a:cubicBezTo>
                  <a:cubicBezTo>
                    <a:pt x="705459" y="117930"/>
                    <a:pt x="595844" y="53817"/>
                    <a:pt x="470168" y="61580"/>
                  </a:cubicBezTo>
                  <a:cubicBezTo>
                    <a:pt x="330841" y="70146"/>
                    <a:pt x="186832" y="153794"/>
                    <a:pt x="115225" y="280140"/>
                  </a:cubicBezTo>
                  <a:cubicBezTo>
                    <a:pt x="103740" y="300776"/>
                    <a:pt x="82908" y="314512"/>
                    <a:pt x="59417" y="316943"/>
                  </a:cubicBezTo>
                  <a:lnTo>
                    <a:pt x="37867" y="318285"/>
                  </a:lnTo>
                  <a:cubicBezTo>
                    <a:pt x="27485" y="319430"/>
                    <a:pt x="19093" y="327274"/>
                    <a:pt x="17256" y="337558"/>
                  </a:cubicBezTo>
                  <a:lnTo>
                    <a:pt x="8822" y="391093"/>
                  </a:lnTo>
                  <a:cubicBezTo>
                    <a:pt x="6780" y="398198"/>
                    <a:pt x="10882" y="405611"/>
                    <a:pt x="17987" y="407657"/>
                  </a:cubicBezTo>
                  <a:cubicBezTo>
                    <a:pt x="18414" y="407777"/>
                    <a:pt x="18841" y="407875"/>
                    <a:pt x="19269" y="407956"/>
                  </a:cubicBezTo>
                  <a:lnTo>
                    <a:pt x="45233" y="415852"/>
                  </a:lnTo>
                  <a:cubicBezTo>
                    <a:pt x="66001" y="422030"/>
                    <a:pt x="79472" y="442068"/>
                    <a:pt x="77353" y="463631"/>
                  </a:cubicBezTo>
                  <a:cubicBezTo>
                    <a:pt x="68253" y="635083"/>
                    <a:pt x="189246" y="761024"/>
                    <a:pt x="361497" y="750453"/>
                  </a:cubicBezTo>
                  <a:cubicBezTo>
                    <a:pt x="527590" y="740148"/>
                    <a:pt x="685656" y="606043"/>
                    <a:pt x="737319" y="440748"/>
                  </a:cubicBezTo>
                  <a:cubicBezTo>
                    <a:pt x="746186" y="413566"/>
                    <a:pt x="768106" y="392652"/>
                    <a:pt x="795673" y="385069"/>
                  </a:cubicBezTo>
                  <a:cubicBezTo>
                    <a:pt x="832496" y="375370"/>
                    <a:pt x="870810" y="372644"/>
                    <a:pt x="908634" y="377041"/>
                  </a:cubicBezTo>
                  <a:cubicBezTo>
                    <a:pt x="933612" y="379959"/>
                    <a:pt x="952176" y="401548"/>
                    <a:pt x="951316" y="426683"/>
                  </a:cubicBezTo>
                  <a:cubicBezTo>
                    <a:pt x="951316" y="589295"/>
                    <a:pt x="1069494" y="706532"/>
                    <a:pt x="1235866" y="696235"/>
                  </a:cubicBezTo>
                  <a:cubicBezTo>
                    <a:pt x="1408385" y="685793"/>
                    <a:pt x="1571937" y="542720"/>
                    <a:pt x="1617708" y="368726"/>
                  </a:cubicBezTo>
                  <a:cubicBezTo>
                    <a:pt x="1624391" y="344305"/>
                    <a:pt x="1642198" y="324467"/>
                    <a:pt x="1665757" y="315192"/>
                  </a:cubicBezTo>
                  <a:lnTo>
                    <a:pt x="1694810" y="304083"/>
                  </a:lnTo>
                  <a:cubicBezTo>
                    <a:pt x="1703073" y="301268"/>
                    <a:pt x="1709166" y="294201"/>
                    <a:pt x="1710738" y="285613"/>
                  </a:cubicBezTo>
                  <a:lnTo>
                    <a:pt x="1719283" y="232079"/>
                  </a:lnTo>
                  <a:cubicBezTo>
                    <a:pt x="1721496" y="225025"/>
                    <a:pt x="1717570" y="217514"/>
                    <a:pt x="1710516" y="215301"/>
                  </a:cubicBezTo>
                  <a:cubicBezTo>
                    <a:pt x="1710516" y="215301"/>
                    <a:pt x="1710516" y="215301"/>
                    <a:pt x="1710516" y="215301"/>
                  </a:cubicBezTo>
                  <a:cubicBezTo>
                    <a:pt x="1708371" y="214634"/>
                    <a:pt x="1706098" y="214519"/>
                    <a:pt x="1703898" y="214963"/>
                  </a:cubicBezTo>
                  <a:close/>
                  <a:moveTo>
                    <a:pt x="368845" y="705221"/>
                  </a:moveTo>
                  <a:cubicBezTo>
                    <a:pt x="208237" y="715124"/>
                    <a:pt x="99677" y="589047"/>
                    <a:pt x="125658" y="424154"/>
                  </a:cubicBezTo>
                  <a:cubicBezTo>
                    <a:pt x="151639" y="259260"/>
                    <a:pt x="303130" y="116324"/>
                    <a:pt x="463336" y="107087"/>
                  </a:cubicBezTo>
                  <a:cubicBezTo>
                    <a:pt x="623542" y="97849"/>
                    <a:pt x="732504" y="223260"/>
                    <a:pt x="706391" y="388153"/>
                  </a:cubicBezTo>
                  <a:cubicBezTo>
                    <a:pt x="680277" y="553046"/>
                    <a:pt x="529052" y="695313"/>
                    <a:pt x="368845" y="705221"/>
                  </a:cubicBezTo>
                  <a:close/>
                  <a:moveTo>
                    <a:pt x="754170" y="353354"/>
                  </a:moveTo>
                  <a:cubicBezTo>
                    <a:pt x="754794" y="344433"/>
                    <a:pt x="755062" y="335200"/>
                    <a:pt x="754973" y="325651"/>
                  </a:cubicBezTo>
                  <a:cubicBezTo>
                    <a:pt x="755314" y="317772"/>
                    <a:pt x="761325" y="311304"/>
                    <a:pt x="769158" y="310389"/>
                  </a:cubicBezTo>
                  <a:lnTo>
                    <a:pt x="960819" y="298614"/>
                  </a:lnTo>
                  <a:cubicBezTo>
                    <a:pt x="966117" y="298110"/>
                    <a:pt x="970820" y="301998"/>
                    <a:pt x="971325" y="307296"/>
                  </a:cubicBezTo>
                  <a:cubicBezTo>
                    <a:pt x="971475" y="308898"/>
                    <a:pt x="971222" y="310513"/>
                    <a:pt x="970590" y="311996"/>
                  </a:cubicBezTo>
                  <a:cubicBezTo>
                    <a:pt x="967646" y="321233"/>
                    <a:pt x="964967" y="330466"/>
                    <a:pt x="962557" y="339836"/>
                  </a:cubicBezTo>
                  <a:cubicBezTo>
                    <a:pt x="880115" y="315880"/>
                    <a:pt x="797801" y="337426"/>
                    <a:pt x="754170" y="353354"/>
                  </a:cubicBezTo>
                  <a:close/>
                  <a:moveTo>
                    <a:pt x="1242945" y="651015"/>
                  </a:moveTo>
                  <a:cubicBezTo>
                    <a:pt x="1082337" y="660919"/>
                    <a:pt x="973777" y="534841"/>
                    <a:pt x="999891" y="369948"/>
                  </a:cubicBezTo>
                  <a:cubicBezTo>
                    <a:pt x="1026004" y="205055"/>
                    <a:pt x="1177230" y="62118"/>
                    <a:pt x="1337419" y="52881"/>
                  </a:cubicBezTo>
                  <a:cubicBezTo>
                    <a:pt x="1497608" y="43644"/>
                    <a:pt x="1606595" y="169051"/>
                    <a:pt x="1580636" y="333969"/>
                  </a:cubicBezTo>
                  <a:cubicBezTo>
                    <a:pt x="1554676" y="498888"/>
                    <a:pt x="1403562" y="641111"/>
                    <a:pt x="1242954" y="6510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2"/>
            <p:cNvSpPr/>
            <p:nvPr/>
          </p:nvSpPr>
          <p:spPr>
            <a:xfrm>
              <a:off x="5773448" y="939580"/>
              <a:ext cx="1560460" cy="546272"/>
            </a:xfrm>
            <a:custGeom>
              <a:avLst/>
              <a:gdLst/>
              <a:ahLst/>
              <a:cxnLst/>
              <a:rect l="l" t="t" r="r" b="b"/>
              <a:pathLst>
                <a:path w="1560460" h="546272" extrusionOk="0">
                  <a:moveTo>
                    <a:pt x="1564340" y="6628"/>
                  </a:moveTo>
                  <a:lnTo>
                    <a:pt x="336229" y="169641"/>
                  </a:lnTo>
                  <a:cubicBezTo>
                    <a:pt x="277589" y="177430"/>
                    <a:pt x="224981" y="209666"/>
                    <a:pt x="191412" y="258377"/>
                  </a:cubicBezTo>
                  <a:lnTo>
                    <a:pt x="11663" y="519901"/>
                  </a:lnTo>
                  <a:cubicBezTo>
                    <a:pt x="5609" y="528835"/>
                    <a:pt x="7946" y="540986"/>
                    <a:pt x="16880" y="547040"/>
                  </a:cubicBezTo>
                  <a:cubicBezTo>
                    <a:pt x="18098" y="547861"/>
                    <a:pt x="19401" y="548544"/>
                    <a:pt x="20768" y="549078"/>
                  </a:cubicBezTo>
                  <a:lnTo>
                    <a:pt x="20768" y="549078"/>
                  </a:lnTo>
                  <a:cubicBezTo>
                    <a:pt x="45553" y="558610"/>
                    <a:pt x="73640" y="549856"/>
                    <a:pt x="88624" y="527930"/>
                  </a:cubicBezTo>
                  <a:lnTo>
                    <a:pt x="254850" y="287020"/>
                  </a:lnTo>
                  <a:cubicBezTo>
                    <a:pt x="274846" y="257860"/>
                    <a:pt x="306172" y="238433"/>
                    <a:pt x="341181" y="233481"/>
                  </a:cubicBezTo>
                  <a:lnTo>
                    <a:pt x="1568758" y="59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2"/>
            <p:cNvSpPr/>
            <p:nvPr/>
          </p:nvSpPr>
          <p:spPr>
            <a:xfrm>
              <a:off x="5672705" y="1022408"/>
              <a:ext cx="1616604" cy="336650"/>
            </a:xfrm>
            <a:custGeom>
              <a:avLst/>
              <a:gdLst/>
              <a:ahLst/>
              <a:cxnLst/>
              <a:rect l="l" t="t" r="r" b="b"/>
              <a:pathLst>
                <a:path w="1616604" h="336650" extrusionOk="0">
                  <a:moveTo>
                    <a:pt x="8298" y="27126"/>
                  </a:moveTo>
                  <a:lnTo>
                    <a:pt x="1246851" y="6648"/>
                  </a:lnTo>
                  <a:cubicBezTo>
                    <a:pt x="1306079" y="5820"/>
                    <a:pt x="1362881" y="30139"/>
                    <a:pt x="1403161" y="73569"/>
                  </a:cubicBezTo>
                  <a:lnTo>
                    <a:pt x="1619713" y="305647"/>
                  </a:lnTo>
                  <a:cubicBezTo>
                    <a:pt x="1627006" y="313500"/>
                    <a:pt x="1626558" y="325779"/>
                    <a:pt x="1618705" y="333072"/>
                  </a:cubicBezTo>
                  <a:cubicBezTo>
                    <a:pt x="1617590" y="334111"/>
                    <a:pt x="1616355" y="335012"/>
                    <a:pt x="1615026" y="335760"/>
                  </a:cubicBezTo>
                  <a:lnTo>
                    <a:pt x="1615026" y="335760"/>
                  </a:lnTo>
                  <a:cubicBezTo>
                    <a:pt x="1591955" y="348911"/>
                    <a:pt x="1562867" y="344480"/>
                    <a:pt x="1544760" y="325053"/>
                  </a:cubicBezTo>
                  <a:lnTo>
                    <a:pt x="1344670" y="110910"/>
                  </a:lnTo>
                  <a:cubicBezTo>
                    <a:pt x="1320467" y="84959"/>
                    <a:pt x="1286466" y="70386"/>
                    <a:pt x="1250983" y="70749"/>
                  </a:cubicBezTo>
                  <a:lnTo>
                    <a:pt x="11101" y="80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2"/>
            <p:cNvSpPr/>
            <p:nvPr/>
          </p:nvSpPr>
          <p:spPr>
            <a:xfrm>
              <a:off x="6341137" y="1120405"/>
              <a:ext cx="91771" cy="151952"/>
            </a:xfrm>
            <a:custGeom>
              <a:avLst/>
              <a:gdLst/>
              <a:ahLst/>
              <a:cxnLst/>
              <a:rect l="l" t="t" r="r" b="b"/>
              <a:pathLst>
                <a:path w="91771" h="151952" extrusionOk="0">
                  <a:moveTo>
                    <a:pt x="90546" y="7962"/>
                  </a:moveTo>
                  <a:cubicBezTo>
                    <a:pt x="105807" y="10769"/>
                    <a:pt x="105137" y="115031"/>
                    <a:pt x="70606" y="150236"/>
                  </a:cubicBezTo>
                  <a:cubicBezTo>
                    <a:pt x="36076" y="185442"/>
                    <a:pt x="742" y="99778"/>
                    <a:pt x="9710" y="68994"/>
                  </a:cubicBezTo>
                  <a:cubicBezTo>
                    <a:pt x="18678" y="38211"/>
                    <a:pt x="42775" y="-1139"/>
                    <a:pt x="90546" y="7962"/>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2"/>
            <p:cNvSpPr/>
            <p:nvPr/>
          </p:nvSpPr>
          <p:spPr>
            <a:xfrm>
              <a:off x="6334454" y="1113634"/>
              <a:ext cx="105176" cy="165414"/>
            </a:xfrm>
            <a:custGeom>
              <a:avLst/>
              <a:gdLst/>
              <a:ahLst/>
              <a:cxnLst/>
              <a:rect l="l" t="t" r="r" b="b"/>
              <a:pathLst>
                <a:path w="105176" h="165414" extrusionOk="0">
                  <a:moveTo>
                    <a:pt x="60276" y="172042"/>
                  </a:moveTo>
                  <a:cubicBezTo>
                    <a:pt x="55495" y="172042"/>
                    <a:pt x="50658" y="170658"/>
                    <a:pt x="45886" y="167868"/>
                  </a:cubicBezTo>
                  <a:cubicBezTo>
                    <a:pt x="20293" y="152889"/>
                    <a:pt x="2635" y="99059"/>
                    <a:pt x="9971" y="73873"/>
                  </a:cubicBezTo>
                  <a:cubicBezTo>
                    <a:pt x="15329" y="55501"/>
                    <a:pt x="37430" y="-3506"/>
                    <a:pt x="98493" y="8136"/>
                  </a:cubicBezTo>
                  <a:cubicBezTo>
                    <a:pt x="103462" y="9067"/>
                    <a:pt x="107201" y="13413"/>
                    <a:pt x="109602" y="21048"/>
                  </a:cubicBezTo>
                  <a:cubicBezTo>
                    <a:pt x="118574" y="49430"/>
                    <a:pt x="112973" y="130146"/>
                    <a:pt x="82048" y="161664"/>
                  </a:cubicBezTo>
                  <a:cubicBezTo>
                    <a:pt x="75319" y="168569"/>
                    <a:pt x="67872" y="172042"/>
                    <a:pt x="60276" y="172042"/>
                  </a:cubicBezTo>
                  <a:close/>
                  <a:moveTo>
                    <a:pt x="83894" y="20103"/>
                  </a:moveTo>
                  <a:cubicBezTo>
                    <a:pt x="42998" y="20103"/>
                    <a:pt x="26988" y="63337"/>
                    <a:pt x="22831" y="77620"/>
                  </a:cubicBezTo>
                  <a:cubicBezTo>
                    <a:pt x="17029" y="97500"/>
                    <a:pt x="32765" y="144677"/>
                    <a:pt x="52645" y="156320"/>
                  </a:cubicBezTo>
                  <a:cubicBezTo>
                    <a:pt x="57011" y="158883"/>
                    <a:pt x="63805" y="161190"/>
                    <a:pt x="72512" y="152303"/>
                  </a:cubicBezTo>
                  <a:cubicBezTo>
                    <a:pt x="92234" y="132222"/>
                    <a:pt x="100599" y="85913"/>
                    <a:pt x="100036" y="51412"/>
                  </a:cubicBezTo>
                  <a:cubicBezTo>
                    <a:pt x="99711" y="31558"/>
                    <a:pt x="96575" y="23133"/>
                    <a:pt x="95148" y="21133"/>
                  </a:cubicBezTo>
                  <a:cubicBezTo>
                    <a:pt x="91433" y="20467"/>
                    <a:pt x="87668" y="20125"/>
                    <a:pt x="83894" y="201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2"/>
            <p:cNvSpPr/>
            <p:nvPr/>
          </p:nvSpPr>
          <p:spPr>
            <a:xfrm>
              <a:off x="6632795" y="1104911"/>
              <a:ext cx="96986" cy="148883"/>
            </a:xfrm>
            <a:custGeom>
              <a:avLst/>
              <a:gdLst/>
              <a:ahLst/>
              <a:cxnLst/>
              <a:rect l="l" t="t" r="r" b="b"/>
              <a:pathLst>
                <a:path w="96986" h="148883" extrusionOk="0">
                  <a:moveTo>
                    <a:pt x="14111" y="10070"/>
                  </a:moveTo>
                  <a:cubicBezTo>
                    <a:pt x="-608" y="14889"/>
                    <a:pt x="12906" y="117143"/>
                    <a:pt x="51453" y="148862"/>
                  </a:cubicBezTo>
                  <a:cubicBezTo>
                    <a:pt x="89999" y="180581"/>
                    <a:pt x="114626" y="90107"/>
                    <a:pt x="101911" y="60797"/>
                  </a:cubicBezTo>
                  <a:cubicBezTo>
                    <a:pt x="89196" y="31488"/>
                    <a:pt x="60288" y="-4786"/>
                    <a:pt x="14111" y="10070"/>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2"/>
            <p:cNvSpPr/>
            <p:nvPr/>
          </p:nvSpPr>
          <p:spPr>
            <a:xfrm>
              <a:off x="6626095" y="1098132"/>
              <a:ext cx="110300" cy="162377"/>
            </a:xfrm>
            <a:custGeom>
              <a:avLst/>
              <a:gdLst/>
              <a:ahLst/>
              <a:cxnLst/>
              <a:rect l="l" t="t" r="r" b="b"/>
              <a:pathLst>
                <a:path w="110300" h="162377" extrusionOk="0">
                  <a:moveTo>
                    <a:pt x="74089" y="169005"/>
                  </a:moveTo>
                  <a:cubicBezTo>
                    <a:pt x="67385" y="169005"/>
                    <a:pt x="60536" y="166262"/>
                    <a:pt x="53910" y="160811"/>
                  </a:cubicBezTo>
                  <a:cubicBezTo>
                    <a:pt x="19388" y="132403"/>
                    <a:pt x="3921" y="53263"/>
                    <a:pt x="9365" y="24479"/>
                  </a:cubicBezTo>
                  <a:cubicBezTo>
                    <a:pt x="10830" y="16750"/>
                    <a:pt x="13979" y="12046"/>
                    <a:pt x="18734" y="10487"/>
                  </a:cubicBezTo>
                  <a:lnTo>
                    <a:pt x="18764" y="10487"/>
                  </a:lnTo>
                  <a:cubicBezTo>
                    <a:pt x="77789" y="-8419"/>
                    <a:pt x="107115" y="47371"/>
                    <a:pt x="114750" y="64919"/>
                  </a:cubicBezTo>
                  <a:cubicBezTo>
                    <a:pt x="125064" y="88708"/>
                    <a:pt x="113862" y="145532"/>
                    <a:pt x="90491" y="163135"/>
                  </a:cubicBezTo>
                  <a:cubicBezTo>
                    <a:pt x="85291" y="167036"/>
                    <a:pt x="79750" y="169005"/>
                    <a:pt x="74089" y="169005"/>
                  </a:cubicBezTo>
                  <a:close/>
                  <a:moveTo>
                    <a:pt x="23673" y="22962"/>
                  </a:moveTo>
                  <a:cubicBezTo>
                    <a:pt x="17111" y="33537"/>
                    <a:pt x="27044" y="121358"/>
                    <a:pt x="62412" y="150471"/>
                  </a:cubicBezTo>
                  <a:cubicBezTo>
                    <a:pt x="72111" y="158452"/>
                    <a:pt x="78502" y="155427"/>
                    <a:pt x="82450" y="152441"/>
                  </a:cubicBezTo>
                  <a:cubicBezTo>
                    <a:pt x="100566" y="138769"/>
                    <a:pt x="110615" y="89003"/>
                    <a:pt x="102471" y="70238"/>
                  </a:cubicBezTo>
                  <a:cubicBezTo>
                    <a:pt x="96020" y="55365"/>
                    <a:pt x="71359" y="8248"/>
                    <a:pt x="23665" y="229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2"/>
            <p:cNvSpPr/>
            <p:nvPr/>
          </p:nvSpPr>
          <p:spPr>
            <a:xfrm>
              <a:off x="5777853" y="780659"/>
              <a:ext cx="625272" cy="638124"/>
            </a:xfrm>
            <a:custGeom>
              <a:avLst/>
              <a:gdLst/>
              <a:ahLst/>
              <a:cxnLst/>
              <a:rect l="l" t="t" r="r" b="b"/>
              <a:pathLst>
                <a:path w="625272" h="638124" extrusionOk="0">
                  <a:moveTo>
                    <a:pt x="101749" y="103717"/>
                  </a:moveTo>
                  <a:cubicBezTo>
                    <a:pt x="166528" y="48307"/>
                    <a:pt x="303715" y="-46051"/>
                    <a:pt x="453885" y="43757"/>
                  </a:cubicBezTo>
                  <a:cubicBezTo>
                    <a:pt x="604055" y="133565"/>
                    <a:pt x="655846" y="231132"/>
                    <a:pt x="625063" y="363229"/>
                  </a:cubicBezTo>
                  <a:cubicBezTo>
                    <a:pt x="594279" y="495327"/>
                    <a:pt x="499656" y="671999"/>
                    <a:pt x="277080" y="641216"/>
                  </a:cubicBezTo>
                  <a:cubicBezTo>
                    <a:pt x="54503" y="610432"/>
                    <a:pt x="-99414" y="275835"/>
                    <a:pt x="101749" y="1037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2"/>
            <p:cNvSpPr/>
            <p:nvPr/>
          </p:nvSpPr>
          <p:spPr>
            <a:xfrm>
              <a:off x="6653447" y="737866"/>
              <a:ext cx="625304" cy="638090"/>
            </a:xfrm>
            <a:custGeom>
              <a:avLst/>
              <a:gdLst/>
              <a:ahLst/>
              <a:cxnLst/>
              <a:rect l="l" t="t" r="r" b="b"/>
              <a:pathLst>
                <a:path w="625304" h="638090" extrusionOk="0">
                  <a:moveTo>
                    <a:pt x="101869" y="103815"/>
                  </a:moveTo>
                  <a:cubicBezTo>
                    <a:pt x="166649" y="48405"/>
                    <a:pt x="303703" y="-46068"/>
                    <a:pt x="453868" y="43718"/>
                  </a:cubicBezTo>
                  <a:cubicBezTo>
                    <a:pt x="604034" y="133505"/>
                    <a:pt x="655958" y="231098"/>
                    <a:pt x="625051" y="363195"/>
                  </a:cubicBezTo>
                  <a:cubicBezTo>
                    <a:pt x="594143" y="495293"/>
                    <a:pt x="499776" y="671965"/>
                    <a:pt x="277068" y="641182"/>
                  </a:cubicBezTo>
                  <a:cubicBezTo>
                    <a:pt x="54359" y="610398"/>
                    <a:pt x="-99426" y="275263"/>
                    <a:pt x="101869" y="103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2"/>
            <p:cNvSpPr/>
            <p:nvPr/>
          </p:nvSpPr>
          <p:spPr>
            <a:xfrm>
              <a:off x="5672243" y="719196"/>
              <a:ext cx="1704116" cy="728551"/>
            </a:xfrm>
            <a:custGeom>
              <a:avLst/>
              <a:gdLst/>
              <a:ahLst/>
              <a:cxnLst/>
              <a:rect l="l" t="t" r="r" b="b"/>
              <a:pathLst>
                <a:path w="1704116" h="728551" extrusionOk="0">
                  <a:moveTo>
                    <a:pt x="1691112" y="208277"/>
                  </a:moveTo>
                  <a:lnTo>
                    <a:pt x="1669561" y="209614"/>
                  </a:lnTo>
                  <a:cubicBezTo>
                    <a:pt x="1647750" y="211054"/>
                    <a:pt x="1627157" y="199442"/>
                    <a:pt x="1617095" y="180036"/>
                  </a:cubicBezTo>
                  <a:cubicBezTo>
                    <a:pt x="1557404" y="63862"/>
                    <a:pt x="1420752" y="-1183"/>
                    <a:pt x="1281425" y="7379"/>
                  </a:cubicBezTo>
                  <a:cubicBezTo>
                    <a:pt x="1156299" y="15544"/>
                    <a:pt x="1044350" y="87989"/>
                    <a:pt x="985639" y="198788"/>
                  </a:cubicBezTo>
                  <a:cubicBezTo>
                    <a:pt x="971539" y="227614"/>
                    <a:pt x="943223" y="246815"/>
                    <a:pt x="911225" y="249246"/>
                  </a:cubicBezTo>
                  <a:lnTo>
                    <a:pt x="804152" y="255804"/>
                  </a:lnTo>
                  <a:cubicBezTo>
                    <a:pt x="772020" y="257496"/>
                    <a:pt x="741421" y="241940"/>
                    <a:pt x="723850" y="214985"/>
                  </a:cubicBezTo>
                  <a:cubicBezTo>
                    <a:pt x="651892" y="112282"/>
                    <a:pt x="531835" y="54232"/>
                    <a:pt x="406650" y="61602"/>
                  </a:cubicBezTo>
                  <a:cubicBezTo>
                    <a:pt x="267320" y="70305"/>
                    <a:pt x="139772" y="151679"/>
                    <a:pt x="94937" y="274411"/>
                  </a:cubicBezTo>
                  <a:cubicBezTo>
                    <a:pt x="87310" y="294881"/>
                    <a:pt x="68293" y="308895"/>
                    <a:pt x="46486" y="310129"/>
                  </a:cubicBezTo>
                  <a:lnTo>
                    <a:pt x="24936" y="311467"/>
                  </a:lnTo>
                  <a:cubicBezTo>
                    <a:pt x="15148" y="312107"/>
                    <a:pt x="7722" y="320546"/>
                    <a:pt x="8333" y="330338"/>
                  </a:cubicBezTo>
                  <a:lnTo>
                    <a:pt x="11546" y="382668"/>
                  </a:lnTo>
                  <a:cubicBezTo>
                    <a:pt x="12110" y="390709"/>
                    <a:pt x="17967" y="397391"/>
                    <a:pt x="25867" y="398998"/>
                  </a:cubicBezTo>
                  <a:lnTo>
                    <a:pt x="53972" y="406492"/>
                  </a:lnTo>
                  <a:cubicBezTo>
                    <a:pt x="76236" y="412127"/>
                    <a:pt x="93172" y="430217"/>
                    <a:pt x="97338" y="452801"/>
                  </a:cubicBezTo>
                  <a:cubicBezTo>
                    <a:pt x="126203" y="635327"/>
                    <a:pt x="297569" y="759892"/>
                    <a:pt x="480095" y="731023"/>
                  </a:cubicBezTo>
                  <a:cubicBezTo>
                    <a:pt x="631970" y="707003"/>
                    <a:pt x="747926" y="582570"/>
                    <a:pt x="761183" y="429384"/>
                  </a:cubicBezTo>
                  <a:cubicBezTo>
                    <a:pt x="764183" y="403505"/>
                    <a:pt x="782890" y="382185"/>
                    <a:pt x="808159" y="375849"/>
                  </a:cubicBezTo>
                  <a:cubicBezTo>
                    <a:pt x="844894" y="366146"/>
                    <a:pt x="883124" y="363416"/>
                    <a:pt x="920864" y="367808"/>
                  </a:cubicBezTo>
                  <a:cubicBezTo>
                    <a:pt x="946996" y="371162"/>
                    <a:pt x="968318" y="390354"/>
                    <a:pt x="974399" y="415989"/>
                  </a:cubicBezTo>
                  <a:cubicBezTo>
                    <a:pt x="1011907" y="596939"/>
                    <a:pt x="1188998" y="713219"/>
                    <a:pt x="1369947" y="675711"/>
                  </a:cubicBezTo>
                  <a:cubicBezTo>
                    <a:pt x="1521856" y="644222"/>
                    <a:pt x="1632194" y="512445"/>
                    <a:pt x="1636505" y="357370"/>
                  </a:cubicBezTo>
                  <a:cubicBezTo>
                    <a:pt x="1637731" y="334525"/>
                    <a:pt x="1652164" y="314496"/>
                    <a:pt x="1673445" y="306100"/>
                  </a:cubicBezTo>
                  <a:lnTo>
                    <a:pt x="1700212" y="295124"/>
                  </a:lnTo>
                  <a:cubicBezTo>
                    <a:pt x="1707835" y="292548"/>
                    <a:pt x="1712812" y="285216"/>
                    <a:pt x="1712389" y="277180"/>
                  </a:cubicBezTo>
                  <a:lnTo>
                    <a:pt x="1709044" y="224850"/>
                  </a:lnTo>
                  <a:cubicBezTo>
                    <a:pt x="1708535" y="215382"/>
                    <a:pt x="1700588" y="208038"/>
                    <a:pt x="1691112" y="208277"/>
                  </a:cubicBezTo>
                  <a:close/>
                  <a:moveTo>
                    <a:pt x="445329" y="686486"/>
                  </a:moveTo>
                  <a:cubicBezTo>
                    <a:pt x="284944" y="696471"/>
                    <a:pt x="146826" y="574546"/>
                    <a:pt x="136854" y="414161"/>
                  </a:cubicBezTo>
                  <a:cubicBezTo>
                    <a:pt x="126882" y="253775"/>
                    <a:pt x="248794" y="115662"/>
                    <a:pt x="409180" y="105686"/>
                  </a:cubicBezTo>
                  <a:cubicBezTo>
                    <a:pt x="569565" y="95709"/>
                    <a:pt x="707679" y="217625"/>
                    <a:pt x="717655" y="378011"/>
                  </a:cubicBezTo>
                  <a:cubicBezTo>
                    <a:pt x="717655" y="378229"/>
                    <a:pt x="717685" y="378438"/>
                    <a:pt x="717698" y="378665"/>
                  </a:cubicBezTo>
                  <a:cubicBezTo>
                    <a:pt x="727076" y="538730"/>
                    <a:pt x="605356" y="676283"/>
                    <a:pt x="445329" y="686486"/>
                  </a:cubicBezTo>
                  <a:close/>
                  <a:moveTo>
                    <a:pt x="758504" y="344391"/>
                  </a:moveTo>
                  <a:cubicBezTo>
                    <a:pt x="757035" y="335290"/>
                    <a:pt x="755291" y="326322"/>
                    <a:pt x="753151" y="317623"/>
                  </a:cubicBezTo>
                  <a:cubicBezTo>
                    <a:pt x="751597" y="311159"/>
                    <a:pt x="755572" y="304661"/>
                    <a:pt x="762033" y="303097"/>
                  </a:cubicBezTo>
                  <a:cubicBezTo>
                    <a:pt x="762764" y="302922"/>
                    <a:pt x="763509" y="302815"/>
                    <a:pt x="764259" y="302776"/>
                  </a:cubicBezTo>
                  <a:lnTo>
                    <a:pt x="955920" y="290865"/>
                  </a:lnTo>
                  <a:cubicBezTo>
                    <a:pt x="962524" y="290078"/>
                    <a:pt x="968515" y="294795"/>
                    <a:pt x="969301" y="301401"/>
                  </a:cubicBezTo>
                  <a:cubicBezTo>
                    <a:pt x="969417" y="302345"/>
                    <a:pt x="969417" y="303302"/>
                    <a:pt x="969301" y="304246"/>
                  </a:cubicBezTo>
                  <a:cubicBezTo>
                    <a:pt x="968366" y="313082"/>
                    <a:pt x="967695" y="322191"/>
                    <a:pt x="967293" y="331013"/>
                  </a:cubicBezTo>
                  <a:cubicBezTo>
                    <a:pt x="898121" y="313782"/>
                    <a:pt x="825305" y="318461"/>
                    <a:pt x="758906" y="344399"/>
                  </a:cubicBezTo>
                  <a:close/>
                  <a:moveTo>
                    <a:pt x="1319839" y="632276"/>
                  </a:moveTo>
                  <a:cubicBezTo>
                    <a:pt x="1159454" y="642261"/>
                    <a:pt x="1021336" y="520337"/>
                    <a:pt x="1011364" y="359951"/>
                  </a:cubicBezTo>
                  <a:cubicBezTo>
                    <a:pt x="1001392" y="199565"/>
                    <a:pt x="1123304" y="61452"/>
                    <a:pt x="1283690" y="51476"/>
                  </a:cubicBezTo>
                  <a:cubicBezTo>
                    <a:pt x="1444075" y="41500"/>
                    <a:pt x="1582189" y="163416"/>
                    <a:pt x="1592165" y="323801"/>
                  </a:cubicBezTo>
                  <a:cubicBezTo>
                    <a:pt x="1592165" y="324019"/>
                    <a:pt x="1592195" y="324229"/>
                    <a:pt x="1592208" y="324455"/>
                  </a:cubicBezTo>
                  <a:cubicBezTo>
                    <a:pt x="1601671" y="484409"/>
                    <a:pt x="1480144" y="621963"/>
                    <a:pt x="1320245" y="6322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2"/>
            <p:cNvSpPr/>
            <p:nvPr/>
          </p:nvSpPr>
          <p:spPr>
            <a:xfrm>
              <a:off x="5665537" y="712513"/>
              <a:ext cx="1717471" cy="741951"/>
            </a:xfrm>
            <a:custGeom>
              <a:avLst/>
              <a:gdLst/>
              <a:ahLst/>
              <a:cxnLst/>
              <a:rect l="l" t="t" r="r" b="b"/>
              <a:pathLst>
                <a:path w="1717471" h="741951" extrusionOk="0">
                  <a:moveTo>
                    <a:pt x="433817" y="748580"/>
                  </a:moveTo>
                  <a:cubicBezTo>
                    <a:pt x="362313" y="748580"/>
                    <a:pt x="292825" y="726140"/>
                    <a:pt x="233864" y="683283"/>
                  </a:cubicBezTo>
                  <a:cubicBezTo>
                    <a:pt x="160133" y="629680"/>
                    <a:pt x="111670" y="550575"/>
                    <a:pt x="97439" y="460531"/>
                  </a:cubicBezTo>
                  <a:cubicBezTo>
                    <a:pt x="93679" y="440600"/>
                    <a:pt x="78699" y="424660"/>
                    <a:pt x="59037" y="419669"/>
                  </a:cubicBezTo>
                  <a:lnTo>
                    <a:pt x="30839" y="412145"/>
                  </a:lnTo>
                  <a:cubicBezTo>
                    <a:pt x="20422" y="410043"/>
                    <a:pt x="12330" y="400819"/>
                    <a:pt x="11561" y="389813"/>
                  </a:cubicBezTo>
                  <a:lnTo>
                    <a:pt x="8344" y="337428"/>
                  </a:lnTo>
                  <a:cubicBezTo>
                    <a:pt x="7524" y="323965"/>
                    <a:pt x="17735" y="312365"/>
                    <a:pt x="31193" y="311472"/>
                  </a:cubicBezTo>
                  <a:lnTo>
                    <a:pt x="52744" y="310131"/>
                  </a:lnTo>
                  <a:cubicBezTo>
                    <a:pt x="71919" y="309058"/>
                    <a:pt x="88637" y="296741"/>
                    <a:pt x="95341" y="278745"/>
                  </a:cubicBezTo>
                  <a:cubicBezTo>
                    <a:pt x="139467" y="157974"/>
                    <a:pt x="267096" y="70695"/>
                    <a:pt x="412912" y="61595"/>
                  </a:cubicBezTo>
                  <a:cubicBezTo>
                    <a:pt x="539378" y="54071"/>
                    <a:pt x="663281" y="113984"/>
                    <a:pt x="736008" y="217810"/>
                  </a:cubicBezTo>
                  <a:cubicBezTo>
                    <a:pt x="752359" y="242873"/>
                    <a:pt x="780984" y="257374"/>
                    <a:pt x="810482" y="255784"/>
                  </a:cubicBezTo>
                  <a:lnTo>
                    <a:pt x="917504" y="249239"/>
                  </a:lnTo>
                  <a:cubicBezTo>
                    <a:pt x="947077" y="246893"/>
                    <a:pt x="973225" y="229141"/>
                    <a:pt x="986317" y="202519"/>
                  </a:cubicBezTo>
                  <a:cubicBezTo>
                    <a:pt x="1046662" y="88635"/>
                    <a:pt x="1159277" y="15763"/>
                    <a:pt x="1287678" y="7385"/>
                  </a:cubicBezTo>
                  <a:cubicBezTo>
                    <a:pt x="1433508" y="-1549"/>
                    <a:pt x="1570967" y="69259"/>
                    <a:pt x="1629731" y="183656"/>
                  </a:cubicBezTo>
                  <a:cubicBezTo>
                    <a:pt x="1638550" y="200708"/>
                    <a:pt x="1656644" y="210906"/>
                    <a:pt x="1675802" y="209620"/>
                  </a:cubicBezTo>
                  <a:lnTo>
                    <a:pt x="1697382" y="208283"/>
                  </a:lnTo>
                  <a:cubicBezTo>
                    <a:pt x="1697707" y="208283"/>
                    <a:pt x="1697972" y="208283"/>
                    <a:pt x="1698237" y="208283"/>
                  </a:cubicBezTo>
                  <a:cubicBezTo>
                    <a:pt x="1711123" y="208240"/>
                    <a:pt x="1721765" y="218340"/>
                    <a:pt x="1722389" y="231213"/>
                  </a:cubicBezTo>
                  <a:lnTo>
                    <a:pt x="1725735" y="283483"/>
                  </a:lnTo>
                  <a:cubicBezTo>
                    <a:pt x="1726316" y="294527"/>
                    <a:pt x="1719488" y="304611"/>
                    <a:pt x="1709020" y="308178"/>
                  </a:cubicBezTo>
                  <a:lnTo>
                    <a:pt x="1682642" y="319009"/>
                  </a:lnTo>
                  <a:cubicBezTo>
                    <a:pt x="1663787" y="326456"/>
                    <a:pt x="1650983" y="344191"/>
                    <a:pt x="1649850" y="364434"/>
                  </a:cubicBezTo>
                  <a:cubicBezTo>
                    <a:pt x="1645446" y="523175"/>
                    <a:pt x="1533638" y="656699"/>
                    <a:pt x="1377974" y="688978"/>
                  </a:cubicBezTo>
                  <a:cubicBezTo>
                    <a:pt x="1193649" y="727076"/>
                    <a:pt x="1012742" y="608305"/>
                    <a:pt x="974550" y="424053"/>
                  </a:cubicBezTo>
                  <a:cubicBezTo>
                    <a:pt x="969180" y="401443"/>
                    <a:pt x="949941" y="384131"/>
                    <a:pt x="926698" y="381148"/>
                  </a:cubicBezTo>
                  <a:cubicBezTo>
                    <a:pt x="889825" y="376833"/>
                    <a:pt x="852469" y="379503"/>
                    <a:pt x="816583" y="389018"/>
                  </a:cubicBezTo>
                  <a:cubicBezTo>
                    <a:pt x="794022" y="394739"/>
                    <a:pt x="777313" y="413760"/>
                    <a:pt x="774550" y="436870"/>
                  </a:cubicBezTo>
                  <a:cubicBezTo>
                    <a:pt x="761019" y="593244"/>
                    <a:pt x="643098" y="719770"/>
                    <a:pt x="487852" y="744316"/>
                  </a:cubicBezTo>
                  <a:cubicBezTo>
                    <a:pt x="469980" y="747148"/>
                    <a:pt x="451912" y="748576"/>
                    <a:pt x="433817" y="748580"/>
                  </a:cubicBezTo>
                  <a:close/>
                  <a:moveTo>
                    <a:pt x="434172" y="74352"/>
                  </a:moveTo>
                  <a:cubicBezTo>
                    <a:pt x="427374" y="74352"/>
                    <a:pt x="420564" y="74553"/>
                    <a:pt x="413741" y="74951"/>
                  </a:cubicBezTo>
                  <a:cubicBezTo>
                    <a:pt x="273175" y="83726"/>
                    <a:pt x="150272" y="167489"/>
                    <a:pt x="107923" y="283372"/>
                  </a:cubicBezTo>
                  <a:cubicBezTo>
                    <a:pt x="99378" y="306354"/>
                    <a:pt x="78046" y="322102"/>
                    <a:pt x="53564" y="323491"/>
                  </a:cubicBezTo>
                  <a:lnTo>
                    <a:pt x="32065" y="324828"/>
                  </a:lnTo>
                  <a:cubicBezTo>
                    <a:pt x="25968" y="325238"/>
                    <a:pt x="21345" y="330498"/>
                    <a:pt x="21725" y="336599"/>
                  </a:cubicBezTo>
                  <a:lnTo>
                    <a:pt x="24938" y="388941"/>
                  </a:lnTo>
                  <a:cubicBezTo>
                    <a:pt x="25323" y="393957"/>
                    <a:pt x="28980" y="398114"/>
                    <a:pt x="33911" y="399127"/>
                  </a:cubicBezTo>
                  <a:lnTo>
                    <a:pt x="62404" y="406715"/>
                  </a:lnTo>
                  <a:cubicBezTo>
                    <a:pt x="87142" y="413047"/>
                    <a:pt x="105958" y="433162"/>
                    <a:pt x="110619" y="458271"/>
                  </a:cubicBezTo>
                  <a:cubicBezTo>
                    <a:pt x="124330" y="544952"/>
                    <a:pt x="170887" y="620956"/>
                    <a:pt x="241743" y="672452"/>
                  </a:cubicBezTo>
                  <a:cubicBezTo>
                    <a:pt x="312598" y="723949"/>
                    <a:pt x="399266" y="744790"/>
                    <a:pt x="485750" y="731101"/>
                  </a:cubicBezTo>
                  <a:cubicBezTo>
                    <a:pt x="634689" y="707756"/>
                    <a:pt x="748427" y="585707"/>
                    <a:pt x="761220" y="435490"/>
                  </a:cubicBezTo>
                  <a:cubicBezTo>
                    <a:pt x="764540" y="406826"/>
                    <a:pt x="785441" y="383011"/>
                    <a:pt x="813229" y="376038"/>
                  </a:cubicBezTo>
                  <a:cubicBezTo>
                    <a:pt x="850743" y="366122"/>
                    <a:pt x="889786" y="363349"/>
                    <a:pt x="928326" y="367852"/>
                  </a:cubicBezTo>
                  <a:cubicBezTo>
                    <a:pt x="957131" y="371544"/>
                    <a:pt x="980921" y="392953"/>
                    <a:pt x="987599" y="421139"/>
                  </a:cubicBezTo>
                  <a:cubicBezTo>
                    <a:pt x="1024342" y="598358"/>
                    <a:pt x="1198293" y="712524"/>
                    <a:pt x="1375291" y="675845"/>
                  </a:cubicBezTo>
                  <a:cubicBezTo>
                    <a:pt x="1524854" y="644843"/>
                    <a:pt x="1632265" y="516553"/>
                    <a:pt x="1636512" y="363870"/>
                  </a:cubicBezTo>
                  <a:cubicBezTo>
                    <a:pt x="1637862" y="338359"/>
                    <a:pt x="1653948" y="315976"/>
                    <a:pt x="1677694" y="306559"/>
                  </a:cubicBezTo>
                  <a:lnTo>
                    <a:pt x="1704385" y="295617"/>
                  </a:lnTo>
                  <a:cubicBezTo>
                    <a:pt x="1709512" y="293861"/>
                    <a:pt x="1712682" y="289238"/>
                    <a:pt x="1712421" y="284222"/>
                  </a:cubicBezTo>
                  <a:lnTo>
                    <a:pt x="1709089" y="231978"/>
                  </a:lnTo>
                  <a:cubicBezTo>
                    <a:pt x="1708773" y="226043"/>
                    <a:pt x="1704577" y="221297"/>
                    <a:pt x="1698109" y="221647"/>
                  </a:cubicBezTo>
                  <a:lnTo>
                    <a:pt x="1676699" y="222980"/>
                  </a:lnTo>
                  <a:cubicBezTo>
                    <a:pt x="1652239" y="224587"/>
                    <a:pt x="1629146" y="211560"/>
                    <a:pt x="1617871" y="189796"/>
                  </a:cubicBezTo>
                  <a:cubicBezTo>
                    <a:pt x="1561474" y="80035"/>
                    <a:pt x="1429359" y="12085"/>
                    <a:pt x="1288550" y="20741"/>
                  </a:cubicBezTo>
                  <a:cubicBezTo>
                    <a:pt x="1164852" y="28812"/>
                    <a:pt x="1056331" y="99039"/>
                    <a:pt x="998271" y="208590"/>
                  </a:cubicBezTo>
                  <a:cubicBezTo>
                    <a:pt x="983292" y="239220"/>
                    <a:pt x="952671" y="259980"/>
                    <a:pt x="918452" y="262590"/>
                  </a:cubicBezTo>
                  <a:lnTo>
                    <a:pt x="811277" y="269149"/>
                  </a:lnTo>
                  <a:cubicBezTo>
                    <a:pt x="777148" y="271012"/>
                    <a:pt x="743771" y="254165"/>
                    <a:pt x="724972" y="225304"/>
                  </a:cubicBezTo>
                  <a:cubicBezTo>
                    <a:pt x="658906" y="131036"/>
                    <a:pt x="548876" y="74352"/>
                    <a:pt x="434172" y="74352"/>
                  </a:cubicBezTo>
                  <a:close/>
                  <a:moveTo>
                    <a:pt x="433745" y="700429"/>
                  </a:moveTo>
                  <a:cubicBezTo>
                    <a:pt x="277973" y="700429"/>
                    <a:pt x="146671" y="578812"/>
                    <a:pt x="136852" y="421263"/>
                  </a:cubicBezTo>
                  <a:cubicBezTo>
                    <a:pt x="126658" y="257446"/>
                    <a:pt x="251625" y="115881"/>
                    <a:pt x="415420" y="105678"/>
                  </a:cubicBezTo>
                  <a:cubicBezTo>
                    <a:pt x="494705" y="100731"/>
                    <a:pt x="571298" y="126985"/>
                    <a:pt x="630913" y="179593"/>
                  </a:cubicBezTo>
                  <a:cubicBezTo>
                    <a:pt x="690527" y="232200"/>
                    <a:pt x="726061" y="304893"/>
                    <a:pt x="731005" y="384246"/>
                  </a:cubicBezTo>
                  <a:cubicBezTo>
                    <a:pt x="740609" y="548173"/>
                    <a:pt x="615647" y="689435"/>
                    <a:pt x="452437" y="699826"/>
                  </a:cubicBezTo>
                  <a:lnTo>
                    <a:pt x="452437" y="699826"/>
                  </a:lnTo>
                  <a:cubicBezTo>
                    <a:pt x="446195" y="700241"/>
                    <a:pt x="439949" y="700429"/>
                    <a:pt x="433766" y="700429"/>
                  </a:cubicBezTo>
                  <a:close/>
                  <a:moveTo>
                    <a:pt x="452018" y="693165"/>
                  </a:moveTo>
                  <a:lnTo>
                    <a:pt x="452018" y="693165"/>
                  </a:lnTo>
                  <a:close/>
                  <a:moveTo>
                    <a:pt x="434322" y="118470"/>
                  </a:moveTo>
                  <a:cubicBezTo>
                    <a:pt x="428319" y="118470"/>
                    <a:pt x="422299" y="118658"/>
                    <a:pt x="416270" y="119034"/>
                  </a:cubicBezTo>
                  <a:cubicBezTo>
                    <a:pt x="340489" y="123734"/>
                    <a:pt x="271073" y="157700"/>
                    <a:pt x="220816" y="214623"/>
                  </a:cubicBezTo>
                  <a:cubicBezTo>
                    <a:pt x="170558" y="271546"/>
                    <a:pt x="145491" y="344640"/>
                    <a:pt x="150213" y="420421"/>
                  </a:cubicBezTo>
                  <a:cubicBezTo>
                    <a:pt x="154934" y="496203"/>
                    <a:pt x="188875" y="565618"/>
                    <a:pt x="245806" y="615876"/>
                  </a:cubicBezTo>
                  <a:cubicBezTo>
                    <a:pt x="302737" y="666133"/>
                    <a:pt x="375737" y="691238"/>
                    <a:pt x="451600" y="686487"/>
                  </a:cubicBezTo>
                  <a:cubicBezTo>
                    <a:pt x="607461" y="676558"/>
                    <a:pt x="726835" y="541649"/>
                    <a:pt x="717696" y="385724"/>
                  </a:cubicBezTo>
                  <a:cubicBezTo>
                    <a:pt x="712940" y="309310"/>
                    <a:pt x="678995" y="239895"/>
                    <a:pt x="622060" y="189646"/>
                  </a:cubicBezTo>
                  <a:cubicBezTo>
                    <a:pt x="569696" y="143400"/>
                    <a:pt x="503613" y="118474"/>
                    <a:pt x="434343" y="118474"/>
                  </a:cubicBezTo>
                  <a:close/>
                  <a:moveTo>
                    <a:pt x="1308276" y="646223"/>
                  </a:moveTo>
                  <a:cubicBezTo>
                    <a:pt x="1152501" y="646223"/>
                    <a:pt x="1021185" y="524611"/>
                    <a:pt x="1011384" y="367058"/>
                  </a:cubicBezTo>
                  <a:cubicBezTo>
                    <a:pt x="1001190" y="203250"/>
                    <a:pt x="1126152" y="61680"/>
                    <a:pt x="1289956" y="51490"/>
                  </a:cubicBezTo>
                  <a:cubicBezTo>
                    <a:pt x="1369224" y="46602"/>
                    <a:pt x="1445842" y="72801"/>
                    <a:pt x="1505444" y="125430"/>
                  </a:cubicBezTo>
                  <a:cubicBezTo>
                    <a:pt x="1565045" y="178059"/>
                    <a:pt x="1600597" y="250730"/>
                    <a:pt x="1605536" y="330083"/>
                  </a:cubicBezTo>
                  <a:cubicBezTo>
                    <a:pt x="1615222" y="493874"/>
                    <a:pt x="1490426" y="635140"/>
                    <a:pt x="1327374" y="645664"/>
                  </a:cubicBezTo>
                  <a:lnTo>
                    <a:pt x="1326947" y="645664"/>
                  </a:lnTo>
                  <a:cubicBezTo>
                    <a:pt x="1320718" y="646031"/>
                    <a:pt x="1314459" y="646223"/>
                    <a:pt x="1308276" y="646223"/>
                  </a:cubicBezTo>
                  <a:close/>
                  <a:moveTo>
                    <a:pt x="1308849" y="64265"/>
                  </a:moveTo>
                  <a:cubicBezTo>
                    <a:pt x="1302850" y="64265"/>
                    <a:pt x="1296833" y="64453"/>
                    <a:pt x="1290797" y="64829"/>
                  </a:cubicBezTo>
                  <a:cubicBezTo>
                    <a:pt x="1134347" y="74562"/>
                    <a:pt x="1015003" y="209787"/>
                    <a:pt x="1024740" y="366224"/>
                  </a:cubicBezTo>
                  <a:cubicBezTo>
                    <a:pt x="1034477" y="522662"/>
                    <a:pt x="1169663" y="641917"/>
                    <a:pt x="1326127" y="632282"/>
                  </a:cubicBezTo>
                  <a:cubicBezTo>
                    <a:pt x="1326272" y="632282"/>
                    <a:pt x="1326404" y="632282"/>
                    <a:pt x="1326554" y="632282"/>
                  </a:cubicBezTo>
                  <a:lnTo>
                    <a:pt x="1326981" y="632282"/>
                  </a:lnTo>
                  <a:cubicBezTo>
                    <a:pt x="1482283" y="622246"/>
                    <a:pt x="1601473" y="487324"/>
                    <a:pt x="1592257" y="331536"/>
                  </a:cubicBezTo>
                  <a:cubicBezTo>
                    <a:pt x="1587498" y="255118"/>
                    <a:pt x="1553557" y="185711"/>
                    <a:pt x="1496621" y="135454"/>
                  </a:cubicBezTo>
                  <a:cubicBezTo>
                    <a:pt x="1444193" y="89191"/>
                    <a:pt x="1378123" y="64265"/>
                    <a:pt x="1308849" y="64265"/>
                  </a:cubicBezTo>
                  <a:close/>
                  <a:moveTo>
                    <a:pt x="765621" y="357786"/>
                  </a:moveTo>
                  <a:cubicBezTo>
                    <a:pt x="762339" y="357786"/>
                    <a:pt x="759126" y="355402"/>
                    <a:pt x="758614" y="352159"/>
                  </a:cubicBezTo>
                  <a:cubicBezTo>
                    <a:pt x="757058" y="342516"/>
                    <a:pt x="755349" y="333933"/>
                    <a:pt x="753376" y="325930"/>
                  </a:cubicBezTo>
                  <a:cubicBezTo>
                    <a:pt x="752183" y="321090"/>
                    <a:pt x="752979" y="315976"/>
                    <a:pt x="755584" y="311729"/>
                  </a:cubicBezTo>
                  <a:cubicBezTo>
                    <a:pt x="758170" y="307486"/>
                    <a:pt x="762342" y="304448"/>
                    <a:pt x="767176" y="303290"/>
                  </a:cubicBezTo>
                  <a:cubicBezTo>
                    <a:pt x="768329" y="303008"/>
                    <a:pt x="769506" y="302842"/>
                    <a:pt x="770692" y="302786"/>
                  </a:cubicBezTo>
                  <a:lnTo>
                    <a:pt x="962211" y="290883"/>
                  </a:lnTo>
                  <a:cubicBezTo>
                    <a:pt x="972132" y="289712"/>
                    <a:pt x="981438" y="297048"/>
                    <a:pt x="982655" y="307302"/>
                  </a:cubicBezTo>
                  <a:cubicBezTo>
                    <a:pt x="982835" y="308785"/>
                    <a:pt x="982835" y="310285"/>
                    <a:pt x="982655" y="311767"/>
                  </a:cubicBezTo>
                  <a:cubicBezTo>
                    <a:pt x="981754" y="320346"/>
                    <a:pt x="981087" y="329284"/>
                    <a:pt x="980707" y="338005"/>
                  </a:cubicBezTo>
                  <a:cubicBezTo>
                    <a:pt x="980612" y="340013"/>
                    <a:pt x="979625" y="341871"/>
                    <a:pt x="978016" y="343076"/>
                  </a:cubicBezTo>
                  <a:cubicBezTo>
                    <a:pt x="976404" y="344272"/>
                    <a:pt x="974342" y="344687"/>
                    <a:pt x="972393" y="344208"/>
                  </a:cubicBezTo>
                  <a:cubicBezTo>
                    <a:pt x="904574" y="327195"/>
                    <a:pt x="833137" y="331784"/>
                    <a:pt x="768052" y="357329"/>
                  </a:cubicBezTo>
                  <a:cubicBezTo>
                    <a:pt x="767276" y="357624"/>
                    <a:pt x="766451" y="357774"/>
                    <a:pt x="765621" y="357765"/>
                  </a:cubicBezTo>
                  <a:close/>
                  <a:moveTo>
                    <a:pt x="964053" y="304166"/>
                  </a:moveTo>
                  <a:cubicBezTo>
                    <a:pt x="963840" y="304166"/>
                    <a:pt x="963627" y="304179"/>
                    <a:pt x="963416" y="304205"/>
                  </a:cubicBezTo>
                  <a:lnTo>
                    <a:pt x="771397" y="316168"/>
                  </a:lnTo>
                  <a:cubicBezTo>
                    <a:pt x="768927" y="316655"/>
                    <a:pt x="767753" y="317509"/>
                    <a:pt x="767005" y="318731"/>
                  </a:cubicBezTo>
                  <a:cubicBezTo>
                    <a:pt x="766263" y="319940"/>
                    <a:pt x="766038" y="321397"/>
                    <a:pt x="766381" y="322773"/>
                  </a:cubicBezTo>
                  <a:cubicBezTo>
                    <a:pt x="767868" y="328844"/>
                    <a:pt x="769231" y="335236"/>
                    <a:pt x="770470" y="342132"/>
                  </a:cubicBezTo>
                  <a:cubicBezTo>
                    <a:pt x="833622" y="318915"/>
                    <a:pt x="902143" y="314472"/>
                    <a:pt x="967766" y="329331"/>
                  </a:cubicBezTo>
                  <a:cubicBezTo>
                    <a:pt x="968159" y="322953"/>
                    <a:pt x="968693" y="316514"/>
                    <a:pt x="969359" y="310225"/>
                  </a:cubicBezTo>
                  <a:cubicBezTo>
                    <a:pt x="969359" y="310225"/>
                    <a:pt x="969359" y="308879"/>
                    <a:pt x="969359" y="308866"/>
                  </a:cubicBezTo>
                  <a:cubicBezTo>
                    <a:pt x="969038" y="306179"/>
                    <a:pt x="966760" y="304154"/>
                    <a:pt x="964053" y="3041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2"/>
            <p:cNvSpPr/>
            <p:nvPr/>
          </p:nvSpPr>
          <p:spPr>
            <a:xfrm>
              <a:off x="5836597" y="842920"/>
              <a:ext cx="330095" cy="453218"/>
            </a:xfrm>
            <a:custGeom>
              <a:avLst/>
              <a:gdLst/>
              <a:ahLst/>
              <a:cxnLst/>
              <a:rect l="l" t="t" r="r" b="b"/>
              <a:pathLst>
                <a:path w="330095" h="453218" extrusionOk="0">
                  <a:moveTo>
                    <a:pt x="66828" y="459846"/>
                  </a:moveTo>
                  <a:cubicBezTo>
                    <a:pt x="66828" y="459846"/>
                    <a:pt x="-40241" y="318110"/>
                    <a:pt x="35246" y="153508"/>
                  </a:cubicBezTo>
                  <a:cubicBezTo>
                    <a:pt x="103367" y="5482"/>
                    <a:pt x="262770" y="-11381"/>
                    <a:pt x="338393" y="19671"/>
                  </a:cubicBezTo>
                  <a:lnTo>
                    <a:pt x="173901" y="307694"/>
                  </a:lnTo>
                  <a:cubicBezTo>
                    <a:pt x="189035" y="237343"/>
                    <a:pt x="211696" y="168820"/>
                    <a:pt x="241493" y="103318"/>
                  </a:cubicBezTo>
                  <a:cubicBezTo>
                    <a:pt x="241493" y="103318"/>
                    <a:pt x="96142" y="250515"/>
                    <a:pt x="66828" y="4598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2"/>
            <p:cNvSpPr/>
            <p:nvPr/>
          </p:nvSpPr>
          <p:spPr>
            <a:xfrm>
              <a:off x="6708965" y="780844"/>
              <a:ext cx="329960" cy="453184"/>
            </a:xfrm>
            <a:custGeom>
              <a:avLst/>
              <a:gdLst/>
              <a:ahLst/>
              <a:cxnLst/>
              <a:rect l="l" t="t" r="r" b="b"/>
              <a:pathLst>
                <a:path w="329960" h="453184" extrusionOk="0">
                  <a:moveTo>
                    <a:pt x="66830" y="459812"/>
                  </a:moveTo>
                  <a:cubicBezTo>
                    <a:pt x="66830" y="459812"/>
                    <a:pt x="-40239" y="318209"/>
                    <a:pt x="35243" y="153589"/>
                  </a:cubicBezTo>
                  <a:cubicBezTo>
                    <a:pt x="103368" y="5427"/>
                    <a:pt x="262763" y="-11437"/>
                    <a:pt x="338258" y="19748"/>
                  </a:cubicBezTo>
                  <a:lnTo>
                    <a:pt x="173232" y="307237"/>
                  </a:lnTo>
                  <a:cubicBezTo>
                    <a:pt x="185682" y="204047"/>
                    <a:pt x="241490" y="103130"/>
                    <a:pt x="241490" y="103130"/>
                  </a:cubicBezTo>
                  <a:cubicBezTo>
                    <a:pt x="241490" y="103130"/>
                    <a:pt x="96007" y="250220"/>
                    <a:pt x="66830" y="4598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2"/>
            <p:cNvSpPr/>
            <p:nvPr/>
          </p:nvSpPr>
          <p:spPr>
            <a:xfrm>
              <a:off x="3515190" y="1739812"/>
              <a:ext cx="195804" cy="2169276"/>
            </a:xfrm>
            <a:custGeom>
              <a:avLst/>
              <a:gdLst/>
              <a:ahLst/>
              <a:cxnLst/>
              <a:rect l="l" t="t" r="r" b="b"/>
              <a:pathLst>
                <a:path w="195804" h="2169276" extrusionOk="0">
                  <a:moveTo>
                    <a:pt x="112692" y="1994881"/>
                  </a:moveTo>
                  <a:lnTo>
                    <a:pt x="151507" y="2169276"/>
                  </a:lnTo>
                  <a:lnTo>
                    <a:pt x="195805" y="1971861"/>
                  </a:lnTo>
                  <a:lnTo>
                    <a:pt x="79366" y="0"/>
                  </a:lnTo>
                  <a:lnTo>
                    <a:pt x="0" y="0"/>
                  </a:lnTo>
                  <a:lnTo>
                    <a:pt x="112692" y="19948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2"/>
            <p:cNvSpPr/>
            <p:nvPr/>
          </p:nvSpPr>
          <p:spPr>
            <a:xfrm>
              <a:off x="3458347" y="1691731"/>
              <a:ext cx="208359" cy="2170778"/>
            </a:xfrm>
            <a:custGeom>
              <a:avLst/>
              <a:gdLst/>
              <a:ahLst/>
              <a:cxnLst/>
              <a:rect l="l" t="t" r="r" b="b"/>
              <a:pathLst>
                <a:path w="208359" h="2170778" extrusionOk="0">
                  <a:moveTo>
                    <a:pt x="106909" y="30749"/>
                  </a:moveTo>
                  <a:lnTo>
                    <a:pt x="216657" y="2014257"/>
                  </a:lnTo>
                  <a:lnTo>
                    <a:pt x="176496" y="2177407"/>
                  </a:lnTo>
                  <a:lnTo>
                    <a:pt x="118390" y="2019751"/>
                  </a:lnTo>
                  <a:lnTo>
                    <a:pt x="8372" y="36111"/>
                  </a:lnTo>
                  <a:cubicBezTo>
                    <a:pt x="7317" y="22405"/>
                    <a:pt x="17575" y="10433"/>
                    <a:pt x="31282" y="9378"/>
                  </a:cubicBezTo>
                  <a:lnTo>
                    <a:pt x="31794" y="9344"/>
                  </a:lnTo>
                  <a:lnTo>
                    <a:pt x="80646" y="6665"/>
                  </a:lnTo>
                  <a:cubicBezTo>
                    <a:pt x="94369" y="5922"/>
                    <a:pt x="106102" y="16441"/>
                    <a:pt x="106854" y="30164"/>
                  </a:cubicBezTo>
                  <a:cubicBezTo>
                    <a:pt x="106884" y="30360"/>
                    <a:pt x="106909" y="30553"/>
                    <a:pt x="106909" y="307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2"/>
            <p:cNvSpPr/>
            <p:nvPr/>
          </p:nvSpPr>
          <p:spPr>
            <a:xfrm>
              <a:off x="3451665" y="1685053"/>
              <a:ext cx="221724" cy="2184151"/>
            </a:xfrm>
            <a:custGeom>
              <a:avLst/>
              <a:gdLst/>
              <a:ahLst/>
              <a:cxnLst/>
              <a:rect l="l" t="t" r="r" b="b"/>
              <a:pathLst>
                <a:path w="221724" h="2184151" extrusionOk="0">
                  <a:moveTo>
                    <a:pt x="183182" y="2190780"/>
                  </a:moveTo>
                  <a:cubicBezTo>
                    <a:pt x="180379" y="2190780"/>
                    <a:pt x="177871" y="2189032"/>
                    <a:pt x="176906" y="2186400"/>
                  </a:cubicBezTo>
                  <a:lnTo>
                    <a:pt x="118821" y="2028745"/>
                  </a:lnTo>
                  <a:cubicBezTo>
                    <a:pt x="118590" y="2028121"/>
                    <a:pt x="118453" y="2027467"/>
                    <a:pt x="118415" y="2026805"/>
                  </a:cubicBezTo>
                  <a:lnTo>
                    <a:pt x="8389" y="43165"/>
                  </a:lnTo>
                  <a:cubicBezTo>
                    <a:pt x="7753" y="34855"/>
                    <a:pt x="10457" y="26639"/>
                    <a:pt x="15905" y="20333"/>
                  </a:cubicBezTo>
                  <a:cubicBezTo>
                    <a:pt x="21339" y="13945"/>
                    <a:pt x="29107" y="10006"/>
                    <a:pt x="37472" y="9386"/>
                  </a:cubicBezTo>
                  <a:lnTo>
                    <a:pt x="86982" y="6673"/>
                  </a:lnTo>
                  <a:cubicBezTo>
                    <a:pt x="95348" y="6225"/>
                    <a:pt x="103547" y="9109"/>
                    <a:pt x="109789" y="14693"/>
                  </a:cubicBezTo>
                  <a:cubicBezTo>
                    <a:pt x="116039" y="20273"/>
                    <a:pt x="119799" y="28117"/>
                    <a:pt x="120235" y="36483"/>
                  </a:cubicBezTo>
                  <a:lnTo>
                    <a:pt x="113579" y="37423"/>
                  </a:lnTo>
                  <a:lnTo>
                    <a:pt x="120261" y="37051"/>
                  </a:lnTo>
                  <a:lnTo>
                    <a:pt x="230013" y="2020571"/>
                  </a:lnTo>
                  <a:cubicBezTo>
                    <a:pt x="230047" y="2021234"/>
                    <a:pt x="229987" y="2021900"/>
                    <a:pt x="229829" y="2022545"/>
                  </a:cubicBezTo>
                  <a:lnTo>
                    <a:pt x="189668" y="2185695"/>
                  </a:lnTo>
                  <a:cubicBezTo>
                    <a:pt x="188967" y="2188549"/>
                    <a:pt x="186484" y="2190609"/>
                    <a:pt x="183549" y="2190775"/>
                  </a:cubicBezTo>
                  <a:close/>
                  <a:moveTo>
                    <a:pt x="131724" y="2025049"/>
                  </a:moveTo>
                  <a:lnTo>
                    <a:pt x="181900" y="2161265"/>
                  </a:lnTo>
                  <a:lnTo>
                    <a:pt x="216602" y="2020311"/>
                  </a:lnTo>
                  <a:lnTo>
                    <a:pt x="106900" y="37799"/>
                  </a:lnTo>
                  <a:cubicBezTo>
                    <a:pt x="106900" y="37662"/>
                    <a:pt x="106875" y="37423"/>
                    <a:pt x="106875" y="37371"/>
                  </a:cubicBezTo>
                  <a:cubicBezTo>
                    <a:pt x="106661" y="32492"/>
                    <a:pt x="104491" y="27908"/>
                    <a:pt x="100851" y="24652"/>
                  </a:cubicBezTo>
                  <a:cubicBezTo>
                    <a:pt x="97245" y="21414"/>
                    <a:pt x="92656" y="19897"/>
                    <a:pt x="87713" y="20025"/>
                  </a:cubicBezTo>
                  <a:lnTo>
                    <a:pt x="38857" y="22700"/>
                  </a:lnTo>
                  <a:cubicBezTo>
                    <a:pt x="33913" y="22994"/>
                    <a:pt x="29303" y="25276"/>
                    <a:pt x="26073" y="29031"/>
                  </a:cubicBezTo>
                  <a:cubicBezTo>
                    <a:pt x="22916" y="32689"/>
                    <a:pt x="21352" y="37461"/>
                    <a:pt x="21736" y="422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2"/>
            <p:cNvSpPr/>
            <p:nvPr/>
          </p:nvSpPr>
          <p:spPr>
            <a:xfrm>
              <a:off x="3974640" y="1497665"/>
              <a:ext cx="4403100" cy="3460354"/>
            </a:xfrm>
            <a:custGeom>
              <a:avLst/>
              <a:gdLst/>
              <a:ahLst/>
              <a:cxnLst/>
              <a:rect l="l" t="t" r="r" b="b"/>
              <a:pathLst>
                <a:path w="4403100" h="3460354" extrusionOk="0">
                  <a:moveTo>
                    <a:pt x="11531" y="2613322"/>
                  </a:moveTo>
                  <a:lnTo>
                    <a:pt x="374369" y="242606"/>
                  </a:lnTo>
                  <a:cubicBezTo>
                    <a:pt x="397655" y="90842"/>
                    <a:pt x="539523" y="-13343"/>
                    <a:pt x="691304" y="9861"/>
                  </a:cubicBezTo>
                  <a:lnTo>
                    <a:pt x="4175292" y="543220"/>
                  </a:lnTo>
                  <a:cubicBezTo>
                    <a:pt x="4327060" y="566368"/>
                    <a:pt x="4431331" y="708168"/>
                    <a:pt x="4408182" y="859940"/>
                  </a:cubicBezTo>
                  <a:lnTo>
                    <a:pt x="4408182" y="860017"/>
                  </a:lnTo>
                  <a:lnTo>
                    <a:pt x="4045198" y="3230725"/>
                  </a:lnTo>
                  <a:cubicBezTo>
                    <a:pt x="4022204" y="3382446"/>
                    <a:pt x="3880574" y="3486802"/>
                    <a:pt x="3728853" y="3463808"/>
                  </a:cubicBezTo>
                  <a:lnTo>
                    <a:pt x="3728400" y="3463739"/>
                  </a:lnTo>
                  <a:lnTo>
                    <a:pt x="244276" y="2930253"/>
                  </a:lnTo>
                  <a:cubicBezTo>
                    <a:pt x="92512" y="2906967"/>
                    <a:pt x="-11673" y="2765094"/>
                    <a:pt x="11531" y="26133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2"/>
            <p:cNvSpPr/>
            <p:nvPr/>
          </p:nvSpPr>
          <p:spPr>
            <a:xfrm>
              <a:off x="4257351" y="1631426"/>
              <a:ext cx="118881" cy="218164"/>
            </a:xfrm>
            <a:custGeom>
              <a:avLst/>
              <a:gdLst/>
              <a:ahLst/>
              <a:cxnLst/>
              <a:rect l="l" t="t" r="r" b="b"/>
              <a:pathLst>
                <a:path w="118881" h="218164" extrusionOk="0">
                  <a:moveTo>
                    <a:pt x="8434" y="198046"/>
                  </a:moveTo>
                  <a:lnTo>
                    <a:pt x="35987" y="17990"/>
                  </a:lnTo>
                  <a:cubicBezTo>
                    <a:pt x="37103" y="10684"/>
                    <a:pt x="43930" y="5668"/>
                    <a:pt x="51236" y="6783"/>
                  </a:cubicBezTo>
                  <a:cubicBezTo>
                    <a:pt x="51236" y="6783"/>
                    <a:pt x="51240" y="6783"/>
                    <a:pt x="51240" y="6783"/>
                  </a:cubicBezTo>
                  <a:lnTo>
                    <a:pt x="127180" y="18404"/>
                  </a:lnTo>
                  <a:lnTo>
                    <a:pt x="127180" y="18404"/>
                  </a:lnTo>
                  <a:lnTo>
                    <a:pt x="95602" y="224792"/>
                  </a:lnTo>
                  <a:lnTo>
                    <a:pt x="95602" y="224792"/>
                  </a:lnTo>
                  <a:lnTo>
                    <a:pt x="19658" y="213171"/>
                  </a:lnTo>
                  <a:cubicBezTo>
                    <a:pt x="12403" y="212060"/>
                    <a:pt x="7396" y="205314"/>
                    <a:pt x="8434" y="1980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2"/>
            <p:cNvSpPr/>
            <p:nvPr/>
          </p:nvSpPr>
          <p:spPr>
            <a:xfrm>
              <a:off x="4243970" y="1624716"/>
              <a:ext cx="132243" cy="231547"/>
            </a:xfrm>
            <a:custGeom>
              <a:avLst/>
              <a:gdLst/>
              <a:ahLst/>
              <a:cxnLst/>
              <a:rect l="l" t="t" r="r" b="b"/>
              <a:pathLst>
                <a:path w="132243" h="231547" extrusionOk="0">
                  <a:moveTo>
                    <a:pt x="102285" y="238176"/>
                  </a:moveTo>
                  <a:cubicBezTo>
                    <a:pt x="101947" y="238176"/>
                    <a:pt x="101614" y="238150"/>
                    <a:pt x="101281" y="238095"/>
                  </a:cubicBezTo>
                  <a:lnTo>
                    <a:pt x="25341" y="226478"/>
                  </a:lnTo>
                  <a:cubicBezTo>
                    <a:pt x="14472" y="224786"/>
                    <a:pt x="6969" y="214681"/>
                    <a:pt x="8495" y="203786"/>
                  </a:cubicBezTo>
                  <a:cubicBezTo>
                    <a:pt x="8495" y="203786"/>
                    <a:pt x="8495" y="203748"/>
                    <a:pt x="8495" y="203727"/>
                  </a:cubicBezTo>
                  <a:lnTo>
                    <a:pt x="36044" y="23666"/>
                  </a:lnTo>
                  <a:cubicBezTo>
                    <a:pt x="36838" y="18398"/>
                    <a:pt x="39701" y="13668"/>
                    <a:pt x="44003" y="10524"/>
                  </a:cubicBezTo>
                  <a:cubicBezTo>
                    <a:pt x="48289" y="7366"/>
                    <a:pt x="53659" y="6050"/>
                    <a:pt x="58919" y="6862"/>
                  </a:cubicBezTo>
                  <a:lnTo>
                    <a:pt x="134858" y="18483"/>
                  </a:lnTo>
                  <a:cubicBezTo>
                    <a:pt x="138511" y="19039"/>
                    <a:pt x="141019" y="22448"/>
                    <a:pt x="140464" y="26097"/>
                  </a:cubicBezTo>
                  <a:cubicBezTo>
                    <a:pt x="140464" y="26101"/>
                    <a:pt x="140464" y="26106"/>
                    <a:pt x="140464" y="26110"/>
                  </a:cubicBezTo>
                  <a:lnTo>
                    <a:pt x="108886" y="232498"/>
                  </a:lnTo>
                  <a:cubicBezTo>
                    <a:pt x="108625" y="234254"/>
                    <a:pt x="107668" y="235830"/>
                    <a:pt x="106232" y="236873"/>
                  </a:cubicBezTo>
                  <a:cubicBezTo>
                    <a:pt x="105088" y="237714"/>
                    <a:pt x="103708" y="238172"/>
                    <a:pt x="102285" y="238176"/>
                  </a:cubicBezTo>
                  <a:close/>
                  <a:moveTo>
                    <a:pt x="21748" y="205705"/>
                  </a:moveTo>
                  <a:cubicBezTo>
                    <a:pt x="21248" y="209328"/>
                    <a:pt x="23747" y="212686"/>
                    <a:pt x="27366" y="213241"/>
                  </a:cubicBezTo>
                  <a:lnTo>
                    <a:pt x="96679" y="223846"/>
                  </a:lnTo>
                  <a:lnTo>
                    <a:pt x="126228" y="30690"/>
                  </a:lnTo>
                  <a:lnTo>
                    <a:pt x="56919" y="20081"/>
                  </a:lnTo>
                  <a:cubicBezTo>
                    <a:pt x="55163" y="19808"/>
                    <a:pt x="53369" y="20248"/>
                    <a:pt x="51937" y="21303"/>
                  </a:cubicBezTo>
                  <a:cubicBezTo>
                    <a:pt x="50506" y="22350"/>
                    <a:pt x="49553" y="23922"/>
                    <a:pt x="49284" y="25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2"/>
            <p:cNvSpPr/>
            <p:nvPr/>
          </p:nvSpPr>
          <p:spPr>
            <a:xfrm>
              <a:off x="4702465" y="1443480"/>
              <a:ext cx="218159" cy="118882"/>
            </a:xfrm>
            <a:custGeom>
              <a:avLst/>
              <a:gdLst/>
              <a:ahLst/>
              <a:cxnLst/>
              <a:rect l="l" t="t" r="r" b="b"/>
              <a:pathLst>
                <a:path w="218159" h="118882" extrusionOk="0">
                  <a:moveTo>
                    <a:pt x="35040" y="6764"/>
                  </a:moveTo>
                  <a:lnTo>
                    <a:pt x="215100" y="34318"/>
                  </a:lnTo>
                  <a:cubicBezTo>
                    <a:pt x="222402" y="35433"/>
                    <a:pt x="227418" y="42256"/>
                    <a:pt x="226303" y="49562"/>
                  </a:cubicBezTo>
                  <a:cubicBezTo>
                    <a:pt x="226303" y="49566"/>
                    <a:pt x="226303" y="49566"/>
                    <a:pt x="226303" y="49570"/>
                  </a:cubicBezTo>
                  <a:lnTo>
                    <a:pt x="214686" y="125510"/>
                  </a:lnTo>
                  <a:lnTo>
                    <a:pt x="214686" y="125510"/>
                  </a:lnTo>
                  <a:lnTo>
                    <a:pt x="8298" y="93928"/>
                  </a:lnTo>
                  <a:lnTo>
                    <a:pt x="8298" y="93928"/>
                  </a:lnTo>
                  <a:lnTo>
                    <a:pt x="19915" y="17988"/>
                  </a:lnTo>
                  <a:cubicBezTo>
                    <a:pt x="21026" y="10733"/>
                    <a:pt x="27772" y="5726"/>
                    <a:pt x="35040" y="6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2"/>
            <p:cNvSpPr/>
            <p:nvPr/>
          </p:nvSpPr>
          <p:spPr>
            <a:xfrm>
              <a:off x="4695796" y="1430084"/>
              <a:ext cx="231541" cy="132271"/>
            </a:xfrm>
            <a:custGeom>
              <a:avLst/>
              <a:gdLst/>
              <a:ahLst/>
              <a:cxnLst/>
              <a:rect l="l" t="t" r="r" b="b"/>
              <a:pathLst>
                <a:path w="231541" h="132271" extrusionOk="0">
                  <a:moveTo>
                    <a:pt x="221364" y="138899"/>
                  </a:moveTo>
                  <a:cubicBezTo>
                    <a:pt x="221022" y="138899"/>
                    <a:pt x="220680" y="138874"/>
                    <a:pt x="220342" y="138822"/>
                  </a:cubicBezTo>
                  <a:lnTo>
                    <a:pt x="13980" y="107244"/>
                  </a:lnTo>
                  <a:cubicBezTo>
                    <a:pt x="10327" y="106689"/>
                    <a:pt x="7819" y="103279"/>
                    <a:pt x="8375" y="99631"/>
                  </a:cubicBezTo>
                  <a:cubicBezTo>
                    <a:pt x="8375" y="99627"/>
                    <a:pt x="8375" y="99622"/>
                    <a:pt x="8375" y="99618"/>
                  </a:cubicBezTo>
                  <a:lnTo>
                    <a:pt x="19992" y="23674"/>
                  </a:lnTo>
                  <a:cubicBezTo>
                    <a:pt x="21654" y="12852"/>
                    <a:pt x="31861" y="5255"/>
                    <a:pt x="42670" y="6836"/>
                  </a:cubicBezTo>
                  <a:lnTo>
                    <a:pt x="42734" y="6836"/>
                  </a:lnTo>
                  <a:lnTo>
                    <a:pt x="222791" y="34390"/>
                  </a:lnTo>
                  <a:cubicBezTo>
                    <a:pt x="228063" y="35180"/>
                    <a:pt x="232797" y="38047"/>
                    <a:pt x="235941" y="42349"/>
                  </a:cubicBezTo>
                  <a:cubicBezTo>
                    <a:pt x="239107" y="46639"/>
                    <a:pt x="240423" y="52014"/>
                    <a:pt x="239599" y="57277"/>
                  </a:cubicBezTo>
                  <a:lnTo>
                    <a:pt x="227982" y="133208"/>
                  </a:lnTo>
                  <a:cubicBezTo>
                    <a:pt x="227486" y="136481"/>
                    <a:pt x="224675" y="138899"/>
                    <a:pt x="221364" y="138899"/>
                  </a:cubicBezTo>
                  <a:close/>
                  <a:moveTo>
                    <a:pt x="22611" y="95029"/>
                  </a:moveTo>
                  <a:lnTo>
                    <a:pt x="215754" y="124582"/>
                  </a:lnTo>
                  <a:lnTo>
                    <a:pt x="226367" y="55256"/>
                  </a:lnTo>
                  <a:cubicBezTo>
                    <a:pt x="226644" y="53500"/>
                    <a:pt x="226204" y="51710"/>
                    <a:pt x="225149" y="50283"/>
                  </a:cubicBezTo>
                  <a:cubicBezTo>
                    <a:pt x="224098" y="48852"/>
                    <a:pt x="222526" y="47899"/>
                    <a:pt x="220770" y="47630"/>
                  </a:cubicBezTo>
                  <a:lnTo>
                    <a:pt x="40739" y="20085"/>
                  </a:lnTo>
                  <a:cubicBezTo>
                    <a:pt x="37133" y="19649"/>
                    <a:pt x="33822" y="22119"/>
                    <a:pt x="33211" y="256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2"/>
            <p:cNvSpPr/>
            <p:nvPr/>
          </p:nvSpPr>
          <p:spPr>
            <a:xfrm>
              <a:off x="4947865" y="1480959"/>
              <a:ext cx="218164" cy="118886"/>
            </a:xfrm>
            <a:custGeom>
              <a:avLst/>
              <a:gdLst/>
              <a:ahLst/>
              <a:cxnLst/>
              <a:rect l="l" t="t" r="r" b="b"/>
              <a:pathLst>
                <a:path w="218164" h="118886" extrusionOk="0">
                  <a:moveTo>
                    <a:pt x="35039" y="6764"/>
                  </a:moveTo>
                  <a:lnTo>
                    <a:pt x="215100" y="34317"/>
                  </a:lnTo>
                  <a:cubicBezTo>
                    <a:pt x="222406" y="35433"/>
                    <a:pt x="227422" y="42260"/>
                    <a:pt x="226307" y="49566"/>
                  </a:cubicBezTo>
                  <a:cubicBezTo>
                    <a:pt x="226307" y="49566"/>
                    <a:pt x="226307" y="49570"/>
                    <a:pt x="226307" y="49570"/>
                  </a:cubicBezTo>
                  <a:lnTo>
                    <a:pt x="214686" y="125514"/>
                  </a:lnTo>
                  <a:lnTo>
                    <a:pt x="214686" y="125514"/>
                  </a:lnTo>
                  <a:lnTo>
                    <a:pt x="8298" y="93932"/>
                  </a:lnTo>
                  <a:lnTo>
                    <a:pt x="8298" y="93932"/>
                  </a:lnTo>
                  <a:lnTo>
                    <a:pt x="19919" y="17992"/>
                  </a:lnTo>
                  <a:cubicBezTo>
                    <a:pt x="21026" y="10738"/>
                    <a:pt x="27772" y="5726"/>
                    <a:pt x="35039" y="6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2"/>
            <p:cNvSpPr/>
            <p:nvPr/>
          </p:nvSpPr>
          <p:spPr>
            <a:xfrm>
              <a:off x="4941172" y="1467580"/>
              <a:ext cx="231545" cy="132253"/>
            </a:xfrm>
            <a:custGeom>
              <a:avLst/>
              <a:gdLst/>
              <a:ahLst/>
              <a:cxnLst/>
              <a:rect l="l" t="t" r="r" b="b"/>
              <a:pathLst>
                <a:path w="231545" h="132253" extrusionOk="0">
                  <a:moveTo>
                    <a:pt x="221396" y="138882"/>
                  </a:moveTo>
                  <a:cubicBezTo>
                    <a:pt x="221055" y="138882"/>
                    <a:pt x="220713" y="138856"/>
                    <a:pt x="220375" y="138805"/>
                  </a:cubicBezTo>
                  <a:lnTo>
                    <a:pt x="13983" y="107227"/>
                  </a:lnTo>
                  <a:cubicBezTo>
                    <a:pt x="12227" y="106958"/>
                    <a:pt x="10646" y="106005"/>
                    <a:pt x="9591" y="104574"/>
                  </a:cubicBezTo>
                  <a:cubicBezTo>
                    <a:pt x="8540" y="103142"/>
                    <a:pt x="8104" y="101352"/>
                    <a:pt x="8378" y="99600"/>
                  </a:cubicBezTo>
                  <a:lnTo>
                    <a:pt x="19994" y="23661"/>
                  </a:lnTo>
                  <a:cubicBezTo>
                    <a:pt x="21695" y="12800"/>
                    <a:pt x="31787" y="5306"/>
                    <a:pt x="42673" y="6823"/>
                  </a:cubicBezTo>
                  <a:cubicBezTo>
                    <a:pt x="42694" y="6819"/>
                    <a:pt x="42716" y="6819"/>
                    <a:pt x="42737" y="6823"/>
                  </a:cubicBezTo>
                  <a:lnTo>
                    <a:pt x="222806" y="34372"/>
                  </a:lnTo>
                  <a:cubicBezTo>
                    <a:pt x="233757" y="36064"/>
                    <a:pt x="241272" y="46292"/>
                    <a:pt x="239614" y="57247"/>
                  </a:cubicBezTo>
                  <a:lnTo>
                    <a:pt x="227985" y="133204"/>
                  </a:lnTo>
                  <a:cubicBezTo>
                    <a:pt x="227485" y="136459"/>
                    <a:pt x="224690" y="138865"/>
                    <a:pt x="221396" y="138882"/>
                  </a:cubicBezTo>
                  <a:close/>
                  <a:moveTo>
                    <a:pt x="22622" y="95012"/>
                  </a:moveTo>
                  <a:lnTo>
                    <a:pt x="215774" y="124565"/>
                  </a:lnTo>
                  <a:lnTo>
                    <a:pt x="226387" y="55239"/>
                  </a:lnTo>
                  <a:cubicBezTo>
                    <a:pt x="226938" y="51590"/>
                    <a:pt x="224438" y="48181"/>
                    <a:pt x="220794" y="47613"/>
                  </a:cubicBezTo>
                  <a:lnTo>
                    <a:pt x="40750" y="20068"/>
                  </a:lnTo>
                  <a:cubicBezTo>
                    <a:pt x="37149" y="19645"/>
                    <a:pt x="33842" y="22114"/>
                    <a:pt x="33222" y="256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2"/>
            <p:cNvSpPr/>
            <p:nvPr/>
          </p:nvSpPr>
          <p:spPr>
            <a:xfrm>
              <a:off x="3934487" y="1444135"/>
              <a:ext cx="4403105" cy="3460349"/>
            </a:xfrm>
            <a:custGeom>
              <a:avLst/>
              <a:gdLst/>
              <a:ahLst/>
              <a:cxnLst/>
              <a:rect l="l" t="t" r="r" b="b"/>
              <a:pathLst>
                <a:path w="4403105" h="3460349" extrusionOk="0">
                  <a:moveTo>
                    <a:pt x="11531" y="2613318"/>
                  </a:moveTo>
                  <a:lnTo>
                    <a:pt x="374369" y="242610"/>
                  </a:lnTo>
                  <a:cubicBezTo>
                    <a:pt x="397655" y="90842"/>
                    <a:pt x="539523" y="-13343"/>
                    <a:pt x="691304" y="9861"/>
                  </a:cubicBezTo>
                  <a:lnTo>
                    <a:pt x="4175292" y="543215"/>
                  </a:lnTo>
                  <a:cubicBezTo>
                    <a:pt x="4327064" y="566364"/>
                    <a:pt x="4431335" y="708164"/>
                    <a:pt x="4408186" y="859936"/>
                  </a:cubicBezTo>
                  <a:lnTo>
                    <a:pt x="4408186" y="860013"/>
                  </a:lnTo>
                  <a:lnTo>
                    <a:pt x="4045198" y="3230721"/>
                  </a:lnTo>
                  <a:cubicBezTo>
                    <a:pt x="4022208" y="3382442"/>
                    <a:pt x="3880574" y="3486794"/>
                    <a:pt x="3728853" y="3463803"/>
                  </a:cubicBezTo>
                  <a:lnTo>
                    <a:pt x="3728400" y="3463735"/>
                  </a:lnTo>
                  <a:lnTo>
                    <a:pt x="244301" y="2930248"/>
                  </a:lnTo>
                  <a:cubicBezTo>
                    <a:pt x="92512" y="2906963"/>
                    <a:pt x="-11673" y="2765094"/>
                    <a:pt x="11531" y="26133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2"/>
            <p:cNvSpPr/>
            <p:nvPr/>
          </p:nvSpPr>
          <p:spPr>
            <a:xfrm>
              <a:off x="3927813" y="1437442"/>
              <a:ext cx="4416456" cy="3473754"/>
            </a:xfrm>
            <a:custGeom>
              <a:avLst/>
              <a:gdLst/>
              <a:ahLst/>
              <a:cxnLst/>
              <a:rect l="l" t="t" r="r" b="b"/>
              <a:pathLst>
                <a:path w="4416456" h="3473754" extrusionOk="0">
                  <a:moveTo>
                    <a:pt x="3777766" y="3480382"/>
                  </a:moveTo>
                  <a:cubicBezTo>
                    <a:pt x="3763286" y="3480378"/>
                    <a:pt x="3748828" y="3479284"/>
                    <a:pt x="3734515" y="3477105"/>
                  </a:cubicBezTo>
                  <a:lnTo>
                    <a:pt x="249933" y="2943559"/>
                  </a:lnTo>
                  <a:cubicBezTo>
                    <a:pt x="94790" y="2919757"/>
                    <a:pt x="-12138" y="2774158"/>
                    <a:pt x="11596" y="2618994"/>
                  </a:cubicBezTo>
                  <a:lnTo>
                    <a:pt x="11596" y="2618994"/>
                  </a:lnTo>
                  <a:lnTo>
                    <a:pt x="374451" y="248290"/>
                  </a:lnTo>
                  <a:cubicBezTo>
                    <a:pt x="398249" y="93134"/>
                    <a:pt x="543972" y="-13854"/>
                    <a:pt x="699012" y="9940"/>
                  </a:cubicBezTo>
                  <a:lnTo>
                    <a:pt x="4182966" y="543294"/>
                  </a:lnTo>
                  <a:cubicBezTo>
                    <a:pt x="4338152" y="566959"/>
                    <a:pt x="4445144" y="712455"/>
                    <a:pt x="4421475" y="867633"/>
                  </a:cubicBezTo>
                  <a:cubicBezTo>
                    <a:pt x="4421419" y="867970"/>
                    <a:pt x="4421342" y="868304"/>
                    <a:pt x="4421240" y="868633"/>
                  </a:cubicBezTo>
                  <a:lnTo>
                    <a:pt x="4058503" y="3238422"/>
                  </a:lnTo>
                  <a:cubicBezTo>
                    <a:pt x="4047117" y="3313558"/>
                    <a:pt x="4007148" y="3379773"/>
                    <a:pt x="3945953" y="3424857"/>
                  </a:cubicBezTo>
                  <a:cubicBezTo>
                    <a:pt x="3896520" y="3461271"/>
                    <a:pt x="3838021" y="3480382"/>
                    <a:pt x="3777766" y="3480382"/>
                  </a:cubicBezTo>
                  <a:close/>
                  <a:moveTo>
                    <a:pt x="24823" y="2621023"/>
                  </a:moveTo>
                  <a:cubicBezTo>
                    <a:pt x="2213" y="2768886"/>
                    <a:pt x="104108" y="2907648"/>
                    <a:pt x="251971" y="2930353"/>
                  </a:cubicBezTo>
                  <a:lnTo>
                    <a:pt x="3736083" y="3463814"/>
                  </a:lnTo>
                  <a:cubicBezTo>
                    <a:pt x="3808152" y="3474743"/>
                    <a:pt x="3879686" y="3457050"/>
                    <a:pt x="3938006" y="3414082"/>
                  </a:cubicBezTo>
                  <a:cubicBezTo>
                    <a:pt x="3996326" y="3371113"/>
                    <a:pt x="4034415" y="3308017"/>
                    <a:pt x="4045246" y="3236409"/>
                  </a:cubicBezTo>
                  <a:lnTo>
                    <a:pt x="4408221" y="865693"/>
                  </a:lnTo>
                  <a:cubicBezTo>
                    <a:pt x="4408221" y="865659"/>
                    <a:pt x="4408221" y="865620"/>
                    <a:pt x="4408221" y="865590"/>
                  </a:cubicBezTo>
                  <a:cubicBezTo>
                    <a:pt x="4430767" y="717719"/>
                    <a:pt x="4328804" y="579076"/>
                    <a:pt x="4180924" y="556522"/>
                  </a:cubicBezTo>
                  <a:lnTo>
                    <a:pt x="696979" y="23167"/>
                  </a:lnTo>
                  <a:cubicBezTo>
                    <a:pt x="549060" y="583"/>
                    <a:pt x="410345" y="102465"/>
                    <a:pt x="387649" y="2503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2"/>
            <p:cNvSpPr/>
            <p:nvPr/>
          </p:nvSpPr>
          <p:spPr>
            <a:xfrm>
              <a:off x="3964251" y="1473783"/>
              <a:ext cx="4343526" cy="3400647"/>
            </a:xfrm>
            <a:custGeom>
              <a:avLst/>
              <a:gdLst/>
              <a:ahLst/>
              <a:cxnLst/>
              <a:rect l="l" t="t" r="r" b="b"/>
              <a:pathLst>
                <a:path w="4343526" h="3400647" extrusionOk="0">
                  <a:moveTo>
                    <a:pt x="3712287" y="3404508"/>
                  </a:moveTo>
                  <a:lnTo>
                    <a:pt x="210231" y="2868479"/>
                  </a:lnTo>
                  <a:cubicBezTo>
                    <a:pt x="80454" y="2848706"/>
                    <a:pt x="-8731" y="2727486"/>
                    <a:pt x="11042" y="2597692"/>
                  </a:cubicBezTo>
                  <a:cubicBezTo>
                    <a:pt x="11042" y="2597611"/>
                    <a:pt x="11068" y="2597534"/>
                    <a:pt x="11077" y="2597453"/>
                  </a:cubicBezTo>
                  <a:lnTo>
                    <a:pt x="376731" y="208544"/>
                  </a:lnTo>
                  <a:cubicBezTo>
                    <a:pt x="396581" y="78711"/>
                    <a:pt x="517920" y="-10448"/>
                    <a:pt x="647753" y="9390"/>
                  </a:cubicBezTo>
                  <a:lnTo>
                    <a:pt x="4149929" y="545418"/>
                  </a:lnTo>
                  <a:cubicBezTo>
                    <a:pt x="4279736" y="565409"/>
                    <a:pt x="4368848" y="686736"/>
                    <a:pt x="4349079" y="816582"/>
                  </a:cubicBezTo>
                  <a:lnTo>
                    <a:pt x="3983429" y="3205341"/>
                  </a:lnTo>
                  <a:cubicBezTo>
                    <a:pt x="3963588" y="3335187"/>
                    <a:pt x="3842240" y="3424358"/>
                    <a:pt x="3712394" y="34045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2"/>
            <p:cNvSpPr/>
            <p:nvPr/>
          </p:nvSpPr>
          <p:spPr>
            <a:xfrm>
              <a:off x="3957571" y="1467102"/>
              <a:ext cx="4356883" cy="3414058"/>
            </a:xfrm>
            <a:custGeom>
              <a:avLst/>
              <a:gdLst/>
              <a:ahLst/>
              <a:cxnLst/>
              <a:rect l="l" t="t" r="r" b="b"/>
              <a:pathLst>
                <a:path w="4356883" h="3414058" extrusionOk="0">
                  <a:moveTo>
                    <a:pt x="3755536" y="3420686"/>
                  </a:moveTo>
                  <a:cubicBezTo>
                    <a:pt x="3743000" y="3420682"/>
                    <a:pt x="3730482" y="3419725"/>
                    <a:pt x="3718091" y="3417824"/>
                  </a:cubicBezTo>
                  <a:lnTo>
                    <a:pt x="3717959" y="3417802"/>
                  </a:lnTo>
                  <a:lnTo>
                    <a:pt x="215903" y="2881769"/>
                  </a:lnTo>
                  <a:cubicBezTo>
                    <a:pt x="82690" y="2861479"/>
                    <a:pt x="-9182" y="2736585"/>
                    <a:pt x="11104" y="2603364"/>
                  </a:cubicBezTo>
                  <a:lnTo>
                    <a:pt x="376797" y="214208"/>
                  </a:lnTo>
                  <a:cubicBezTo>
                    <a:pt x="397172" y="80953"/>
                    <a:pt x="522203" y="-10915"/>
                    <a:pt x="655441" y="9456"/>
                  </a:cubicBezTo>
                  <a:lnTo>
                    <a:pt x="4157617" y="545481"/>
                  </a:lnTo>
                  <a:cubicBezTo>
                    <a:pt x="4290804" y="565989"/>
                    <a:pt x="4382650" y="691054"/>
                    <a:pt x="4362377" y="824266"/>
                  </a:cubicBezTo>
                  <a:lnTo>
                    <a:pt x="3996723" y="3213025"/>
                  </a:lnTo>
                  <a:cubicBezTo>
                    <a:pt x="3986853" y="3277583"/>
                    <a:pt x="3952439" y="3334442"/>
                    <a:pt x="3899805" y="3373121"/>
                  </a:cubicBezTo>
                  <a:cubicBezTo>
                    <a:pt x="3857392" y="3404327"/>
                    <a:pt x="3807216" y="3420686"/>
                    <a:pt x="3755536" y="3420686"/>
                  </a:cubicBezTo>
                  <a:close/>
                  <a:moveTo>
                    <a:pt x="3719997" y="3404575"/>
                  </a:moveTo>
                  <a:cubicBezTo>
                    <a:pt x="3781243" y="3413927"/>
                    <a:pt x="3842165" y="3398909"/>
                    <a:pt x="3891897" y="3362358"/>
                  </a:cubicBezTo>
                  <a:cubicBezTo>
                    <a:pt x="3941629" y="3325807"/>
                    <a:pt x="3974190" y="3272042"/>
                    <a:pt x="3983508" y="3211026"/>
                  </a:cubicBezTo>
                  <a:lnTo>
                    <a:pt x="4349162" y="822267"/>
                  </a:lnTo>
                  <a:cubicBezTo>
                    <a:pt x="4368325" y="696343"/>
                    <a:pt x="4281499" y="578119"/>
                    <a:pt x="4155618" y="558730"/>
                  </a:cubicBezTo>
                  <a:lnTo>
                    <a:pt x="653442" y="22705"/>
                  </a:lnTo>
                  <a:cubicBezTo>
                    <a:pt x="527403" y="3479"/>
                    <a:pt x="409302" y="90292"/>
                    <a:pt x="390037" y="216250"/>
                  </a:cubicBezTo>
                  <a:lnTo>
                    <a:pt x="24383" y="2605154"/>
                  </a:lnTo>
                  <a:cubicBezTo>
                    <a:pt x="5157" y="2731317"/>
                    <a:pt x="92009" y="2849375"/>
                    <a:pt x="217928" y="2868555"/>
                  </a:cubicBezTo>
                  <a:lnTo>
                    <a:pt x="3719976" y="3404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2"/>
            <p:cNvSpPr/>
            <p:nvPr/>
          </p:nvSpPr>
          <p:spPr>
            <a:xfrm>
              <a:off x="4053463" y="1562688"/>
              <a:ext cx="4165087" cy="3222529"/>
            </a:xfrm>
            <a:custGeom>
              <a:avLst/>
              <a:gdLst/>
              <a:ahLst/>
              <a:cxnLst/>
              <a:rect l="l" t="t" r="r" b="b"/>
              <a:pathLst>
                <a:path w="4165087" h="3222529" extrusionOk="0">
                  <a:moveTo>
                    <a:pt x="4171951" y="686588"/>
                  </a:moveTo>
                  <a:lnTo>
                    <a:pt x="3798137" y="3129433"/>
                  </a:lnTo>
                  <a:cubicBezTo>
                    <a:pt x="3788310" y="3193521"/>
                    <a:pt x="3728414" y="3237562"/>
                    <a:pt x="3664296" y="3227803"/>
                  </a:cubicBezTo>
                  <a:lnTo>
                    <a:pt x="730394" y="2778763"/>
                  </a:lnTo>
                  <a:lnTo>
                    <a:pt x="666819" y="2769662"/>
                  </a:lnTo>
                  <a:lnTo>
                    <a:pt x="427648" y="2732991"/>
                  </a:lnTo>
                  <a:lnTo>
                    <a:pt x="311863" y="2715325"/>
                  </a:lnTo>
                  <a:lnTo>
                    <a:pt x="144565" y="2689356"/>
                  </a:lnTo>
                  <a:lnTo>
                    <a:pt x="108026" y="2683738"/>
                  </a:lnTo>
                  <a:cubicBezTo>
                    <a:pt x="43938" y="2673911"/>
                    <a:pt x="-107" y="2614011"/>
                    <a:pt x="9651" y="2549897"/>
                  </a:cubicBezTo>
                  <a:lnTo>
                    <a:pt x="383603" y="106249"/>
                  </a:lnTo>
                  <a:cubicBezTo>
                    <a:pt x="393336" y="42230"/>
                    <a:pt x="453121" y="-1772"/>
                    <a:pt x="517140" y="7982"/>
                  </a:cubicBezTo>
                  <a:lnTo>
                    <a:pt x="517439" y="8029"/>
                  </a:lnTo>
                  <a:lnTo>
                    <a:pt x="1612654" y="175596"/>
                  </a:lnTo>
                  <a:lnTo>
                    <a:pt x="1778346" y="201022"/>
                  </a:lnTo>
                  <a:lnTo>
                    <a:pt x="1936681" y="225247"/>
                  </a:lnTo>
                  <a:lnTo>
                    <a:pt x="2140117" y="256300"/>
                  </a:lnTo>
                  <a:lnTo>
                    <a:pt x="2213728" y="267541"/>
                  </a:lnTo>
                  <a:lnTo>
                    <a:pt x="4074102" y="552218"/>
                  </a:lnTo>
                  <a:cubicBezTo>
                    <a:pt x="4138216" y="562297"/>
                    <a:pt x="4182022" y="622437"/>
                    <a:pt x="4171943" y="686550"/>
                  </a:cubicBezTo>
                  <a:cubicBezTo>
                    <a:pt x="4171956" y="686554"/>
                    <a:pt x="4171956" y="686571"/>
                    <a:pt x="4171951" y="6865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2"/>
            <p:cNvSpPr/>
            <p:nvPr/>
          </p:nvSpPr>
          <p:spPr>
            <a:xfrm>
              <a:off x="4195945" y="3253047"/>
              <a:ext cx="1430140" cy="1059687"/>
            </a:xfrm>
            <a:custGeom>
              <a:avLst/>
              <a:gdLst/>
              <a:ahLst/>
              <a:cxnLst/>
              <a:rect l="l" t="t" r="r" b="b"/>
              <a:pathLst>
                <a:path w="1430140" h="1059687" extrusionOk="0">
                  <a:moveTo>
                    <a:pt x="1279195" y="1065926"/>
                  </a:moveTo>
                  <a:lnTo>
                    <a:pt x="34481" y="875474"/>
                  </a:lnTo>
                  <a:cubicBezTo>
                    <a:pt x="17643" y="872864"/>
                    <a:pt x="6090" y="857120"/>
                    <a:pt x="8654" y="840273"/>
                  </a:cubicBezTo>
                  <a:lnTo>
                    <a:pt x="132185" y="32816"/>
                  </a:lnTo>
                  <a:cubicBezTo>
                    <a:pt x="134859" y="15958"/>
                    <a:pt x="150642" y="4420"/>
                    <a:pt x="167519" y="6985"/>
                  </a:cubicBezTo>
                  <a:lnTo>
                    <a:pt x="1412233" y="197440"/>
                  </a:lnTo>
                  <a:cubicBezTo>
                    <a:pt x="1429045" y="199970"/>
                    <a:pt x="1440624" y="215650"/>
                    <a:pt x="1438090" y="232462"/>
                  </a:cubicBezTo>
                  <a:cubicBezTo>
                    <a:pt x="1438090" y="232466"/>
                    <a:pt x="1438090" y="232470"/>
                    <a:pt x="1438090" y="232475"/>
                  </a:cubicBezTo>
                  <a:cubicBezTo>
                    <a:pt x="1438090" y="232535"/>
                    <a:pt x="1438090" y="232594"/>
                    <a:pt x="1438060" y="232654"/>
                  </a:cubicBezTo>
                  <a:lnTo>
                    <a:pt x="1314529" y="1040107"/>
                  </a:lnTo>
                  <a:cubicBezTo>
                    <a:pt x="1311923" y="1056979"/>
                    <a:pt x="1296136" y="1068549"/>
                    <a:pt x="1279260" y="1065951"/>
                  </a:cubicBezTo>
                  <a:close/>
                  <a:moveTo>
                    <a:pt x="166314" y="17691"/>
                  </a:moveTo>
                  <a:cubicBezTo>
                    <a:pt x="155355" y="16021"/>
                    <a:pt x="145118" y="23547"/>
                    <a:pt x="143439" y="34504"/>
                  </a:cubicBezTo>
                  <a:lnTo>
                    <a:pt x="143439" y="34555"/>
                  </a:lnTo>
                  <a:lnTo>
                    <a:pt x="19903" y="841880"/>
                  </a:lnTo>
                  <a:cubicBezTo>
                    <a:pt x="18233" y="852839"/>
                    <a:pt x="25757" y="863080"/>
                    <a:pt x="36716" y="864759"/>
                  </a:cubicBezTo>
                  <a:lnTo>
                    <a:pt x="36767" y="864759"/>
                  </a:lnTo>
                  <a:lnTo>
                    <a:pt x="1280810" y="1055214"/>
                  </a:lnTo>
                  <a:cubicBezTo>
                    <a:pt x="1291770" y="1056889"/>
                    <a:pt x="1302011" y="1049361"/>
                    <a:pt x="1303690" y="1038402"/>
                  </a:cubicBezTo>
                  <a:cubicBezTo>
                    <a:pt x="1303690" y="1038402"/>
                    <a:pt x="1303690" y="1038368"/>
                    <a:pt x="1303690" y="1038351"/>
                  </a:cubicBezTo>
                  <a:lnTo>
                    <a:pt x="1427358" y="231031"/>
                  </a:lnTo>
                  <a:cubicBezTo>
                    <a:pt x="1428964" y="220040"/>
                    <a:pt x="1421457" y="209792"/>
                    <a:pt x="1410494" y="2080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2"/>
            <p:cNvSpPr/>
            <p:nvPr/>
          </p:nvSpPr>
          <p:spPr>
            <a:xfrm>
              <a:off x="4729382" y="3562861"/>
              <a:ext cx="318807" cy="347982"/>
            </a:xfrm>
            <a:custGeom>
              <a:avLst/>
              <a:gdLst/>
              <a:ahLst/>
              <a:cxnLst/>
              <a:rect l="l" t="t" r="r" b="b"/>
              <a:pathLst>
                <a:path w="318807" h="347982" extrusionOk="0">
                  <a:moveTo>
                    <a:pt x="8298" y="196528"/>
                  </a:moveTo>
                  <a:lnTo>
                    <a:pt x="286955" y="354611"/>
                  </a:lnTo>
                  <a:cubicBezTo>
                    <a:pt x="347155" y="244209"/>
                    <a:pt x="339157" y="109151"/>
                    <a:pt x="266345" y="66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2"/>
            <p:cNvSpPr/>
            <p:nvPr/>
          </p:nvSpPr>
          <p:spPr>
            <a:xfrm>
              <a:off x="4732061" y="3452045"/>
              <a:ext cx="248924" cy="284788"/>
            </a:xfrm>
            <a:custGeom>
              <a:avLst/>
              <a:gdLst/>
              <a:ahLst/>
              <a:cxnLst/>
              <a:rect l="l" t="t" r="r" b="b"/>
              <a:pathLst>
                <a:path w="248924" h="284788" extrusionOk="0">
                  <a:moveTo>
                    <a:pt x="8298" y="291416"/>
                  </a:moveTo>
                  <a:lnTo>
                    <a:pt x="257223" y="108459"/>
                  </a:lnTo>
                  <a:cubicBezTo>
                    <a:pt x="223585" y="64147"/>
                    <a:pt x="179241" y="29107"/>
                    <a:pt x="128351" y="6628"/>
                  </a:cubicBezTo>
                  <a:lnTo>
                    <a:pt x="79217" y="12306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2"/>
            <p:cNvSpPr/>
            <p:nvPr/>
          </p:nvSpPr>
          <p:spPr>
            <a:xfrm>
              <a:off x="4731390" y="3429004"/>
              <a:ext cx="110820" cy="281062"/>
            </a:xfrm>
            <a:custGeom>
              <a:avLst/>
              <a:gdLst/>
              <a:ahLst/>
              <a:cxnLst/>
              <a:rect l="l" t="t" r="r" b="b"/>
              <a:pathLst>
                <a:path w="110820" h="281062" extrusionOk="0">
                  <a:moveTo>
                    <a:pt x="51395" y="6628"/>
                  </a:moveTo>
                  <a:lnTo>
                    <a:pt x="8298" y="287691"/>
                  </a:lnTo>
                  <a:lnTo>
                    <a:pt x="119118" y="24970"/>
                  </a:lnTo>
                  <a:cubicBezTo>
                    <a:pt x="97256" y="16474"/>
                    <a:pt x="74556" y="10325"/>
                    <a:pt x="51395" y="66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2"/>
            <p:cNvSpPr/>
            <p:nvPr/>
          </p:nvSpPr>
          <p:spPr>
            <a:xfrm>
              <a:off x="4390729" y="3425131"/>
              <a:ext cx="373067" cy="444735"/>
            </a:xfrm>
            <a:custGeom>
              <a:avLst/>
              <a:gdLst/>
              <a:ahLst/>
              <a:cxnLst/>
              <a:rect l="l" t="t" r="r" b="b"/>
              <a:pathLst>
                <a:path w="373067" h="444735" extrusionOk="0">
                  <a:moveTo>
                    <a:pt x="332232" y="330909"/>
                  </a:moveTo>
                  <a:lnTo>
                    <a:pt x="381366" y="9693"/>
                  </a:lnTo>
                  <a:cubicBezTo>
                    <a:pt x="201570" y="-14878"/>
                    <a:pt x="35895" y="110952"/>
                    <a:pt x="11324" y="290752"/>
                  </a:cubicBezTo>
                  <a:cubicBezTo>
                    <a:pt x="3915" y="344966"/>
                    <a:pt x="10161" y="400175"/>
                    <a:pt x="29503" y="4513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2"/>
            <p:cNvSpPr/>
            <p:nvPr/>
          </p:nvSpPr>
          <p:spPr>
            <a:xfrm>
              <a:off x="4415801" y="3759452"/>
              <a:ext cx="586884" cy="322463"/>
            </a:xfrm>
            <a:custGeom>
              <a:avLst/>
              <a:gdLst/>
              <a:ahLst/>
              <a:cxnLst/>
              <a:rect l="l" t="t" r="r" b="b"/>
              <a:pathLst>
                <a:path w="586884" h="322463" extrusionOk="0">
                  <a:moveTo>
                    <a:pt x="262187" y="325302"/>
                  </a:moveTo>
                  <a:cubicBezTo>
                    <a:pt x="395062" y="345617"/>
                    <a:pt x="526925" y="283021"/>
                    <a:pt x="595182" y="167219"/>
                  </a:cubicBezTo>
                  <a:lnTo>
                    <a:pt x="311577" y="6628"/>
                  </a:lnTo>
                  <a:lnTo>
                    <a:pt x="8298" y="126416"/>
                  </a:lnTo>
                  <a:cubicBezTo>
                    <a:pt x="52330" y="232545"/>
                    <a:pt x="148603" y="307959"/>
                    <a:pt x="262187" y="3253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2"/>
            <p:cNvSpPr/>
            <p:nvPr/>
          </p:nvSpPr>
          <p:spPr>
            <a:xfrm rot="-4873268">
              <a:off x="5113165" y="4036201"/>
              <a:ext cx="54162" cy="54162"/>
            </a:xfrm>
            <a:custGeom>
              <a:avLst/>
              <a:gdLst/>
              <a:ahLst/>
              <a:cxnLst/>
              <a:rect l="l" t="t" r="r" b="b"/>
              <a:pathLst>
                <a:path w="54205" h="54205" extrusionOk="0">
                  <a:moveTo>
                    <a:pt x="54069" y="6628"/>
                  </a:moveTo>
                  <a:cubicBezTo>
                    <a:pt x="58727" y="6628"/>
                    <a:pt x="62503" y="6628"/>
                    <a:pt x="62503" y="6628"/>
                  </a:cubicBezTo>
                  <a:lnTo>
                    <a:pt x="62503" y="60833"/>
                  </a:lnTo>
                  <a:cubicBezTo>
                    <a:pt x="62503" y="60833"/>
                    <a:pt x="58727" y="60833"/>
                    <a:pt x="54069" y="60833"/>
                  </a:cubicBezTo>
                  <a:lnTo>
                    <a:pt x="16732" y="60833"/>
                  </a:lnTo>
                  <a:cubicBezTo>
                    <a:pt x="12074" y="60833"/>
                    <a:pt x="8298" y="60833"/>
                    <a:pt x="8298" y="60833"/>
                  </a:cubicBezTo>
                  <a:lnTo>
                    <a:pt x="8298" y="6628"/>
                  </a:lnTo>
                  <a:cubicBezTo>
                    <a:pt x="8298" y="6628"/>
                    <a:pt x="12074" y="6628"/>
                    <a:pt x="16732" y="66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2"/>
            <p:cNvSpPr/>
            <p:nvPr/>
          </p:nvSpPr>
          <p:spPr>
            <a:xfrm>
              <a:off x="5128854" y="3553704"/>
              <a:ext cx="314388" cy="555739"/>
            </a:xfrm>
            <a:custGeom>
              <a:avLst/>
              <a:gdLst/>
              <a:ahLst/>
              <a:cxnLst/>
              <a:rect l="l" t="t" r="r" b="b"/>
              <a:pathLst>
                <a:path w="314388" h="555739" extrusionOk="0">
                  <a:moveTo>
                    <a:pt x="78644" y="6728"/>
                  </a:moveTo>
                  <a:lnTo>
                    <a:pt x="115558" y="12376"/>
                  </a:lnTo>
                  <a:cubicBezTo>
                    <a:pt x="120160" y="13082"/>
                    <a:pt x="123321" y="17386"/>
                    <a:pt x="122616" y="21989"/>
                  </a:cubicBezTo>
                  <a:lnTo>
                    <a:pt x="116968" y="58900"/>
                  </a:lnTo>
                  <a:cubicBezTo>
                    <a:pt x="116263" y="63493"/>
                    <a:pt x="111973" y="66650"/>
                    <a:pt x="107380" y="65958"/>
                  </a:cubicBezTo>
                  <a:lnTo>
                    <a:pt x="70466" y="60310"/>
                  </a:lnTo>
                  <a:cubicBezTo>
                    <a:pt x="65860" y="59624"/>
                    <a:pt x="62686" y="55335"/>
                    <a:pt x="63369" y="50731"/>
                  </a:cubicBezTo>
                  <a:cubicBezTo>
                    <a:pt x="63369" y="50721"/>
                    <a:pt x="63374" y="50711"/>
                    <a:pt x="63374" y="50701"/>
                  </a:cubicBezTo>
                  <a:lnTo>
                    <a:pt x="69022" y="13790"/>
                  </a:lnTo>
                  <a:cubicBezTo>
                    <a:pt x="69723" y="9188"/>
                    <a:pt x="74021" y="6025"/>
                    <a:pt x="78622" y="6725"/>
                  </a:cubicBezTo>
                  <a:cubicBezTo>
                    <a:pt x="78631" y="6726"/>
                    <a:pt x="78635" y="6727"/>
                    <a:pt x="78644" y="6728"/>
                  </a:cubicBezTo>
                  <a:close/>
                  <a:moveTo>
                    <a:pt x="322604" y="58062"/>
                  </a:moveTo>
                  <a:cubicBezTo>
                    <a:pt x="322604" y="58015"/>
                    <a:pt x="322604" y="57968"/>
                    <a:pt x="322625" y="57921"/>
                  </a:cubicBezTo>
                  <a:cubicBezTo>
                    <a:pt x="323099" y="54554"/>
                    <a:pt x="320754" y="51440"/>
                    <a:pt x="317387" y="50966"/>
                  </a:cubicBezTo>
                  <a:cubicBezTo>
                    <a:pt x="317387" y="50966"/>
                    <a:pt x="317383" y="50966"/>
                    <a:pt x="317383" y="50966"/>
                  </a:cubicBezTo>
                  <a:lnTo>
                    <a:pt x="156775" y="26185"/>
                  </a:lnTo>
                  <a:lnTo>
                    <a:pt x="156634" y="26185"/>
                  </a:lnTo>
                  <a:cubicBezTo>
                    <a:pt x="153267" y="25712"/>
                    <a:pt x="150153" y="28057"/>
                    <a:pt x="149678" y="31424"/>
                  </a:cubicBezTo>
                  <a:cubicBezTo>
                    <a:pt x="149678" y="31428"/>
                    <a:pt x="149678" y="31432"/>
                    <a:pt x="149678" y="31436"/>
                  </a:cubicBezTo>
                  <a:cubicBezTo>
                    <a:pt x="149678" y="31483"/>
                    <a:pt x="149678" y="31530"/>
                    <a:pt x="149678" y="31577"/>
                  </a:cubicBezTo>
                  <a:cubicBezTo>
                    <a:pt x="149208" y="34944"/>
                    <a:pt x="151554" y="38056"/>
                    <a:pt x="154921" y="38528"/>
                  </a:cubicBezTo>
                  <a:lnTo>
                    <a:pt x="316195" y="63287"/>
                  </a:lnTo>
                  <a:cubicBezTo>
                    <a:pt x="319318" y="63337"/>
                    <a:pt x="322019" y="61130"/>
                    <a:pt x="322595" y="58062"/>
                  </a:cubicBezTo>
                  <a:close/>
                  <a:moveTo>
                    <a:pt x="262900" y="82706"/>
                  </a:moveTo>
                  <a:cubicBezTo>
                    <a:pt x="266266" y="83176"/>
                    <a:pt x="269381" y="80830"/>
                    <a:pt x="269855" y="77464"/>
                  </a:cubicBezTo>
                  <a:cubicBezTo>
                    <a:pt x="269855" y="77417"/>
                    <a:pt x="269855" y="77370"/>
                    <a:pt x="269855" y="77323"/>
                  </a:cubicBezTo>
                  <a:cubicBezTo>
                    <a:pt x="270325" y="73956"/>
                    <a:pt x="267980" y="70843"/>
                    <a:pt x="264613" y="70367"/>
                  </a:cubicBezTo>
                  <a:lnTo>
                    <a:pt x="152618" y="53226"/>
                  </a:lnTo>
                  <a:cubicBezTo>
                    <a:pt x="149230" y="52744"/>
                    <a:pt x="146077" y="55063"/>
                    <a:pt x="145525" y="58442"/>
                  </a:cubicBezTo>
                  <a:cubicBezTo>
                    <a:pt x="145525" y="58489"/>
                    <a:pt x="145525" y="58536"/>
                    <a:pt x="145504" y="58583"/>
                  </a:cubicBezTo>
                  <a:cubicBezTo>
                    <a:pt x="145030" y="61951"/>
                    <a:pt x="147375" y="65064"/>
                    <a:pt x="150742" y="65539"/>
                  </a:cubicBezTo>
                  <a:cubicBezTo>
                    <a:pt x="150742" y="65539"/>
                    <a:pt x="150746" y="65539"/>
                    <a:pt x="150746" y="65539"/>
                  </a:cubicBezTo>
                  <a:lnTo>
                    <a:pt x="262767" y="82668"/>
                  </a:lnTo>
                  <a:close/>
                  <a:moveTo>
                    <a:pt x="50697" y="133703"/>
                  </a:moveTo>
                  <a:lnTo>
                    <a:pt x="45049" y="170613"/>
                  </a:lnTo>
                  <a:cubicBezTo>
                    <a:pt x="44344" y="175214"/>
                    <a:pt x="47501" y="179517"/>
                    <a:pt x="52107" y="180222"/>
                  </a:cubicBezTo>
                  <a:cubicBezTo>
                    <a:pt x="52107" y="180222"/>
                    <a:pt x="52107" y="180222"/>
                    <a:pt x="52107" y="180222"/>
                  </a:cubicBezTo>
                  <a:lnTo>
                    <a:pt x="89017" y="185870"/>
                  </a:lnTo>
                  <a:cubicBezTo>
                    <a:pt x="93619" y="186575"/>
                    <a:pt x="97925" y="183413"/>
                    <a:pt x="98630" y="178812"/>
                  </a:cubicBezTo>
                  <a:lnTo>
                    <a:pt x="104279" y="141902"/>
                  </a:lnTo>
                  <a:cubicBezTo>
                    <a:pt x="104984" y="137300"/>
                    <a:pt x="101822" y="132993"/>
                    <a:pt x="97220" y="132288"/>
                  </a:cubicBezTo>
                  <a:lnTo>
                    <a:pt x="60306" y="126640"/>
                  </a:lnTo>
                  <a:cubicBezTo>
                    <a:pt x="55704" y="125939"/>
                    <a:pt x="51406" y="129105"/>
                    <a:pt x="50706" y="133707"/>
                  </a:cubicBezTo>
                  <a:close/>
                  <a:moveTo>
                    <a:pt x="304852" y="177910"/>
                  </a:moveTo>
                  <a:cubicBezTo>
                    <a:pt x="305373" y="174552"/>
                    <a:pt x="303070" y="171403"/>
                    <a:pt x="299712" y="170882"/>
                  </a:cubicBezTo>
                  <a:cubicBezTo>
                    <a:pt x="299707" y="170882"/>
                    <a:pt x="299703" y="170882"/>
                    <a:pt x="299699" y="170882"/>
                  </a:cubicBezTo>
                  <a:lnTo>
                    <a:pt x="138288" y="146101"/>
                  </a:lnTo>
                  <a:cubicBezTo>
                    <a:pt x="134895" y="145619"/>
                    <a:pt x="131742" y="147943"/>
                    <a:pt x="131195" y="151322"/>
                  </a:cubicBezTo>
                  <a:cubicBezTo>
                    <a:pt x="130777" y="154698"/>
                    <a:pt x="133071" y="157808"/>
                    <a:pt x="136416" y="158415"/>
                  </a:cubicBezTo>
                  <a:lnTo>
                    <a:pt x="297828" y="183042"/>
                  </a:lnTo>
                  <a:cubicBezTo>
                    <a:pt x="301186" y="183563"/>
                    <a:pt x="304330" y="181268"/>
                    <a:pt x="304860" y="177915"/>
                  </a:cubicBezTo>
                  <a:close/>
                  <a:moveTo>
                    <a:pt x="251249" y="197137"/>
                  </a:moveTo>
                  <a:cubicBezTo>
                    <a:pt x="251249" y="197090"/>
                    <a:pt x="251249" y="197043"/>
                    <a:pt x="251270" y="196996"/>
                  </a:cubicBezTo>
                  <a:cubicBezTo>
                    <a:pt x="251744" y="193629"/>
                    <a:pt x="249403" y="190518"/>
                    <a:pt x="246036" y="190044"/>
                  </a:cubicBezTo>
                  <a:cubicBezTo>
                    <a:pt x="246036" y="190044"/>
                    <a:pt x="246032" y="190044"/>
                    <a:pt x="246032" y="190044"/>
                  </a:cubicBezTo>
                  <a:lnTo>
                    <a:pt x="134007" y="172911"/>
                  </a:lnTo>
                  <a:cubicBezTo>
                    <a:pt x="131208" y="172886"/>
                    <a:pt x="128730" y="174710"/>
                    <a:pt x="127923" y="177389"/>
                  </a:cubicBezTo>
                  <a:cubicBezTo>
                    <a:pt x="126923" y="180713"/>
                    <a:pt x="128807" y="184221"/>
                    <a:pt x="132131" y="185225"/>
                  </a:cubicBezTo>
                  <a:lnTo>
                    <a:pt x="244425" y="202358"/>
                  </a:lnTo>
                  <a:cubicBezTo>
                    <a:pt x="247750" y="202759"/>
                    <a:pt x="250783" y="200431"/>
                    <a:pt x="251257" y="197120"/>
                  </a:cubicBezTo>
                  <a:close/>
                  <a:moveTo>
                    <a:pt x="40674" y="256217"/>
                  </a:moveTo>
                  <a:lnTo>
                    <a:pt x="35073" y="293187"/>
                  </a:lnTo>
                  <a:cubicBezTo>
                    <a:pt x="34372" y="297797"/>
                    <a:pt x="37542" y="302099"/>
                    <a:pt x="42152" y="302800"/>
                  </a:cubicBezTo>
                  <a:cubicBezTo>
                    <a:pt x="42156" y="302800"/>
                    <a:pt x="42156" y="302800"/>
                    <a:pt x="42156" y="302800"/>
                  </a:cubicBezTo>
                  <a:lnTo>
                    <a:pt x="79122" y="308401"/>
                  </a:lnTo>
                  <a:cubicBezTo>
                    <a:pt x="83732" y="309098"/>
                    <a:pt x="88035" y="305927"/>
                    <a:pt x="88735" y="301317"/>
                  </a:cubicBezTo>
                  <a:lnTo>
                    <a:pt x="94336" y="264347"/>
                  </a:lnTo>
                  <a:cubicBezTo>
                    <a:pt x="95033" y="259737"/>
                    <a:pt x="91863" y="255435"/>
                    <a:pt x="87253" y="254734"/>
                  </a:cubicBezTo>
                  <a:lnTo>
                    <a:pt x="50287" y="249133"/>
                  </a:lnTo>
                  <a:cubicBezTo>
                    <a:pt x="45685" y="248441"/>
                    <a:pt x="41392" y="251603"/>
                    <a:pt x="40682" y="256200"/>
                  </a:cubicBezTo>
                  <a:close/>
                  <a:moveTo>
                    <a:pt x="279507" y="303026"/>
                  </a:moveTo>
                  <a:cubicBezTo>
                    <a:pt x="282874" y="303496"/>
                    <a:pt x="285984" y="301151"/>
                    <a:pt x="286458" y="297784"/>
                  </a:cubicBezTo>
                  <a:cubicBezTo>
                    <a:pt x="286458" y="297737"/>
                    <a:pt x="286458" y="297690"/>
                    <a:pt x="286480" y="297643"/>
                  </a:cubicBezTo>
                  <a:cubicBezTo>
                    <a:pt x="286954" y="294276"/>
                    <a:pt x="284608" y="291166"/>
                    <a:pt x="281246" y="290692"/>
                  </a:cubicBezTo>
                  <a:cubicBezTo>
                    <a:pt x="281242" y="290692"/>
                    <a:pt x="281242" y="290692"/>
                    <a:pt x="281237" y="290692"/>
                  </a:cubicBezTo>
                  <a:lnTo>
                    <a:pt x="120625" y="266048"/>
                  </a:lnTo>
                  <a:cubicBezTo>
                    <a:pt x="117831" y="266022"/>
                    <a:pt x="115353" y="267847"/>
                    <a:pt x="114545" y="270521"/>
                  </a:cubicBezTo>
                  <a:cubicBezTo>
                    <a:pt x="113541" y="273845"/>
                    <a:pt x="115421" y="277357"/>
                    <a:pt x="118750" y="278361"/>
                  </a:cubicBezTo>
                  <a:cubicBezTo>
                    <a:pt x="118750" y="278361"/>
                    <a:pt x="118754" y="278361"/>
                    <a:pt x="118754" y="278361"/>
                  </a:cubicBezTo>
                  <a:lnTo>
                    <a:pt x="279362" y="302988"/>
                  </a:lnTo>
                  <a:close/>
                  <a:moveTo>
                    <a:pt x="231911" y="317801"/>
                  </a:moveTo>
                  <a:cubicBezTo>
                    <a:pt x="232915" y="314477"/>
                    <a:pt x="231035" y="310969"/>
                    <a:pt x="227711" y="309969"/>
                  </a:cubicBezTo>
                  <a:cubicBezTo>
                    <a:pt x="227707" y="309965"/>
                    <a:pt x="227707" y="309965"/>
                    <a:pt x="227703" y="309965"/>
                  </a:cubicBezTo>
                  <a:lnTo>
                    <a:pt x="115678" y="292832"/>
                  </a:lnTo>
                  <a:cubicBezTo>
                    <a:pt x="112879" y="292807"/>
                    <a:pt x="110405" y="294631"/>
                    <a:pt x="109598" y="297310"/>
                  </a:cubicBezTo>
                  <a:cubicBezTo>
                    <a:pt x="108598" y="300634"/>
                    <a:pt x="110482" y="304146"/>
                    <a:pt x="113806" y="305146"/>
                  </a:cubicBezTo>
                  <a:cubicBezTo>
                    <a:pt x="113806" y="305146"/>
                    <a:pt x="113806" y="305146"/>
                    <a:pt x="113806" y="305146"/>
                  </a:cubicBezTo>
                  <a:lnTo>
                    <a:pt x="225827" y="322278"/>
                  </a:lnTo>
                  <a:cubicBezTo>
                    <a:pt x="228630" y="322304"/>
                    <a:pt x="231112" y="320471"/>
                    <a:pt x="231911" y="317784"/>
                  </a:cubicBezTo>
                  <a:close/>
                  <a:moveTo>
                    <a:pt x="14043" y="373553"/>
                  </a:moveTo>
                  <a:lnTo>
                    <a:pt x="8395" y="410467"/>
                  </a:lnTo>
                  <a:cubicBezTo>
                    <a:pt x="7694" y="415069"/>
                    <a:pt x="10856" y="419371"/>
                    <a:pt x="15457" y="420076"/>
                  </a:cubicBezTo>
                  <a:lnTo>
                    <a:pt x="52368" y="425724"/>
                  </a:lnTo>
                  <a:cubicBezTo>
                    <a:pt x="56965" y="426429"/>
                    <a:pt x="61267" y="423276"/>
                    <a:pt x="61977" y="418675"/>
                  </a:cubicBezTo>
                  <a:cubicBezTo>
                    <a:pt x="61977" y="418675"/>
                    <a:pt x="61977" y="418670"/>
                    <a:pt x="61977" y="418666"/>
                  </a:cubicBezTo>
                  <a:lnTo>
                    <a:pt x="67625" y="381752"/>
                  </a:lnTo>
                  <a:cubicBezTo>
                    <a:pt x="68330" y="377150"/>
                    <a:pt x="65172" y="372848"/>
                    <a:pt x="60567" y="372143"/>
                  </a:cubicBezTo>
                  <a:cubicBezTo>
                    <a:pt x="60567" y="372143"/>
                    <a:pt x="60567" y="372143"/>
                    <a:pt x="60567" y="372143"/>
                  </a:cubicBezTo>
                  <a:lnTo>
                    <a:pt x="23656" y="366495"/>
                  </a:lnTo>
                  <a:cubicBezTo>
                    <a:pt x="19059" y="365790"/>
                    <a:pt x="14757" y="368938"/>
                    <a:pt x="14043" y="373536"/>
                  </a:cubicBezTo>
                  <a:close/>
                  <a:moveTo>
                    <a:pt x="261964" y="423114"/>
                  </a:moveTo>
                  <a:cubicBezTo>
                    <a:pt x="265339" y="423511"/>
                    <a:pt x="268403" y="421097"/>
                    <a:pt x="268800" y="417718"/>
                  </a:cubicBezTo>
                  <a:cubicBezTo>
                    <a:pt x="268800" y="417718"/>
                    <a:pt x="268800" y="417713"/>
                    <a:pt x="268800" y="417709"/>
                  </a:cubicBezTo>
                  <a:cubicBezTo>
                    <a:pt x="268800" y="417662"/>
                    <a:pt x="268800" y="417615"/>
                    <a:pt x="268822" y="417568"/>
                  </a:cubicBezTo>
                  <a:cubicBezTo>
                    <a:pt x="269296" y="414201"/>
                    <a:pt x="266950" y="411091"/>
                    <a:pt x="263588" y="410617"/>
                  </a:cubicBezTo>
                  <a:cubicBezTo>
                    <a:pt x="263583" y="410617"/>
                    <a:pt x="263583" y="410617"/>
                    <a:pt x="263579" y="410617"/>
                  </a:cubicBezTo>
                  <a:lnTo>
                    <a:pt x="102305" y="385990"/>
                  </a:lnTo>
                  <a:lnTo>
                    <a:pt x="102164" y="385990"/>
                  </a:lnTo>
                  <a:cubicBezTo>
                    <a:pt x="98797" y="385516"/>
                    <a:pt x="95682" y="387861"/>
                    <a:pt x="95208" y="391228"/>
                  </a:cubicBezTo>
                  <a:cubicBezTo>
                    <a:pt x="95208" y="391228"/>
                    <a:pt x="95208" y="391232"/>
                    <a:pt x="95208" y="391232"/>
                  </a:cubicBezTo>
                  <a:cubicBezTo>
                    <a:pt x="94730" y="394625"/>
                    <a:pt x="97050" y="397774"/>
                    <a:pt x="100429" y="398325"/>
                  </a:cubicBezTo>
                  <a:lnTo>
                    <a:pt x="261037" y="422951"/>
                  </a:lnTo>
                  <a:cubicBezTo>
                    <a:pt x="261340" y="423020"/>
                    <a:pt x="261652" y="423067"/>
                    <a:pt x="261964" y="423092"/>
                  </a:cubicBezTo>
                  <a:close/>
                  <a:moveTo>
                    <a:pt x="207904" y="442225"/>
                  </a:moveTo>
                  <a:cubicBezTo>
                    <a:pt x="211271" y="442695"/>
                    <a:pt x="214381" y="440349"/>
                    <a:pt x="214855" y="436982"/>
                  </a:cubicBezTo>
                  <a:cubicBezTo>
                    <a:pt x="215334" y="433590"/>
                    <a:pt x="213014" y="430441"/>
                    <a:pt x="209634" y="429890"/>
                  </a:cubicBezTo>
                  <a:lnTo>
                    <a:pt x="97609" y="412757"/>
                  </a:lnTo>
                  <a:lnTo>
                    <a:pt x="97468" y="412757"/>
                  </a:lnTo>
                  <a:cubicBezTo>
                    <a:pt x="94101" y="412287"/>
                    <a:pt x="90991" y="414633"/>
                    <a:pt x="90517" y="418000"/>
                  </a:cubicBezTo>
                  <a:cubicBezTo>
                    <a:pt x="90517" y="418047"/>
                    <a:pt x="90517" y="418094"/>
                    <a:pt x="90496" y="418141"/>
                  </a:cubicBezTo>
                  <a:cubicBezTo>
                    <a:pt x="90025" y="421507"/>
                    <a:pt x="92371" y="424622"/>
                    <a:pt x="95738" y="425092"/>
                  </a:cubicBezTo>
                  <a:lnTo>
                    <a:pt x="207759" y="442225"/>
                  </a:lnTo>
                  <a:close/>
                  <a:moveTo>
                    <a:pt x="243626" y="543035"/>
                  </a:moveTo>
                  <a:cubicBezTo>
                    <a:pt x="247002" y="543432"/>
                    <a:pt x="250065" y="541018"/>
                    <a:pt x="250462" y="537638"/>
                  </a:cubicBezTo>
                  <a:cubicBezTo>
                    <a:pt x="250462" y="537638"/>
                    <a:pt x="250462" y="537634"/>
                    <a:pt x="250462" y="537630"/>
                  </a:cubicBezTo>
                  <a:cubicBezTo>
                    <a:pt x="250462" y="537583"/>
                    <a:pt x="250462" y="537536"/>
                    <a:pt x="250484" y="537489"/>
                  </a:cubicBezTo>
                  <a:cubicBezTo>
                    <a:pt x="250958" y="534122"/>
                    <a:pt x="248617" y="531012"/>
                    <a:pt x="245250" y="530537"/>
                  </a:cubicBezTo>
                  <a:cubicBezTo>
                    <a:pt x="245250" y="530537"/>
                    <a:pt x="245246" y="530537"/>
                    <a:pt x="245246" y="530537"/>
                  </a:cubicBezTo>
                  <a:lnTo>
                    <a:pt x="83967" y="505911"/>
                  </a:lnTo>
                  <a:lnTo>
                    <a:pt x="83826" y="505911"/>
                  </a:lnTo>
                  <a:cubicBezTo>
                    <a:pt x="80464" y="505437"/>
                    <a:pt x="77349" y="507778"/>
                    <a:pt x="76875" y="511145"/>
                  </a:cubicBezTo>
                  <a:cubicBezTo>
                    <a:pt x="76875" y="511145"/>
                    <a:pt x="76875" y="511149"/>
                    <a:pt x="76875" y="511149"/>
                  </a:cubicBezTo>
                  <a:cubicBezTo>
                    <a:pt x="76392" y="514541"/>
                    <a:pt x="78712" y="517694"/>
                    <a:pt x="82096" y="518245"/>
                  </a:cubicBezTo>
                  <a:lnTo>
                    <a:pt x="242704" y="542872"/>
                  </a:lnTo>
                  <a:cubicBezTo>
                    <a:pt x="243007" y="542941"/>
                    <a:pt x="243315" y="542988"/>
                    <a:pt x="243626" y="543013"/>
                  </a:cubicBezTo>
                  <a:close/>
                  <a:moveTo>
                    <a:pt x="189413" y="562103"/>
                  </a:moveTo>
                  <a:cubicBezTo>
                    <a:pt x="189981" y="562274"/>
                    <a:pt x="190570" y="562363"/>
                    <a:pt x="191164" y="562368"/>
                  </a:cubicBezTo>
                  <a:cubicBezTo>
                    <a:pt x="194638" y="562402"/>
                    <a:pt x="197483" y="559612"/>
                    <a:pt x="197518" y="556138"/>
                  </a:cubicBezTo>
                  <a:cubicBezTo>
                    <a:pt x="197548" y="552665"/>
                    <a:pt x="194758" y="549824"/>
                    <a:pt x="191284" y="549789"/>
                  </a:cubicBezTo>
                  <a:lnTo>
                    <a:pt x="79263" y="532657"/>
                  </a:lnTo>
                  <a:cubicBezTo>
                    <a:pt x="79126" y="532631"/>
                    <a:pt x="78990" y="532610"/>
                    <a:pt x="78836" y="532593"/>
                  </a:cubicBezTo>
                  <a:cubicBezTo>
                    <a:pt x="75533" y="532208"/>
                    <a:pt x="72542" y="534575"/>
                    <a:pt x="72154" y="537878"/>
                  </a:cubicBezTo>
                  <a:lnTo>
                    <a:pt x="72154" y="537908"/>
                  </a:lnTo>
                  <a:cubicBezTo>
                    <a:pt x="71611" y="541261"/>
                    <a:pt x="73893" y="544423"/>
                    <a:pt x="77246" y="544970"/>
                  </a:cubicBezTo>
                  <a:lnTo>
                    <a:pt x="189404" y="56210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2"/>
            <p:cNvSpPr/>
            <p:nvPr/>
          </p:nvSpPr>
          <p:spPr>
            <a:xfrm>
              <a:off x="5628797" y="3472145"/>
              <a:ext cx="2208045" cy="1178872"/>
            </a:xfrm>
            <a:custGeom>
              <a:avLst/>
              <a:gdLst/>
              <a:ahLst/>
              <a:cxnLst/>
              <a:rect l="l" t="t" r="r" b="b"/>
              <a:pathLst>
                <a:path w="2208045" h="1178872" extrusionOk="0">
                  <a:moveTo>
                    <a:pt x="2190682" y="316554"/>
                  </a:moveTo>
                  <a:lnTo>
                    <a:pt x="167563" y="6985"/>
                  </a:lnTo>
                  <a:cubicBezTo>
                    <a:pt x="150687" y="4418"/>
                    <a:pt x="134904" y="15955"/>
                    <a:pt x="132230" y="32813"/>
                  </a:cubicBezTo>
                  <a:lnTo>
                    <a:pt x="123663" y="88492"/>
                  </a:lnTo>
                  <a:lnTo>
                    <a:pt x="122057" y="99199"/>
                  </a:lnTo>
                  <a:lnTo>
                    <a:pt x="110547" y="174284"/>
                  </a:lnTo>
                  <a:lnTo>
                    <a:pt x="108940" y="184991"/>
                  </a:lnTo>
                  <a:lnTo>
                    <a:pt x="97430" y="259939"/>
                  </a:lnTo>
                  <a:lnTo>
                    <a:pt x="95824" y="270514"/>
                  </a:lnTo>
                  <a:lnTo>
                    <a:pt x="84313" y="345599"/>
                  </a:lnTo>
                  <a:lnTo>
                    <a:pt x="82707" y="356173"/>
                  </a:lnTo>
                  <a:lnTo>
                    <a:pt x="71197" y="431254"/>
                  </a:lnTo>
                  <a:lnTo>
                    <a:pt x="69590" y="441961"/>
                  </a:lnTo>
                  <a:lnTo>
                    <a:pt x="58080" y="516913"/>
                  </a:lnTo>
                  <a:lnTo>
                    <a:pt x="56474" y="527620"/>
                  </a:lnTo>
                  <a:lnTo>
                    <a:pt x="44942" y="602569"/>
                  </a:lnTo>
                  <a:lnTo>
                    <a:pt x="43336" y="613275"/>
                  </a:lnTo>
                  <a:lnTo>
                    <a:pt x="31826" y="688228"/>
                  </a:lnTo>
                  <a:lnTo>
                    <a:pt x="30223" y="698935"/>
                  </a:lnTo>
                  <a:lnTo>
                    <a:pt x="18713" y="773883"/>
                  </a:lnTo>
                  <a:lnTo>
                    <a:pt x="17107" y="784590"/>
                  </a:lnTo>
                  <a:lnTo>
                    <a:pt x="8673" y="840270"/>
                  </a:lnTo>
                  <a:cubicBezTo>
                    <a:pt x="6037" y="857137"/>
                    <a:pt x="17573" y="872954"/>
                    <a:pt x="34440" y="875595"/>
                  </a:cubicBezTo>
                  <a:lnTo>
                    <a:pt x="34505" y="875595"/>
                  </a:lnTo>
                  <a:lnTo>
                    <a:pt x="2057226" y="1185168"/>
                  </a:lnTo>
                  <a:cubicBezTo>
                    <a:pt x="2074068" y="1187646"/>
                    <a:pt x="2089748" y="1176037"/>
                    <a:pt x="2092294" y="1159204"/>
                  </a:cubicBezTo>
                  <a:lnTo>
                    <a:pt x="2100874" y="1103533"/>
                  </a:lnTo>
                  <a:lnTo>
                    <a:pt x="2102476" y="1092826"/>
                  </a:lnTo>
                  <a:lnTo>
                    <a:pt x="2113986" y="1017873"/>
                  </a:lnTo>
                  <a:lnTo>
                    <a:pt x="2115593" y="1007167"/>
                  </a:lnTo>
                  <a:lnTo>
                    <a:pt x="2127103" y="932086"/>
                  </a:lnTo>
                  <a:lnTo>
                    <a:pt x="2128709" y="921511"/>
                  </a:lnTo>
                  <a:lnTo>
                    <a:pt x="2140219" y="846559"/>
                  </a:lnTo>
                  <a:lnTo>
                    <a:pt x="2141826" y="835852"/>
                  </a:lnTo>
                  <a:lnTo>
                    <a:pt x="2153336" y="760903"/>
                  </a:lnTo>
                  <a:lnTo>
                    <a:pt x="2154942" y="750197"/>
                  </a:lnTo>
                  <a:lnTo>
                    <a:pt x="2166453" y="675111"/>
                  </a:lnTo>
                  <a:lnTo>
                    <a:pt x="2168059" y="664537"/>
                  </a:lnTo>
                  <a:lnTo>
                    <a:pt x="2179569" y="589456"/>
                  </a:lnTo>
                  <a:lnTo>
                    <a:pt x="2181176" y="578882"/>
                  </a:lnTo>
                  <a:lnTo>
                    <a:pt x="2192690" y="503929"/>
                  </a:lnTo>
                  <a:lnTo>
                    <a:pt x="2194296" y="493222"/>
                  </a:lnTo>
                  <a:lnTo>
                    <a:pt x="2205807" y="418141"/>
                  </a:lnTo>
                  <a:lnTo>
                    <a:pt x="2207409" y="407435"/>
                  </a:lnTo>
                  <a:lnTo>
                    <a:pt x="2215975" y="351755"/>
                  </a:lnTo>
                  <a:cubicBezTo>
                    <a:pt x="2218556" y="335088"/>
                    <a:pt x="2207302" y="319425"/>
                    <a:pt x="2190682" y="316554"/>
                  </a:cubicBezTo>
                  <a:close/>
                  <a:moveTo>
                    <a:pt x="2082271" y="1157623"/>
                  </a:moveTo>
                  <a:cubicBezTo>
                    <a:pt x="2080554" y="1168569"/>
                    <a:pt x="2070347" y="1176089"/>
                    <a:pt x="2059383" y="1174486"/>
                  </a:cubicBezTo>
                  <a:lnTo>
                    <a:pt x="36777" y="864913"/>
                  </a:lnTo>
                  <a:cubicBezTo>
                    <a:pt x="25759" y="863196"/>
                    <a:pt x="18179" y="852929"/>
                    <a:pt x="19782" y="841893"/>
                  </a:cubicBezTo>
                  <a:lnTo>
                    <a:pt x="28327" y="786218"/>
                  </a:lnTo>
                  <a:lnTo>
                    <a:pt x="2090667" y="1101956"/>
                  </a:lnTo>
                  <a:close/>
                  <a:moveTo>
                    <a:pt x="2092444" y="1090703"/>
                  </a:moveTo>
                  <a:lnTo>
                    <a:pt x="29988" y="775092"/>
                  </a:lnTo>
                  <a:lnTo>
                    <a:pt x="41499" y="700007"/>
                  </a:lnTo>
                  <a:lnTo>
                    <a:pt x="2103839" y="1015746"/>
                  </a:lnTo>
                  <a:close/>
                  <a:moveTo>
                    <a:pt x="2105826" y="1005043"/>
                  </a:moveTo>
                  <a:lnTo>
                    <a:pt x="43088" y="689984"/>
                  </a:lnTo>
                  <a:lnTo>
                    <a:pt x="54598" y="614903"/>
                  </a:lnTo>
                  <a:lnTo>
                    <a:pt x="2116938" y="930496"/>
                  </a:lnTo>
                  <a:close/>
                  <a:moveTo>
                    <a:pt x="2119211" y="919388"/>
                  </a:moveTo>
                  <a:lnTo>
                    <a:pt x="56739" y="603649"/>
                  </a:lnTo>
                  <a:lnTo>
                    <a:pt x="68249" y="528701"/>
                  </a:lnTo>
                  <a:lnTo>
                    <a:pt x="2130589" y="844294"/>
                  </a:lnTo>
                  <a:close/>
                  <a:moveTo>
                    <a:pt x="2132597" y="833728"/>
                  </a:moveTo>
                  <a:lnTo>
                    <a:pt x="70124" y="517990"/>
                  </a:lnTo>
                  <a:lnTo>
                    <a:pt x="81635" y="443037"/>
                  </a:lnTo>
                  <a:lnTo>
                    <a:pt x="2143975" y="758776"/>
                  </a:lnTo>
                  <a:close/>
                  <a:moveTo>
                    <a:pt x="2145979" y="748073"/>
                  </a:moveTo>
                  <a:lnTo>
                    <a:pt x="83506" y="432335"/>
                  </a:lnTo>
                  <a:lnTo>
                    <a:pt x="95016" y="357250"/>
                  </a:lnTo>
                  <a:lnTo>
                    <a:pt x="2157356" y="672988"/>
                  </a:lnTo>
                  <a:close/>
                  <a:moveTo>
                    <a:pt x="2159364" y="662281"/>
                  </a:moveTo>
                  <a:lnTo>
                    <a:pt x="96892" y="346688"/>
                  </a:lnTo>
                  <a:lnTo>
                    <a:pt x="108402" y="271736"/>
                  </a:lnTo>
                  <a:lnTo>
                    <a:pt x="2170742" y="587329"/>
                  </a:lnTo>
                  <a:close/>
                  <a:moveTo>
                    <a:pt x="2172746" y="576622"/>
                  </a:moveTo>
                  <a:lnTo>
                    <a:pt x="108667" y="261563"/>
                  </a:lnTo>
                  <a:lnTo>
                    <a:pt x="120177" y="186614"/>
                  </a:lnTo>
                  <a:lnTo>
                    <a:pt x="2182517" y="502207"/>
                  </a:lnTo>
                  <a:close/>
                  <a:moveTo>
                    <a:pt x="2186132" y="491099"/>
                  </a:moveTo>
                  <a:lnTo>
                    <a:pt x="121783" y="175907"/>
                  </a:lnTo>
                  <a:lnTo>
                    <a:pt x="133294" y="100822"/>
                  </a:lnTo>
                  <a:lnTo>
                    <a:pt x="2195634" y="416561"/>
                  </a:lnTo>
                  <a:close/>
                  <a:moveTo>
                    <a:pt x="136908" y="89581"/>
                  </a:moveTo>
                  <a:lnTo>
                    <a:pt x="145474" y="34039"/>
                  </a:lnTo>
                  <a:cubicBezTo>
                    <a:pt x="147124" y="23076"/>
                    <a:pt x="157348" y="15526"/>
                    <a:pt x="168311" y="17171"/>
                  </a:cubicBezTo>
                  <a:lnTo>
                    <a:pt x="168362" y="17171"/>
                  </a:lnTo>
                  <a:lnTo>
                    <a:pt x="2188541" y="327261"/>
                  </a:lnTo>
                  <a:cubicBezTo>
                    <a:pt x="2199470" y="328979"/>
                    <a:pt x="2206952" y="339211"/>
                    <a:pt x="2205273" y="350149"/>
                  </a:cubicBezTo>
                  <a:lnTo>
                    <a:pt x="2196728" y="4058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2"/>
            <p:cNvSpPr/>
            <p:nvPr/>
          </p:nvSpPr>
          <p:spPr>
            <a:xfrm>
              <a:off x="4346885" y="1813127"/>
              <a:ext cx="3710288" cy="1859863"/>
            </a:xfrm>
            <a:custGeom>
              <a:avLst/>
              <a:gdLst/>
              <a:ahLst/>
              <a:cxnLst/>
              <a:rect l="l" t="t" r="r" b="b"/>
              <a:pathLst>
                <a:path w="3710288" h="1859863" extrusionOk="0">
                  <a:moveTo>
                    <a:pt x="3688612" y="534652"/>
                  </a:moveTo>
                  <a:lnTo>
                    <a:pt x="241966" y="7040"/>
                  </a:lnTo>
                  <a:cubicBezTo>
                    <a:pt x="222752" y="4092"/>
                    <a:pt x="204787" y="17277"/>
                    <a:pt x="201834" y="36490"/>
                  </a:cubicBezTo>
                  <a:cubicBezTo>
                    <a:pt x="201834" y="36533"/>
                    <a:pt x="201834" y="36576"/>
                    <a:pt x="201813" y="36619"/>
                  </a:cubicBezTo>
                  <a:lnTo>
                    <a:pt x="8695" y="1298329"/>
                  </a:lnTo>
                  <a:cubicBezTo>
                    <a:pt x="5807" y="1317533"/>
                    <a:pt x="18958" y="1335470"/>
                    <a:pt x="38142" y="1338490"/>
                  </a:cubicBezTo>
                  <a:lnTo>
                    <a:pt x="3484899" y="1866094"/>
                  </a:lnTo>
                  <a:cubicBezTo>
                    <a:pt x="3504104" y="1868982"/>
                    <a:pt x="3522040" y="1855831"/>
                    <a:pt x="3525060" y="1836647"/>
                  </a:cubicBezTo>
                  <a:lnTo>
                    <a:pt x="3718178" y="574805"/>
                  </a:lnTo>
                  <a:cubicBezTo>
                    <a:pt x="3721113" y="555604"/>
                    <a:pt x="3707941" y="537651"/>
                    <a:pt x="3688740" y="534695"/>
                  </a:cubicBezTo>
                  <a:close/>
                  <a:moveTo>
                    <a:pt x="877972" y="716007"/>
                  </a:moveTo>
                  <a:lnTo>
                    <a:pt x="1117279" y="752546"/>
                  </a:lnTo>
                  <a:lnTo>
                    <a:pt x="1096399" y="888527"/>
                  </a:lnTo>
                  <a:lnTo>
                    <a:pt x="856712" y="851856"/>
                  </a:lnTo>
                  <a:close/>
                  <a:moveTo>
                    <a:pt x="846522" y="849848"/>
                  </a:moveTo>
                  <a:lnTo>
                    <a:pt x="606279" y="813843"/>
                  </a:lnTo>
                  <a:lnTo>
                    <a:pt x="627158" y="677730"/>
                  </a:lnTo>
                  <a:lnTo>
                    <a:pt x="866846" y="714401"/>
                  </a:lnTo>
                  <a:close/>
                  <a:moveTo>
                    <a:pt x="1128255" y="754417"/>
                  </a:moveTo>
                  <a:lnTo>
                    <a:pt x="1368097" y="791092"/>
                  </a:lnTo>
                  <a:lnTo>
                    <a:pt x="1347217" y="927206"/>
                  </a:lnTo>
                  <a:lnTo>
                    <a:pt x="1107529" y="890535"/>
                  </a:lnTo>
                  <a:close/>
                  <a:moveTo>
                    <a:pt x="2371359" y="933747"/>
                  </a:moveTo>
                  <a:lnTo>
                    <a:pt x="2131671" y="897076"/>
                  </a:lnTo>
                  <a:lnTo>
                    <a:pt x="2152414" y="760958"/>
                  </a:lnTo>
                  <a:lnTo>
                    <a:pt x="2392256" y="797633"/>
                  </a:lnTo>
                  <a:close/>
                  <a:moveTo>
                    <a:pt x="2402813" y="799906"/>
                  </a:moveTo>
                  <a:lnTo>
                    <a:pt x="2642655" y="836577"/>
                  </a:lnTo>
                  <a:lnTo>
                    <a:pt x="2621775" y="972712"/>
                  </a:lnTo>
                  <a:lnTo>
                    <a:pt x="2382087" y="936037"/>
                  </a:lnTo>
                  <a:close/>
                  <a:moveTo>
                    <a:pt x="1629083" y="831762"/>
                  </a:moveTo>
                  <a:lnTo>
                    <a:pt x="1868925" y="868433"/>
                  </a:lnTo>
                  <a:lnTo>
                    <a:pt x="1848045" y="1004547"/>
                  </a:lnTo>
                  <a:lnTo>
                    <a:pt x="1607930" y="966671"/>
                  </a:lnTo>
                  <a:close/>
                  <a:moveTo>
                    <a:pt x="1597629" y="965603"/>
                  </a:moveTo>
                  <a:lnTo>
                    <a:pt x="1357941" y="928928"/>
                  </a:lnTo>
                  <a:lnTo>
                    <a:pt x="1378283" y="792682"/>
                  </a:lnTo>
                  <a:lnTo>
                    <a:pt x="1618124" y="829353"/>
                  </a:lnTo>
                  <a:close/>
                  <a:moveTo>
                    <a:pt x="1879499" y="869506"/>
                  </a:moveTo>
                  <a:lnTo>
                    <a:pt x="2118670" y="906044"/>
                  </a:lnTo>
                  <a:lnTo>
                    <a:pt x="2097790" y="1042158"/>
                  </a:lnTo>
                  <a:lnTo>
                    <a:pt x="1858102" y="1005487"/>
                  </a:lnTo>
                  <a:close/>
                  <a:moveTo>
                    <a:pt x="2129911" y="907783"/>
                  </a:moveTo>
                  <a:lnTo>
                    <a:pt x="2369774" y="944471"/>
                  </a:lnTo>
                  <a:lnTo>
                    <a:pt x="2348894" y="1080585"/>
                  </a:lnTo>
                  <a:lnTo>
                    <a:pt x="2109206" y="1043914"/>
                  </a:lnTo>
                  <a:close/>
                  <a:moveTo>
                    <a:pt x="2120939" y="895470"/>
                  </a:moveTo>
                  <a:lnTo>
                    <a:pt x="1881251" y="858799"/>
                  </a:lnTo>
                  <a:lnTo>
                    <a:pt x="1901994" y="722681"/>
                  </a:lnTo>
                  <a:lnTo>
                    <a:pt x="2141835" y="759488"/>
                  </a:lnTo>
                  <a:close/>
                  <a:moveTo>
                    <a:pt x="1870527" y="857192"/>
                  </a:moveTo>
                  <a:lnTo>
                    <a:pt x="1630839" y="820517"/>
                  </a:lnTo>
                  <a:lnTo>
                    <a:pt x="1651586" y="684403"/>
                  </a:lnTo>
                  <a:lnTo>
                    <a:pt x="1891159" y="720942"/>
                  </a:lnTo>
                  <a:close/>
                  <a:moveTo>
                    <a:pt x="1619731" y="819449"/>
                  </a:moveTo>
                  <a:lnTo>
                    <a:pt x="1380043" y="782641"/>
                  </a:lnTo>
                  <a:lnTo>
                    <a:pt x="1400786" y="645455"/>
                  </a:lnTo>
                  <a:lnTo>
                    <a:pt x="1640627" y="682126"/>
                  </a:lnTo>
                  <a:close/>
                  <a:moveTo>
                    <a:pt x="1369152" y="780385"/>
                  </a:moveTo>
                  <a:lnTo>
                    <a:pt x="1129464" y="743710"/>
                  </a:lnTo>
                  <a:lnTo>
                    <a:pt x="1150207" y="607597"/>
                  </a:lnTo>
                  <a:lnTo>
                    <a:pt x="1390049" y="644267"/>
                  </a:lnTo>
                  <a:close/>
                  <a:moveTo>
                    <a:pt x="1345064" y="937913"/>
                  </a:moveTo>
                  <a:lnTo>
                    <a:pt x="1324316" y="1073778"/>
                  </a:lnTo>
                  <a:lnTo>
                    <a:pt x="1084603" y="1037086"/>
                  </a:lnTo>
                  <a:lnTo>
                    <a:pt x="1105483" y="900973"/>
                  </a:lnTo>
                  <a:close/>
                  <a:moveTo>
                    <a:pt x="1355771" y="939519"/>
                  </a:moveTo>
                  <a:lnTo>
                    <a:pt x="1595458" y="976190"/>
                  </a:lnTo>
                  <a:lnTo>
                    <a:pt x="1574579" y="1112308"/>
                  </a:lnTo>
                  <a:lnTo>
                    <a:pt x="1334891" y="1075633"/>
                  </a:lnTo>
                  <a:close/>
                  <a:moveTo>
                    <a:pt x="1606182" y="977797"/>
                  </a:moveTo>
                  <a:lnTo>
                    <a:pt x="1845892" y="1014467"/>
                  </a:lnTo>
                  <a:lnTo>
                    <a:pt x="1825029" y="1150585"/>
                  </a:lnTo>
                  <a:lnTo>
                    <a:pt x="1585456" y="1113914"/>
                  </a:lnTo>
                  <a:close/>
                  <a:moveTo>
                    <a:pt x="1856598" y="1016074"/>
                  </a:moveTo>
                  <a:lnTo>
                    <a:pt x="2096286" y="1052882"/>
                  </a:lnTo>
                  <a:lnTo>
                    <a:pt x="2075441" y="1188863"/>
                  </a:lnTo>
                  <a:lnTo>
                    <a:pt x="1835732" y="1152192"/>
                  </a:lnTo>
                  <a:close/>
                  <a:moveTo>
                    <a:pt x="2107015" y="1054488"/>
                  </a:moveTo>
                  <a:lnTo>
                    <a:pt x="2346724" y="1091159"/>
                  </a:lnTo>
                  <a:lnTo>
                    <a:pt x="2325852" y="1227268"/>
                  </a:lnTo>
                  <a:lnTo>
                    <a:pt x="2086165" y="1190593"/>
                  </a:lnTo>
                  <a:close/>
                  <a:moveTo>
                    <a:pt x="2357431" y="1092765"/>
                  </a:moveTo>
                  <a:lnTo>
                    <a:pt x="2597148" y="1129428"/>
                  </a:lnTo>
                  <a:lnTo>
                    <a:pt x="2576268" y="1265554"/>
                  </a:lnTo>
                  <a:lnTo>
                    <a:pt x="2336581" y="1228879"/>
                  </a:lnTo>
                  <a:close/>
                  <a:moveTo>
                    <a:pt x="2359037" y="1082191"/>
                  </a:moveTo>
                  <a:lnTo>
                    <a:pt x="2379780" y="946077"/>
                  </a:lnTo>
                  <a:lnTo>
                    <a:pt x="2619630" y="982748"/>
                  </a:lnTo>
                  <a:lnTo>
                    <a:pt x="2598755" y="1118866"/>
                  </a:lnTo>
                  <a:close/>
                  <a:moveTo>
                    <a:pt x="2630196" y="984351"/>
                  </a:moveTo>
                  <a:lnTo>
                    <a:pt x="2870038" y="1021021"/>
                  </a:lnTo>
                  <a:lnTo>
                    <a:pt x="2849149" y="1157144"/>
                  </a:lnTo>
                  <a:lnTo>
                    <a:pt x="2609462" y="1120456"/>
                  </a:lnTo>
                  <a:close/>
                  <a:moveTo>
                    <a:pt x="2880621" y="1022615"/>
                  </a:moveTo>
                  <a:lnTo>
                    <a:pt x="3120454" y="1059440"/>
                  </a:lnTo>
                  <a:lnTo>
                    <a:pt x="3099574" y="1195421"/>
                  </a:lnTo>
                  <a:lnTo>
                    <a:pt x="2859873" y="1158750"/>
                  </a:lnTo>
                  <a:close/>
                  <a:moveTo>
                    <a:pt x="2882360" y="1012045"/>
                  </a:moveTo>
                  <a:lnTo>
                    <a:pt x="2903103" y="875927"/>
                  </a:lnTo>
                  <a:lnTo>
                    <a:pt x="3143098" y="913153"/>
                  </a:lnTo>
                  <a:lnTo>
                    <a:pt x="3122487" y="1048733"/>
                  </a:lnTo>
                  <a:close/>
                  <a:moveTo>
                    <a:pt x="2871653" y="1010438"/>
                  </a:moveTo>
                  <a:lnTo>
                    <a:pt x="2631944" y="973648"/>
                  </a:lnTo>
                  <a:lnTo>
                    <a:pt x="2652691" y="837534"/>
                  </a:lnTo>
                  <a:lnTo>
                    <a:pt x="2892532" y="874359"/>
                  </a:lnTo>
                  <a:close/>
                  <a:moveTo>
                    <a:pt x="2654028" y="826960"/>
                  </a:moveTo>
                  <a:lnTo>
                    <a:pt x="2674908" y="690846"/>
                  </a:lnTo>
                  <a:lnTo>
                    <a:pt x="2914617" y="727517"/>
                  </a:lnTo>
                  <a:lnTo>
                    <a:pt x="2894963" y="863631"/>
                  </a:lnTo>
                  <a:close/>
                  <a:moveTo>
                    <a:pt x="2643454" y="825353"/>
                  </a:moveTo>
                  <a:lnTo>
                    <a:pt x="2403766" y="788546"/>
                  </a:lnTo>
                  <a:lnTo>
                    <a:pt x="2424492" y="652565"/>
                  </a:lnTo>
                  <a:lnTo>
                    <a:pt x="2664201" y="689240"/>
                  </a:lnTo>
                  <a:close/>
                  <a:moveTo>
                    <a:pt x="2393042" y="786944"/>
                  </a:moveTo>
                  <a:lnTo>
                    <a:pt x="2153200" y="750268"/>
                  </a:lnTo>
                  <a:lnTo>
                    <a:pt x="2174093" y="614163"/>
                  </a:lnTo>
                  <a:lnTo>
                    <a:pt x="2413781" y="650834"/>
                  </a:lnTo>
                  <a:close/>
                  <a:moveTo>
                    <a:pt x="2142626" y="748662"/>
                  </a:moveTo>
                  <a:lnTo>
                    <a:pt x="1903186" y="712393"/>
                  </a:lnTo>
                  <a:lnTo>
                    <a:pt x="1924066" y="576279"/>
                  </a:lnTo>
                  <a:lnTo>
                    <a:pt x="2163775" y="612950"/>
                  </a:lnTo>
                  <a:close/>
                  <a:moveTo>
                    <a:pt x="1892214" y="710252"/>
                  </a:moveTo>
                  <a:lnTo>
                    <a:pt x="1652907" y="673581"/>
                  </a:lnTo>
                  <a:lnTo>
                    <a:pt x="1673654" y="537463"/>
                  </a:lnTo>
                  <a:lnTo>
                    <a:pt x="1913342" y="574271"/>
                  </a:lnTo>
                  <a:close/>
                  <a:moveTo>
                    <a:pt x="1642200" y="672227"/>
                  </a:moveTo>
                  <a:lnTo>
                    <a:pt x="1402512" y="635556"/>
                  </a:lnTo>
                  <a:lnTo>
                    <a:pt x="1422725" y="499173"/>
                  </a:lnTo>
                  <a:lnTo>
                    <a:pt x="1663635" y="535844"/>
                  </a:lnTo>
                  <a:close/>
                  <a:moveTo>
                    <a:pt x="1391796" y="633962"/>
                  </a:moveTo>
                  <a:lnTo>
                    <a:pt x="1151955" y="597291"/>
                  </a:lnTo>
                  <a:lnTo>
                    <a:pt x="1172835" y="461173"/>
                  </a:lnTo>
                  <a:lnTo>
                    <a:pt x="1412544" y="498250"/>
                  </a:lnTo>
                  <a:close/>
                  <a:moveTo>
                    <a:pt x="1141650" y="595283"/>
                  </a:moveTo>
                  <a:lnTo>
                    <a:pt x="901962" y="558612"/>
                  </a:lnTo>
                  <a:lnTo>
                    <a:pt x="922705" y="422494"/>
                  </a:lnTo>
                  <a:lnTo>
                    <a:pt x="1162414" y="459302"/>
                  </a:lnTo>
                  <a:close/>
                  <a:moveTo>
                    <a:pt x="1140043" y="605990"/>
                  </a:moveTo>
                  <a:lnTo>
                    <a:pt x="1119168" y="742104"/>
                  </a:lnTo>
                  <a:lnTo>
                    <a:pt x="879480" y="705433"/>
                  </a:lnTo>
                  <a:lnTo>
                    <a:pt x="900227" y="569319"/>
                  </a:lnTo>
                  <a:close/>
                  <a:moveTo>
                    <a:pt x="868739" y="703831"/>
                  </a:moveTo>
                  <a:lnTo>
                    <a:pt x="629030" y="667027"/>
                  </a:lnTo>
                  <a:lnTo>
                    <a:pt x="649777" y="530909"/>
                  </a:lnTo>
                  <a:lnTo>
                    <a:pt x="889618" y="567717"/>
                  </a:lnTo>
                  <a:close/>
                  <a:moveTo>
                    <a:pt x="618323" y="665421"/>
                  </a:moveTo>
                  <a:lnTo>
                    <a:pt x="378750" y="628745"/>
                  </a:lnTo>
                  <a:lnTo>
                    <a:pt x="399498" y="492632"/>
                  </a:lnTo>
                  <a:lnTo>
                    <a:pt x="639335" y="529303"/>
                  </a:lnTo>
                  <a:close/>
                  <a:moveTo>
                    <a:pt x="616716" y="676128"/>
                  </a:moveTo>
                  <a:lnTo>
                    <a:pt x="595828" y="812237"/>
                  </a:lnTo>
                  <a:lnTo>
                    <a:pt x="356140" y="775566"/>
                  </a:lnTo>
                  <a:lnTo>
                    <a:pt x="377020" y="639448"/>
                  </a:lnTo>
                  <a:close/>
                  <a:moveTo>
                    <a:pt x="594234" y="823350"/>
                  </a:moveTo>
                  <a:lnTo>
                    <a:pt x="573355" y="959467"/>
                  </a:lnTo>
                  <a:lnTo>
                    <a:pt x="333667" y="922792"/>
                  </a:lnTo>
                  <a:lnTo>
                    <a:pt x="354547" y="786679"/>
                  </a:lnTo>
                  <a:close/>
                  <a:moveTo>
                    <a:pt x="604941" y="825089"/>
                  </a:moveTo>
                  <a:lnTo>
                    <a:pt x="844629" y="861764"/>
                  </a:lnTo>
                  <a:lnTo>
                    <a:pt x="823754" y="997877"/>
                  </a:lnTo>
                  <a:lnTo>
                    <a:pt x="584044" y="961070"/>
                  </a:lnTo>
                  <a:close/>
                  <a:moveTo>
                    <a:pt x="855353" y="863370"/>
                  </a:moveTo>
                  <a:lnTo>
                    <a:pt x="1094793" y="899772"/>
                  </a:lnTo>
                  <a:lnTo>
                    <a:pt x="1073922" y="1035886"/>
                  </a:lnTo>
                  <a:lnTo>
                    <a:pt x="833807" y="998945"/>
                  </a:lnTo>
                  <a:close/>
                  <a:moveTo>
                    <a:pt x="1072311" y="1046998"/>
                  </a:moveTo>
                  <a:lnTo>
                    <a:pt x="1051431" y="1183112"/>
                  </a:lnTo>
                  <a:lnTo>
                    <a:pt x="811722" y="1146304"/>
                  </a:lnTo>
                  <a:lnTo>
                    <a:pt x="832602" y="1010191"/>
                  </a:lnTo>
                  <a:close/>
                  <a:moveTo>
                    <a:pt x="1083018" y="1048605"/>
                  </a:moveTo>
                  <a:lnTo>
                    <a:pt x="1322706" y="1085276"/>
                  </a:lnTo>
                  <a:lnTo>
                    <a:pt x="1302228" y="1220988"/>
                  </a:lnTo>
                  <a:lnTo>
                    <a:pt x="1062386" y="1184312"/>
                  </a:lnTo>
                  <a:close/>
                  <a:moveTo>
                    <a:pt x="1333430" y="1086882"/>
                  </a:moveTo>
                  <a:lnTo>
                    <a:pt x="1573139" y="1123553"/>
                  </a:lnTo>
                  <a:lnTo>
                    <a:pt x="1552259" y="1259667"/>
                  </a:lnTo>
                  <a:lnTo>
                    <a:pt x="1312571" y="1222996"/>
                  </a:lnTo>
                  <a:close/>
                  <a:moveTo>
                    <a:pt x="1583312" y="1124626"/>
                  </a:moveTo>
                  <a:lnTo>
                    <a:pt x="1824221" y="1161296"/>
                  </a:lnTo>
                  <a:lnTo>
                    <a:pt x="1803342" y="1297410"/>
                  </a:lnTo>
                  <a:lnTo>
                    <a:pt x="1562966" y="1261141"/>
                  </a:lnTo>
                  <a:close/>
                  <a:moveTo>
                    <a:pt x="1833723" y="1162903"/>
                  </a:moveTo>
                  <a:lnTo>
                    <a:pt x="2073433" y="1199574"/>
                  </a:lnTo>
                  <a:lnTo>
                    <a:pt x="2052553" y="1335687"/>
                  </a:lnTo>
                  <a:lnTo>
                    <a:pt x="1812865" y="1299016"/>
                  </a:lnTo>
                  <a:close/>
                  <a:moveTo>
                    <a:pt x="2084139" y="1201180"/>
                  </a:moveTo>
                  <a:lnTo>
                    <a:pt x="2323827" y="1237988"/>
                  </a:lnTo>
                  <a:lnTo>
                    <a:pt x="2302969" y="1373965"/>
                  </a:lnTo>
                  <a:lnTo>
                    <a:pt x="2063281" y="1337290"/>
                  </a:lnTo>
                  <a:close/>
                  <a:moveTo>
                    <a:pt x="2334551" y="1239590"/>
                  </a:moveTo>
                  <a:lnTo>
                    <a:pt x="2574260" y="1276265"/>
                  </a:lnTo>
                  <a:lnTo>
                    <a:pt x="2553381" y="1412375"/>
                  </a:lnTo>
                  <a:lnTo>
                    <a:pt x="2313693" y="1375704"/>
                  </a:lnTo>
                  <a:close/>
                  <a:moveTo>
                    <a:pt x="2584967" y="1277872"/>
                  </a:moveTo>
                  <a:lnTo>
                    <a:pt x="2825223" y="1314671"/>
                  </a:lnTo>
                  <a:lnTo>
                    <a:pt x="2804331" y="1450789"/>
                  </a:lnTo>
                  <a:lnTo>
                    <a:pt x="2564643" y="1414114"/>
                  </a:lnTo>
                  <a:close/>
                  <a:moveTo>
                    <a:pt x="2586574" y="1267165"/>
                  </a:moveTo>
                  <a:lnTo>
                    <a:pt x="2607454" y="1131180"/>
                  </a:lnTo>
                  <a:lnTo>
                    <a:pt x="2847697" y="1167453"/>
                  </a:lnTo>
                  <a:lnTo>
                    <a:pt x="2826817" y="1303562"/>
                  </a:lnTo>
                  <a:close/>
                  <a:moveTo>
                    <a:pt x="2857878" y="1169461"/>
                  </a:moveTo>
                  <a:lnTo>
                    <a:pt x="3097587" y="1206132"/>
                  </a:lnTo>
                  <a:lnTo>
                    <a:pt x="3076695" y="1342241"/>
                  </a:lnTo>
                  <a:lnTo>
                    <a:pt x="2837007" y="1305571"/>
                  </a:lnTo>
                  <a:close/>
                  <a:moveTo>
                    <a:pt x="3109102" y="1207606"/>
                  </a:moveTo>
                  <a:lnTo>
                    <a:pt x="3348811" y="1244277"/>
                  </a:lnTo>
                  <a:lnTo>
                    <a:pt x="3327914" y="1380386"/>
                  </a:lnTo>
                  <a:lnTo>
                    <a:pt x="3088205" y="1343715"/>
                  </a:lnTo>
                  <a:close/>
                  <a:moveTo>
                    <a:pt x="3110708" y="1197032"/>
                  </a:moveTo>
                  <a:lnTo>
                    <a:pt x="3131451" y="1060918"/>
                  </a:lnTo>
                  <a:lnTo>
                    <a:pt x="3371293" y="1097589"/>
                  </a:lnTo>
                  <a:lnTo>
                    <a:pt x="3350016" y="1234373"/>
                  </a:lnTo>
                  <a:close/>
                  <a:moveTo>
                    <a:pt x="3133194" y="1049805"/>
                  </a:moveTo>
                  <a:lnTo>
                    <a:pt x="3153937" y="913692"/>
                  </a:lnTo>
                  <a:lnTo>
                    <a:pt x="3393779" y="950363"/>
                  </a:lnTo>
                  <a:lnTo>
                    <a:pt x="3372617" y="1087130"/>
                  </a:lnTo>
                  <a:close/>
                  <a:moveTo>
                    <a:pt x="3155544" y="902583"/>
                  </a:moveTo>
                  <a:lnTo>
                    <a:pt x="3175996" y="767546"/>
                  </a:lnTo>
                  <a:lnTo>
                    <a:pt x="3415705" y="804222"/>
                  </a:lnTo>
                  <a:lnTo>
                    <a:pt x="3395091" y="939934"/>
                  </a:lnTo>
                  <a:close/>
                  <a:moveTo>
                    <a:pt x="3144969" y="900844"/>
                  </a:moveTo>
                  <a:lnTo>
                    <a:pt x="2905119" y="864169"/>
                  </a:lnTo>
                  <a:lnTo>
                    <a:pt x="2925999" y="728051"/>
                  </a:lnTo>
                  <a:lnTo>
                    <a:pt x="3165439" y="765927"/>
                  </a:lnTo>
                  <a:close/>
                  <a:moveTo>
                    <a:pt x="2927614" y="717481"/>
                  </a:moveTo>
                  <a:lnTo>
                    <a:pt x="2948494" y="582440"/>
                  </a:lnTo>
                  <a:lnTo>
                    <a:pt x="3187934" y="618709"/>
                  </a:lnTo>
                  <a:lnTo>
                    <a:pt x="3167191" y="754823"/>
                  </a:lnTo>
                  <a:close/>
                  <a:moveTo>
                    <a:pt x="2917040" y="715742"/>
                  </a:moveTo>
                  <a:lnTo>
                    <a:pt x="2677202" y="679071"/>
                  </a:lnTo>
                  <a:lnTo>
                    <a:pt x="2698078" y="542958"/>
                  </a:lnTo>
                  <a:lnTo>
                    <a:pt x="2937787" y="579761"/>
                  </a:lnTo>
                  <a:close/>
                  <a:moveTo>
                    <a:pt x="2666628" y="677465"/>
                  </a:moveTo>
                  <a:lnTo>
                    <a:pt x="2426513" y="641862"/>
                  </a:lnTo>
                  <a:lnTo>
                    <a:pt x="2447393" y="505748"/>
                  </a:lnTo>
                  <a:lnTo>
                    <a:pt x="2687102" y="542419"/>
                  </a:lnTo>
                  <a:close/>
                  <a:moveTo>
                    <a:pt x="2416212" y="639187"/>
                  </a:moveTo>
                  <a:lnTo>
                    <a:pt x="2176370" y="602517"/>
                  </a:lnTo>
                  <a:lnTo>
                    <a:pt x="2197250" y="466399"/>
                  </a:lnTo>
                  <a:lnTo>
                    <a:pt x="2436942" y="503078"/>
                  </a:lnTo>
                  <a:close/>
                  <a:moveTo>
                    <a:pt x="2165800" y="600773"/>
                  </a:moveTo>
                  <a:lnTo>
                    <a:pt x="1925685" y="565175"/>
                  </a:lnTo>
                  <a:lnTo>
                    <a:pt x="1946565" y="429057"/>
                  </a:lnTo>
                  <a:lnTo>
                    <a:pt x="2186252" y="465732"/>
                  </a:lnTo>
                  <a:close/>
                  <a:moveTo>
                    <a:pt x="1915384" y="562496"/>
                  </a:moveTo>
                  <a:lnTo>
                    <a:pt x="1675542" y="525825"/>
                  </a:lnTo>
                  <a:lnTo>
                    <a:pt x="1696153" y="391181"/>
                  </a:lnTo>
                  <a:lnTo>
                    <a:pt x="1935862" y="427852"/>
                  </a:lnTo>
                  <a:close/>
                  <a:moveTo>
                    <a:pt x="1664703" y="525022"/>
                  </a:moveTo>
                  <a:lnTo>
                    <a:pt x="1424861" y="488214"/>
                  </a:lnTo>
                  <a:lnTo>
                    <a:pt x="1445741" y="352233"/>
                  </a:lnTo>
                  <a:lnTo>
                    <a:pt x="1685429" y="388908"/>
                  </a:lnTo>
                  <a:close/>
                  <a:moveTo>
                    <a:pt x="1414287" y="486608"/>
                  </a:moveTo>
                  <a:lnTo>
                    <a:pt x="1174445" y="449937"/>
                  </a:lnTo>
                  <a:lnTo>
                    <a:pt x="1195193" y="314071"/>
                  </a:lnTo>
                  <a:lnTo>
                    <a:pt x="1435034" y="351011"/>
                  </a:lnTo>
                  <a:close/>
                  <a:moveTo>
                    <a:pt x="1163871" y="448330"/>
                  </a:moveTo>
                  <a:lnTo>
                    <a:pt x="924016" y="411647"/>
                  </a:lnTo>
                  <a:lnTo>
                    <a:pt x="944892" y="275533"/>
                  </a:lnTo>
                  <a:lnTo>
                    <a:pt x="1184601" y="312204"/>
                  </a:lnTo>
                  <a:close/>
                  <a:moveTo>
                    <a:pt x="914130" y="410181"/>
                  </a:moveTo>
                  <a:lnTo>
                    <a:pt x="673220" y="373510"/>
                  </a:lnTo>
                  <a:lnTo>
                    <a:pt x="694100" y="237397"/>
                  </a:lnTo>
                  <a:lnTo>
                    <a:pt x="933788" y="274200"/>
                  </a:lnTo>
                  <a:close/>
                  <a:moveTo>
                    <a:pt x="912391" y="420888"/>
                  </a:moveTo>
                  <a:lnTo>
                    <a:pt x="891648" y="557006"/>
                  </a:lnTo>
                  <a:lnTo>
                    <a:pt x="651939" y="520331"/>
                  </a:lnTo>
                  <a:lnTo>
                    <a:pt x="672686" y="384217"/>
                  </a:lnTo>
                  <a:close/>
                  <a:moveTo>
                    <a:pt x="641232" y="518728"/>
                  </a:moveTo>
                  <a:lnTo>
                    <a:pt x="401523" y="481921"/>
                  </a:lnTo>
                  <a:lnTo>
                    <a:pt x="422270" y="345940"/>
                  </a:lnTo>
                  <a:lnTo>
                    <a:pt x="661979" y="382611"/>
                  </a:lnTo>
                  <a:close/>
                  <a:moveTo>
                    <a:pt x="390816" y="480314"/>
                  </a:moveTo>
                  <a:lnTo>
                    <a:pt x="151128" y="443643"/>
                  </a:lnTo>
                  <a:lnTo>
                    <a:pt x="171871" y="307526"/>
                  </a:lnTo>
                  <a:lnTo>
                    <a:pt x="411713" y="344201"/>
                  </a:lnTo>
                  <a:close/>
                  <a:moveTo>
                    <a:pt x="389209" y="491021"/>
                  </a:moveTo>
                  <a:lnTo>
                    <a:pt x="368334" y="627135"/>
                  </a:lnTo>
                  <a:lnTo>
                    <a:pt x="128625" y="590464"/>
                  </a:lnTo>
                  <a:lnTo>
                    <a:pt x="149351" y="454372"/>
                  </a:lnTo>
                  <a:close/>
                  <a:moveTo>
                    <a:pt x="366727" y="638248"/>
                  </a:moveTo>
                  <a:lnTo>
                    <a:pt x="345826" y="774382"/>
                  </a:lnTo>
                  <a:lnTo>
                    <a:pt x="106139" y="737712"/>
                  </a:lnTo>
                  <a:lnTo>
                    <a:pt x="127018" y="601594"/>
                  </a:lnTo>
                  <a:close/>
                  <a:moveTo>
                    <a:pt x="344220" y="785491"/>
                  </a:moveTo>
                  <a:lnTo>
                    <a:pt x="323340" y="921604"/>
                  </a:lnTo>
                  <a:lnTo>
                    <a:pt x="83652" y="884934"/>
                  </a:lnTo>
                  <a:lnTo>
                    <a:pt x="104528" y="748820"/>
                  </a:lnTo>
                  <a:close/>
                  <a:moveTo>
                    <a:pt x="321734" y="932713"/>
                  </a:moveTo>
                  <a:lnTo>
                    <a:pt x="300991" y="1068694"/>
                  </a:lnTo>
                  <a:lnTo>
                    <a:pt x="61149" y="1032015"/>
                  </a:lnTo>
                  <a:lnTo>
                    <a:pt x="82029" y="895901"/>
                  </a:lnTo>
                  <a:close/>
                  <a:moveTo>
                    <a:pt x="332440" y="934319"/>
                  </a:moveTo>
                  <a:lnTo>
                    <a:pt x="572150" y="970995"/>
                  </a:lnTo>
                  <a:lnTo>
                    <a:pt x="551394" y="1107087"/>
                  </a:lnTo>
                  <a:lnTo>
                    <a:pt x="311557" y="1070416"/>
                  </a:lnTo>
                  <a:close/>
                  <a:moveTo>
                    <a:pt x="582857" y="972597"/>
                  </a:moveTo>
                  <a:lnTo>
                    <a:pt x="822544" y="1009272"/>
                  </a:lnTo>
                  <a:lnTo>
                    <a:pt x="801665" y="1145386"/>
                  </a:lnTo>
                  <a:lnTo>
                    <a:pt x="561977" y="1108715"/>
                  </a:lnTo>
                  <a:close/>
                  <a:moveTo>
                    <a:pt x="800080" y="1156093"/>
                  </a:moveTo>
                  <a:lnTo>
                    <a:pt x="779332" y="1292210"/>
                  </a:lnTo>
                  <a:lnTo>
                    <a:pt x="539358" y="1254185"/>
                  </a:lnTo>
                  <a:lnTo>
                    <a:pt x="560238" y="1118072"/>
                  </a:lnTo>
                  <a:close/>
                  <a:moveTo>
                    <a:pt x="810786" y="1157699"/>
                  </a:moveTo>
                  <a:lnTo>
                    <a:pt x="1050496" y="1194370"/>
                  </a:lnTo>
                  <a:lnTo>
                    <a:pt x="1029748" y="1330488"/>
                  </a:lnTo>
                  <a:lnTo>
                    <a:pt x="789907" y="1293813"/>
                  </a:lnTo>
                  <a:close/>
                  <a:moveTo>
                    <a:pt x="1060532" y="1194238"/>
                  </a:moveTo>
                  <a:lnTo>
                    <a:pt x="1300219" y="1231045"/>
                  </a:lnTo>
                  <a:lnTo>
                    <a:pt x="1279477" y="1367026"/>
                  </a:lnTo>
                  <a:lnTo>
                    <a:pt x="1039635" y="1330351"/>
                  </a:lnTo>
                  <a:close/>
                  <a:moveTo>
                    <a:pt x="1310943" y="1232652"/>
                  </a:moveTo>
                  <a:lnTo>
                    <a:pt x="1550631" y="1269323"/>
                  </a:lnTo>
                  <a:lnTo>
                    <a:pt x="1529773" y="1405816"/>
                  </a:lnTo>
                  <a:lnTo>
                    <a:pt x="1289931" y="1369145"/>
                  </a:lnTo>
                  <a:close/>
                  <a:moveTo>
                    <a:pt x="1561360" y="1270929"/>
                  </a:moveTo>
                  <a:lnTo>
                    <a:pt x="1801069" y="1307591"/>
                  </a:lnTo>
                  <a:lnTo>
                    <a:pt x="1780321" y="1443705"/>
                  </a:lnTo>
                  <a:lnTo>
                    <a:pt x="1540480" y="1407021"/>
                  </a:lnTo>
                  <a:close/>
                  <a:moveTo>
                    <a:pt x="1811784" y="1309300"/>
                  </a:moveTo>
                  <a:lnTo>
                    <a:pt x="2051758" y="1346373"/>
                  </a:lnTo>
                  <a:lnTo>
                    <a:pt x="2031007" y="1482508"/>
                  </a:lnTo>
                  <a:lnTo>
                    <a:pt x="1791165" y="1445700"/>
                  </a:lnTo>
                  <a:close/>
                  <a:moveTo>
                    <a:pt x="2062196" y="1347578"/>
                  </a:moveTo>
                  <a:lnTo>
                    <a:pt x="2301896" y="1384270"/>
                  </a:lnTo>
                  <a:lnTo>
                    <a:pt x="2281149" y="1520384"/>
                  </a:lnTo>
                  <a:lnTo>
                    <a:pt x="2041308" y="1483713"/>
                  </a:lnTo>
                  <a:close/>
                  <a:moveTo>
                    <a:pt x="2312603" y="1385877"/>
                  </a:moveTo>
                  <a:lnTo>
                    <a:pt x="2552313" y="1422547"/>
                  </a:lnTo>
                  <a:lnTo>
                    <a:pt x="2531565" y="1558661"/>
                  </a:lnTo>
                  <a:lnTo>
                    <a:pt x="2291724" y="1521990"/>
                  </a:lnTo>
                  <a:close/>
                  <a:moveTo>
                    <a:pt x="2563019" y="1424286"/>
                  </a:moveTo>
                  <a:lnTo>
                    <a:pt x="2802707" y="1461884"/>
                  </a:lnTo>
                  <a:lnTo>
                    <a:pt x="2781981" y="1598011"/>
                  </a:lnTo>
                  <a:lnTo>
                    <a:pt x="2542140" y="1561340"/>
                  </a:lnTo>
                  <a:close/>
                  <a:moveTo>
                    <a:pt x="2813431" y="1462564"/>
                  </a:moveTo>
                  <a:lnTo>
                    <a:pt x="3053140" y="1499239"/>
                  </a:lnTo>
                  <a:lnTo>
                    <a:pt x="3032393" y="1635887"/>
                  </a:lnTo>
                  <a:lnTo>
                    <a:pt x="2792551" y="1599216"/>
                  </a:lnTo>
                  <a:close/>
                  <a:moveTo>
                    <a:pt x="2815038" y="1451857"/>
                  </a:moveTo>
                  <a:lnTo>
                    <a:pt x="2835905" y="1315743"/>
                  </a:lnTo>
                  <a:lnTo>
                    <a:pt x="3075592" y="1352547"/>
                  </a:lnTo>
                  <a:lnTo>
                    <a:pt x="3054717" y="1488665"/>
                  </a:lnTo>
                  <a:close/>
                  <a:moveTo>
                    <a:pt x="3086342" y="1354824"/>
                  </a:moveTo>
                  <a:lnTo>
                    <a:pt x="3326030" y="1391495"/>
                  </a:lnTo>
                  <a:lnTo>
                    <a:pt x="3305159" y="1527626"/>
                  </a:lnTo>
                  <a:lnTo>
                    <a:pt x="3065471" y="1490950"/>
                  </a:lnTo>
                  <a:close/>
                  <a:moveTo>
                    <a:pt x="3336621" y="1392849"/>
                  </a:moveTo>
                  <a:lnTo>
                    <a:pt x="3576330" y="1429507"/>
                  </a:lnTo>
                  <a:lnTo>
                    <a:pt x="3555451" y="1565621"/>
                  </a:lnTo>
                  <a:lnTo>
                    <a:pt x="3315878" y="1528818"/>
                  </a:lnTo>
                  <a:close/>
                  <a:moveTo>
                    <a:pt x="3338228" y="1382275"/>
                  </a:moveTo>
                  <a:lnTo>
                    <a:pt x="3359108" y="1246157"/>
                  </a:lnTo>
                  <a:lnTo>
                    <a:pt x="3598795" y="1282832"/>
                  </a:lnTo>
                  <a:lnTo>
                    <a:pt x="3577527" y="1418933"/>
                  </a:lnTo>
                  <a:close/>
                  <a:moveTo>
                    <a:pt x="3360714" y="1235048"/>
                  </a:moveTo>
                  <a:lnTo>
                    <a:pt x="3381457" y="1098935"/>
                  </a:lnTo>
                  <a:lnTo>
                    <a:pt x="3621299" y="1135606"/>
                  </a:lnTo>
                  <a:lnTo>
                    <a:pt x="3600410" y="1271702"/>
                  </a:lnTo>
                  <a:close/>
                  <a:moveTo>
                    <a:pt x="3383196" y="1087826"/>
                  </a:moveTo>
                  <a:lnTo>
                    <a:pt x="3403542" y="953319"/>
                  </a:lnTo>
                  <a:lnTo>
                    <a:pt x="3644443" y="989290"/>
                  </a:lnTo>
                  <a:lnTo>
                    <a:pt x="3623700" y="1125407"/>
                  </a:lnTo>
                  <a:close/>
                  <a:moveTo>
                    <a:pt x="3405541" y="940583"/>
                  </a:moveTo>
                  <a:lnTo>
                    <a:pt x="3426553" y="806072"/>
                  </a:lnTo>
                  <a:lnTo>
                    <a:pt x="3666241" y="842743"/>
                  </a:lnTo>
                  <a:lnTo>
                    <a:pt x="3645494" y="978860"/>
                  </a:lnTo>
                  <a:close/>
                  <a:moveTo>
                    <a:pt x="3428027" y="793357"/>
                  </a:moveTo>
                  <a:lnTo>
                    <a:pt x="3449040" y="658850"/>
                  </a:lnTo>
                  <a:lnTo>
                    <a:pt x="3688727" y="695520"/>
                  </a:lnTo>
                  <a:lnTo>
                    <a:pt x="3668001" y="831634"/>
                  </a:lnTo>
                  <a:close/>
                  <a:moveTo>
                    <a:pt x="3417453" y="791750"/>
                  </a:moveTo>
                  <a:lnTo>
                    <a:pt x="3177611" y="755079"/>
                  </a:lnTo>
                  <a:lnTo>
                    <a:pt x="3198491" y="618966"/>
                  </a:lnTo>
                  <a:lnTo>
                    <a:pt x="3438179" y="655637"/>
                  </a:lnTo>
                  <a:close/>
                  <a:moveTo>
                    <a:pt x="3200098" y="608267"/>
                  </a:moveTo>
                  <a:lnTo>
                    <a:pt x="3220973" y="472282"/>
                  </a:lnTo>
                  <a:lnTo>
                    <a:pt x="3460682" y="508957"/>
                  </a:lnTo>
                  <a:lnTo>
                    <a:pt x="3439802" y="645071"/>
                  </a:lnTo>
                  <a:close/>
                  <a:moveTo>
                    <a:pt x="3189391" y="606661"/>
                  </a:moveTo>
                  <a:lnTo>
                    <a:pt x="2949703" y="569986"/>
                  </a:lnTo>
                  <a:lnTo>
                    <a:pt x="2970561" y="433864"/>
                  </a:lnTo>
                  <a:lnTo>
                    <a:pt x="3210249" y="470535"/>
                  </a:lnTo>
                  <a:close/>
                  <a:moveTo>
                    <a:pt x="2938975" y="568379"/>
                  </a:moveTo>
                  <a:lnTo>
                    <a:pt x="2699287" y="531708"/>
                  </a:lnTo>
                  <a:lnTo>
                    <a:pt x="2720970" y="397334"/>
                  </a:lnTo>
                  <a:lnTo>
                    <a:pt x="2960662" y="434005"/>
                  </a:lnTo>
                  <a:close/>
                  <a:moveTo>
                    <a:pt x="2688559" y="530102"/>
                  </a:moveTo>
                  <a:lnTo>
                    <a:pt x="2448871" y="493298"/>
                  </a:lnTo>
                  <a:lnTo>
                    <a:pt x="2469751" y="357317"/>
                  </a:lnTo>
                  <a:lnTo>
                    <a:pt x="2709438" y="393988"/>
                  </a:lnTo>
                  <a:close/>
                  <a:moveTo>
                    <a:pt x="2438134" y="491692"/>
                  </a:moveTo>
                  <a:lnTo>
                    <a:pt x="2198959" y="456760"/>
                  </a:lnTo>
                  <a:lnTo>
                    <a:pt x="2219851" y="320642"/>
                  </a:lnTo>
                  <a:lnTo>
                    <a:pt x="2459561" y="357317"/>
                  </a:lnTo>
                  <a:close/>
                  <a:moveTo>
                    <a:pt x="2187718" y="453415"/>
                  </a:moveTo>
                  <a:lnTo>
                    <a:pt x="1948146" y="417953"/>
                  </a:lnTo>
                  <a:lnTo>
                    <a:pt x="1969025" y="281839"/>
                  </a:lnTo>
                  <a:lnTo>
                    <a:pt x="2208713" y="318510"/>
                  </a:lnTo>
                  <a:close/>
                  <a:moveTo>
                    <a:pt x="1937306" y="415000"/>
                  </a:moveTo>
                  <a:lnTo>
                    <a:pt x="1697618" y="378330"/>
                  </a:lnTo>
                  <a:lnTo>
                    <a:pt x="1718631" y="243955"/>
                  </a:lnTo>
                  <a:lnTo>
                    <a:pt x="1958071" y="280758"/>
                  </a:lnTo>
                  <a:close/>
                  <a:moveTo>
                    <a:pt x="1687023" y="376723"/>
                  </a:moveTo>
                  <a:lnTo>
                    <a:pt x="1447181" y="340052"/>
                  </a:lnTo>
                  <a:lnTo>
                    <a:pt x="1468061" y="203934"/>
                  </a:lnTo>
                  <a:lnTo>
                    <a:pt x="1707748" y="240609"/>
                  </a:lnTo>
                  <a:close/>
                  <a:moveTo>
                    <a:pt x="1436611" y="338446"/>
                  </a:moveTo>
                  <a:lnTo>
                    <a:pt x="1196769" y="301638"/>
                  </a:lnTo>
                  <a:lnTo>
                    <a:pt x="1217649" y="165657"/>
                  </a:lnTo>
                  <a:lnTo>
                    <a:pt x="1457486" y="203802"/>
                  </a:lnTo>
                  <a:close/>
                  <a:moveTo>
                    <a:pt x="1186062" y="300032"/>
                  </a:moveTo>
                  <a:lnTo>
                    <a:pt x="946353" y="263361"/>
                  </a:lnTo>
                  <a:lnTo>
                    <a:pt x="967635" y="128986"/>
                  </a:lnTo>
                  <a:lnTo>
                    <a:pt x="1207322" y="165657"/>
                  </a:lnTo>
                  <a:close/>
                  <a:moveTo>
                    <a:pt x="935779" y="261754"/>
                  </a:moveTo>
                  <a:lnTo>
                    <a:pt x="695937" y="225083"/>
                  </a:lnTo>
                  <a:lnTo>
                    <a:pt x="716817" y="88965"/>
                  </a:lnTo>
                  <a:lnTo>
                    <a:pt x="956526" y="125641"/>
                  </a:lnTo>
                  <a:close/>
                  <a:moveTo>
                    <a:pt x="685367" y="223477"/>
                  </a:moveTo>
                  <a:lnTo>
                    <a:pt x="445679" y="188408"/>
                  </a:lnTo>
                  <a:lnTo>
                    <a:pt x="466559" y="52427"/>
                  </a:lnTo>
                  <a:lnTo>
                    <a:pt x="706247" y="89102"/>
                  </a:lnTo>
                  <a:close/>
                  <a:moveTo>
                    <a:pt x="683624" y="234051"/>
                  </a:moveTo>
                  <a:lnTo>
                    <a:pt x="662906" y="370165"/>
                  </a:lnTo>
                  <a:lnTo>
                    <a:pt x="423065" y="333494"/>
                  </a:lnTo>
                  <a:lnTo>
                    <a:pt x="443944" y="197376"/>
                  </a:lnTo>
                  <a:close/>
                  <a:moveTo>
                    <a:pt x="412465" y="331892"/>
                  </a:moveTo>
                  <a:lnTo>
                    <a:pt x="172777" y="297494"/>
                  </a:lnTo>
                  <a:lnTo>
                    <a:pt x="193652" y="161380"/>
                  </a:lnTo>
                  <a:lnTo>
                    <a:pt x="433340" y="198051"/>
                  </a:lnTo>
                  <a:close/>
                  <a:moveTo>
                    <a:pt x="58872" y="1041371"/>
                  </a:moveTo>
                  <a:lnTo>
                    <a:pt x="298461" y="1078042"/>
                  </a:lnTo>
                  <a:lnTo>
                    <a:pt x="277714" y="1214160"/>
                  </a:lnTo>
                  <a:lnTo>
                    <a:pt x="37872" y="1177485"/>
                  </a:lnTo>
                  <a:close/>
                  <a:moveTo>
                    <a:pt x="309288" y="1079649"/>
                  </a:moveTo>
                  <a:lnTo>
                    <a:pt x="548997" y="1116320"/>
                  </a:lnTo>
                  <a:lnTo>
                    <a:pt x="528250" y="1252438"/>
                  </a:lnTo>
                  <a:lnTo>
                    <a:pt x="288408" y="1215767"/>
                  </a:lnTo>
                  <a:close/>
                  <a:moveTo>
                    <a:pt x="525972" y="1263157"/>
                  </a:moveTo>
                  <a:lnTo>
                    <a:pt x="505251" y="1399258"/>
                  </a:lnTo>
                  <a:lnTo>
                    <a:pt x="265520" y="1362587"/>
                  </a:lnTo>
                  <a:lnTo>
                    <a:pt x="286268" y="1226474"/>
                  </a:lnTo>
                  <a:close/>
                  <a:moveTo>
                    <a:pt x="536684" y="1264764"/>
                  </a:moveTo>
                  <a:lnTo>
                    <a:pt x="776923" y="1301302"/>
                  </a:lnTo>
                  <a:lnTo>
                    <a:pt x="756180" y="1437416"/>
                  </a:lnTo>
                  <a:lnTo>
                    <a:pt x="516492" y="1400745"/>
                  </a:lnTo>
                  <a:close/>
                  <a:moveTo>
                    <a:pt x="787095" y="1303174"/>
                  </a:moveTo>
                  <a:lnTo>
                    <a:pt x="1026783" y="1339849"/>
                  </a:lnTo>
                  <a:lnTo>
                    <a:pt x="1006036" y="1475962"/>
                  </a:lnTo>
                  <a:lnTo>
                    <a:pt x="766865" y="1439155"/>
                  </a:lnTo>
                  <a:close/>
                  <a:moveTo>
                    <a:pt x="1038033" y="1341438"/>
                  </a:moveTo>
                  <a:lnTo>
                    <a:pt x="1277720" y="1378113"/>
                  </a:lnTo>
                  <a:lnTo>
                    <a:pt x="1256973" y="1514227"/>
                  </a:lnTo>
                  <a:lnTo>
                    <a:pt x="1017132" y="1477556"/>
                  </a:lnTo>
                  <a:close/>
                  <a:moveTo>
                    <a:pt x="1288829" y="1379720"/>
                  </a:moveTo>
                  <a:lnTo>
                    <a:pt x="1528517" y="1416523"/>
                  </a:lnTo>
                  <a:lnTo>
                    <a:pt x="1507774" y="1552504"/>
                  </a:lnTo>
                  <a:lnTo>
                    <a:pt x="1267659" y="1515432"/>
                  </a:lnTo>
                  <a:close/>
                  <a:moveTo>
                    <a:pt x="1539241" y="1418130"/>
                  </a:moveTo>
                  <a:lnTo>
                    <a:pt x="1778950" y="1454801"/>
                  </a:lnTo>
                  <a:lnTo>
                    <a:pt x="1757267" y="1590918"/>
                  </a:lnTo>
                  <a:lnTo>
                    <a:pt x="1517579" y="1554248"/>
                  </a:lnTo>
                  <a:close/>
                  <a:moveTo>
                    <a:pt x="1789657" y="1456407"/>
                  </a:moveTo>
                  <a:lnTo>
                    <a:pt x="2029366" y="1493082"/>
                  </a:lnTo>
                  <a:lnTo>
                    <a:pt x="2008619" y="1629196"/>
                  </a:lnTo>
                  <a:lnTo>
                    <a:pt x="1768777" y="1592525"/>
                  </a:lnTo>
                  <a:close/>
                  <a:moveTo>
                    <a:pt x="2040073" y="1494689"/>
                  </a:moveTo>
                  <a:lnTo>
                    <a:pt x="2279244" y="1531492"/>
                  </a:lnTo>
                  <a:lnTo>
                    <a:pt x="2258496" y="1667473"/>
                  </a:lnTo>
                  <a:lnTo>
                    <a:pt x="2018659" y="1630802"/>
                  </a:lnTo>
                  <a:close/>
                  <a:moveTo>
                    <a:pt x="2290485" y="1533099"/>
                  </a:moveTo>
                  <a:lnTo>
                    <a:pt x="2530194" y="1569770"/>
                  </a:lnTo>
                  <a:lnTo>
                    <a:pt x="2509485" y="1705887"/>
                  </a:lnTo>
                  <a:lnTo>
                    <a:pt x="2269643" y="1669212"/>
                  </a:lnTo>
                  <a:close/>
                  <a:moveTo>
                    <a:pt x="2540935" y="1571376"/>
                  </a:moveTo>
                  <a:lnTo>
                    <a:pt x="2780623" y="1608051"/>
                  </a:lnTo>
                  <a:lnTo>
                    <a:pt x="2759897" y="1744165"/>
                  </a:lnTo>
                  <a:lnTo>
                    <a:pt x="2520188" y="1707498"/>
                  </a:lnTo>
                  <a:close/>
                  <a:moveTo>
                    <a:pt x="2791347" y="1609790"/>
                  </a:moveTo>
                  <a:lnTo>
                    <a:pt x="3031056" y="1646461"/>
                  </a:lnTo>
                  <a:lnTo>
                    <a:pt x="3009911" y="1783122"/>
                  </a:lnTo>
                  <a:lnTo>
                    <a:pt x="2770069" y="1746305"/>
                  </a:lnTo>
                  <a:close/>
                  <a:moveTo>
                    <a:pt x="3041763" y="1648068"/>
                  </a:moveTo>
                  <a:lnTo>
                    <a:pt x="3281472" y="1684738"/>
                  </a:lnTo>
                  <a:lnTo>
                    <a:pt x="3260724" y="1820856"/>
                  </a:lnTo>
                  <a:lnTo>
                    <a:pt x="3020904" y="1784181"/>
                  </a:lnTo>
                  <a:close/>
                  <a:moveTo>
                    <a:pt x="3043369" y="1637361"/>
                  </a:moveTo>
                  <a:lnTo>
                    <a:pt x="3064249" y="1501243"/>
                  </a:lnTo>
                  <a:lnTo>
                    <a:pt x="3303937" y="1538050"/>
                  </a:lnTo>
                  <a:lnTo>
                    <a:pt x="3283061" y="1674032"/>
                  </a:lnTo>
                  <a:close/>
                  <a:moveTo>
                    <a:pt x="3314673" y="1539657"/>
                  </a:moveTo>
                  <a:lnTo>
                    <a:pt x="3554361" y="1576328"/>
                  </a:lnTo>
                  <a:lnTo>
                    <a:pt x="3533605" y="1712446"/>
                  </a:lnTo>
                  <a:lnTo>
                    <a:pt x="3293366" y="1676040"/>
                  </a:lnTo>
                  <a:close/>
                  <a:moveTo>
                    <a:pt x="3707898" y="573216"/>
                  </a:moveTo>
                  <a:lnTo>
                    <a:pt x="3690381" y="685642"/>
                  </a:lnTo>
                  <a:lnTo>
                    <a:pt x="3450693" y="648971"/>
                  </a:lnTo>
                  <a:lnTo>
                    <a:pt x="3471569" y="512854"/>
                  </a:lnTo>
                  <a:lnTo>
                    <a:pt x="3686988" y="545761"/>
                  </a:lnTo>
                  <a:cubicBezTo>
                    <a:pt x="3700135" y="547824"/>
                    <a:pt x="3709227" y="560009"/>
                    <a:pt x="3707466" y="573199"/>
                  </a:cubicBezTo>
                  <a:close/>
                  <a:moveTo>
                    <a:pt x="241445" y="17790"/>
                  </a:moveTo>
                  <a:lnTo>
                    <a:pt x="456924" y="50714"/>
                  </a:lnTo>
                  <a:lnTo>
                    <a:pt x="436181" y="186827"/>
                  </a:lnTo>
                  <a:lnTo>
                    <a:pt x="195267" y="150293"/>
                  </a:lnTo>
                  <a:lnTo>
                    <a:pt x="212400" y="38400"/>
                  </a:lnTo>
                  <a:cubicBezTo>
                    <a:pt x="214383" y="25023"/>
                    <a:pt x="226837" y="15782"/>
                    <a:pt x="240219" y="17768"/>
                  </a:cubicBezTo>
                  <a:cubicBezTo>
                    <a:pt x="240219" y="17768"/>
                    <a:pt x="240223" y="17768"/>
                    <a:pt x="240223" y="17768"/>
                  </a:cubicBezTo>
                  <a:lnTo>
                    <a:pt x="240372" y="17768"/>
                  </a:lnTo>
                  <a:close/>
                  <a:moveTo>
                    <a:pt x="20321" y="1299948"/>
                  </a:moveTo>
                  <a:lnTo>
                    <a:pt x="37454" y="1188059"/>
                  </a:lnTo>
                  <a:lnTo>
                    <a:pt x="277163" y="1224867"/>
                  </a:lnTo>
                  <a:lnTo>
                    <a:pt x="256420" y="1360848"/>
                  </a:lnTo>
                  <a:lnTo>
                    <a:pt x="39735" y="1328057"/>
                  </a:lnTo>
                  <a:cubicBezTo>
                    <a:pt x="26328" y="1325932"/>
                    <a:pt x="17172" y="1313360"/>
                    <a:pt x="19257" y="1299948"/>
                  </a:cubicBezTo>
                  <a:close/>
                  <a:moveTo>
                    <a:pt x="3486514" y="1855519"/>
                  </a:moveTo>
                  <a:lnTo>
                    <a:pt x="3270897" y="1822463"/>
                  </a:lnTo>
                  <a:lnTo>
                    <a:pt x="3291781" y="1686345"/>
                  </a:lnTo>
                  <a:lnTo>
                    <a:pt x="3531469" y="1723016"/>
                  </a:lnTo>
                  <a:lnTo>
                    <a:pt x="3514336" y="1835041"/>
                  </a:lnTo>
                  <a:cubicBezTo>
                    <a:pt x="3512273" y="1848358"/>
                    <a:pt x="3499844" y="1857510"/>
                    <a:pt x="3486514" y="185551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2"/>
            <p:cNvSpPr/>
            <p:nvPr/>
          </p:nvSpPr>
          <p:spPr>
            <a:xfrm>
              <a:off x="4357691" y="2322997"/>
              <a:ext cx="3555743" cy="1338235"/>
            </a:xfrm>
            <a:custGeom>
              <a:avLst/>
              <a:gdLst/>
              <a:ahLst/>
              <a:cxnLst/>
              <a:rect l="l" t="t" r="r" b="b"/>
              <a:pathLst>
                <a:path w="3555743" h="1338235" extrusionOk="0">
                  <a:moveTo>
                    <a:pt x="3564042" y="930344"/>
                  </a:moveTo>
                  <a:lnTo>
                    <a:pt x="3503547" y="1324906"/>
                  </a:lnTo>
                  <a:cubicBezTo>
                    <a:pt x="3501633" y="1337698"/>
                    <a:pt x="3489708" y="1346516"/>
                    <a:pt x="3476917" y="1344602"/>
                  </a:cubicBezTo>
                  <a:cubicBezTo>
                    <a:pt x="3476917" y="1344602"/>
                    <a:pt x="3476912" y="1344602"/>
                    <a:pt x="3476912" y="1344602"/>
                  </a:cubicBezTo>
                  <a:lnTo>
                    <a:pt x="3476780" y="1344602"/>
                  </a:lnTo>
                  <a:lnTo>
                    <a:pt x="28126" y="816713"/>
                  </a:lnTo>
                  <a:cubicBezTo>
                    <a:pt x="15342" y="814726"/>
                    <a:pt x="6592" y="802754"/>
                    <a:pt x="8579" y="789971"/>
                  </a:cubicBezTo>
                  <a:cubicBezTo>
                    <a:pt x="8579" y="789971"/>
                    <a:pt x="8579" y="789971"/>
                    <a:pt x="8579" y="789971"/>
                  </a:cubicBezTo>
                  <a:lnTo>
                    <a:pt x="8579" y="789945"/>
                  </a:lnTo>
                  <a:lnTo>
                    <a:pt x="16611" y="737214"/>
                  </a:lnTo>
                  <a:cubicBezTo>
                    <a:pt x="16611" y="737214"/>
                    <a:pt x="178706" y="606586"/>
                    <a:pt x="280144" y="622121"/>
                  </a:cubicBezTo>
                  <a:cubicBezTo>
                    <a:pt x="399932" y="640459"/>
                    <a:pt x="421479" y="708452"/>
                    <a:pt x="528552" y="724512"/>
                  </a:cubicBezTo>
                  <a:cubicBezTo>
                    <a:pt x="635625" y="740572"/>
                    <a:pt x="752859" y="492968"/>
                    <a:pt x="849768" y="507691"/>
                  </a:cubicBezTo>
                  <a:cubicBezTo>
                    <a:pt x="902097" y="515723"/>
                    <a:pt x="915483" y="556009"/>
                    <a:pt x="941046" y="592944"/>
                  </a:cubicBezTo>
                  <a:cubicBezTo>
                    <a:pt x="963246" y="627323"/>
                    <a:pt x="999489" y="650150"/>
                    <a:pt x="1040087" y="655323"/>
                  </a:cubicBezTo>
                  <a:lnTo>
                    <a:pt x="1044103" y="655994"/>
                  </a:lnTo>
                  <a:cubicBezTo>
                    <a:pt x="1175269" y="676075"/>
                    <a:pt x="1352740" y="-20165"/>
                    <a:pt x="1533156" y="7427"/>
                  </a:cubicBezTo>
                  <a:cubicBezTo>
                    <a:pt x="1613457" y="19608"/>
                    <a:pt x="1645176" y="173256"/>
                    <a:pt x="1669137" y="342964"/>
                  </a:cubicBezTo>
                  <a:cubicBezTo>
                    <a:pt x="1699519" y="557107"/>
                    <a:pt x="1716651" y="798020"/>
                    <a:pt x="1800303" y="810197"/>
                  </a:cubicBezTo>
                  <a:cubicBezTo>
                    <a:pt x="1949935" y="833085"/>
                    <a:pt x="2001064" y="529134"/>
                    <a:pt x="2139989" y="550950"/>
                  </a:cubicBezTo>
                  <a:cubicBezTo>
                    <a:pt x="2227374" y="564293"/>
                    <a:pt x="2259234" y="726238"/>
                    <a:pt x="2332850" y="854593"/>
                  </a:cubicBezTo>
                  <a:cubicBezTo>
                    <a:pt x="2376348" y="930477"/>
                    <a:pt x="2434565" y="994722"/>
                    <a:pt x="2527732" y="1008907"/>
                  </a:cubicBezTo>
                  <a:cubicBezTo>
                    <a:pt x="2612451" y="1022293"/>
                    <a:pt x="2669066" y="1002216"/>
                    <a:pt x="2713099" y="971309"/>
                  </a:cubicBezTo>
                  <a:cubicBezTo>
                    <a:pt x="2799416" y="910943"/>
                    <a:pt x="2837959" y="807881"/>
                    <a:pt x="2945835" y="824074"/>
                  </a:cubicBezTo>
                  <a:cubicBezTo>
                    <a:pt x="3009812" y="833845"/>
                    <a:pt x="3033097" y="883099"/>
                    <a:pt x="3056920" y="929541"/>
                  </a:cubicBezTo>
                  <a:cubicBezTo>
                    <a:pt x="3077668" y="969703"/>
                    <a:pt x="3098812" y="1008506"/>
                    <a:pt x="3148066" y="1016004"/>
                  </a:cubicBezTo>
                  <a:cubicBezTo>
                    <a:pt x="3206018" y="1024976"/>
                    <a:pt x="3255139" y="941987"/>
                    <a:pt x="3307738" y="868777"/>
                  </a:cubicBezTo>
                  <a:cubicBezTo>
                    <a:pt x="3350698" y="808283"/>
                    <a:pt x="3395538" y="753945"/>
                    <a:pt x="3448803" y="761708"/>
                  </a:cubicBezTo>
                  <a:cubicBezTo>
                    <a:pt x="3502069" y="769472"/>
                    <a:pt x="3535535" y="835452"/>
                    <a:pt x="3551728" y="882163"/>
                  </a:cubicBezTo>
                  <a:cubicBezTo>
                    <a:pt x="3556778" y="897966"/>
                    <a:pt x="3560893" y="914055"/>
                    <a:pt x="3564042" y="930344"/>
                  </a:cubicBezTo>
                  <a:close/>
                </a:path>
              </a:pathLst>
            </a:custGeom>
            <a:solidFill>
              <a:srgbClr val="9999FF">
                <a:alpha val="8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2"/>
            <p:cNvSpPr/>
            <p:nvPr/>
          </p:nvSpPr>
          <p:spPr>
            <a:xfrm>
              <a:off x="4357691" y="2624572"/>
              <a:ext cx="3638724" cy="1036792"/>
            </a:xfrm>
            <a:custGeom>
              <a:avLst/>
              <a:gdLst/>
              <a:ahLst/>
              <a:cxnLst/>
              <a:rect l="l" t="t" r="r" b="b"/>
              <a:pathLst>
                <a:path w="3638724" h="1036792" extrusionOk="0">
                  <a:moveTo>
                    <a:pt x="3647022" y="86584"/>
                  </a:moveTo>
                  <a:lnTo>
                    <a:pt x="3503547" y="1023463"/>
                  </a:lnTo>
                  <a:cubicBezTo>
                    <a:pt x="3501629" y="1036255"/>
                    <a:pt x="3489704" y="1045074"/>
                    <a:pt x="3476912" y="1043160"/>
                  </a:cubicBezTo>
                  <a:lnTo>
                    <a:pt x="3476780" y="1043160"/>
                  </a:lnTo>
                  <a:lnTo>
                    <a:pt x="28126" y="515137"/>
                  </a:lnTo>
                  <a:cubicBezTo>
                    <a:pt x="15342" y="513151"/>
                    <a:pt x="6592" y="501178"/>
                    <a:pt x="8579" y="488396"/>
                  </a:cubicBezTo>
                  <a:cubicBezTo>
                    <a:pt x="8579" y="488396"/>
                    <a:pt x="8579" y="488396"/>
                    <a:pt x="8579" y="488396"/>
                  </a:cubicBezTo>
                  <a:lnTo>
                    <a:pt x="8579" y="488370"/>
                  </a:lnTo>
                  <a:lnTo>
                    <a:pt x="16611" y="435639"/>
                  </a:lnTo>
                  <a:cubicBezTo>
                    <a:pt x="159817" y="457587"/>
                    <a:pt x="236240" y="350381"/>
                    <a:pt x="332350" y="365104"/>
                  </a:cubicBezTo>
                  <a:cubicBezTo>
                    <a:pt x="428460" y="379827"/>
                    <a:pt x="478239" y="446880"/>
                    <a:pt x="568192" y="460667"/>
                  </a:cubicBezTo>
                  <a:cubicBezTo>
                    <a:pt x="658146" y="474455"/>
                    <a:pt x="796925" y="263923"/>
                    <a:pt x="895300" y="279047"/>
                  </a:cubicBezTo>
                  <a:cubicBezTo>
                    <a:pt x="910724" y="281287"/>
                    <a:pt x="925797" y="285515"/>
                    <a:pt x="940136" y="291625"/>
                  </a:cubicBezTo>
                  <a:cubicBezTo>
                    <a:pt x="978011" y="307434"/>
                    <a:pt x="1004112" y="332851"/>
                    <a:pt x="1039177" y="354004"/>
                  </a:cubicBezTo>
                  <a:cubicBezTo>
                    <a:pt x="1066773" y="370735"/>
                    <a:pt x="1097449" y="381750"/>
                    <a:pt x="1129386" y="386394"/>
                  </a:cubicBezTo>
                  <a:cubicBezTo>
                    <a:pt x="1244620" y="403911"/>
                    <a:pt x="1475229" y="-13120"/>
                    <a:pt x="1608933" y="7358"/>
                  </a:cubicBezTo>
                  <a:cubicBezTo>
                    <a:pt x="1632077" y="11541"/>
                    <a:pt x="1653046" y="23658"/>
                    <a:pt x="1668227" y="41624"/>
                  </a:cubicBezTo>
                  <a:cubicBezTo>
                    <a:pt x="1747191" y="127681"/>
                    <a:pt x="1767533" y="342896"/>
                    <a:pt x="1878887" y="359892"/>
                  </a:cubicBezTo>
                  <a:cubicBezTo>
                    <a:pt x="2013932" y="380639"/>
                    <a:pt x="2086206" y="161006"/>
                    <a:pt x="2217236" y="180950"/>
                  </a:cubicBezTo>
                  <a:cubicBezTo>
                    <a:pt x="2348265" y="200894"/>
                    <a:pt x="2386786" y="426803"/>
                    <a:pt x="2538413" y="449960"/>
                  </a:cubicBezTo>
                  <a:cubicBezTo>
                    <a:pt x="2690040" y="473117"/>
                    <a:pt x="2854579" y="58744"/>
                    <a:pt x="3012085" y="82837"/>
                  </a:cubicBezTo>
                  <a:cubicBezTo>
                    <a:pt x="3169591" y="106929"/>
                    <a:pt x="3214602" y="319867"/>
                    <a:pt x="3351506" y="340746"/>
                  </a:cubicBezTo>
                  <a:cubicBezTo>
                    <a:pt x="3501804" y="363767"/>
                    <a:pt x="3647022" y="86584"/>
                    <a:pt x="3647022" y="86584"/>
                  </a:cubicBezTo>
                  <a:close/>
                </a:path>
              </a:pathLst>
            </a:custGeom>
            <a:solidFill>
              <a:srgbClr val="87E8BD">
                <a:alpha val="8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2"/>
            <p:cNvSpPr/>
            <p:nvPr/>
          </p:nvSpPr>
          <p:spPr>
            <a:xfrm>
              <a:off x="4357691" y="3010301"/>
              <a:ext cx="3571804" cy="650929"/>
            </a:xfrm>
            <a:custGeom>
              <a:avLst/>
              <a:gdLst/>
              <a:ahLst/>
              <a:cxnLst/>
              <a:rect l="l" t="t" r="r" b="b"/>
              <a:pathLst>
                <a:path w="3571804" h="650929" extrusionOk="0">
                  <a:moveTo>
                    <a:pt x="3580102" y="136368"/>
                  </a:moveTo>
                  <a:lnTo>
                    <a:pt x="3503278" y="637601"/>
                  </a:lnTo>
                  <a:cubicBezTo>
                    <a:pt x="3501364" y="650393"/>
                    <a:pt x="3489448" y="659208"/>
                    <a:pt x="3476656" y="657298"/>
                  </a:cubicBezTo>
                  <a:lnTo>
                    <a:pt x="3476519" y="657298"/>
                  </a:lnTo>
                  <a:lnTo>
                    <a:pt x="28126" y="129408"/>
                  </a:lnTo>
                  <a:cubicBezTo>
                    <a:pt x="15342" y="127421"/>
                    <a:pt x="6592" y="115449"/>
                    <a:pt x="8579" y="102667"/>
                  </a:cubicBezTo>
                  <a:cubicBezTo>
                    <a:pt x="8579" y="102667"/>
                    <a:pt x="8579" y="102666"/>
                    <a:pt x="8579" y="102666"/>
                  </a:cubicBezTo>
                  <a:lnTo>
                    <a:pt x="8579" y="102641"/>
                  </a:lnTo>
                  <a:lnTo>
                    <a:pt x="12463" y="76809"/>
                  </a:lnTo>
                  <a:cubicBezTo>
                    <a:pt x="17415" y="72109"/>
                    <a:pt x="98656" y="-4565"/>
                    <a:pt x="181099" y="8022"/>
                  </a:cubicBezTo>
                  <a:cubicBezTo>
                    <a:pt x="266357" y="21403"/>
                    <a:pt x="266621" y="97424"/>
                    <a:pt x="385474" y="115091"/>
                  </a:cubicBezTo>
                  <a:cubicBezTo>
                    <a:pt x="504327" y="132758"/>
                    <a:pt x="538990" y="39207"/>
                    <a:pt x="707621" y="65038"/>
                  </a:cubicBezTo>
                  <a:cubicBezTo>
                    <a:pt x="876253" y="90870"/>
                    <a:pt x="875723" y="208783"/>
                    <a:pt x="1050119" y="235550"/>
                  </a:cubicBezTo>
                  <a:cubicBezTo>
                    <a:pt x="1224514" y="262317"/>
                    <a:pt x="1260514" y="120846"/>
                    <a:pt x="1384716" y="139846"/>
                  </a:cubicBezTo>
                  <a:cubicBezTo>
                    <a:pt x="1508918" y="158846"/>
                    <a:pt x="1500223" y="230991"/>
                    <a:pt x="1570621" y="241698"/>
                  </a:cubicBezTo>
                  <a:cubicBezTo>
                    <a:pt x="1641019" y="252405"/>
                    <a:pt x="1681976" y="142119"/>
                    <a:pt x="1768571" y="155393"/>
                  </a:cubicBezTo>
                  <a:cubicBezTo>
                    <a:pt x="1855166" y="168668"/>
                    <a:pt x="1921424" y="350104"/>
                    <a:pt x="2018995" y="365101"/>
                  </a:cubicBezTo>
                  <a:cubicBezTo>
                    <a:pt x="2087518" y="375543"/>
                    <a:pt x="2208644" y="239827"/>
                    <a:pt x="2332311" y="167019"/>
                  </a:cubicBezTo>
                  <a:cubicBezTo>
                    <a:pt x="2384509" y="136257"/>
                    <a:pt x="2437377" y="116693"/>
                    <a:pt x="2486630" y="124324"/>
                  </a:cubicBezTo>
                  <a:cubicBezTo>
                    <a:pt x="2588482" y="139850"/>
                    <a:pt x="2647909" y="219366"/>
                    <a:pt x="2712552" y="283727"/>
                  </a:cubicBezTo>
                  <a:cubicBezTo>
                    <a:pt x="2752713" y="323888"/>
                    <a:pt x="2795934" y="358679"/>
                    <a:pt x="2852417" y="367378"/>
                  </a:cubicBezTo>
                  <a:cubicBezTo>
                    <a:pt x="2932740" y="379692"/>
                    <a:pt x="2994418" y="306615"/>
                    <a:pt x="3056386" y="242369"/>
                  </a:cubicBezTo>
                  <a:cubicBezTo>
                    <a:pt x="3106712" y="190039"/>
                    <a:pt x="3157435" y="143465"/>
                    <a:pt x="3219135" y="152830"/>
                  </a:cubicBezTo>
                  <a:cubicBezTo>
                    <a:pt x="3249995" y="156757"/>
                    <a:pt x="3279856" y="166378"/>
                    <a:pt x="3307204" y="181204"/>
                  </a:cubicBezTo>
                  <a:cubicBezTo>
                    <a:pt x="3360738" y="211184"/>
                    <a:pt x="3374791" y="251606"/>
                    <a:pt x="3438767" y="261527"/>
                  </a:cubicBezTo>
                  <a:cubicBezTo>
                    <a:pt x="3515724" y="273691"/>
                    <a:pt x="3580102" y="136368"/>
                    <a:pt x="3580102" y="1363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2"/>
            <p:cNvSpPr/>
            <p:nvPr/>
          </p:nvSpPr>
          <p:spPr>
            <a:xfrm>
              <a:off x="4571726" y="1678808"/>
              <a:ext cx="251138" cy="94412"/>
            </a:xfrm>
            <a:custGeom>
              <a:avLst/>
              <a:gdLst/>
              <a:ahLst/>
              <a:cxnLst/>
              <a:rect l="l" t="t" r="r" b="b"/>
              <a:pathLst>
                <a:path w="251138" h="94412" extrusionOk="0">
                  <a:moveTo>
                    <a:pt x="221500" y="100689"/>
                  </a:moveTo>
                  <a:lnTo>
                    <a:pt x="36265" y="72315"/>
                  </a:lnTo>
                  <a:cubicBezTo>
                    <a:pt x="18291" y="69572"/>
                    <a:pt x="5939" y="52781"/>
                    <a:pt x="8678" y="34803"/>
                  </a:cubicBezTo>
                  <a:cubicBezTo>
                    <a:pt x="8678" y="34769"/>
                    <a:pt x="8678" y="34739"/>
                    <a:pt x="8678" y="34704"/>
                  </a:cubicBezTo>
                  <a:lnTo>
                    <a:pt x="8678" y="34704"/>
                  </a:lnTo>
                  <a:cubicBezTo>
                    <a:pt x="11425" y="16683"/>
                    <a:pt x="28246" y="4284"/>
                    <a:pt x="46276" y="7002"/>
                  </a:cubicBezTo>
                  <a:lnTo>
                    <a:pt x="231378" y="35375"/>
                  </a:lnTo>
                  <a:cubicBezTo>
                    <a:pt x="249361" y="38191"/>
                    <a:pt x="261721" y="54965"/>
                    <a:pt x="259081" y="72973"/>
                  </a:cubicBezTo>
                  <a:lnTo>
                    <a:pt x="259081" y="72973"/>
                  </a:lnTo>
                  <a:cubicBezTo>
                    <a:pt x="256270" y="90952"/>
                    <a:pt x="239504" y="103312"/>
                    <a:pt x="221500" y="1006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2"/>
            <p:cNvSpPr/>
            <p:nvPr/>
          </p:nvSpPr>
          <p:spPr>
            <a:xfrm>
              <a:off x="4853402" y="1722179"/>
              <a:ext cx="251884" cy="94125"/>
            </a:xfrm>
            <a:custGeom>
              <a:avLst/>
              <a:gdLst/>
              <a:ahLst/>
              <a:cxnLst/>
              <a:rect l="l" t="t" r="r" b="b"/>
              <a:pathLst>
                <a:path w="251884" h="94125" extrusionOk="0">
                  <a:moveTo>
                    <a:pt x="42079" y="19976"/>
                  </a:moveTo>
                  <a:lnTo>
                    <a:pt x="45022" y="19976"/>
                  </a:lnTo>
                  <a:lnTo>
                    <a:pt x="230257" y="48350"/>
                  </a:lnTo>
                  <a:cubicBezTo>
                    <a:pt x="235581" y="49029"/>
                    <a:pt x="240404" y="51828"/>
                    <a:pt x="243639" y="56113"/>
                  </a:cubicBezTo>
                  <a:cubicBezTo>
                    <a:pt x="246676" y="60330"/>
                    <a:pt x="247971" y="65555"/>
                    <a:pt x="247253" y="70699"/>
                  </a:cubicBezTo>
                  <a:cubicBezTo>
                    <a:pt x="245698" y="80244"/>
                    <a:pt x="237516" y="87298"/>
                    <a:pt x="227847" y="87431"/>
                  </a:cubicBezTo>
                  <a:lnTo>
                    <a:pt x="224750" y="87431"/>
                  </a:lnTo>
                  <a:lnTo>
                    <a:pt x="39652" y="59057"/>
                  </a:lnTo>
                  <a:cubicBezTo>
                    <a:pt x="34294" y="58467"/>
                    <a:pt x="29436" y="55652"/>
                    <a:pt x="26266" y="51294"/>
                  </a:cubicBezTo>
                  <a:cubicBezTo>
                    <a:pt x="19832" y="42629"/>
                    <a:pt x="21639" y="30393"/>
                    <a:pt x="30304" y="23958"/>
                  </a:cubicBezTo>
                  <a:cubicBezTo>
                    <a:pt x="30308" y="23954"/>
                    <a:pt x="30312" y="23954"/>
                    <a:pt x="30316" y="23950"/>
                  </a:cubicBezTo>
                  <a:cubicBezTo>
                    <a:pt x="33713" y="21429"/>
                    <a:pt x="37832" y="20079"/>
                    <a:pt x="42062" y="20104"/>
                  </a:cubicBezTo>
                  <a:moveTo>
                    <a:pt x="42062" y="6723"/>
                  </a:moveTo>
                  <a:cubicBezTo>
                    <a:pt x="23895" y="6257"/>
                    <a:pt x="8787" y="20600"/>
                    <a:pt x="8309" y="38767"/>
                  </a:cubicBezTo>
                  <a:cubicBezTo>
                    <a:pt x="7873" y="55682"/>
                    <a:pt x="20332" y="70174"/>
                    <a:pt x="37123" y="72280"/>
                  </a:cubicBezTo>
                  <a:lnTo>
                    <a:pt x="222221" y="100654"/>
                  </a:lnTo>
                  <a:cubicBezTo>
                    <a:pt x="223912" y="100787"/>
                    <a:pt x="225617" y="100787"/>
                    <a:pt x="227309" y="100654"/>
                  </a:cubicBezTo>
                  <a:cubicBezTo>
                    <a:pt x="245561" y="100556"/>
                    <a:pt x="260280" y="85679"/>
                    <a:pt x="260182" y="67422"/>
                  </a:cubicBezTo>
                  <a:cubicBezTo>
                    <a:pt x="260182" y="67422"/>
                    <a:pt x="260182" y="67418"/>
                    <a:pt x="260182" y="67418"/>
                  </a:cubicBezTo>
                  <a:cubicBezTo>
                    <a:pt x="260092" y="51213"/>
                    <a:pt x="248270" y="37464"/>
                    <a:pt x="232261" y="34947"/>
                  </a:cubicBezTo>
                  <a:lnTo>
                    <a:pt x="47013" y="6727"/>
                  </a:lnTo>
                  <a:cubicBezTo>
                    <a:pt x="45364" y="6595"/>
                    <a:pt x="43711" y="6595"/>
                    <a:pt x="42062" y="67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2"/>
            <p:cNvSpPr/>
            <p:nvPr/>
          </p:nvSpPr>
          <p:spPr>
            <a:xfrm>
              <a:off x="5135016" y="1765425"/>
              <a:ext cx="251884" cy="94151"/>
            </a:xfrm>
            <a:custGeom>
              <a:avLst/>
              <a:gdLst/>
              <a:ahLst/>
              <a:cxnLst/>
              <a:rect l="l" t="t" r="r" b="b"/>
              <a:pathLst>
                <a:path w="251884" h="94151" extrusionOk="0">
                  <a:moveTo>
                    <a:pt x="42865" y="19959"/>
                  </a:moveTo>
                  <a:lnTo>
                    <a:pt x="45676" y="19959"/>
                  </a:lnTo>
                  <a:lnTo>
                    <a:pt x="230778" y="48333"/>
                  </a:lnTo>
                  <a:cubicBezTo>
                    <a:pt x="241498" y="50115"/>
                    <a:pt x="248744" y="60245"/>
                    <a:pt x="246963" y="70964"/>
                  </a:cubicBezTo>
                  <a:cubicBezTo>
                    <a:pt x="246963" y="70969"/>
                    <a:pt x="246963" y="70973"/>
                    <a:pt x="246963" y="70977"/>
                  </a:cubicBezTo>
                  <a:cubicBezTo>
                    <a:pt x="245412" y="80372"/>
                    <a:pt x="237350" y="87302"/>
                    <a:pt x="227830" y="87426"/>
                  </a:cubicBezTo>
                  <a:lnTo>
                    <a:pt x="224887" y="87426"/>
                  </a:lnTo>
                  <a:lnTo>
                    <a:pt x="39652" y="59053"/>
                  </a:lnTo>
                  <a:cubicBezTo>
                    <a:pt x="34324" y="58386"/>
                    <a:pt x="29492" y="55588"/>
                    <a:pt x="26270" y="51289"/>
                  </a:cubicBezTo>
                  <a:cubicBezTo>
                    <a:pt x="23203" y="47090"/>
                    <a:pt x="21947" y="41834"/>
                    <a:pt x="22788" y="36703"/>
                  </a:cubicBezTo>
                  <a:cubicBezTo>
                    <a:pt x="24292" y="27205"/>
                    <a:pt x="32444" y="20186"/>
                    <a:pt x="42062" y="20104"/>
                  </a:cubicBezTo>
                  <a:moveTo>
                    <a:pt x="42062" y="6723"/>
                  </a:moveTo>
                  <a:cubicBezTo>
                    <a:pt x="23886" y="6257"/>
                    <a:pt x="8779" y="20613"/>
                    <a:pt x="8309" y="38788"/>
                  </a:cubicBezTo>
                  <a:cubicBezTo>
                    <a:pt x="7873" y="55703"/>
                    <a:pt x="20332" y="70195"/>
                    <a:pt x="37118" y="72306"/>
                  </a:cubicBezTo>
                  <a:lnTo>
                    <a:pt x="222353" y="100680"/>
                  </a:lnTo>
                  <a:cubicBezTo>
                    <a:pt x="224002" y="100812"/>
                    <a:pt x="225656" y="100812"/>
                    <a:pt x="227305" y="100680"/>
                  </a:cubicBezTo>
                  <a:cubicBezTo>
                    <a:pt x="245561" y="100577"/>
                    <a:pt x="260280" y="85696"/>
                    <a:pt x="260182" y="67440"/>
                  </a:cubicBezTo>
                  <a:cubicBezTo>
                    <a:pt x="260092" y="51234"/>
                    <a:pt x="248266" y="37485"/>
                    <a:pt x="232257" y="34969"/>
                  </a:cubicBezTo>
                  <a:lnTo>
                    <a:pt x="47154" y="6727"/>
                  </a:lnTo>
                  <a:cubicBezTo>
                    <a:pt x="45463" y="6595"/>
                    <a:pt x="43762" y="6595"/>
                    <a:pt x="42070" y="67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2"/>
            <p:cNvSpPr/>
            <p:nvPr/>
          </p:nvSpPr>
          <p:spPr>
            <a:xfrm>
              <a:off x="7974066" y="2189250"/>
              <a:ext cx="81639" cy="81506"/>
            </a:xfrm>
            <a:custGeom>
              <a:avLst/>
              <a:gdLst/>
              <a:ahLst/>
              <a:cxnLst/>
              <a:rect l="l" t="t" r="r" b="b"/>
              <a:pathLst>
                <a:path w="81639" h="81506" extrusionOk="0">
                  <a:moveTo>
                    <a:pt x="87664" y="60692"/>
                  </a:moveTo>
                  <a:lnTo>
                    <a:pt x="89937" y="46238"/>
                  </a:lnTo>
                  <a:lnTo>
                    <a:pt x="79230" y="43696"/>
                  </a:lnTo>
                  <a:cubicBezTo>
                    <a:pt x="78986" y="41304"/>
                    <a:pt x="78401" y="38962"/>
                    <a:pt x="77491" y="36736"/>
                  </a:cubicBezTo>
                  <a:lnTo>
                    <a:pt x="85788" y="29507"/>
                  </a:lnTo>
                  <a:lnTo>
                    <a:pt x="77243" y="17732"/>
                  </a:lnTo>
                  <a:lnTo>
                    <a:pt x="67741" y="23487"/>
                  </a:lnTo>
                  <a:cubicBezTo>
                    <a:pt x="65887" y="22005"/>
                    <a:pt x="63866" y="20748"/>
                    <a:pt x="61721" y="19736"/>
                  </a:cubicBezTo>
                  <a:lnTo>
                    <a:pt x="62388" y="8764"/>
                  </a:lnTo>
                  <a:lnTo>
                    <a:pt x="47934" y="6628"/>
                  </a:lnTo>
                  <a:lnTo>
                    <a:pt x="45392" y="17339"/>
                  </a:lnTo>
                  <a:cubicBezTo>
                    <a:pt x="43055" y="17587"/>
                    <a:pt x="40760" y="18125"/>
                    <a:pt x="38556" y="18941"/>
                  </a:cubicBezTo>
                  <a:lnTo>
                    <a:pt x="31181" y="10636"/>
                  </a:lnTo>
                  <a:lnTo>
                    <a:pt x="19406" y="19334"/>
                  </a:lnTo>
                  <a:lnTo>
                    <a:pt x="25161" y="28704"/>
                  </a:lnTo>
                  <a:cubicBezTo>
                    <a:pt x="23675" y="30580"/>
                    <a:pt x="22457" y="32652"/>
                    <a:pt x="21547" y="34861"/>
                  </a:cubicBezTo>
                  <a:lnTo>
                    <a:pt x="10571" y="34057"/>
                  </a:lnTo>
                  <a:lnTo>
                    <a:pt x="8298" y="48511"/>
                  </a:lnTo>
                  <a:lnTo>
                    <a:pt x="19005" y="51190"/>
                  </a:lnTo>
                  <a:cubicBezTo>
                    <a:pt x="19248" y="53540"/>
                    <a:pt x="19834" y="55843"/>
                    <a:pt x="20744" y="58026"/>
                  </a:cubicBezTo>
                  <a:lnTo>
                    <a:pt x="12446" y="65251"/>
                  </a:lnTo>
                  <a:lnTo>
                    <a:pt x="21145" y="77030"/>
                  </a:lnTo>
                  <a:lnTo>
                    <a:pt x="30515" y="71275"/>
                  </a:lnTo>
                  <a:cubicBezTo>
                    <a:pt x="32390" y="72724"/>
                    <a:pt x="34407" y="73980"/>
                    <a:pt x="36535" y="75022"/>
                  </a:cubicBezTo>
                  <a:lnTo>
                    <a:pt x="35868" y="85998"/>
                  </a:lnTo>
                  <a:lnTo>
                    <a:pt x="50322" y="88134"/>
                  </a:lnTo>
                  <a:lnTo>
                    <a:pt x="52864" y="77560"/>
                  </a:lnTo>
                  <a:cubicBezTo>
                    <a:pt x="55231" y="77188"/>
                    <a:pt x="57560" y="76607"/>
                    <a:pt x="59824" y="75821"/>
                  </a:cubicBezTo>
                  <a:lnTo>
                    <a:pt x="67053" y="84118"/>
                  </a:lnTo>
                  <a:lnTo>
                    <a:pt x="78828" y="75419"/>
                  </a:lnTo>
                  <a:lnTo>
                    <a:pt x="73073" y="66050"/>
                  </a:lnTo>
                  <a:cubicBezTo>
                    <a:pt x="74530" y="64204"/>
                    <a:pt x="75744" y="62183"/>
                    <a:pt x="76688" y="60030"/>
                  </a:cubicBezTo>
                  <a:close/>
                  <a:moveTo>
                    <a:pt x="46575" y="64174"/>
                  </a:moveTo>
                  <a:cubicBezTo>
                    <a:pt x="37300" y="62730"/>
                    <a:pt x="30946" y="54040"/>
                    <a:pt x="32390" y="44764"/>
                  </a:cubicBezTo>
                  <a:cubicBezTo>
                    <a:pt x="33830" y="35489"/>
                    <a:pt x="42521" y="29140"/>
                    <a:pt x="51796" y="30580"/>
                  </a:cubicBezTo>
                  <a:cubicBezTo>
                    <a:pt x="51796" y="30580"/>
                    <a:pt x="51796" y="30580"/>
                    <a:pt x="51796" y="30580"/>
                  </a:cubicBezTo>
                  <a:cubicBezTo>
                    <a:pt x="61072" y="32024"/>
                    <a:pt x="67421" y="40710"/>
                    <a:pt x="65981" y="49985"/>
                  </a:cubicBezTo>
                  <a:cubicBezTo>
                    <a:pt x="64541" y="59261"/>
                    <a:pt x="55851" y="65614"/>
                    <a:pt x="46575" y="641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2"/>
            <p:cNvSpPr/>
            <p:nvPr/>
          </p:nvSpPr>
          <p:spPr>
            <a:xfrm>
              <a:off x="5718686" y="3781281"/>
              <a:ext cx="2020127" cy="645930"/>
            </a:xfrm>
            <a:custGeom>
              <a:avLst/>
              <a:gdLst/>
              <a:ahLst/>
              <a:cxnLst/>
              <a:rect l="l" t="t" r="r" b="b"/>
              <a:pathLst>
                <a:path w="2020127" h="645930" extrusionOk="0">
                  <a:moveTo>
                    <a:pt x="221962" y="55283"/>
                  </a:moveTo>
                  <a:lnTo>
                    <a:pt x="261384" y="61316"/>
                  </a:lnTo>
                  <a:lnTo>
                    <a:pt x="218061" y="344438"/>
                  </a:lnTo>
                  <a:lnTo>
                    <a:pt x="178634" y="338405"/>
                  </a:lnTo>
                  <a:close/>
                  <a:moveTo>
                    <a:pt x="79221" y="396157"/>
                  </a:moveTo>
                  <a:lnTo>
                    <a:pt x="118648" y="402190"/>
                  </a:lnTo>
                  <a:lnTo>
                    <a:pt x="161971" y="119068"/>
                  </a:lnTo>
                  <a:lnTo>
                    <a:pt x="122545" y="113035"/>
                  </a:lnTo>
                  <a:close/>
                  <a:moveTo>
                    <a:pt x="8298" y="330595"/>
                  </a:moveTo>
                  <a:lnTo>
                    <a:pt x="47784" y="336577"/>
                  </a:lnTo>
                  <a:lnTo>
                    <a:pt x="90749" y="53023"/>
                  </a:lnTo>
                  <a:lnTo>
                    <a:pt x="51262" y="47042"/>
                  </a:lnTo>
                  <a:close/>
                  <a:moveTo>
                    <a:pt x="258761" y="407799"/>
                  </a:moveTo>
                  <a:lnTo>
                    <a:pt x="298183" y="413832"/>
                  </a:lnTo>
                  <a:lnTo>
                    <a:pt x="341502" y="130706"/>
                  </a:lnTo>
                  <a:lnTo>
                    <a:pt x="302080" y="124673"/>
                  </a:lnTo>
                  <a:close/>
                  <a:moveTo>
                    <a:pt x="360147" y="337628"/>
                  </a:moveTo>
                  <a:lnTo>
                    <a:pt x="399574" y="343660"/>
                  </a:lnTo>
                  <a:lnTo>
                    <a:pt x="442897" y="60538"/>
                  </a:lnTo>
                  <a:lnTo>
                    <a:pt x="403471" y="54506"/>
                  </a:lnTo>
                  <a:close/>
                  <a:moveTo>
                    <a:pt x="437702" y="424227"/>
                  </a:moveTo>
                  <a:lnTo>
                    <a:pt x="477124" y="430260"/>
                  </a:lnTo>
                  <a:lnTo>
                    <a:pt x="520448" y="147138"/>
                  </a:lnTo>
                  <a:lnTo>
                    <a:pt x="481025" y="141105"/>
                  </a:lnTo>
                  <a:close/>
                  <a:moveTo>
                    <a:pt x="548847" y="289750"/>
                  </a:moveTo>
                  <a:lnTo>
                    <a:pt x="588274" y="295783"/>
                  </a:lnTo>
                  <a:lnTo>
                    <a:pt x="631597" y="12661"/>
                  </a:lnTo>
                  <a:lnTo>
                    <a:pt x="592170" y="6628"/>
                  </a:lnTo>
                  <a:close/>
                  <a:moveTo>
                    <a:pt x="610256" y="481650"/>
                  </a:moveTo>
                  <a:lnTo>
                    <a:pt x="649683" y="487682"/>
                  </a:lnTo>
                  <a:lnTo>
                    <a:pt x="693006" y="204560"/>
                  </a:lnTo>
                  <a:lnTo>
                    <a:pt x="653579" y="198528"/>
                  </a:lnTo>
                  <a:close/>
                  <a:moveTo>
                    <a:pt x="696390" y="511737"/>
                  </a:moveTo>
                  <a:lnTo>
                    <a:pt x="735816" y="517769"/>
                  </a:lnTo>
                  <a:lnTo>
                    <a:pt x="779140" y="234652"/>
                  </a:lnTo>
                  <a:lnTo>
                    <a:pt x="739713" y="228615"/>
                  </a:lnTo>
                  <a:close/>
                  <a:moveTo>
                    <a:pt x="812384" y="347377"/>
                  </a:moveTo>
                  <a:lnTo>
                    <a:pt x="851806" y="353410"/>
                  </a:lnTo>
                  <a:lnTo>
                    <a:pt x="895130" y="70288"/>
                  </a:lnTo>
                  <a:lnTo>
                    <a:pt x="855699" y="64268"/>
                  </a:lnTo>
                  <a:close/>
                  <a:moveTo>
                    <a:pt x="881834" y="485606"/>
                  </a:moveTo>
                  <a:lnTo>
                    <a:pt x="921260" y="491639"/>
                  </a:lnTo>
                  <a:lnTo>
                    <a:pt x="964584" y="208517"/>
                  </a:lnTo>
                  <a:lnTo>
                    <a:pt x="925157" y="202484"/>
                  </a:lnTo>
                  <a:close/>
                  <a:moveTo>
                    <a:pt x="981763" y="425265"/>
                  </a:moveTo>
                  <a:lnTo>
                    <a:pt x="1021186" y="431302"/>
                  </a:lnTo>
                  <a:lnTo>
                    <a:pt x="1064513" y="148193"/>
                  </a:lnTo>
                  <a:lnTo>
                    <a:pt x="1025087" y="142160"/>
                  </a:lnTo>
                  <a:close/>
                  <a:moveTo>
                    <a:pt x="1089922" y="311617"/>
                  </a:moveTo>
                  <a:lnTo>
                    <a:pt x="1129349" y="317654"/>
                  </a:lnTo>
                  <a:lnTo>
                    <a:pt x="1172672" y="34574"/>
                  </a:lnTo>
                  <a:lnTo>
                    <a:pt x="1133245" y="28542"/>
                  </a:lnTo>
                  <a:close/>
                  <a:moveTo>
                    <a:pt x="1151168" y="504555"/>
                  </a:moveTo>
                  <a:lnTo>
                    <a:pt x="1190595" y="510587"/>
                  </a:lnTo>
                  <a:lnTo>
                    <a:pt x="1233918" y="227465"/>
                  </a:lnTo>
                  <a:lnTo>
                    <a:pt x="1194509" y="221462"/>
                  </a:lnTo>
                  <a:close/>
                  <a:moveTo>
                    <a:pt x="1220639" y="642646"/>
                  </a:moveTo>
                  <a:lnTo>
                    <a:pt x="1260066" y="648679"/>
                  </a:lnTo>
                  <a:lnTo>
                    <a:pt x="1303389" y="365561"/>
                  </a:lnTo>
                  <a:lnTo>
                    <a:pt x="1263967" y="359529"/>
                  </a:lnTo>
                  <a:close/>
                  <a:moveTo>
                    <a:pt x="1332182" y="506353"/>
                  </a:moveTo>
                  <a:lnTo>
                    <a:pt x="1371608" y="512386"/>
                  </a:lnTo>
                  <a:lnTo>
                    <a:pt x="1414932" y="229264"/>
                  </a:lnTo>
                  <a:lnTo>
                    <a:pt x="1375505" y="223231"/>
                  </a:lnTo>
                  <a:close/>
                  <a:moveTo>
                    <a:pt x="1445403" y="359875"/>
                  </a:moveTo>
                  <a:lnTo>
                    <a:pt x="1484826" y="365907"/>
                  </a:lnTo>
                  <a:lnTo>
                    <a:pt x="1528153" y="82785"/>
                  </a:lnTo>
                  <a:lnTo>
                    <a:pt x="1488726" y="76753"/>
                  </a:lnTo>
                  <a:close/>
                  <a:moveTo>
                    <a:pt x="1509551" y="533403"/>
                  </a:moveTo>
                  <a:lnTo>
                    <a:pt x="1548977" y="539435"/>
                  </a:lnTo>
                  <a:lnTo>
                    <a:pt x="1592279" y="256352"/>
                  </a:lnTo>
                  <a:lnTo>
                    <a:pt x="1552870" y="250336"/>
                  </a:lnTo>
                  <a:close/>
                  <a:moveTo>
                    <a:pt x="1590839" y="594128"/>
                  </a:moveTo>
                  <a:lnTo>
                    <a:pt x="1630262" y="600165"/>
                  </a:lnTo>
                  <a:lnTo>
                    <a:pt x="1673585" y="317043"/>
                  </a:lnTo>
                  <a:lnTo>
                    <a:pt x="1634150" y="311048"/>
                  </a:lnTo>
                  <a:close/>
                  <a:moveTo>
                    <a:pt x="1693059" y="519290"/>
                  </a:moveTo>
                  <a:lnTo>
                    <a:pt x="1732486" y="525327"/>
                  </a:lnTo>
                  <a:lnTo>
                    <a:pt x="1775809" y="242205"/>
                  </a:lnTo>
                  <a:lnTo>
                    <a:pt x="1736387" y="236173"/>
                  </a:lnTo>
                  <a:close/>
                  <a:moveTo>
                    <a:pt x="1768200" y="621177"/>
                  </a:moveTo>
                  <a:lnTo>
                    <a:pt x="1807627" y="627210"/>
                  </a:lnTo>
                  <a:lnTo>
                    <a:pt x="1850950" y="344088"/>
                  </a:lnTo>
                  <a:lnTo>
                    <a:pt x="1811527" y="338055"/>
                  </a:lnTo>
                  <a:close/>
                  <a:moveTo>
                    <a:pt x="1862789" y="596537"/>
                  </a:moveTo>
                  <a:lnTo>
                    <a:pt x="1902211" y="602570"/>
                  </a:lnTo>
                  <a:lnTo>
                    <a:pt x="1945539" y="319452"/>
                  </a:lnTo>
                  <a:lnTo>
                    <a:pt x="1906112" y="313420"/>
                  </a:lnTo>
                  <a:close/>
                  <a:moveTo>
                    <a:pt x="1945676" y="646526"/>
                  </a:moveTo>
                  <a:lnTo>
                    <a:pt x="1985102" y="652558"/>
                  </a:lnTo>
                  <a:lnTo>
                    <a:pt x="2028426" y="369437"/>
                  </a:lnTo>
                  <a:lnTo>
                    <a:pt x="1989003" y="363404"/>
                  </a:ln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2"/>
            <p:cNvSpPr/>
            <p:nvPr/>
          </p:nvSpPr>
          <p:spPr>
            <a:xfrm>
              <a:off x="5715716" y="3792030"/>
              <a:ext cx="2014872" cy="624247"/>
            </a:xfrm>
            <a:custGeom>
              <a:avLst/>
              <a:gdLst/>
              <a:ahLst/>
              <a:cxnLst/>
              <a:rect l="l" t="t" r="r" b="b"/>
              <a:pathLst>
                <a:path w="2014872" h="624247" extrusionOk="0">
                  <a:moveTo>
                    <a:pt x="218428" y="87079"/>
                  </a:moveTo>
                  <a:lnTo>
                    <a:pt x="257851" y="93112"/>
                  </a:lnTo>
                  <a:lnTo>
                    <a:pt x="237467" y="226342"/>
                  </a:lnTo>
                  <a:lnTo>
                    <a:pt x="198040" y="220309"/>
                  </a:lnTo>
                  <a:close/>
                  <a:moveTo>
                    <a:pt x="132769" y="316261"/>
                  </a:moveTo>
                  <a:lnTo>
                    <a:pt x="153179" y="182899"/>
                  </a:lnTo>
                  <a:lnTo>
                    <a:pt x="113752" y="176866"/>
                  </a:lnTo>
                  <a:lnTo>
                    <a:pt x="93346" y="310228"/>
                  </a:lnTo>
                  <a:close/>
                  <a:moveTo>
                    <a:pt x="8298" y="274356"/>
                  </a:moveTo>
                  <a:lnTo>
                    <a:pt x="47720" y="280389"/>
                  </a:lnTo>
                  <a:lnTo>
                    <a:pt x="68126" y="147031"/>
                  </a:lnTo>
                  <a:lnTo>
                    <a:pt x="28703" y="140998"/>
                  </a:lnTo>
                  <a:close/>
                  <a:moveTo>
                    <a:pt x="278286" y="289827"/>
                  </a:moveTo>
                  <a:lnTo>
                    <a:pt x="317709" y="295864"/>
                  </a:lnTo>
                  <a:lnTo>
                    <a:pt x="338118" y="162502"/>
                  </a:lnTo>
                  <a:lnTo>
                    <a:pt x="298692" y="156469"/>
                  </a:lnTo>
                  <a:close/>
                  <a:moveTo>
                    <a:pt x="381143" y="209047"/>
                  </a:moveTo>
                  <a:lnTo>
                    <a:pt x="420565" y="215079"/>
                  </a:lnTo>
                  <a:lnTo>
                    <a:pt x="440975" y="81722"/>
                  </a:lnTo>
                  <a:lnTo>
                    <a:pt x="401548" y="75689"/>
                  </a:lnTo>
                  <a:close/>
                  <a:moveTo>
                    <a:pt x="461893" y="274442"/>
                  </a:moveTo>
                  <a:lnTo>
                    <a:pt x="501320" y="280474"/>
                  </a:lnTo>
                  <a:lnTo>
                    <a:pt x="521725" y="147112"/>
                  </a:lnTo>
                  <a:lnTo>
                    <a:pt x="482298" y="141079"/>
                  </a:lnTo>
                  <a:close/>
                  <a:moveTo>
                    <a:pt x="573307" y="139858"/>
                  </a:moveTo>
                  <a:lnTo>
                    <a:pt x="612734" y="145890"/>
                  </a:lnTo>
                  <a:lnTo>
                    <a:pt x="633080" y="12661"/>
                  </a:lnTo>
                  <a:lnTo>
                    <a:pt x="593657" y="6628"/>
                  </a:lnTo>
                  <a:close/>
                  <a:moveTo>
                    <a:pt x="629662" y="363822"/>
                  </a:moveTo>
                  <a:lnTo>
                    <a:pt x="669088" y="369855"/>
                  </a:lnTo>
                  <a:lnTo>
                    <a:pt x="689477" y="236497"/>
                  </a:lnTo>
                  <a:lnTo>
                    <a:pt x="650050" y="230465"/>
                  </a:lnTo>
                  <a:close/>
                  <a:moveTo>
                    <a:pt x="705943" y="457912"/>
                  </a:moveTo>
                  <a:lnTo>
                    <a:pt x="745370" y="463944"/>
                  </a:lnTo>
                  <a:lnTo>
                    <a:pt x="765775" y="330591"/>
                  </a:lnTo>
                  <a:lnTo>
                    <a:pt x="726349" y="324558"/>
                  </a:lnTo>
                  <a:close/>
                  <a:moveTo>
                    <a:pt x="820216" y="304200"/>
                  </a:moveTo>
                  <a:lnTo>
                    <a:pt x="859642" y="310232"/>
                  </a:lnTo>
                  <a:lnTo>
                    <a:pt x="880031" y="177007"/>
                  </a:lnTo>
                  <a:lnTo>
                    <a:pt x="840604" y="170974"/>
                  </a:lnTo>
                  <a:close/>
                  <a:moveTo>
                    <a:pt x="899500" y="378392"/>
                  </a:moveTo>
                  <a:lnTo>
                    <a:pt x="938923" y="384424"/>
                  </a:lnTo>
                  <a:lnTo>
                    <a:pt x="959311" y="251199"/>
                  </a:lnTo>
                  <a:lnTo>
                    <a:pt x="919885" y="245166"/>
                  </a:lnTo>
                  <a:close/>
                  <a:moveTo>
                    <a:pt x="1012179" y="308485"/>
                  </a:moveTo>
                  <a:lnTo>
                    <a:pt x="1051666" y="314466"/>
                  </a:lnTo>
                  <a:lnTo>
                    <a:pt x="1071901" y="180908"/>
                  </a:lnTo>
                  <a:lnTo>
                    <a:pt x="1032414" y="174926"/>
                  </a:lnTo>
                  <a:close/>
                  <a:moveTo>
                    <a:pt x="1115664" y="151257"/>
                  </a:moveTo>
                  <a:lnTo>
                    <a:pt x="1155091" y="157289"/>
                  </a:lnTo>
                  <a:lnTo>
                    <a:pt x="1175496" y="23932"/>
                  </a:lnTo>
                  <a:lnTo>
                    <a:pt x="1136069" y="17899"/>
                  </a:lnTo>
                  <a:close/>
                  <a:moveTo>
                    <a:pt x="1172018" y="376153"/>
                  </a:moveTo>
                  <a:lnTo>
                    <a:pt x="1211441" y="382186"/>
                  </a:lnTo>
                  <a:lnTo>
                    <a:pt x="1231850" y="248828"/>
                  </a:lnTo>
                  <a:lnTo>
                    <a:pt x="1192424" y="242795"/>
                  </a:lnTo>
                  <a:close/>
                  <a:moveTo>
                    <a:pt x="1241622" y="514116"/>
                  </a:moveTo>
                  <a:lnTo>
                    <a:pt x="1281048" y="520149"/>
                  </a:lnTo>
                  <a:lnTo>
                    <a:pt x="1301454" y="386791"/>
                  </a:lnTo>
                  <a:lnTo>
                    <a:pt x="1262027" y="380759"/>
                  </a:lnTo>
                  <a:close/>
                  <a:moveTo>
                    <a:pt x="1341889" y="452323"/>
                  </a:moveTo>
                  <a:lnTo>
                    <a:pt x="1381294" y="458339"/>
                  </a:lnTo>
                  <a:lnTo>
                    <a:pt x="1401704" y="324998"/>
                  </a:lnTo>
                  <a:lnTo>
                    <a:pt x="1362282" y="318965"/>
                  </a:lnTo>
                  <a:close/>
                  <a:moveTo>
                    <a:pt x="1451637" y="327310"/>
                  </a:moveTo>
                  <a:lnTo>
                    <a:pt x="1491064" y="333342"/>
                  </a:lnTo>
                  <a:lnTo>
                    <a:pt x="1511469" y="199985"/>
                  </a:lnTo>
                  <a:lnTo>
                    <a:pt x="1472042" y="193952"/>
                  </a:lnTo>
                  <a:close/>
                  <a:moveTo>
                    <a:pt x="1541056" y="416007"/>
                  </a:moveTo>
                  <a:lnTo>
                    <a:pt x="1580543" y="421988"/>
                  </a:lnTo>
                  <a:lnTo>
                    <a:pt x="1600777" y="288430"/>
                  </a:lnTo>
                  <a:lnTo>
                    <a:pt x="1561291" y="282448"/>
                  </a:lnTo>
                  <a:close/>
                  <a:moveTo>
                    <a:pt x="1598940" y="550975"/>
                  </a:moveTo>
                  <a:lnTo>
                    <a:pt x="1638363" y="557008"/>
                  </a:lnTo>
                  <a:lnTo>
                    <a:pt x="1658772" y="423650"/>
                  </a:lnTo>
                  <a:lnTo>
                    <a:pt x="1619346" y="417618"/>
                  </a:lnTo>
                  <a:close/>
                  <a:moveTo>
                    <a:pt x="1718959" y="358943"/>
                  </a:moveTo>
                  <a:lnTo>
                    <a:pt x="1758386" y="364976"/>
                  </a:lnTo>
                  <a:lnTo>
                    <a:pt x="1778791" y="231618"/>
                  </a:lnTo>
                  <a:lnTo>
                    <a:pt x="1739365" y="225585"/>
                  </a:lnTo>
                  <a:close/>
                  <a:moveTo>
                    <a:pt x="1790784" y="482026"/>
                  </a:moveTo>
                  <a:lnTo>
                    <a:pt x="1830211" y="488058"/>
                  </a:lnTo>
                  <a:lnTo>
                    <a:pt x="1850617" y="354701"/>
                  </a:lnTo>
                  <a:lnTo>
                    <a:pt x="1811190" y="348668"/>
                  </a:lnTo>
                  <a:close/>
                  <a:moveTo>
                    <a:pt x="1886971" y="446777"/>
                  </a:moveTo>
                  <a:lnTo>
                    <a:pt x="1926398" y="452810"/>
                  </a:lnTo>
                  <a:lnTo>
                    <a:pt x="1946804" y="319452"/>
                  </a:lnTo>
                  <a:lnTo>
                    <a:pt x="1907377" y="313420"/>
                  </a:lnTo>
                  <a:close/>
                  <a:moveTo>
                    <a:pt x="1963449" y="624894"/>
                  </a:moveTo>
                  <a:lnTo>
                    <a:pt x="2002936" y="630876"/>
                  </a:lnTo>
                  <a:lnTo>
                    <a:pt x="2023170" y="497317"/>
                  </a:lnTo>
                  <a:lnTo>
                    <a:pt x="1983688" y="4913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2"/>
            <p:cNvSpPr/>
            <p:nvPr/>
          </p:nvSpPr>
          <p:spPr>
            <a:xfrm rot="-4873268">
              <a:off x="5922367" y="4117277"/>
              <a:ext cx="23271" cy="750515"/>
            </a:xfrm>
            <a:custGeom>
              <a:avLst/>
              <a:gdLst/>
              <a:ahLst/>
              <a:cxnLst/>
              <a:rect l="l" t="t" r="r" b="b"/>
              <a:pathLst>
                <a:path w="23289" h="751111" extrusionOk="0">
                  <a:moveTo>
                    <a:pt x="8298" y="6628"/>
                  </a:moveTo>
                  <a:lnTo>
                    <a:pt x="31587" y="6628"/>
                  </a:lnTo>
                  <a:lnTo>
                    <a:pt x="31587" y="757739"/>
                  </a:lnTo>
                  <a:lnTo>
                    <a:pt x="8298" y="7577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2"/>
            <p:cNvSpPr/>
            <p:nvPr/>
          </p:nvSpPr>
          <p:spPr>
            <a:xfrm>
              <a:off x="6677287" y="2918807"/>
              <a:ext cx="1455378" cy="2375544"/>
            </a:xfrm>
            <a:custGeom>
              <a:avLst/>
              <a:gdLst/>
              <a:ahLst/>
              <a:cxnLst/>
              <a:rect l="l" t="t" r="r" b="b"/>
              <a:pathLst>
                <a:path w="1455378" h="2375544" extrusionOk="0">
                  <a:moveTo>
                    <a:pt x="110295" y="6628"/>
                  </a:moveTo>
                  <a:cubicBezTo>
                    <a:pt x="110295" y="6628"/>
                    <a:pt x="9639" y="62440"/>
                    <a:pt x="73748" y="213678"/>
                  </a:cubicBezTo>
                  <a:cubicBezTo>
                    <a:pt x="137857" y="364916"/>
                    <a:pt x="527720" y="613589"/>
                    <a:pt x="519837" y="739936"/>
                  </a:cubicBezTo>
                  <a:cubicBezTo>
                    <a:pt x="519837" y="739936"/>
                    <a:pt x="119503" y="490460"/>
                    <a:pt x="8298" y="634469"/>
                  </a:cubicBezTo>
                  <a:cubicBezTo>
                    <a:pt x="8298" y="634469"/>
                    <a:pt x="310646" y="927712"/>
                    <a:pt x="342096" y="1148281"/>
                  </a:cubicBezTo>
                  <a:cubicBezTo>
                    <a:pt x="373546" y="1368849"/>
                    <a:pt x="475937" y="1466685"/>
                    <a:pt x="712565" y="1592493"/>
                  </a:cubicBezTo>
                  <a:cubicBezTo>
                    <a:pt x="949194" y="1718301"/>
                    <a:pt x="1463677" y="2382172"/>
                    <a:pt x="1463677" y="2382172"/>
                  </a:cubicBezTo>
                  <a:lnTo>
                    <a:pt x="1386716" y="1267266"/>
                  </a:lnTo>
                  <a:lnTo>
                    <a:pt x="637215" y="421394"/>
                  </a:lnTo>
                  <a:lnTo>
                    <a:pt x="266746" y="2101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2"/>
            <p:cNvSpPr/>
            <p:nvPr/>
          </p:nvSpPr>
          <p:spPr>
            <a:xfrm>
              <a:off x="6673629" y="2903299"/>
              <a:ext cx="2139212" cy="2436669"/>
            </a:xfrm>
            <a:custGeom>
              <a:avLst/>
              <a:gdLst/>
              <a:ahLst/>
              <a:cxnLst/>
              <a:rect l="l" t="t" r="r" b="b"/>
              <a:pathLst>
                <a:path w="2139212" h="2436669" extrusionOk="0">
                  <a:moveTo>
                    <a:pt x="2147510" y="2009924"/>
                  </a:moveTo>
                  <a:lnTo>
                    <a:pt x="1487676" y="2443297"/>
                  </a:lnTo>
                  <a:lnTo>
                    <a:pt x="1486608" y="2443297"/>
                  </a:lnTo>
                  <a:cubicBezTo>
                    <a:pt x="1485361" y="2443233"/>
                    <a:pt x="1484263" y="2442447"/>
                    <a:pt x="1483797" y="2441289"/>
                  </a:cubicBezTo>
                  <a:cubicBezTo>
                    <a:pt x="1480853" y="2433526"/>
                    <a:pt x="1189349" y="1654443"/>
                    <a:pt x="1119083" y="1593683"/>
                  </a:cubicBezTo>
                  <a:cubicBezTo>
                    <a:pt x="1079515" y="1557931"/>
                    <a:pt x="1050689" y="1511861"/>
                    <a:pt x="1035833" y="1460646"/>
                  </a:cubicBezTo>
                  <a:lnTo>
                    <a:pt x="1035833" y="1460646"/>
                  </a:lnTo>
                  <a:lnTo>
                    <a:pt x="1035833" y="1459574"/>
                  </a:lnTo>
                  <a:cubicBezTo>
                    <a:pt x="1033291" y="1451007"/>
                    <a:pt x="1032086" y="1445389"/>
                    <a:pt x="1031821" y="1443915"/>
                  </a:cubicBezTo>
                  <a:cubicBezTo>
                    <a:pt x="993010" y="1364976"/>
                    <a:pt x="933468" y="1298077"/>
                    <a:pt x="859566" y="1250370"/>
                  </a:cubicBezTo>
                  <a:cubicBezTo>
                    <a:pt x="810163" y="1220441"/>
                    <a:pt x="757996" y="1195341"/>
                    <a:pt x="703778" y="1175418"/>
                  </a:cubicBezTo>
                  <a:cubicBezTo>
                    <a:pt x="620797" y="1141823"/>
                    <a:pt x="535407" y="1107160"/>
                    <a:pt x="475045" y="1043051"/>
                  </a:cubicBezTo>
                  <a:cubicBezTo>
                    <a:pt x="464704" y="1032092"/>
                    <a:pt x="455260" y="1020321"/>
                    <a:pt x="446803" y="1007850"/>
                  </a:cubicBezTo>
                  <a:cubicBezTo>
                    <a:pt x="350843" y="867319"/>
                    <a:pt x="202681" y="712192"/>
                    <a:pt x="153282" y="680345"/>
                  </a:cubicBezTo>
                  <a:cubicBezTo>
                    <a:pt x="103883" y="648498"/>
                    <a:pt x="13028" y="652787"/>
                    <a:pt x="12225" y="652787"/>
                  </a:cubicBezTo>
                  <a:cubicBezTo>
                    <a:pt x="10688" y="652951"/>
                    <a:pt x="9286" y="651899"/>
                    <a:pt x="9012" y="650378"/>
                  </a:cubicBezTo>
                  <a:cubicBezTo>
                    <a:pt x="5762" y="625576"/>
                    <a:pt x="13707" y="600613"/>
                    <a:pt x="30695" y="582253"/>
                  </a:cubicBezTo>
                  <a:cubicBezTo>
                    <a:pt x="56216" y="552418"/>
                    <a:pt x="93548" y="535292"/>
                    <a:pt x="132808" y="535409"/>
                  </a:cubicBezTo>
                  <a:cubicBezTo>
                    <a:pt x="209098" y="535409"/>
                    <a:pt x="314159" y="575570"/>
                    <a:pt x="367160" y="626020"/>
                  </a:cubicBezTo>
                  <a:cubicBezTo>
                    <a:pt x="420160" y="676470"/>
                    <a:pt x="542760" y="713551"/>
                    <a:pt x="556812" y="717832"/>
                  </a:cubicBezTo>
                  <a:cubicBezTo>
                    <a:pt x="576756" y="706057"/>
                    <a:pt x="623732" y="731218"/>
                    <a:pt x="640981" y="742057"/>
                  </a:cubicBezTo>
                  <a:cubicBezTo>
                    <a:pt x="620502" y="669117"/>
                    <a:pt x="628800" y="641008"/>
                    <a:pt x="632008" y="633916"/>
                  </a:cubicBezTo>
                  <a:cubicBezTo>
                    <a:pt x="588138" y="577036"/>
                    <a:pt x="359542" y="408665"/>
                    <a:pt x="238147" y="324232"/>
                  </a:cubicBezTo>
                  <a:lnTo>
                    <a:pt x="238147" y="324232"/>
                  </a:lnTo>
                  <a:cubicBezTo>
                    <a:pt x="204689" y="300788"/>
                    <a:pt x="179528" y="284070"/>
                    <a:pt x="168552" y="277499"/>
                  </a:cubicBezTo>
                  <a:cubicBezTo>
                    <a:pt x="111937" y="244173"/>
                    <a:pt x="65093" y="139924"/>
                    <a:pt x="74194" y="67104"/>
                  </a:cubicBezTo>
                  <a:cubicBezTo>
                    <a:pt x="75091" y="47083"/>
                    <a:pt x="84914" y="28518"/>
                    <a:pt x="100961" y="16513"/>
                  </a:cubicBezTo>
                  <a:cubicBezTo>
                    <a:pt x="112347" y="9360"/>
                    <a:pt x="125683" y="5944"/>
                    <a:pt x="139106" y="6742"/>
                  </a:cubicBezTo>
                  <a:cubicBezTo>
                    <a:pt x="144558" y="6882"/>
                    <a:pt x="149982" y="7555"/>
                    <a:pt x="155303" y="8750"/>
                  </a:cubicBezTo>
                  <a:cubicBezTo>
                    <a:pt x="155840" y="8981"/>
                    <a:pt x="156336" y="9297"/>
                    <a:pt x="156773" y="9685"/>
                  </a:cubicBezTo>
                  <a:cubicBezTo>
                    <a:pt x="157845" y="11159"/>
                    <a:pt x="271473" y="145936"/>
                    <a:pt x="310822" y="167080"/>
                  </a:cubicBezTo>
                  <a:cubicBezTo>
                    <a:pt x="330096" y="177390"/>
                    <a:pt x="432619" y="229185"/>
                    <a:pt x="530053" y="277367"/>
                  </a:cubicBezTo>
                  <a:lnTo>
                    <a:pt x="573953" y="299049"/>
                  </a:lnTo>
                  <a:cubicBezTo>
                    <a:pt x="573684" y="256617"/>
                    <a:pt x="575919" y="214206"/>
                    <a:pt x="580644" y="172036"/>
                  </a:cubicBezTo>
                  <a:cubicBezTo>
                    <a:pt x="584391" y="155438"/>
                    <a:pt x="610893" y="131875"/>
                    <a:pt x="641006" y="118498"/>
                  </a:cubicBezTo>
                  <a:cubicBezTo>
                    <a:pt x="655058" y="112089"/>
                    <a:pt x="681168" y="102839"/>
                    <a:pt x="700296" y="113012"/>
                  </a:cubicBezTo>
                  <a:cubicBezTo>
                    <a:pt x="707657" y="117160"/>
                    <a:pt x="725076" y="127867"/>
                    <a:pt x="749148" y="142855"/>
                  </a:cubicBezTo>
                  <a:lnTo>
                    <a:pt x="789309" y="167751"/>
                  </a:lnTo>
                  <a:cubicBezTo>
                    <a:pt x="797850" y="154619"/>
                    <a:pt x="808313" y="142844"/>
                    <a:pt x="820353" y="132823"/>
                  </a:cubicBezTo>
                  <a:cubicBezTo>
                    <a:pt x="830389" y="126936"/>
                    <a:pt x="885932" y="116630"/>
                    <a:pt x="905744" y="123590"/>
                  </a:cubicBezTo>
                  <a:cubicBezTo>
                    <a:pt x="923009" y="129880"/>
                    <a:pt x="978419" y="165081"/>
                    <a:pt x="1037038" y="202286"/>
                  </a:cubicBezTo>
                  <a:lnTo>
                    <a:pt x="1062335" y="218214"/>
                  </a:lnTo>
                  <a:cubicBezTo>
                    <a:pt x="1065412" y="212459"/>
                    <a:pt x="1072641" y="200414"/>
                    <a:pt x="1079468" y="197735"/>
                  </a:cubicBezTo>
                  <a:cubicBezTo>
                    <a:pt x="1108406" y="187050"/>
                    <a:pt x="1139899" y="185370"/>
                    <a:pt x="1169810" y="192916"/>
                  </a:cubicBezTo>
                  <a:cubicBezTo>
                    <a:pt x="1189618" y="200141"/>
                    <a:pt x="1257606" y="250317"/>
                    <a:pt x="1323458" y="298913"/>
                  </a:cubicBezTo>
                  <a:cubicBezTo>
                    <a:pt x="1359595" y="325684"/>
                    <a:pt x="1394258" y="351247"/>
                    <a:pt x="1417146" y="366636"/>
                  </a:cubicBezTo>
                  <a:cubicBezTo>
                    <a:pt x="1417915" y="366835"/>
                    <a:pt x="1418581" y="367313"/>
                    <a:pt x="1419017" y="367978"/>
                  </a:cubicBezTo>
                  <a:cubicBezTo>
                    <a:pt x="1425576" y="372391"/>
                    <a:pt x="1431066" y="375873"/>
                    <a:pt x="1435214" y="378283"/>
                  </a:cubicBezTo>
                  <a:cubicBezTo>
                    <a:pt x="1483665" y="405986"/>
                    <a:pt x="1602782" y="1030751"/>
                    <a:pt x="1603978" y="1037040"/>
                  </a:cubicBezTo>
                  <a:cubicBezTo>
                    <a:pt x="1611737" y="1078932"/>
                    <a:pt x="1640115" y="1122165"/>
                    <a:pt x="1670091" y="1167937"/>
                  </a:cubicBezTo>
                  <a:cubicBezTo>
                    <a:pt x="1704019" y="1215592"/>
                    <a:pt x="1731765" y="1267354"/>
                    <a:pt x="1752670" y="1321986"/>
                  </a:cubicBezTo>
                  <a:cubicBezTo>
                    <a:pt x="1790815" y="1433477"/>
                    <a:pt x="1877680" y="1596627"/>
                    <a:pt x="2004962" y="1796047"/>
                  </a:cubicBezTo>
                  <a:cubicBezTo>
                    <a:pt x="2016472" y="1813893"/>
                    <a:pt x="2028337" y="1832230"/>
                    <a:pt x="2040561" y="1851055"/>
                  </a:cubicBezTo>
                  <a:cubicBezTo>
                    <a:pt x="2074967" y="1903120"/>
                    <a:pt x="2111638" y="1957458"/>
                    <a:pt x="2147510" y="2009924"/>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2"/>
            <p:cNvSpPr/>
            <p:nvPr/>
          </p:nvSpPr>
          <p:spPr>
            <a:xfrm>
              <a:off x="6673629" y="2903299"/>
              <a:ext cx="685435" cy="1036166"/>
            </a:xfrm>
            <a:custGeom>
              <a:avLst/>
              <a:gdLst/>
              <a:ahLst/>
              <a:cxnLst/>
              <a:rect l="l" t="t" r="r" b="b"/>
              <a:pathLst>
                <a:path w="685435" h="1036166" extrusionOk="0">
                  <a:moveTo>
                    <a:pt x="677143" y="813395"/>
                  </a:moveTo>
                  <a:cubicBezTo>
                    <a:pt x="651581" y="833604"/>
                    <a:pt x="466081" y="814468"/>
                    <a:pt x="443326" y="876834"/>
                  </a:cubicBezTo>
                  <a:cubicBezTo>
                    <a:pt x="429940" y="913641"/>
                    <a:pt x="439844" y="969320"/>
                    <a:pt x="474643" y="1042795"/>
                  </a:cubicBezTo>
                  <a:cubicBezTo>
                    <a:pt x="464302" y="1031840"/>
                    <a:pt x="454857" y="1020069"/>
                    <a:pt x="446402" y="1007598"/>
                  </a:cubicBezTo>
                  <a:cubicBezTo>
                    <a:pt x="350441" y="867067"/>
                    <a:pt x="202279" y="711940"/>
                    <a:pt x="152881" y="680089"/>
                  </a:cubicBezTo>
                  <a:cubicBezTo>
                    <a:pt x="103482" y="648237"/>
                    <a:pt x="13028" y="652787"/>
                    <a:pt x="12225" y="652787"/>
                  </a:cubicBezTo>
                  <a:cubicBezTo>
                    <a:pt x="10688" y="652951"/>
                    <a:pt x="9286" y="651899"/>
                    <a:pt x="9012" y="650378"/>
                  </a:cubicBezTo>
                  <a:cubicBezTo>
                    <a:pt x="5762" y="625576"/>
                    <a:pt x="13707" y="600613"/>
                    <a:pt x="30695" y="582253"/>
                  </a:cubicBezTo>
                  <a:cubicBezTo>
                    <a:pt x="56216" y="552418"/>
                    <a:pt x="93548" y="535292"/>
                    <a:pt x="132808" y="535409"/>
                  </a:cubicBezTo>
                  <a:cubicBezTo>
                    <a:pt x="209098" y="535409"/>
                    <a:pt x="314159" y="575570"/>
                    <a:pt x="367160" y="626020"/>
                  </a:cubicBezTo>
                  <a:cubicBezTo>
                    <a:pt x="420160" y="676470"/>
                    <a:pt x="542760" y="713551"/>
                    <a:pt x="556812" y="717832"/>
                  </a:cubicBezTo>
                  <a:cubicBezTo>
                    <a:pt x="576756" y="706057"/>
                    <a:pt x="623732" y="731218"/>
                    <a:pt x="640981" y="742057"/>
                  </a:cubicBezTo>
                  <a:cubicBezTo>
                    <a:pt x="620502" y="669117"/>
                    <a:pt x="628800" y="641008"/>
                    <a:pt x="632008" y="633916"/>
                  </a:cubicBezTo>
                  <a:cubicBezTo>
                    <a:pt x="588138" y="577036"/>
                    <a:pt x="359542" y="408665"/>
                    <a:pt x="238147" y="324232"/>
                  </a:cubicBezTo>
                  <a:lnTo>
                    <a:pt x="238147" y="324232"/>
                  </a:lnTo>
                  <a:cubicBezTo>
                    <a:pt x="204689" y="300788"/>
                    <a:pt x="179528" y="284070"/>
                    <a:pt x="168552" y="277499"/>
                  </a:cubicBezTo>
                  <a:cubicBezTo>
                    <a:pt x="111937" y="244173"/>
                    <a:pt x="65093" y="139924"/>
                    <a:pt x="74194" y="67104"/>
                  </a:cubicBezTo>
                  <a:cubicBezTo>
                    <a:pt x="75091" y="47083"/>
                    <a:pt x="84914" y="28518"/>
                    <a:pt x="100961" y="16513"/>
                  </a:cubicBezTo>
                  <a:cubicBezTo>
                    <a:pt x="112347" y="9360"/>
                    <a:pt x="125683" y="5944"/>
                    <a:pt x="139106" y="6742"/>
                  </a:cubicBezTo>
                  <a:cubicBezTo>
                    <a:pt x="129905" y="10339"/>
                    <a:pt x="121396" y="15501"/>
                    <a:pt x="113954" y="21999"/>
                  </a:cubicBezTo>
                  <a:cubicBezTo>
                    <a:pt x="76744" y="53718"/>
                    <a:pt x="165480" y="221153"/>
                    <a:pt x="215404" y="267463"/>
                  </a:cubicBezTo>
                  <a:cubicBezTo>
                    <a:pt x="267602" y="315776"/>
                    <a:pt x="502355" y="435697"/>
                    <a:pt x="586685" y="507151"/>
                  </a:cubicBezTo>
                  <a:cubicBezTo>
                    <a:pt x="632974" y="546402"/>
                    <a:pt x="693733" y="605811"/>
                    <a:pt x="693733" y="605811"/>
                  </a:cubicBezTo>
                  <a:cubicBezTo>
                    <a:pt x="656665" y="668980"/>
                    <a:pt x="702039" y="793588"/>
                    <a:pt x="677143" y="813395"/>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2"/>
            <p:cNvSpPr/>
            <p:nvPr/>
          </p:nvSpPr>
          <p:spPr>
            <a:xfrm>
              <a:off x="8204402" y="2685656"/>
              <a:ext cx="150" cy="935"/>
            </a:xfrm>
            <a:custGeom>
              <a:avLst/>
              <a:gdLst/>
              <a:ahLst/>
              <a:cxnLst/>
              <a:rect l="l" t="t" r="r" b="b"/>
              <a:pathLst>
                <a:path w="150" h="935" extrusionOk="0">
                  <a:moveTo>
                    <a:pt x="8298" y="7564"/>
                  </a:moveTo>
                  <a:lnTo>
                    <a:pt x="8298" y="6628"/>
                  </a:lnTo>
                  <a:cubicBezTo>
                    <a:pt x="8499" y="6906"/>
                    <a:pt x="8499" y="7286"/>
                    <a:pt x="8298" y="7564"/>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2"/>
            <p:cNvSpPr/>
            <p:nvPr/>
          </p:nvSpPr>
          <p:spPr>
            <a:xfrm>
              <a:off x="7195384" y="3004886"/>
              <a:ext cx="1474912" cy="1687165"/>
            </a:xfrm>
            <a:custGeom>
              <a:avLst/>
              <a:gdLst/>
              <a:ahLst/>
              <a:cxnLst/>
              <a:rect l="l" t="t" r="r" b="b"/>
              <a:pathLst>
                <a:path w="1474912" h="1687165" extrusionOk="0">
                  <a:moveTo>
                    <a:pt x="1483211" y="1693793"/>
                  </a:moveTo>
                  <a:cubicBezTo>
                    <a:pt x="1383768" y="1599166"/>
                    <a:pt x="1235738" y="1451811"/>
                    <a:pt x="1208035" y="1387164"/>
                  </a:cubicBezTo>
                  <a:cubicBezTo>
                    <a:pt x="1165738" y="1288123"/>
                    <a:pt x="1137501" y="1196708"/>
                    <a:pt x="1084902" y="1130057"/>
                  </a:cubicBezTo>
                  <a:cubicBezTo>
                    <a:pt x="1032303" y="1063406"/>
                    <a:pt x="925648" y="353119"/>
                    <a:pt x="894989" y="351111"/>
                  </a:cubicBezTo>
                  <a:cubicBezTo>
                    <a:pt x="864329" y="349103"/>
                    <a:pt x="933531" y="632173"/>
                    <a:pt x="937145" y="646627"/>
                  </a:cubicBezTo>
                  <a:cubicBezTo>
                    <a:pt x="934202" y="637655"/>
                    <a:pt x="895924" y="517072"/>
                    <a:pt x="859249" y="379617"/>
                  </a:cubicBezTo>
                  <a:cubicBezTo>
                    <a:pt x="821241" y="236812"/>
                    <a:pt x="782827" y="229054"/>
                    <a:pt x="782827" y="229054"/>
                  </a:cubicBezTo>
                  <a:cubicBezTo>
                    <a:pt x="731834" y="239222"/>
                    <a:pt x="731557" y="275496"/>
                    <a:pt x="705469" y="274957"/>
                  </a:cubicBezTo>
                  <a:cubicBezTo>
                    <a:pt x="679381" y="274419"/>
                    <a:pt x="589829" y="210844"/>
                    <a:pt x="589829" y="210844"/>
                  </a:cubicBezTo>
                  <a:cubicBezTo>
                    <a:pt x="502965" y="223427"/>
                    <a:pt x="177066" y="13565"/>
                    <a:pt x="177066" y="13565"/>
                  </a:cubicBezTo>
                  <a:cubicBezTo>
                    <a:pt x="102917" y="23606"/>
                    <a:pt x="85519" y="88381"/>
                    <a:pt x="148825" y="149145"/>
                  </a:cubicBezTo>
                  <a:cubicBezTo>
                    <a:pt x="212131" y="209909"/>
                    <a:pt x="306758" y="283520"/>
                    <a:pt x="306758" y="283520"/>
                  </a:cubicBezTo>
                  <a:cubicBezTo>
                    <a:pt x="245730" y="313222"/>
                    <a:pt x="21684" y="187559"/>
                    <a:pt x="21684" y="187559"/>
                  </a:cubicBezTo>
                  <a:lnTo>
                    <a:pt x="8298" y="175511"/>
                  </a:lnTo>
                  <a:lnTo>
                    <a:pt x="52198" y="197194"/>
                  </a:lnTo>
                  <a:cubicBezTo>
                    <a:pt x="51929" y="154761"/>
                    <a:pt x="54163" y="112350"/>
                    <a:pt x="58889" y="70180"/>
                  </a:cubicBezTo>
                  <a:cubicBezTo>
                    <a:pt x="62636" y="53582"/>
                    <a:pt x="89138" y="30019"/>
                    <a:pt x="119251" y="16646"/>
                  </a:cubicBezTo>
                  <a:cubicBezTo>
                    <a:pt x="133303" y="10237"/>
                    <a:pt x="159412" y="983"/>
                    <a:pt x="178540" y="11156"/>
                  </a:cubicBezTo>
                  <a:cubicBezTo>
                    <a:pt x="185902" y="15304"/>
                    <a:pt x="203321" y="26011"/>
                    <a:pt x="227392" y="41003"/>
                  </a:cubicBezTo>
                  <a:lnTo>
                    <a:pt x="267554" y="65895"/>
                  </a:lnTo>
                  <a:cubicBezTo>
                    <a:pt x="276094" y="52761"/>
                    <a:pt x="286562" y="40985"/>
                    <a:pt x="298606" y="30963"/>
                  </a:cubicBezTo>
                  <a:cubicBezTo>
                    <a:pt x="308642" y="25076"/>
                    <a:pt x="364185" y="14770"/>
                    <a:pt x="383997" y="21730"/>
                  </a:cubicBezTo>
                  <a:cubicBezTo>
                    <a:pt x="401262" y="28019"/>
                    <a:pt x="456672" y="63220"/>
                    <a:pt x="515291" y="100430"/>
                  </a:cubicBezTo>
                  <a:lnTo>
                    <a:pt x="540588" y="116353"/>
                  </a:lnTo>
                  <a:cubicBezTo>
                    <a:pt x="543665" y="110598"/>
                    <a:pt x="550894" y="98554"/>
                    <a:pt x="557721" y="95875"/>
                  </a:cubicBezTo>
                  <a:cubicBezTo>
                    <a:pt x="586655" y="85188"/>
                    <a:pt x="618147" y="83507"/>
                    <a:pt x="648055" y="91052"/>
                  </a:cubicBezTo>
                  <a:cubicBezTo>
                    <a:pt x="667862" y="98276"/>
                    <a:pt x="735851" y="148466"/>
                    <a:pt x="801703" y="197053"/>
                  </a:cubicBezTo>
                  <a:cubicBezTo>
                    <a:pt x="837840" y="223820"/>
                    <a:pt x="872503" y="249382"/>
                    <a:pt x="895390" y="264776"/>
                  </a:cubicBezTo>
                  <a:cubicBezTo>
                    <a:pt x="896159" y="264973"/>
                    <a:pt x="896826" y="265450"/>
                    <a:pt x="897262" y="266113"/>
                  </a:cubicBezTo>
                  <a:cubicBezTo>
                    <a:pt x="903820" y="270531"/>
                    <a:pt x="909310" y="274009"/>
                    <a:pt x="913459" y="276419"/>
                  </a:cubicBezTo>
                  <a:cubicBezTo>
                    <a:pt x="961909" y="304122"/>
                    <a:pt x="1081027" y="928886"/>
                    <a:pt x="1082223" y="935180"/>
                  </a:cubicBezTo>
                  <a:cubicBezTo>
                    <a:pt x="1089982" y="977050"/>
                    <a:pt x="1118360" y="1020301"/>
                    <a:pt x="1148336" y="1066072"/>
                  </a:cubicBezTo>
                  <a:cubicBezTo>
                    <a:pt x="1182281" y="1113809"/>
                    <a:pt x="1210031" y="1165664"/>
                    <a:pt x="1230915" y="1220391"/>
                  </a:cubicBezTo>
                  <a:cubicBezTo>
                    <a:pt x="1269068" y="1331220"/>
                    <a:pt x="1355933" y="1494370"/>
                    <a:pt x="1483211" y="1693793"/>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2"/>
            <p:cNvSpPr/>
            <p:nvPr/>
          </p:nvSpPr>
          <p:spPr>
            <a:xfrm>
              <a:off x="6669091" y="2899269"/>
              <a:ext cx="2123281" cy="2444723"/>
            </a:xfrm>
            <a:custGeom>
              <a:avLst/>
              <a:gdLst/>
              <a:ahLst/>
              <a:cxnLst/>
              <a:rect l="l" t="t" r="r" b="b"/>
              <a:pathLst>
                <a:path w="2123281" h="2444723" extrusionOk="0">
                  <a:moveTo>
                    <a:pt x="2128655" y="1985089"/>
                  </a:moveTo>
                  <a:cubicBezTo>
                    <a:pt x="2125601" y="1987170"/>
                    <a:pt x="2121439" y="1986384"/>
                    <a:pt x="2119350" y="1983338"/>
                  </a:cubicBezTo>
                  <a:cubicBezTo>
                    <a:pt x="2099269" y="1953956"/>
                    <a:pt x="2079291" y="1923822"/>
                    <a:pt x="2059710" y="1894316"/>
                  </a:cubicBezTo>
                  <a:lnTo>
                    <a:pt x="2036732" y="1859738"/>
                  </a:lnTo>
                  <a:cubicBezTo>
                    <a:pt x="1889207" y="1633889"/>
                    <a:pt x="1789311" y="1450193"/>
                    <a:pt x="1747800" y="1328443"/>
                  </a:cubicBezTo>
                  <a:cubicBezTo>
                    <a:pt x="1728313" y="1271273"/>
                    <a:pt x="1695376" y="1221062"/>
                    <a:pt x="1666319" y="1176769"/>
                  </a:cubicBezTo>
                  <a:cubicBezTo>
                    <a:pt x="1653561" y="1157317"/>
                    <a:pt x="1641205" y="1138338"/>
                    <a:pt x="1630430" y="1119612"/>
                  </a:cubicBezTo>
                  <a:cubicBezTo>
                    <a:pt x="1638475" y="1150100"/>
                    <a:pt x="1648660" y="1180012"/>
                    <a:pt x="1661482" y="1208869"/>
                  </a:cubicBezTo>
                  <a:cubicBezTo>
                    <a:pt x="1662909" y="1212278"/>
                    <a:pt x="1661303" y="1216200"/>
                    <a:pt x="1657893" y="1217632"/>
                  </a:cubicBezTo>
                  <a:cubicBezTo>
                    <a:pt x="1654586" y="1219016"/>
                    <a:pt x="1650775" y="1217550"/>
                    <a:pt x="1649250" y="1214308"/>
                  </a:cubicBezTo>
                  <a:cubicBezTo>
                    <a:pt x="1628084" y="1166605"/>
                    <a:pt x="1613177" y="1116369"/>
                    <a:pt x="1604897" y="1064843"/>
                  </a:cubicBezTo>
                  <a:cubicBezTo>
                    <a:pt x="1602410" y="1057357"/>
                    <a:pt x="1600244" y="1049889"/>
                    <a:pt x="1598873" y="1042412"/>
                  </a:cubicBezTo>
                  <a:cubicBezTo>
                    <a:pt x="1566163" y="864697"/>
                    <a:pt x="1469339" y="409756"/>
                    <a:pt x="1434851" y="390282"/>
                  </a:cubicBezTo>
                  <a:cubicBezTo>
                    <a:pt x="1430707" y="387941"/>
                    <a:pt x="1425093" y="384339"/>
                    <a:pt x="1418675" y="380028"/>
                  </a:cubicBezTo>
                  <a:cubicBezTo>
                    <a:pt x="1412408" y="380989"/>
                    <a:pt x="1406593" y="384587"/>
                    <a:pt x="1400983" y="388244"/>
                  </a:cubicBezTo>
                  <a:cubicBezTo>
                    <a:pt x="1395130" y="392059"/>
                    <a:pt x="1389118" y="395981"/>
                    <a:pt x="1382727" y="395981"/>
                  </a:cubicBezTo>
                  <a:cubicBezTo>
                    <a:pt x="1381107" y="395983"/>
                    <a:pt x="1379492" y="395725"/>
                    <a:pt x="1377954" y="395217"/>
                  </a:cubicBezTo>
                  <a:cubicBezTo>
                    <a:pt x="1372361" y="393375"/>
                    <a:pt x="1362936" y="385163"/>
                    <a:pt x="1346765" y="370829"/>
                  </a:cubicBezTo>
                  <a:cubicBezTo>
                    <a:pt x="1334635" y="360062"/>
                    <a:pt x="1314294" y="342045"/>
                    <a:pt x="1308846" y="341058"/>
                  </a:cubicBezTo>
                  <a:cubicBezTo>
                    <a:pt x="1303762" y="341058"/>
                    <a:pt x="1286783" y="353953"/>
                    <a:pt x="1274277" y="365980"/>
                  </a:cubicBezTo>
                  <a:cubicBezTo>
                    <a:pt x="1271552" y="368478"/>
                    <a:pt x="1267318" y="368292"/>
                    <a:pt x="1264818" y="365566"/>
                  </a:cubicBezTo>
                  <a:cubicBezTo>
                    <a:pt x="1262404" y="362933"/>
                    <a:pt x="1262485" y="358870"/>
                    <a:pt x="1264998" y="356333"/>
                  </a:cubicBezTo>
                  <a:cubicBezTo>
                    <a:pt x="1271987" y="349616"/>
                    <a:pt x="1295815" y="327707"/>
                    <a:pt x="1309120" y="327707"/>
                  </a:cubicBezTo>
                  <a:cubicBezTo>
                    <a:pt x="1317396" y="327707"/>
                    <a:pt x="1330256" y="338315"/>
                    <a:pt x="1355652" y="360823"/>
                  </a:cubicBezTo>
                  <a:cubicBezTo>
                    <a:pt x="1365363" y="369436"/>
                    <a:pt x="1378668" y="381233"/>
                    <a:pt x="1382171" y="382519"/>
                  </a:cubicBezTo>
                  <a:cubicBezTo>
                    <a:pt x="1384248" y="383262"/>
                    <a:pt x="1389464" y="379801"/>
                    <a:pt x="1393673" y="377050"/>
                  </a:cubicBezTo>
                  <a:cubicBezTo>
                    <a:pt x="1397249" y="374656"/>
                    <a:pt x="1400970" y="372489"/>
                    <a:pt x="1404815" y="370560"/>
                  </a:cubicBezTo>
                  <a:cubicBezTo>
                    <a:pt x="1382064" y="354641"/>
                    <a:pt x="1351866" y="332355"/>
                    <a:pt x="1320455" y="309155"/>
                  </a:cubicBezTo>
                  <a:cubicBezTo>
                    <a:pt x="1259025" y="263769"/>
                    <a:pt x="1189383" y="212349"/>
                    <a:pt x="1170994" y="205641"/>
                  </a:cubicBezTo>
                  <a:cubicBezTo>
                    <a:pt x="1143299" y="198690"/>
                    <a:pt x="1114144" y="200320"/>
                    <a:pt x="1087398" y="210315"/>
                  </a:cubicBezTo>
                  <a:cubicBezTo>
                    <a:pt x="1085236" y="211170"/>
                    <a:pt x="1080857" y="217053"/>
                    <a:pt x="1077144" y="223287"/>
                  </a:cubicBezTo>
                  <a:cubicBezTo>
                    <a:pt x="1119540" y="250075"/>
                    <a:pt x="1161107" y="275868"/>
                    <a:pt x="1185960" y="288784"/>
                  </a:cubicBezTo>
                  <a:cubicBezTo>
                    <a:pt x="1207216" y="287428"/>
                    <a:pt x="1228361" y="292785"/>
                    <a:pt x="1246408" y="304097"/>
                  </a:cubicBezTo>
                  <a:cubicBezTo>
                    <a:pt x="1249540" y="306053"/>
                    <a:pt x="1250497" y="310179"/>
                    <a:pt x="1248540" y="313313"/>
                  </a:cubicBezTo>
                  <a:cubicBezTo>
                    <a:pt x="1246583" y="316446"/>
                    <a:pt x="1242456" y="317401"/>
                    <a:pt x="1239324" y="315445"/>
                  </a:cubicBezTo>
                  <a:cubicBezTo>
                    <a:pt x="1230181" y="309804"/>
                    <a:pt x="1220089" y="305866"/>
                    <a:pt x="1209540" y="303823"/>
                  </a:cubicBezTo>
                  <a:cubicBezTo>
                    <a:pt x="1209562" y="304259"/>
                    <a:pt x="1209536" y="304695"/>
                    <a:pt x="1209472" y="305127"/>
                  </a:cubicBezTo>
                  <a:cubicBezTo>
                    <a:pt x="1208724" y="308097"/>
                    <a:pt x="1206054" y="310179"/>
                    <a:pt x="1202991" y="310177"/>
                  </a:cubicBezTo>
                  <a:cubicBezTo>
                    <a:pt x="1202440" y="310177"/>
                    <a:pt x="1201893" y="310109"/>
                    <a:pt x="1201359" y="309976"/>
                  </a:cubicBezTo>
                  <a:cubicBezTo>
                    <a:pt x="1183136" y="305370"/>
                    <a:pt x="1128764" y="271792"/>
                    <a:pt x="1066851" y="232618"/>
                  </a:cubicBezTo>
                  <a:cubicBezTo>
                    <a:pt x="1066198" y="232545"/>
                    <a:pt x="1065557" y="232373"/>
                    <a:pt x="1064954" y="232109"/>
                  </a:cubicBezTo>
                  <a:cubicBezTo>
                    <a:pt x="1063967" y="231587"/>
                    <a:pt x="1063130" y="230819"/>
                    <a:pt x="1062523" y="229879"/>
                  </a:cubicBezTo>
                  <a:cubicBezTo>
                    <a:pt x="1054145" y="224573"/>
                    <a:pt x="1045673" y="219197"/>
                    <a:pt x="1037102" y="213750"/>
                  </a:cubicBezTo>
                  <a:cubicBezTo>
                    <a:pt x="981303" y="178327"/>
                    <a:pt x="923611" y="141690"/>
                    <a:pt x="907218" y="135794"/>
                  </a:cubicBezTo>
                  <a:cubicBezTo>
                    <a:pt x="890905" y="129920"/>
                    <a:pt x="837751" y="139639"/>
                    <a:pt x="830039" y="144211"/>
                  </a:cubicBezTo>
                  <a:cubicBezTo>
                    <a:pt x="820375" y="152862"/>
                    <a:pt x="811714" y="162576"/>
                    <a:pt x="804229" y="173170"/>
                  </a:cubicBezTo>
                  <a:cubicBezTo>
                    <a:pt x="877558" y="218181"/>
                    <a:pt x="976501" y="276958"/>
                    <a:pt x="1030202" y="296829"/>
                  </a:cubicBezTo>
                  <a:cubicBezTo>
                    <a:pt x="1038260" y="294266"/>
                    <a:pt x="1064117" y="287340"/>
                    <a:pt x="1080511" y="298320"/>
                  </a:cubicBezTo>
                  <a:cubicBezTo>
                    <a:pt x="1083484" y="300518"/>
                    <a:pt x="1084112" y="304710"/>
                    <a:pt x="1081916" y="307684"/>
                  </a:cubicBezTo>
                  <a:cubicBezTo>
                    <a:pt x="1079857" y="310467"/>
                    <a:pt x="1076020" y="311224"/>
                    <a:pt x="1073059" y="309429"/>
                  </a:cubicBezTo>
                  <a:cubicBezTo>
                    <a:pt x="1069312" y="306921"/>
                    <a:pt x="1064241" y="305968"/>
                    <a:pt x="1058913" y="305823"/>
                  </a:cubicBezTo>
                  <a:cubicBezTo>
                    <a:pt x="1061340" y="308573"/>
                    <a:pt x="1061075" y="312768"/>
                    <a:pt x="1058328" y="315194"/>
                  </a:cubicBezTo>
                  <a:cubicBezTo>
                    <a:pt x="1057106" y="316273"/>
                    <a:pt x="1055529" y="316864"/>
                    <a:pt x="1053897" y="316855"/>
                  </a:cubicBezTo>
                  <a:cubicBezTo>
                    <a:pt x="1053645" y="316855"/>
                    <a:pt x="1053393" y="316842"/>
                    <a:pt x="1053141" y="316816"/>
                  </a:cubicBezTo>
                  <a:cubicBezTo>
                    <a:pt x="1000559" y="310907"/>
                    <a:pt x="837127" y="209486"/>
                    <a:pt x="749319" y="155003"/>
                  </a:cubicBezTo>
                  <a:cubicBezTo>
                    <a:pt x="725939" y="140477"/>
                    <a:pt x="707448" y="129027"/>
                    <a:pt x="700185" y="125066"/>
                  </a:cubicBezTo>
                  <a:cubicBezTo>
                    <a:pt x="689465" y="119255"/>
                    <a:pt x="671456" y="121221"/>
                    <a:pt x="650713" y="130471"/>
                  </a:cubicBezTo>
                  <a:cubicBezTo>
                    <a:pt x="620848" y="143771"/>
                    <a:pt x="597610" y="166009"/>
                    <a:pt x="594641" y="178425"/>
                  </a:cubicBezTo>
                  <a:cubicBezTo>
                    <a:pt x="588873" y="202531"/>
                    <a:pt x="588232" y="286460"/>
                    <a:pt x="588142" y="304332"/>
                  </a:cubicBezTo>
                  <a:cubicBezTo>
                    <a:pt x="643685" y="331552"/>
                    <a:pt x="691482" y="354495"/>
                    <a:pt x="712447" y="363532"/>
                  </a:cubicBezTo>
                  <a:cubicBezTo>
                    <a:pt x="701872" y="354987"/>
                    <a:pt x="693118" y="345032"/>
                    <a:pt x="692537" y="335060"/>
                  </a:cubicBezTo>
                  <a:cubicBezTo>
                    <a:pt x="691682" y="319926"/>
                    <a:pt x="676579" y="299171"/>
                    <a:pt x="670854" y="292437"/>
                  </a:cubicBezTo>
                  <a:cubicBezTo>
                    <a:pt x="668453" y="289627"/>
                    <a:pt x="668786" y="285404"/>
                    <a:pt x="671597" y="283004"/>
                  </a:cubicBezTo>
                  <a:cubicBezTo>
                    <a:pt x="671597" y="283002"/>
                    <a:pt x="671602" y="283001"/>
                    <a:pt x="671602" y="282999"/>
                  </a:cubicBezTo>
                  <a:cubicBezTo>
                    <a:pt x="674409" y="280628"/>
                    <a:pt x="678604" y="280962"/>
                    <a:pt x="681001" y="283747"/>
                  </a:cubicBezTo>
                  <a:cubicBezTo>
                    <a:pt x="681971" y="284871"/>
                    <a:pt x="704555" y="311548"/>
                    <a:pt x="705876" y="334282"/>
                  </a:cubicBezTo>
                  <a:cubicBezTo>
                    <a:pt x="706504" y="345040"/>
                    <a:pt x="731421" y="362083"/>
                    <a:pt x="751198" y="372269"/>
                  </a:cubicBezTo>
                  <a:cubicBezTo>
                    <a:pt x="765776" y="372095"/>
                    <a:pt x="780034" y="367959"/>
                    <a:pt x="792441" y="360306"/>
                  </a:cubicBezTo>
                  <a:cubicBezTo>
                    <a:pt x="795581" y="358349"/>
                    <a:pt x="799709" y="359306"/>
                    <a:pt x="801670" y="362444"/>
                  </a:cubicBezTo>
                  <a:cubicBezTo>
                    <a:pt x="803626" y="365583"/>
                    <a:pt x="802669" y="369714"/>
                    <a:pt x="799529" y="371671"/>
                  </a:cubicBezTo>
                  <a:cubicBezTo>
                    <a:pt x="786652" y="379660"/>
                    <a:pt x="772035" y="384420"/>
                    <a:pt x="756924" y="385544"/>
                  </a:cubicBezTo>
                  <a:cubicBezTo>
                    <a:pt x="755719" y="386548"/>
                    <a:pt x="754322" y="387253"/>
                    <a:pt x="752762" y="387253"/>
                  </a:cubicBezTo>
                  <a:cubicBezTo>
                    <a:pt x="751758" y="387254"/>
                    <a:pt x="750767" y="387029"/>
                    <a:pt x="749861" y="386595"/>
                  </a:cubicBezTo>
                  <a:cubicBezTo>
                    <a:pt x="749361" y="386355"/>
                    <a:pt x="748703" y="386035"/>
                    <a:pt x="748003" y="385685"/>
                  </a:cubicBezTo>
                  <a:cubicBezTo>
                    <a:pt x="735993" y="385480"/>
                    <a:pt x="724132" y="382969"/>
                    <a:pt x="713066" y="378289"/>
                  </a:cubicBezTo>
                  <a:cubicBezTo>
                    <a:pt x="666624" y="359836"/>
                    <a:pt x="351343" y="202180"/>
                    <a:pt x="309780" y="179818"/>
                  </a:cubicBezTo>
                  <a:cubicBezTo>
                    <a:pt x="270725" y="158793"/>
                    <a:pt x="167770" y="37809"/>
                    <a:pt x="154261" y="21855"/>
                  </a:cubicBezTo>
                  <a:cubicBezTo>
                    <a:pt x="150162" y="20745"/>
                    <a:pt x="145945" y="20131"/>
                    <a:pt x="141699" y="20026"/>
                  </a:cubicBezTo>
                  <a:cubicBezTo>
                    <a:pt x="112339" y="19125"/>
                    <a:pt x="88028" y="42547"/>
                    <a:pt x="87302" y="71839"/>
                  </a:cubicBezTo>
                  <a:cubicBezTo>
                    <a:pt x="78047" y="146757"/>
                    <a:pt x="128916" y="245085"/>
                    <a:pt x="177024" y="273501"/>
                  </a:cubicBezTo>
                  <a:cubicBezTo>
                    <a:pt x="221142" y="299564"/>
                    <a:pt x="532450" y="519453"/>
                    <a:pt x="625082" y="612311"/>
                  </a:cubicBezTo>
                  <a:cubicBezTo>
                    <a:pt x="621421" y="596388"/>
                    <a:pt x="618990" y="576952"/>
                    <a:pt x="624160" y="563301"/>
                  </a:cubicBezTo>
                  <a:cubicBezTo>
                    <a:pt x="625471" y="559843"/>
                    <a:pt x="629334" y="558102"/>
                    <a:pt x="632790" y="559411"/>
                  </a:cubicBezTo>
                  <a:cubicBezTo>
                    <a:pt x="636251" y="560721"/>
                    <a:pt x="637994" y="564586"/>
                    <a:pt x="636682" y="568044"/>
                  </a:cubicBezTo>
                  <a:cubicBezTo>
                    <a:pt x="629872" y="586023"/>
                    <a:pt x="641019" y="622659"/>
                    <a:pt x="645894" y="635259"/>
                  </a:cubicBezTo>
                  <a:cubicBezTo>
                    <a:pt x="646894" y="637862"/>
                    <a:pt x="646159" y="640811"/>
                    <a:pt x="644061" y="642646"/>
                  </a:cubicBezTo>
                  <a:cubicBezTo>
                    <a:pt x="643467" y="644163"/>
                    <a:pt x="642476" y="647346"/>
                    <a:pt x="641745" y="652614"/>
                  </a:cubicBezTo>
                  <a:cubicBezTo>
                    <a:pt x="648466" y="637794"/>
                    <a:pt x="658694" y="624835"/>
                    <a:pt x="671550" y="614858"/>
                  </a:cubicBezTo>
                  <a:cubicBezTo>
                    <a:pt x="674468" y="612590"/>
                    <a:pt x="678673" y="613118"/>
                    <a:pt x="680941" y="616037"/>
                  </a:cubicBezTo>
                  <a:cubicBezTo>
                    <a:pt x="683210" y="618956"/>
                    <a:pt x="682680" y="623160"/>
                    <a:pt x="679762" y="625428"/>
                  </a:cubicBezTo>
                  <a:cubicBezTo>
                    <a:pt x="656891" y="643162"/>
                    <a:pt x="644360" y="671123"/>
                    <a:pt x="646338" y="699996"/>
                  </a:cubicBezTo>
                  <a:cubicBezTo>
                    <a:pt x="646445" y="701705"/>
                    <a:pt x="645885" y="703388"/>
                    <a:pt x="644779" y="704696"/>
                  </a:cubicBezTo>
                  <a:cubicBezTo>
                    <a:pt x="646979" y="716936"/>
                    <a:pt x="650286" y="731275"/>
                    <a:pt x="655148" y="748074"/>
                  </a:cubicBezTo>
                  <a:cubicBezTo>
                    <a:pt x="655298" y="748173"/>
                    <a:pt x="655439" y="748284"/>
                    <a:pt x="655575" y="748399"/>
                  </a:cubicBezTo>
                  <a:cubicBezTo>
                    <a:pt x="657981" y="751202"/>
                    <a:pt x="657665" y="755419"/>
                    <a:pt x="654870" y="757833"/>
                  </a:cubicBezTo>
                  <a:cubicBezTo>
                    <a:pt x="642412" y="768565"/>
                    <a:pt x="622664" y="789791"/>
                    <a:pt x="622664" y="801079"/>
                  </a:cubicBezTo>
                  <a:cubicBezTo>
                    <a:pt x="622570" y="804775"/>
                    <a:pt x="619498" y="807697"/>
                    <a:pt x="615803" y="807603"/>
                  </a:cubicBezTo>
                  <a:cubicBezTo>
                    <a:pt x="612239" y="807514"/>
                    <a:pt x="609368" y="804642"/>
                    <a:pt x="609278" y="801079"/>
                  </a:cubicBezTo>
                  <a:cubicBezTo>
                    <a:pt x="609278" y="785190"/>
                    <a:pt x="628078" y="764763"/>
                    <a:pt x="638955" y="754278"/>
                  </a:cubicBezTo>
                  <a:cubicBezTo>
                    <a:pt x="612696" y="738572"/>
                    <a:pt x="576085" y="722598"/>
                    <a:pt x="564725" y="730779"/>
                  </a:cubicBezTo>
                  <a:cubicBezTo>
                    <a:pt x="563050" y="731980"/>
                    <a:pt x="560914" y="732339"/>
                    <a:pt x="558936" y="731754"/>
                  </a:cubicBezTo>
                  <a:cubicBezTo>
                    <a:pt x="557585" y="731360"/>
                    <a:pt x="548822" y="728737"/>
                    <a:pt x="535693" y="724332"/>
                  </a:cubicBezTo>
                  <a:cubicBezTo>
                    <a:pt x="544127" y="732907"/>
                    <a:pt x="552117" y="742153"/>
                    <a:pt x="559692" y="750967"/>
                  </a:cubicBezTo>
                  <a:cubicBezTo>
                    <a:pt x="572565" y="765946"/>
                    <a:pt x="584720" y="780101"/>
                    <a:pt x="593897" y="784113"/>
                  </a:cubicBezTo>
                  <a:cubicBezTo>
                    <a:pt x="597281" y="785600"/>
                    <a:pt x="598819" y="789543"/>
                    <a:pt x="597337" y="792927"/>
                  </a:cubicBezTo>
                  <a:cubicBezTo>
                    <a:pt x="596269" y="795358"/>
                    <a:pt x="593872" y="796926"/>
                    <a:pt x="591219" y="796931"/>
                  </a:cubicBezTo>
                  <a:cubicBezTo>
                    <a:pt x="590296" y="796935"/>
                    <a:pt x="589386" y="796743"/>
                    <a:pt x="588540" y="796371"/>
                  </a:cubicBezTo>
                  <a:cubicBezTo>
                    <a:pt x="576577" y="791137"/>
                    <a:pt x="564045" y="776564"/>
                    <a:pt x="549549" y="759687"/>
                  </a:cubicBezTo>
                  <a:cubicBezTo>
                    <a:pt x="533779" y="741341"/>
                    <a:pt x="516176" y="720859"/>
                    <a:pt x="497424" y="710553"/>
                  </a:cubicBezTo>
                  <a:cubicBezTo>
                    <a:pt x="453302" y="693583"/>
                    <a:pt x="396311" y="667696"/>
                    <a:pt x="364160" y="637323"/>
                  </a:cubicBezTo>
                  <a:cubicBezTo>
                    <a:pt x="306669" y="582985"/>
                    <a:pt x="201177" y="549347"/>
                    <a:pt x="136436" y="549347"/>
                  </a:cubicBezTo>
                  <a:cubicBezTo>
                    <a:pt x="100153" y="549347"/>
                    <a:pt x="64914" y="565515"/>
                    <a:pt x="42171" y="592589"/>
                  </a:cubicBezTo>
                  <a:cubicBezTo>
                    <a:pt x="27645" y="609885"/>
                    <a:pt x="20552" y="629042"/>
                    <a:pt x="21860" y="647158"/>
                  </a:cubicBezTo>
                  <a:cubicBezTo>
                    <a:pt x="43650" y="646406"/>
                    <a:pt x="115787" y="646466"/>
                    <a:pt x="162143" y="676352"/>
                  </a:cubicBezTo>
                  <a:cubicBezTo>
                    <a:pt x="217459" y="712019"/>
                    <a:pt x="368078" y="874673"/>
                    <a:pt x="458489" y="1006638"/>
                  </a:cubicBezTo>
                  <a:cubicBezTo>
                    <a:pt x="516390" y="1091157"/>
                    <a:pt x="615149" y="1131173"/>
                    <a:pt x="710639" y="1169848"/>
                  </a:cubicBezTo>
                  <a:cubicBezTo>
                    <a:pt x="765289" y="1191992"/>
                    <a:pt x="821776" y="1214884"/>
                    <a:pt x="868620" y="1245728"/>
                  </a:cubicBezTo>
                  <a:cubicBezTo>
                    <a:pt x="932575" y="1286744"/>
                    <a:pt x="985857" y="1342073"/>
                    <a:pt x="1024810" y="1406959"/>
                  </a:cubicBezTo>
                  <a:cubicBezTo>
                    <a:pt x="1016786" y="1368759"/>
                    <a:pt x="1005541" y="1322594"/>
                    <a:pt x="993155" y="1301715"/>
                  </a:cubicBezTo>
                  <a:cubicBezTo>
                    <a:pt x="991318" y="1298506"/>
                    <a:pt x="992429" y="1294421"/>
                    <a:pt x="995637" y="1292584"/>
                  </a:cubicBezTo>
                  <a:cubicBezTo>
                    <a:pt x="998769" y="1290790"/>
                    <a:pt x="1002759" y="1291807"/>
                    <a:pt x="1004657" y="1294879"/>
                  </a:cubicBezTo>
                  <a:cubicBezTo>
                    <a:pt x="1023028" y="1325876"/>
                    <a:pt x="1038379" y="1405259"/>
                    <a:pt x="1045749" y="1443412"/>
                  </a:cubicBezTo>
                  <a:cubicBezTo>
                    <a:pt x="1046536" y="1447497"/>
                    <a:pt x="1047219" y="1451039"/>
                    <a:pt x="1047817" y="1454094"/>
                  </a:cubicBezTo>
                  <a:cubicBezTo>
                    <a:pt x="1061289" y="1506949"/>
                    <a:pt x="1089491" y="1554130"/>
                    <a:pt x="1130132" y="1590874"/>
                  </a:cubicBezTo>
                  <a:cubicBezTo>
                    <a:pt x="1201572" y="1653017"/>
                    <a:pt x="1485374" y="2410106"/>
                    <a:pt x="1497426" y="2442299"/>
                  </a:cubicBezTo>
                  <a:cubicBezTo>
                    <a:pt x="1498725" y="2445764"/>
                    <a:pt x="1496969" y="2449626"/>
                    <a:pt x="1493500" y="2450925"/>
                  </a:cubicBezTo>
                  <a:cubicBezTo>
                    <a:pt x="1490035" y="2452220"/>
                    <a:pt x="1486177" y="2450464"/>
                    <a:pt x="1484878" y="2446999"/>
                  </a:cubicBezTo>
                  <a:cubicBezTo>
                    <a:pt x="1481951" y="2439142"/>
                    <a:pt x="1190233" y="1660913"/>
                    <a:pt x="1121236" y="1600893"/>
                  </a:cubicBezTo>
                  <a:cubicBezTo>
                    <a:pt x="1081549" y="1565136"/>
                    <a:pt x="1052577" y="1519057"/>
                    <a:pt x="1037559" y="1467791"/>
                  </a:cubicBezTo>
                  <a:cubicBezTo>
                    <a:pt x="1037089" y="1467129"/>
                    <a:pt x="1036752" y="1466381"/>
                    <a:pt x="1036555" y="1465595"/>
                  </a:cubicBezTo>
                  <a:cubicBezTo>
                    <a:pt x="1036128" y="1463788"/>
                    <a:pt x="1035500" y="1460865"/>
                    <a:pt x="1034761" y="1457161"/>
                  </a:cubicBezTo>
                  <a:cubicBezTo>
                    <a:pt x="1034047" y="1454333"/>
                    <a:pt x="1033176" y="1451560"/>
                    <a:pt x="1032539" y="1448702"/>
                  </a:cubicBezTo>
                  <a:cubicBezTo>
                    <a:pt x="993980" y="1370395"/>
                    <a:pt x="934775" y="1304099"/>
                    <a:pt x="861305" y="1256969"/>
                  </a:cubicBezTo>
                  <a:cubicBezTo>
                    <a:pt x="815508" y="1226809"/>
                    <a:pt x="762115" y="1205177"/>
                    <a:pt x="705598" y="1182272"/>
                  </a:cubicBezTo>
                  <a:cubicBezTo>
                    <a:pt x="608266" y="1142833"/>
                    <a:pt x="507610" y="1102043"/>
                    <a:pt x="447436" y="1014205"/>
                  </a:cubicBezTo>
                  <a:cubicBezTo>
                    <a:pt x="357824" y="883419"/>
                    <a:pt x="209188" y="722615"/>
                    <a:pt x="154884" y="687606"/>
                  </a:cubicBezTo>
                  <a:cubicBezTo>
                    <a:pt x="104665" y="655229"/>
                    <a:pt x="17310" y="660744"/>
                    <a:pt x="16417" y="660817"/>
                  </a:cubicBezTo>
                  <a:cubicBezTo>
                    <a:pt x="12729" y="660975"/>
                    <a:pt x="9961" y="658655"/>
                    <a:pt x="9371" y="655297"/>
                  </a:cubicBezTo>
                  <a:cubicBezTo>
                    <a:pt x="5214" y="631546"/>
                    <a:pt x="13216" y="606219"/>
                    <a:pt x="31904" y="583976"/>
                  </a:cubicBezTo>
                  <a:cubicBezTo>
                    <a:pt x="57155" y="553915"/>
                    <a:pt x="96236" y="535962"/>
                    <a:pt x="136436" y="535962"/>
                  </a:cubicBezTo>
                  <a:cubicBezTo>
                    <a:pt x="203749" y="535962"/>
                    <a:pt x="313484" y="570996"/>
                    <a:pt x="373389" y="627598"/>
                  </a:cubicBezTo>
                  <a:cubicBezTo>
                    <a:pt x="401259" y="653955"/>
                    <a:pt x="450504" y="677326"/>
                    <a:pt x="491784" y="693852"/>
                  </a:cubicBezTo>
                  <a:cubicBezTo>
                    <a:pt x="492480" y="693852"/>
                    <a:pt x="493173" y="693960"/>
                    <a:pt x="493835" y="694173"/>
                  </a:cubicBezTo>
                  <a:cubicBezTo>
                    <a:pt x="496373" y="695163"/>
                    <a:pt x="498853" y="696294"/>
                    <a:pt x="501265" y="697561"/>
                  </a:cubicBezTo>
                  <a:cubicBezTo>
                    <a:pt x="529280" y="708391"/>
                    <a:pt x="552296" y="715727"/>
                    <a:pt x="559969" y="718069"/>
                  </a:cubicBezTo>
                  <a:cubicBezTo>
                    <a:pt x="579696" y="708477"/>
                    <a:pt x="616969" y="726280"/>
                    <a:pt x="638584" y="738491"/>
                  </a:cubicBezTo>
                  <a:cubicBezTo>
                    <a:pt x="622348" y="676604"/>
                    <a:pt x="627526" y="648824"/>
                    <a:pt x="631226" y="638703"/>
                  </a:cubicBezTo>
                  <a:cubicBezTo>
                    <a:pt x="572048" y="564959"/>
                    <a:pt x="220497" y="314697"/>
                    <a:pt x="170227" y="285020"/>
                  </a:cubicBezTo>
                  <a:cubicBezTo>
                    <a:pt x="112471" y="250930"/>
                    <a:pt x="64790" y="144831"/>
                    <a:pt x="73963" y="70844"/>
                  </a:cubicBezTo>
                  <a:cubicBezTo>
                    <a:pt x="74817" y="34848"/>
                    <a:pt x="104887" y="5936"/>
                    <a:pt x="142063" y="6641"/>
                  </a:cubicBezTo>
                  <a:cubicBezTo>
                    <a:pt x="148173" y="6798"/>
                    <a:pt x="154232" y="7794"/>
                    <a:pt x="160071" y="9601"/>
                  </a:cubicBezTo>
                  <a:cubicBezTo>
                    <a:pt x="161299" y="9980"/>
                    <a:pt x="162392" y="10703"/>
                    <a:pt x="163220" y="11686"/>
                  </a:cubicBezTo>
                  <a:cubicBezTo>
                    <a:pt x="164361" y="13041"/>
                    <a:pt x="277428" y="147193"/>
                    <a:pt x="316133" y="168043"/>
                  </a:cubicBezTo>
                  <a:cubicBezTo>
                    <a:pt x="341516" y="181685"/>
                    <a:pt x="469008" y="245824"/>
                    <a:pt x="574795" y="297782"/>
                  </a:cubicBezTo>
                  <a:cubicBezTo>
                    <a:pt x="574983" y="270993"/>
                    <a:pt x="576008" y="198792"/>
                    <a:pt x="581631" y="175315"/>
                  </a:cubicBezTo>
                  <a:cubicBezTo>
                    <a:pt x="586626" y="154435"/>
                    <a:pt x="618152" y="130325"/>
                    <a:pt x="645291" y="118243"/>
                  </a:cubicBezTo>
                  <a:cubicBezTo>
                    <a:pt x="670217" y="107134"/>
                    <a:pt x="692007" y="105387"/>
                    <a:pt x="706593" y="113304"/>
                  </a:cubicBezTo>
                  <a:cubicBezTo>
                    <a:pt x="714224" y="117448"/>
                    <a:pt x="731921" y="128433"/>
                    <a:pt x="756415" y="143639"/>
                  </a:cubicBezTo>
                  <a:cubicBezTo>
                    <a:pt x="767199" y="150329"/>
                    <a:pt x="779623" y="158033"/>
                    <a:pt x="793035" y="166283"/>
                  </a:cubicBezTo>
                  <a:cubicBezTo>
                    <a:pt x="801507" y="154251"/>
                    <a:pt x="811155" y="143079"/>
                    <a:pt x="822276" y="133385"/>
                  </a:cubicBezTo>
                  <a:cubicBezTo>
                    <a:pt x="833812" y="126408"/>
                    <a:pt x="890610" y="115547"/>
                    <a:pt x="911785" y="123165"/>
                  </a:cubicBezTo>
                  <a:cubicBezTo>
                    <a:pt x="929571" y="129573"/>
                    <a:pt x="982743" y="163326"/>
                    <a:pt x="1044318" y="202424"/>
                  </a:cubicBezTo>
                  <a:cubicBezTo>
                    <a:pt x="1051419" y="206936"/>
                    <a:pt x="1058631" y="211512"/>
                    <a:pt x="1065856" y="216096"/>
                  </a:cubicBezTo>
                  <a:cubicBezTo>
                    <a:pt x="1069902" y="209260"/>
                    <a:pt x="1076110" y="200424"/>
                    <a:pt x="1082600" y="197814"/>
                  </a:cubicBezTo>
                  <a:cubicBezTo>
                    <a:pt x="1112157" y="186757"/>
                    <a:pt x="1144393" y="185022"/>
                    <a:pt x="1174967" y="192845"/>
                  </a:cubicBezTo>
                  <a:cubicBezTo>
                    <a:pt x="1195774" y="200437"/>
                    <a:pt x="1263207" y="250221"/>
                    <a:pt x="1328414" y="298355"/>
                  </a:cubicBezTo>
                  <a:cubicBezTo>
                    <a:pt x="1364731" y="325156"/>
                    <a:pt x="1399483" y="350830"/>
                    <a:pt x="1422478" y="366475"/>
                  </a:cubicBezTo>
                  <a:cubicBezTo>
                    <a:pt x="1424243" y="366797"/>
                    <a:pt x="1425793" y="367829"/>
                    <a:pt x="1426776" y="369329"/>
                  </a:cubicBezTo>
                  <a:cubicBezTo>
                    <a:pt x="1432570" y="373196"/>
                    <a:pt x="1437692" y="376490"/>
                    <a:pt x="1441444" y="378605"/>
                  </a:cubicBezTo>
                  <a:cubicBezTo>
                    <a:pt x="1492774" y="407603"/>
                    <a:pt x="1610874" y="1033670"/>
                    <a:pt x="1612041" y="1039989"/>
                  </a:cubicBezTo>
                  <a:cubicBezTo>
                    <a:pt x="1613254" y="1046308"/>
                    <a:pt x="1614865" y="1052542"/>
                    <a:pt x="1616860" y="1058660"/>
                  </a:cubicBezTo>
                  <a:cubicBezTo>
                    <a:pt x="1617343" y="1059425"/>
                    <a:pt x="1617672" y="1060275"/>
                    <a:pt x="1617817" y="1061168"/>
                  </a:cubicBezTo>
                  <a:cubicBezTo>
                    <a:pt x="1617847" y="1061360"/>
                    <a:pt x="1617894" y="1061548"/>
                    <a:pt x="1617924" y="1061741"/>
                  </a:cubicBezTo>
                  <a:cubicBezTo>
                    <a:pt x="1629361" y="1095746"/>
                    <a:pt x="1651907" y="1130383"/>
                    <a:pt x="1677508" y="1169408"/>
                  </a:cubicBezTo>
                  <a:cubicBezTo>
                    <a:pt x="1706989" y="1214372"/>
                    <a:pt x="1740442" y="1265334"/>
                    <a:pt x="1760476" y="1324115"/>
                  </a:cubicBezTo>
                  <a:cubicBezTo>
                    <a:pt x="1801625" y="1444814"/>
                    <a:pt x="1901012" y="1627463"/>
                    <a:pt x="2047909" y="1852351"/>
                  </a:cubicBezTo>
                  <a:lnTo>
                    <a:pt x="2070857" y="1886899"/>
                  </a:lnTo>
                  <a:cubicBezTo>
                    <a:pt x="2090412" y="1916358"/>
                    <a:pt x="2110369" y="1946445"/>
                    <a:pt x="2130407" y="1975767"/>
                  </a:cubicBezTo>
                  <a:cubicBezTo>
                    <a:pt x="2132496" y="1978822"/>
                    <a:pt x="2131719" y="1982996"/>
                    <a:pt x="2128664" y="1985085"/>
                  </a:cubicBezTo>
                  <a:cubicBezTo>
                    <a:pt x="2128660" y="1985085"/>
                    <a:pt x="2128660" y="1985089"/>
                    <a:pt x="2128655" y="1985089"/>
                  </a:cubicBezTo>
                  <a:close/>
                  <a:moveTo>
                    <a:pt x="910516" y="436480"/>
                  </a:moveTo>
                  <a:cubicBezTo>
                    <a:pt x="881070" y="423808"/>
                    <a:pt x="847676" y="409457"/>
                    <a:pt x="819571" y="430191"/>
                  </a:cubicBezTo>
                  <a:cubicBezTo>
                    <a:pt x="780243" y="459210"/>
                    <a:pt x="766456" y="522127"/>
                    <a:pt x="765879" y="524789"/>
                  </a:cubicBezTo>
                  <a:cubicBezTo>
                    <a:pt x="765110" y="528404"/>
                    <a:pt x="767417" y="531957"/>
                    <a:pt x="771031" y="532727"/>
                  </a:cubicBezTo>
                  <a:cubicBezTo>
                    <a:pt x="771489" y="532830"/>
                    <a:pt x="771959" y="532882"/>
                    <a:pt x="772428" y="532881"/>
                  </a:cubicBezTo>
                  <a:cubicBezTo>
                    <a:pt x="775586" y="532878"/>
                    <a:pt x="778312" y="530673"/>
                    <a:pt x="778978" y="527587"/>
                  </a:cubicBezTo>
                  <a:cubicBezTo>
                    <a:pt x="779106" y="526985"/>
                    <a:pt x="792308" y="466939"/>
                    <a:pt x="827518" y="440962"/>
                  </a:cubicBezTo>
                  <a:cubicBezTo>
                    <a:pt x="849453" y="424787"/>
                    <a:pt x="877814" y="436980"/>
                    <a:pt x="905222" y="448777"/>
                  </a:cubicBezTo>
                  <a:cubicBezTo>
                    <a:pt x="920386" y="455292"/>
                    <a:pt x="934703" y="461449"/>
                    <a:pt x="948144" y="463098"/>
                  </a:cubicBezTo>
                  <a:cubicBezTo>
                    <a:pt x="951857" y="463684"/>
                    <a:pt x="955138" y="460962"/>
                    <a:pt x="955595" y="457275"/>
                  </a:cubicBezTo>
                  <a:cubicBezTo>
                    <a:pt x="956048" y="453612"/>
                    <a:pt x="953446" y="450276"/>
                    <a:pt x="949785" y="449821"/>
                  </a:cubicBezTo>
                  <a:cubicBezTo>
                    <a:pt x="949780" y="449821"/>
                    <a:pt x="949772" y="449820"/>
                    <a:pt x="949768" y="449819"/>
                  </a:cubicBezTo>
                  <a:cubicBezTo>
                    <a:pt x="938223" y="448401"/>
                    <a:pt x="924765" y="442607"/>
                    <a:pt x="910516" y="436480"/>
                  </a:cubicBezTo>
                  <a:close/>
                  <a:moveTo>
                    <a:pt x="1202375" y="379472"/>
                  </a:moveTo>
                  <a:cubicBezTo>
                    <a:pt x="1206050" y="379892"/>
                    <a:pt x="1209365" y="377254"/>
                    <a:pt x="1209788" y="373580"/>
                  </a:cubicBezTo>
                  <a:cubicBezTo>
                    <a:pt x="1210207" y="369907"/>
                    <a:pt x="1207567" y="366588"/>
                    <a:pt x="1203896" y="366169"/>
                  </a:cubicBezTo>
                  <a:cubicBezTo>
                    <a:pt x="1203798" y="366158"/>
                    <a:pt x="1203704" y="366149"/>
                    <a:pt x="1203606" y="366142"/>
                  </a:cubicBezTo>
                  <a:cubicBezTo>
                    <a:pt x="1196168" y="365463"/>
                    <a:pt x="1183478" y="358934"/>
                    <a:pt x="1170054" y="352017"/>
                  </a:cubicBezTo>
                  <a:cubicBezTo>
                    <a:pt x="1142424" y="337807"/>
                    <a:pt x="1108034" y="320144"/>
                    <a:pt x="1081087" y="331877"/>
                  </a:cubicBezTo>
                  <a:cubicBezTo>
                    <a:pt x="1041430" y="349129"/>
                    <a:pt x="1020110" y="421403"/>
                    <a:pt x="1019221" y="424479"/>
                  </a:cubicBezTo>
                  <a:cubicBezTo>
                    <a:pt x="1018200" y="428032"/>
                    <a:pt x="1020247" y="431743"/>
                    <a:pt x="1023797" y="432772"/>
                  </a:cubicBezTo>
                  <a:cubicBezTo>
                    <a:pt x="1024400" y="432948"/>
                    <a:pt x="1025024" y="433037"/>
                    <a:pt x="1025652" y="433037"/>
                  </a:cubicBezTo>
                  <a:cubicBezTo>
                    <a:pt x="1028630" y="433032"/>
                    <a:pt x="1031249" y="431064"/>
                    <a:pt x="1032082" y="428205"/>
                  </a:cubicBezTo>
                  <a:cubicBezTo>
                    <a:pt x="1032278" y="427512"/>
                    <a:pt x="1052474" y="358922"/>
                    <a:pt x="1086402" y="344152"/>
                  </a:cubicBezTo>
                  <a:cubicBezTo>
                    <a:pt x="1107628" y="334932"/>
                    <a:pt x="1138830" y="350988"/>
                    <a:pt x="1163923" y="363920"/>
                  </a:cubicBezTo>
                  <a:cubicBezTo>
                    <a:pt x="1179176" y="371769"/>
                    <a:pt x="1192352" y="378550"/>
                    <a:pt x="1202375" y="379472"/>
                  </a:cubicBezTo>
                  <a:close/>
                  <a:moveTo>
                    <a:pt x="993133" y="493728"/>
                  </a:moveTo>
                  <a:cubicBezTo>
                    <a:pt x="991083" y="490653"/>
                    <a:pt x="986930" y="489822"/>
                    <a:pt x="983854" y="491871"/>
                  </a:cubicBezTo>
                  <a:cubicBezTo>
                    <a:pt x="980782" y="493921"/>
                    <a:pt x="979949" y="498075"/>
                    <a:pt x="981999" y="501150"/>
                  </a:cubicBezTo>
                  <a:cubicBezTo>
                    <a:pt x="982051" y="501224"/>
                    <a:pt x="982102" y="501298"/>
                    <a:pt x="982153" y="501371"/>
                  </a:cubicBezTo>
                  <a:cubicBezTo>
                    <a:pt x="991459" y="514766"/>
                    <a:pt x="1006506" y="565489"/>
                    <a:pt x="1023913" y="624223"/>
                  </a:cubicBezTo>
                  <a:cubicBezTo>
                    <a:pt x="1050829" y="714903"/>
                    <a:pt x="1084275" y="827757"/>
                    <a:pt x="1118361" y="877681"/>
                  </a:cubicBezTo>
                  <a:cubicBezTo>
                    <a:pt x="1120446" y="880736"/>
                    <a:pt x="1124612" y="881518"/>
                    <a:pt x="1127666" y="879433"/>
                  </a:cubicBezTo>
                  <a:cubicBezTo>
                    <a:pt x="1130721" y="877348"/>
                    <a:pt x="1131503" y="873182"/>
                    <a:pt x="1129418" y="870127"/>
                  </a:cubicBezTo>
                  <a:cubicBezTo>
                    <a:pt x="1096520" y="821942"/>
                    <a:pt x="1063374" y="710203"/>
                    <a:pt x="1036747" y="620416"/>
                  </a:cubicBezTo>
                  <a:cubicBezTo>
                    <a:pt x="1018282" y="558123"/>
                    <a:pt x="1003682" y="508895"/>
                    <a:pt x="993133" y="493728"/>
                  </a:cubicBezTo>
                  <a:close/>
                  <a:moveTo>
                    <a:pt x="1226203" y="530258"/>
                  </a:moveTo>
                  <a:cubicBezTo>
                    <a:pt x="1227096" y="533019"/>
                    <a:pt x="1229668" y="534890"/>
                    <a:pt x="1232569" y="534893"/>
                  </a:cubicBezTo>
                  <a:cubicBezTo>
                    <a:pt x="1233266" y="534893"/>
                    <a:pt x="1233958" y="534782"/>
                    <a:pt x="1234620" y="534564"/>
                  </a:cubicBezTo>
                  <a:cubicBezTo>
                    <a:pt x="1238136" y="533431"/>
                    <a:pt x="1240068" y="529660"/>
                    <a:pt x="1238935" y="526144"/>
                  </a:cubicBezTo>
                  <a:cubicBezTo>
                    <a:pt x="1238935" y="526143"/>
                    <a:pt x="1238935" y="526143"/>
                    <a:pt x="1238935" y="526143"/>
                  </a:cubicBezTo>
                  <a:cubicBezTo>
                    <a:pt x="1205695" y="423253"/>
                    <a:pt x="1201359" y="420407"/>
                    <a:pt x="1199030" y="418903"/>
                  </a:cubicBezTo>
                  <a:cubicBezTo>
                    <a:pt x="1195937" y="416880"/>
                    <a:pt x="1191788" y="417748"/>
                    <a:pt x="1189763" y="420843"/>
                  </a:cubicBezTo>
                  <a:cubicBezTo>
                    <a:pt x="1188045" y="423469"/>
                    <a:pt x="1188383" y="426937"/>
                    <a:pt x="1190575" y="429183"/>
                  </a:cubicBezTo>
                  <a:cubicBezTo>
                    <a:pt x="1194886" y="436177"/>
                    <a:pt x="1213890" y="492164"/>
                    <a:pt x="1226203" y="5302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2"/>
            <p:cNvSpPr/>
            <p:nvPr/>
          </p:nvSpPr>
          <p:spPr>
            <a:xfrm>
              <a:off x="3952977" y="3774321"/>
              <a:ext cx="1098331" cy="2321979"/>
            </a:xfrm>
            <a:custGeom>
              <a:avLst/>
              <a:gdLst/>
              <a:ahLst/>
              <a:cxnLst/>
              <a:rect l="l" t="t" r="r" b="b"/>
              <a:pathLst>
                <a:path w="1098331" h="2321979" extrusionOk="0">
                  <a:moveTo>
                    <a:pt x="8298" y="2328608"/>
                  </a:moveTo>
                  <a:cubicBezTo>
                    <a:pt x="8298" y="2328608"/>
                    <a:pt x="443816" y="1743056"/>
                    <a:pt x="772265" y="1635850"/>
                  </a:cubicBezTo>
                  <a:cubicBezTo>
                    <a:pt x="1100714" y="1528645"/>
                    <a:pt x="1116903" y="1383162"/>
                    <a:pt x="1103521" y="1111733"/>
                  </a:cubicBezTo>
                  <a:cubicBezTo>
                    <a:pt x="1090140" y="840305"/>
                    <a:pt x="1100039" y="566737"/>
                    <a:pt x="1009829" y="534090"/>
                  </a:cubicBezTo>
                  <a:cubicBezTo>
                    <a:pt x="919620" y="501444"/>
                    <a:pt x="1117975" y="147027"/>
                    <a:pt x="1023215" y="6628"/>
                  </a:cubicBezTo>
                  <a:lnTo>
                    <a:pt x="401787" y="9828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2"/>
            <p:cNvSpPr/>
            <p:nvPr/>
          </p:nvSpPr>
          <p:spPr>
            <a:xfrm>
              <a:off x="3331575" y="3715248"/>
              <a:ext cx="1644701" cy="2547283"/>
            </a:xfrm>
            <a:custGeom>
              <a:avLst/>
              <a:gdLst/>
              <a:ahLst/>
              <a:cxnLst/>
              <a:rect l="l" t="t" r="r" b="b"/>
              <a:pathLst>
                <a:path w="1644701" h="2547283" extrusionOk="0">
                  <a:moveTo>
                    <a:pt x="524101" y="2550827"/>
                  </a:moveTo>
                  <a:lnTo>
                    <a:pt x="517542" y="2548690"/>
                  </a:lnTo>
                  <a:lnTo>
                    <a:pt x="526912" y="2553911"/>
                  </a:lnTo>
                  <a:close/>
                  <a:moveTo>
                    <a:pt x="1582777" y="754562"/>
                  </a:moveTo>
                  <a:cubicBezTo>
                    <a:pt x="1529238" y="729538"/>
                    <a:pt x="1422985" y="612159"/>
                    <a:pt x="1409719" y="597436"/>
                  </a:cubicBezTo>
                  <a:cubicBezTo>
                    <a:pt x="1476640" y="484744"/>
                    <a:pt x="1542757" y="376064"/>
                    <a:pt x="1565666" y="349968"/>
                  </a:cubicBezTo>
                  <a:cubicBezTo>
                    <a:pt x="1613176" y="296429"/>
                    <a:pt x="1671133" y="140239"/>
                    <a:pt x="1647574" y="64752"/>
                  </a:cubicBezTo>
                  <a:cubicBezTo>
                    <a:pt x="1626028" y="-4578"/>
                    <a:pt x="1555493" y="6531"/>
                    <a:pt x="1545858" y="8407"/>
                  </a:cubicBezTo>
                  <a:lnTo>
                    <a:pt x="1544786" y="8407"/>
                  </a:lnTo>
                  <a:cubicBezTo>
                    <a:pt x="1544051" y="8518"/>
                    <a:pt x="1543410" y="8962"/>
                    <a:pt x="1543047" y="9611"/>
                  </a:cubicBezTo>
                  <a:cubicBezTo>
                    <a:pt x="1541573" y="12175"/>
                    <a:pt x="1397966" y="254272"/>
                    <a:pt x="1353395" y="312225"/>
                  </a:cubicBezTo>
                  <a:cubicBezTo>
                    <a:pt x="1332113" y="339795"/>
                    <a:pt x="1283129" y="402567"/>
                    <a:pt x="1232940" y="465471"/>
                  </a:cubicBezTo>
                  <a:lnTo>
                    <a:pt x="1218084" y="463194"/>
                  </a:lnTo>
                  <a:cubicBezTo>
                    <a:pt x="1186955" y="458349"/>
                    <a:pt x="1155197" y="459254"/>
                    <a:pt x="1124393" y="465873"/>
                  </a:cubicBezTo>
                  <a:lnTo>
                    <a:pt x="1121316" y="466941"/>
                  </a:lnTo>
                  <a:cubicBezTo>
                    <a:pt x="1105384" y="473811"/>
                    <a:pt x="1090033" y="481959"/>
                    <a:pt x="1075408" y="491294"/>
                  </a:cubicBezTo>
                  <a:lnTo>
                    <a:pt x="1064834" y="486876"/>
                  </a:lnTo>
                  <a:cubicBezTo>
                    <a:pt x="1043689" y="478041"/>
                    <a:pt x="999921" y="461045"/>
                    <a:pt x="979179" y="460109"/>
                  </a:cubicBezTo>
                  <a:cubicBezTo>
                    <a:pt x="953881" y="458767"/>
                    <a:pt x="864744" y="500270"/>
                    <a:pt x="811478" y="533720"/>
                  </a:cubicBezTo>
                  <a:cubicBezTo>
                    <a:pt x="774756" y="522569"/>
                    <a:pt x="736483" y="517378"/>
                    <a:pt x="698116" y="518339"/>
                  </a:cubicBezTo>
                  <a:cubicBezTo>
                    <a:pt x="657292" y="520082"/>
                    <a:pt x="574046" y="553942"/>
                    <a:pt x="507134" y="581111"/>
                  </a:cubicBezTo>
                  <a:cubicBezTo>
                    <a:pt x="477419" y="593155"/>
                    <a:pt x="451724" y="603597"/>
                    <a:pt x="436732" y="607878"/>
                  </a:cubicBezTo>
                  <a:lnTo>
                    <a:pt x="423351" y="611894"/>
                  </a:lnTo>
                  <a:cubicBezTo>
                    <a:pt x="383189" y="623806"/>
                    <a:pt x="361515" y="630497"/>
                    <a:pt x="333675" y="686176"/>
                  </a:cubicBezTo>
                  <a:cubicBezTo>
                    <a:pt x="304767" y="743996"/>
                    <a:pt x="273582" y="959616"/>
                    <a:pt x="258594" y="1063203"/>
                  </a:cubicBezTo>
                  <a:lnTo>
                    <a:pt x="256586" y="1077256"/>
                  </a:lnTo>
                  <a:cubicBezTo>
                    <a:pt x="250831" y="1117417"/>
                    <a:pt x="251767" y="1187807"/>
                    <a:pt x="252702" y="1262892"/>
                  </a:cubicBezTo>
                  <a:cubicBezTo>
                    <a:pt x="254176" y="1367286"/>
                    <a:pt x="255650" y="1475163"/>
                    <a:pt x="240124" y="1517187"/>
                  </a:cubicBezTo>
                  <a:cubicBezTo>
                    <a:pt x="219146" y="1570132"/>
                    <a:pt x="191430" y="1620155"/>
                    <a:pt x="157665" y="1666016"/>
                  </a:cubicBezTo>
                  <a:cubicBezTo>
                    <a:pt x="153247" y="1672309"/>
                    <a:pt x="149231" y="1678197"/>
                    <a:pt x="145484" y="1683819"/>
                  </a:cubicBezTo>
                  <a:cubicBezTo>
                    <a:pt x="124591" y="1716427"/>
                    <a:pt x="107907" y="1751551"/>
                    <a:pt x="95829" y="1788346"/>
                  </a:cubicBezTo>
                  <a:cubicBezTo>
                    <a:pt x="84588" y="1818057"/>
                    <a:pt x="70535" y="1850725"/>
                    <a:pt x="56885" y="1880564"/>
                  </a:cubicBezTo>
                  <a:cubicBezTo>
                    <a:pt x="31720" y="1935837"/>
                    <a:pt x="8298" y="1981476"/>
                    <a:pt x="8298" y="1981476"/>
                  </a:cubicBezTo>
                  <a:cubicBezTo>
                    <a:pt x="8298" y="1981476"/>
                    <a:pt x="482760" y="2504927"/>
                    <a:pt x="524118" y="2550831"/>
                  </a:cubicBezTo>
                  <a:cubicBezTo>
                    <a:pt x="526348" y="2551685"/>
                    <a:pt x="528634" y="2552399"/>
                    <a:pt x="530954" y="2552967"/>
                  </a:cubicBezTo>
                  <a:cubicBezTo>
                    <a:pt x="532560" y="2550288"/>
                    <a:pt x="620091" y="2400656"/>
                    <a:pt x="712843" y="2253037"/>
                  </a:cubicBezTo>
                  <a:cubicBezTo>
                    <a:pt x="793166" y="2125622"/>
                    <a:pt x="876527" y="1999677"/>
                    <a:pt x="912262" y="1970769"/>
                  </a:cubicBezTo>
                  <a:cubicBezTo>
                    <a:pt x="961272" y="1928732"/>
                    <a:pt x="996914" y="1873275"/>
                    <a:pt x="1014803" y="1811234"/>
                  </a:cubicBezTo>
                  <a:cubicBezTo>
                    <a:pt x="1034076" y="1749283"/>
                    <a:pt x="1157077" y="1672843"/>
                    <a:pt x="1276058" y="1598963"/>
                  </a:cubicBezTo>
                  <a:cubicBezTo>
                    <a:pt x="1407622" y="1517320"/>
                    <a:pt x="1543735" y="1432869"/>
                    <a:pt x="1548285" y="1363005"/>
                  </a:cubicBezTo>
                  <a:cubicBezTo>
                    <a:pt x="1550849" y="1326868"/>
                    <a:pt x="1559129" y="1267040"/>
                    <a:pt x="1568763" y="1197578"/>
                  </a:cubicBezTo>
                  <a:cubicBezTo>
                    <a:pt x="1594864" y="1009400"/>
                    <a:pt x="1627254" y="775027"/>
                    <a:pt x="1582820" y="754566"/>
                  </a:cubicBezTo>
                  <a:close/>
                  <a:moveTo>
                    <a:pt x="1357390" y="1055436"/>
                  </a:moveTo>
                  <a:lnTo>
                    <a:pt x="1298899" y="1112337"/>
                  </a:lnTo>
                  <a:cubicBezTo>
                    <a:pt x="1290602" y="1065493"/>
                    <a:pt x="1233722" y="1003260"/>
                    <a:pt x="1224754" y="993758"/>
                  </a:cubicBezTo>
                  <a:cubicBezTo>
                    <a:pt x="1229248" y="971229"/>
                    <a:pt x="1232154" y="948414"/>
                    <a:pt x="1233448" y="925479"/>
                  </a:cubicBezTo>
                  <a:cubicBezTo>
                    <a:pt x="1235585" y="899378"/>
                    <a:pt x="1237866" y="871940"/>
                    <a:pt x="1244288" y="867522"/>
                  </a:cubicBezTo>
                  <a:cubicBezTo>
                    <a:pt x="1250709" y="863105"/>
                    <a:pt x="1280292" y="813988"/>
                    <a:pt x="1328456" y="733686"/>
                  </a:cubicBezTo>
                  <a:cubicBezTo>
                    <a:pt x="1332472" y="790301"/>
                    <a:pt x="1381995" y="852667"/>
                    <a:pt x="1388699" y="861635"/>
                  </a:cubicBezTo>
                  <a:close/>
                </a:path>
              </a:pathLst>
            </a:custGeom>
            <a:solidFill>
              <a:srgbClr val="C075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2"/>
            <p:cNvSpPr/>
            <p:nvPr/>
          </p:nvSpPr>
          <p:spPr>
            <a:xfrm>
              <a:off x="3381346" y="4169641"/>
              <a:ext cx="1007282" cy="1420204"/>
            </a:xfrm>
            <a:custGeom>
              <a:avLst/>
              <a:gdLst/>
              <a:ahLst/>
              <a:cxnLst/>
              <a:rect l="l" t="t" r="r" b="b"/>
              <a:pathLst>
                <a:path w="1007282" h="1420204" extrusionOk="0">
                  <a:moveTo>
                    <a:pt x="613123" y="427185"/>
                  </a:moveTo>
                  <a:cubicBezTo>
                    <a:pt x="595857" y="581367"/>
                    <a:pt x="444751" y="963881"/>
                    <a:pt x="444751" y="963881"/>
                  </a:cubicBezTo>
                  <a:lnTo>
                    <a:pt x="417984" y="578556"/>
                  </a:lnTo>
                  <a:cubicBezTo>
                    <a:pt x="417984" y="578556"/>
                    <a:pt x="300341" y="1101468"/>
                    <a:pt x="268079" y="1120340"/>
                  </a:cubicBezTo>
                  <a:cubicBezTo>
                    <a:pt x="235817" y="1139212"/>
                    <a:pt x="179211" y="1239188"/>
                    <a:pt x="147624" y="1318559"/>
                  </a:cubicBezTo>
                  <a:cubicBezTo>
                    <a:pt x="126343" y="1372093"/>
                    <a:pt x="53937" y="1408499"/>
                    <a:pt x="8298" y="1426833"/>
                  </a:cubicBezTo>
                  <a:cubicBezTo>
                    <a:pt x="21679" y="1396989"/>
                    <a:pt x="36001" y="1364330"/>
                    <a:pt x="47242" y="1334619"/>
                  </a:cubicBezTo>
                  <a:cubicBezTo>
                    <a:pt x="59320" y="1297820"/>
                    <a:pt x="76004" y="1262700"/>
                    <a:pt x="96897" y="1230088"/>
                  </a:cubicBezTo>
                  <a:cubicBezTo>
                    <a:pt x="100644" y="1224465"/>
                    <a:pt x="104660" y="1218578"/>
                    <a:pt x="109078" y="1212289"/>
                  </a:cubicBezTo>
                  <a:cubicBezTo>
                    <a:pt x="142843" y="1166428"/>
                    <a:pt x="170559" y="1116405"/>
                    <a:pt x="191537" y="1063460"/>
                  </a:cubicBezTo>
                  <a:cubicBezTo>
                    <a:pt x="207059" y="1021162"/>
                    <a:pt x="204919" y="913290"/>
                    <a:pt x="204115" y="809165"/>
                  </a:cubicBezTo>
                  <a:cubicBezTo>
                    <a:pt x="203180" y="734080"/>
                    <a:pt x="202244" y="663143"/>
                    <a:pt x="207999" y="623529"/>
                  </a:cubicBezTo>
                  <a:lnTo>
                    <a:pt x="210007" y="609472"/>
                  </a:lnTo>
                  <a:cubicBezTo>
                    <a:pt x="224995" y="505881"/>
                    <a:pt x="256180" y="290264"/>
                    <a:pt x="285088" y="232449"/>
                  </a:cubicBezTo>
                  <a:cubicBezTo>
                    <a:pt x="312928" y="176770"/>
                    <a:pt x="334880" y="170070"/>
                    <a:pt x="374764" y="158167"/>
                  </a:cubicBezTo>
                  <a:lnTo>
                    <a:pt x="388145" y="154151"/>
                  </a:lnTo>
                  <a:cubicBezTo>
                    <a:pt x="403137" y="149451"/>
                    <a:pt x="428307" y="139026"/>
                    <a:pt x="458547" y="127384"/>
                  </a:cubicBezTo>
                  <a:cubicBezTo>
                    <a:pt x="525468" y="100616"/>
                    <a:pt x="608713" y="66351"/>
                    <a:pt x="649529" y="64612"/>
                  </a:cubicBezTo>
                  <a:cubicBezTo>
                    <a:pt x="687686" y="63813"/>
                    <a:pt x="725725" y="69098"/>
                    <a:pt x="762220" y="80271"/>
                  </a:cubicBezTo>
                  <a:cubicBezTo>
                    <a:pt x="815755" y="46676"/>
                    <a:pt x="904627" y="5322"/>
                    <a:pt x="929921" y="6660"/>
                  </a:cubicBezTo>
                  <a:cubicBezTo>
                    <a:pt x="950668" y="7595"/>
                    <a:pt x="994435" y="24604"/>
                    <a:pt x="1015580" y="33427"/>
                  </a:cubicBezTo>
                  <a:cubicBezTo>
                    <a:pt x="926712" y="79202"/>
                    <a:pt x="777213" y="189485"/>
                    <a:pt x="777213" y="189485"/>
                  </a:cubicBezTo>
                  <a:cubicBezTo>
                    <a:pt x="608171" y="226155"/>
                    <a:pt x="613123" y="427185"/>
                    <a:pt x="613123" y="427185"/>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2"/>
            <p:cNvSpPr/>
            <p:nvPr/>
          </p:nvSpPr>
          <p:spPr>
            <a:xfrm>
              <a:off x="4285703" y="4169020"/>
              <a:ext cx="255517" cy="216401"/>
            </a:xfrm>
            <a:custGeom>
              <a:avLst/>
              <a:gdLst/>
              <a:ahLst/>
              <a:cxnLst/>
              <a:rect l="l" t="t" r="r" b="b"/>
              <a:pathLst>
                <a:path w="255517" h="216401" extrusionOk="0">
                  <a:moveTo>
                    <a:pt x="8298" y="223029"/>
                  </a:moveTo>
                  <a:cubicBezTo>
                    <a:pt x="52061" y="192741"/>
                    <a:pt x="97414" y="164816"/>
                    <a:pt x="144164" y="139378"/>
                  </a:cubicBezTo>
                  <a:cubicBezTo>
                    <a:pt x="187530" y="119036"/>
                    <a:pt x="201445" y="37931"/>
                    <a:pt x="170931" y="15048"/>
                  </a:cubicBezTo>
                  <a:cubicBezTo>
                    <a:pt x="169790" y="14198"/>
                    <a:pt x="168457" y="13646"/>
                    <a:pt x="167051" y="13441"/>
                  </a:cubicBezTo>
                  <a:lnTo>
                    <a:pt x="170128" y="12369"/>
                  </a:lnTo>
                  <a:cubicBezTo>
                    <a:pt x="200928" y="5755"/>
                    <a:pt x="232686" y="4845"/>
                    <a:pt x="263815" y="9694"/>
                  </a:cubicBezTo>
                  <a:cubicBezTo>
                    <a:pt x="207738" y="93863"/>
                    <a:pt x="163838" y="158378"/>
                    <a:pt x="152196" y="172310"/>
                  </a:cubicBezTo>
                  <a:cubicBezTo>
                    <a:pt x="113632" y="219150"/>
                    <a:pt x="8298" y="223029"/>
                    <a:pt x="8298" y="223029"/>
                  </a:cubicBezTo>
                  <a:close/>
                </a:path>
              </a:pathLst>
            </a:custGeom>
            <a:solidFill>
              <a:srgbClr val="A6655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2"/>
            <p:cNvSpPr/>
            <p:nvPr/>
          </p:nvSpPr>
          <p:spPr>
            <a:xfrm>
              <a:off x="4506942" y="4913670"/>
              <a:ext cx="20478" cy="28833"/>
            </a:xfrm>
            <a:custGeom>
              <a:avLst/>
              <a:gdLst/>
              <a:ahLst/>
              <a:cxnLst/>
              <a:rect l="l" t="t" r="r" b="b"/>
              <a:pathLst>
                <a:path w="20478" h="28833" extrusionOk="0">
                  <a:moveTo>
                    <a:pt x="8298" y="6628"/>
                  </a:moveTo>
                  <a:lnTo>
                    <a:pt x="28776" y="15463"/>
                  </a:lnTo>
                  <a:cubicBezTo>
                    <a:pt x="16326" y="65136"/>
                    <a:pt x="8298" y="6628"/>
                    <a:pt x="8298" y="6628"/>
                  </a:cubicBezTo>
                  <a:close/>
                </a:path>
              </a:pathLst>
            </a:custGeom>
            <a:solidFill>
              <a:srgbClr val="92E3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2"/>
            <p:cNvSpPr/>
            <p:nvPr/>
          </p:nvSpPr>
          <p:spPr>
            <a:xfrm>
              <a:off x="4036095" y="3715248"/>
              <a:ext cx="940181" cy="2246515"/>
            </a:xfrm>
            <a:custGeom>
              <a:avLst/>
              <a:gdLst/>
              <a:ahLst/>
              <a:cxnLst/>
              <a:rect l="l" t="t" r="r" b="b"/>
              <a:pathLst>
                <a:path w="940181" h="2246515" extrusionOk="0">
                  <a:moveTo>
                    <a:pt x="878258" y="754562"/>
                  </a:moveTo>
                  <a:cubicBezTo>
                    <a:pt x="824719" y="729533"/>
                    <a:pt x="718466" y="612159"/>
                    <a:pt x="705200" y="597436"/>
                  </a:cubicBezTo>
                  <a:cubicBezTo>
                    <a:pt x="772120" y="484740"/>
                    <a:pt x="838237" y="376064"/>
                    <a:pt x="861146" y="349964"/>
                  </a:cubicBezTo>
                  <a:cubicBezTo>
                    <a:pt x="908656" y="296429"/>
                    <a:pt x="966613" y="140239"/>
                    <a:pt x="943054" y="64752"/>
                  </a:cubicBezTo>
                  <a:cubicBezTo>
                    <a:pt x="921508" y="-4578"/>
                    <a:pt x="850973" y="6531"/>
                    <a:pt x="841339" y="8407"/>
                  </a:cubicBezTo>
                  <a:lnTo>
                    <a:pt x="841339" y="11350"/>
                  </a:lnTo>
                  <a:cubicBezTo>
                    <a:pt x="841339" y="11350"/>
                    <a:pt x="917624" y="20852"/>
                    <a:pt x="917492" y="131139"/>
                  </a:cubicBezTo>
                  <a:cubicBezTo>
                    <a:pt x="917360" y="241425"/>
                    <a:pt x="719273" y="459981"/>
                    <a:pt x="719273" y="459981"/>
                  </a:cubicBezTo>
                  <a:cubicBezTo>
                    <a:pt x="719273" y="459981"/>
                    <a:pt x="515569" y="842097"/>
                    <a:pt x="502187" y="836342"/>
                  </a:cubicBezTo>
                  <a:cubicBezTo>
                    <a:pt x="488805" y="830587"/>
                    <a:pt x="458958" y="1091705"/>
                    <a:pt x="458958" y="1091705"/>
                  </a:cubicBezTo>
                  <a:cubicBezTo>
                    <a:pt x="458958" y="1091705"/>
                    <a:pt x="515684" y="1140023"/>
                    <a:pt x="502166" y="1205051"/>
                  </a:cubicBezTo>
                  <a:cubicBezTo>
                    <a:pt x="501452" y="1208264"/>
                    <a:pt x="500781" y="1211207"/>
                    <a:pt x="500158" y="1213886"/>
                  </a:cubicBezTo>
                  <a:lnTo>
                    <a:pt x="587419" y="1251484"/>
                  </a:lnTo>
                  <a:cubicBezTo>
                    <a:pt x="587419" y="1251484"/>
                    <a:pt x="674954" y="1190054"/>
                    <a:pt x="719389" y="1280396"/>
                  </a:cubicBezTo>
                  <a:cubicBezTo>
                    <a:pt x="763823" y="1370738"/>
                    <a:pt x="292172" y="1693548"/>
                    <a:pt x="255095" y="1741340"/>
                  </a:cubicBezTo>
                  <a:cubicBezTo>
                    <a:pt x="255095" y="1741340"/>
                    <a:pt x="249878" y="1921354"/>
                    <a:pt x="181082" y="1947856"/>
                  </a:cubicBezTo>
                  <a:cubicBezTo>
                    <a:pt x="136516" y="1964985"/>
                    <a:pt x="57949" y="2135231"/>
                    <a:pt x="8298" y="2253144"/>
                  </a:cubicBezTo>
                  <a:cubicBezTo>
                    <a:pt x="88621" y="2125729"/>
                    <a:pt x="171982" y="1999784"/>
                    <a:pt x="207717" y="1970876"/>
                  </a:cubicBezTo>
                  <a:cubicBezTo>
                    <a:pt x="256727" y="1928835"/>
                    <a:pt x="292368" y="1873378"/>
                    <a:pt x="310257" y="1811337"/>
                  </a:cubicBezTo>
                  <a:cubicBezTo>
                    <a:pt x="329531" y="1749385"/>
                    <a:pt x="452532" y="1672946"/>
                    <a:pt x="571513" y="1599066"/>
                  </a:cubicBezTo>
                  <a:cubicBezTo>
                    <a:pt x="703076" y="1517426"/>
                    <a:pt x="839190" y="1432972"/>
                    <a:pt x="843740" y="1363108"/>
                  </a:cubicBezTo>
                  <a:cubicBezTo>
                    <a:pt x="846304" y="1326971"/>
                    <a:pt x="854584" y="1267143"/>
                    <a:pt x="864218" y="1197681"/>
                  </a:cubicBezTo>
                  <a:cubicBezTo>
                    <a:pt x="890302" y="1009395"/>
                    <a:pt x="922692" y="775040"/>
                    <a:pt x="878258" y="754562"/>
                  </a:cubicBezTo>
                  <a:close/>
                  <a:moveTo>
                    <a:pt x="652870" y="1055436"/>
                  </a:moveTo>
                  <a:lnTo>
                    <a:pt x="594379" y="1112337"/>
                  </a:lnTo>
                  <a:cubicBezTo>
                    <a:pt x="586082" y="1065493"/>
                    <a:pt x="529202" y="1003260"/>
                    <a:pt x="520234" y="993758"/>
                  </a:cubicBezTo>
                  <a:cubicBezTo>
                    <a:pt x="524729" y="971229"/>
                    <a:pt x="527634" y="948414"/>
                    <a:pt x="528929" y="925479"/>
                  </a:cubicBezTo>
                  <a:cubicBezTo>
                    <a:pt x="531065" y="899378"/>
                    <a:pt x="533346" y="871940"/>
                    <a:pt x="539768" y="867522"/>
                  </a:cubicBezTo>
                  <a:cubicBezTo>
                    <a:pt x="546190" y="863105"/>
                    <a:pt x="575773" y="813988"/>
                    <a:pt x="623937" y="733686"/>
                  </a:cubicBezTo>
                  <a:cubicBezTo>
                    <a:pt x="627953" y="790301"/>
                    <a:pt x="677475" y="852667"/>
                    <a:pt x="684179" y="861635"/>
                  </a:cubicBezTo>
                  <a:close/>
                </a:path>
              </a:pathLst>
            </a:custGeom>
            <a:solidFill>
              <a:srgbClr val="96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2"/>
            <p:cNvSpPr/>
            <p:nvPr/>
          </p:nvSpPr>
          <p:spPr>
            <a:xfrm>
              <a:off x="3326333" y="3711415"/>
              <a:ext cx="1653972" cy="2555529"/>
            </a:xfrm>
            <a:custGeom>
              <a:avLst/>
              <a:gdLst/>
              <a:ahLst/>
              <a:cxnLst/>
              <a:rect l="l" t="t" r="r" b="b"/>
              <a:pathLst>
                <a:path w="1653972" h="2555529" extrusionOk="0">
                  <a:moveTo>
                    <a:pt x="1589626" y="754998"/>
                  </a:moveTo>
                  <a:cubicBezTo>
                    <a:pt x="1537847" y="731072"/>
                    <a:pt x="1437879" y="621098"/>
                    <a:pt x="1419657" y="600760"/>
                  </a:cubicBezTo>
                  <a:cubicBezTo>
                    <a:pt x="1484441" y="492158"/>
                    <a:pt x="1551370" y="381756"/>
                    <a:pt x="1573771" y="356339"/>
                  </a:cubicBezTo>
                  <a:cubicBezTo>
                    <a:pt x="1623032" y="300450"/>
                    <a:pt x="1680895" y="145589"/>
                    <a:pt x="1656508" y="67517"/>
                  </a:cubicBezTo>
                  <a:cubicBezTo>
                    <a:pt x="1632338" y="-9905"/>
                    <a:pt x="1549968" y="8480"/>
                    <a:pt x="1549148" y="8655"/>
                  </a:cubicBezTo>
                  <a:cubicBezTo>
                    <a:pt x="1547375" y="9074"/>
                    <a:pt x="1545845" y="10193"/>
                    <a:pt x="1544910" y="11761"/>
                  </a:cubicBezTo>
                  <a:cubicBezTo>
                    <a:pt x="1543474" y="14196"/>
                    <a:pt x="1400072" y="256208"/>
                    <a:pt x="1355591" y="313973"/>
                  </a:cubicBezTo>
                  <a:cubicBezTo>
                    <a:pt x="1334326" y="341590"/>
                    <a:pt x="1286047" y="403366"/>
                    <a:pt x="1236990" y="465352"/>
                  </a:cubicBezTo>
                  <a:cubicBezTo>
                    <a:pt x="1221250" y="462788"/>
                    <a:pt x="1164785" y="454850"/>
                    <a:pt x="1128284" y="466253"/>
                  </a:cubicBezTo>
                  <a:cubicBezTo>
                    <a:pt x="1118364" y="469355"/>
                    <a:pt x="1101167" y="478571"/>
                    <a:pt x="1080202" y="491089"/>
                  </a:cubicBezTo>
                  <a:cubicBezTo>
                    <a:pt x="1066145" y="485108"/>
                    <a:pt x="1009410" y="461571"/>
                    <a:pt x="984745" y="460327"/>
                  </a:cubicBezTo>
                  <a:cubicBezTo>
                    <a:pt x="958004" y="459101"/>
                    <a:pt x="870669" y="499468"/>
                    <a:pt x="816276" y="533558"/>
                  </a:cubicBezTo>
                  <a:cubicBezTo>
                    <a:pt x="779827" y="522415"/>
                    <a:pt x="741827" y="517169"/>
                    <a:pt x="703721" y="518019"/>
                  </a:cubicBezTo>
                  <a:cubicBezTo>
                    <a:pt x="662145" y="519818"/>
                    <a:pt x="578387" y="553878"/>
                    <a:pt x="511078" y="581252"/>
                  </a:cubicBezTo>
                  <a:cubicBezTo>
                    <a:pt x="481598" y="593245"/>
                    <a:pt x="456129" y="603602"/>
                    <a:pt x="441282" y="608263"/>
                  </a:cubicBezTo>
                  <a:cubicBezTo>
                    <a:pt x="436642" y="609720"/>
                    <a:pt x="432237" y="611044"/>
                    <a:pt x="428037" y="612313"/>
                  </a:cubicBezTo>
                  <a:cubicBezTo>
                    <a:pt x="388645" y="624199"/>
                    <a:pt x="364855" y="631377"/>
                    <a:pt x="336375" y="688488"/>
                  </a:cubicBezTo>
                  <a:cubicBezTo>
                    <a:pt x="307006" y="747350"/>
                    <a:pt x="275705" y="964282"/>
                    <a:pt x="260670" y="1068536"/>
                  </a:cubicBezTo>
                  <a:lnTo>
                    <a:pt x="258919" y="1080653"/>
                  </a:lnTo>
                  <a:cubicBezTo>
                    <a:pt x="253168" y="1120426"/>
                    <a:pt x="254125" y="1191443"/>
                    <a:pt x="255142" y="1266631"/>
                  </a:cubicBezTo>
                  <a:cubicBezTo>
                    <a:pt x="256475" y="1365873"/>
                    <a:pt x="257991" y="1478363"/>
                    <a:pt x="242662" y="1520046"/>
                  </a:cubicBezTo>
                  <a:cubicBezTo>
                    <a:pt x="220077" y="1581463"/>
                    <a:pt x="186615" y="1630704"/>
                    <a:pt x="162189" y="1666653"/>
                  </a:cubicBezTo>
                  <a:cubicBezTo>
                    <a:pt x="157455" y="1673613"/>
                    <a:pt x="153025" y="1680137"/>
                    <a:pt x="149038" y="1686183"/>
                  </a:cubicBezTo>
                  <a:cubicBezTo>
                    <a:pt x="125198" y="1721610"/>
                    <a:pt x="113576" y="1752500"/>
                    <a:pt x="98862" y="1791607"/>
                  </a:cubicBezTo>
                  <a:cubicBezTo>
                    <a:pt x="81609" y="1837485"/>
                    <a:pt x="60123" y="1894574"/>
                    <a:pt x="9199" y="1982618"/>
                  </a:cubicBezTo>
                  <a:cubicBezTo>
                    <a:pt x="7349" y="1985809"/>
                    <a:pt x="8439" y="1989898"/>
                    <a:pt x="11630" y="1991748"/>
                  </a:cubicBezTo>
                  <a:cubicBezTo>
                    <a:pt x="11634" y="1991752"/>
                    <a:pt x="11639" y="1991752"/>
                    <a:pt x="11643" y="1991757"/>
                  </a:cubicBezTo>
                  <a:cubicBezTo>
                    <a:pt x="12656" y="1992350"/>
                    <a:pt x="13813" y="1992662"/>
                    <a:pt x="14988" y="1992662"/>
                  </a:cubicBezTo>
                  <a:cubicBezTo>
                    <a:pt x="17377" y="1992662"/>
                    <a:pt x="19585" y="1991389"/>
                    <a:pt x="20777" y="1989321"/>
                  </a:cubicBezTo>
                  <a:cubicBezTo>
                    <a:pt x="72261" y="1900320"/>
                    <a:pt x="93961" y="1842659"/>
                    <a:pt x="111385" y="1796324"/>
                  </a:cubicBezTo>
                  <a:cubicBezTo>
                    <a:pt x="125787" y="1758029"/>
                    <a:pt x="137169" y="1727784"/>
                    <a:pt x="160185" y="1693600"/>
                  </a:cubicBezTo>
                  <a:cubicBezTo>
                    <a:pt x="164159" y="1687545"/>
                    <a:pt x="168564" y="1681077"/>
                    <a:pt x="173259" y="1674177"/>
                  </a:cubicBezTo>
                  <a:cubicBezTo>
                    <a:pt x="198078" y="1637651"/>
                    <a:pt x="232075" y="1587624"/>
                    <a:pt x="255236" y="1524660"/>
                  </a:cubicBezTo>
                  <a:cubicBezTo>
                    <a:pt x="271416" y="1480653"/>
                    <a:pt x="269937" y="1371764"/>
                    <a:pt x="268528" y="1266447"/>
                  </a:cubicBezTo>
                  <a:cubicBezTo>
                    <a:pt x="267506" y="1191802"/>
                    <a:pt x="266567" y="1121301"/>
                    <a:pt x="272172" y="1082575"/>
                  </a:cubicBezTo>
                  <a:lnTo>
                    <a:pt x="273924" y="1070446"/>
                  </a:lnTo>
                  <a:cubicBezTo>
                    <a:pt x="287690" y="974972"/>
                    <a:pt x="319947" y="751392"/>
                    <a:pt x="348346" y="694465"/>
                  </a:cubicBezTo>
                  <a:cubicBezTo>
                    <a:pt x="374251" y="642528"/>
                    <a:pt x="393533" y="636714"/>
                    <a:pt x="431904" y="625127"/>
                  </a:cubicBezTo>
                  <a:cubicBezTo>
                    <a:pt x="436142" y="623845"/>
                    <a:pt x="440598" y="622503"/>
                    <a:pt x="445277" y="621034"/>
                  </a:cubicBezTo>
                  <a:cubicBezTo>
                    <a:pt x="460658" y="616206"/>
                    <a:pt x="486357" y="605755"/>
                    <a:pt x="516119" y="593651"/>
                  </a:cubicBezTo>
                  <a:cubicBezTo>
                    <a:pt x="578960" y="568093"/>
                    <a:pt x="665042" y="533092"/>
                    <a:pt x="704148" y="531405"/>
                  </a:cubicBezTo>
                  <a:cubicBezTo>
                    <a:pt x="736948" y="530623"/>
                    <a:pt x="769629" y="534874"/>
                    <a:pt x="801356" y="543406"/>
                  </a:cubicBezTo>
                  <a:cubicBezTo>
                    <a:pt x="799271" y="544842"/>
                    <a:pt x="797118" y="546299"/>
                    <a:pt x="795208" y="547679"/>
                  </a:cubicBezTo>
                  <a:cubicBezTo>
                    <a:pt x="757683" y="575224"/>
                    <a:pt x="715522" y="595813"/>
                    <a:pt x="670724" y="608468"/>
                  </a:cubicBezTo>
                  <a:cubicBezTo>
                    <a:pt x="667170" y="609464"/>
                    <a:pt x="665098" y="613155"/>
                    <a:pt x="666097" y="616705"/>
                  </a:cubicBezTo>
                  <a:cubicBezTo>
                    <a:pt x="666097" y="616714"/>
                    <a:pt x="666102" y="616718"/>
                    <a:pt x="666102" y="616727"/>
                  </a:cubicBezTo>
                  <a:cubicBezTo>
                    <a:pt x="666918" y="619611"/>
                    <a:pt x="669549" y="621597"/>
                    <a:pt x="672545" y="621597"/>
                  </a:cubicBezTo>
                  <a:cubicBezTo>
                    <a:pt x="673160" y="621602"/>
                    <a:pt x="673771" y="621512"/>
                    <a:pt x="674360" y="621341"/>
                  </a:cubicBezTo>
                  <a:cubicBezTo>
                    <a:pt x="720691" y="608259"/>
                    <a:pt x="764297" y="586973"/>
                    <a:pt x="803104" y="558488"/>
                  </a:cubicBezTo>
                  <a:cubicBezTo>
                    <a:pt x="851020" y="523616"/>
                    <a:pt x="957294" y="473675"/>
                    <a:pt x="983173" y="473675"/>
                  </a:cubicBezTo>
                  <a:cubicBezTo>
                    <a:pt x="983485" y="473675"/>
                    <a:pt x="983788" y="473675"/>
                    <a:pt x="984062" y="473700"/>
                  </a:cubicBezTo>
                  <a:cubicBezTo>
                    <a:pt x="1002822" y="474636"/>
                    <a:pt x="1045193" y="491136"/>
                    <a:pt x="1066030" y="499686"/>
                  </a:cubicBezTo>
                  <a:cubicBezTo>
                    <a:pt x="1031888" y="520728"/>
                    <a:pt x="990688" y="548089"/>
                    <a:pt x="954389" y="572203"/>
                  </a:cubicBezTo>
                  <a:cubicBezTo>
                    <a:pt x="918812" y="595843"/>
                    <a:pt x="888084" y="616252"/>
                    <a:pt x="874066" y="624050"/>
                  </a:cubicBezTo>
                  <a:cubicBezTo>
                    <a:pt x="858997" y="632433"/>
                    <a:pt x="840933" y="638269"/>
                    <a:pt x="823471" y="643900"/>
                  </a:cubicBezTo>
                  <a:cubicBezTo>
                    <a:pt x="794871" y="653137"/>
                    <a:pt x="767856" y="661844"/>
                    <a:pt x="758354" y="681139"/>
                  </a:cubicBezTo>
                  <a:cubicBezTo>
                    <a:pt x="756717" y="684459"/>
                    <a:pt x="758080" y="688475"/>
                    <a:pt x="761400" y="690111"/>
                  </a:cubicBezTo>
                  <a:cubicBezTo>
                    <a:pt x="761400" y="690111"/>
                    <a:pt x="761400" y="690111"/>
                    <a:pt x="761400" y="690111"/>
                  </a:cubicBezTo>
                  <a:cubicBezTo>
                    <a:pt x="762318" y="690560"/>
                    <a:pt x="763331" y="690795"/>
                    <a:pt x="764352" y="690795"/>
                  </a:cubicBezTo>
                  <a:cubicBezTo>
                    <a:pt x="766894" y="690791"/>
                    <a:pt x="769214" y="689347"/>
                    <a:pt x="770334" y="687065"/>
                  </a:cubicBezTo>
                  <a:cubicBezTo>
                    <a:pt x="777341" y="672850"/>
                    <a:pt x="801732" y="664980"/>
                    <a:pt x="827556" y="656645"/>
                  </a:cubicBezTo>
                  <a:cubicBezTo>
                    <a:pt x="845645" y="650809"/>
                    <a:pt x="864350" y="644776"/>
                    <a:pt x="880556" y="635748"/>
                  </a:cubicBezTo>
                  <a:cubicBezTo>
                    <a:pt x="895027" y="627690"/>
                    <a:pt x="925951" y="607122"/>
                    <a:pt x="961776" y="583358"/>
                  </a:cubicBezTo>
                  <a:cubicBezTo>
                    <a:pt x="1023023" y="542671"/>
                    <a:pt x="1106909" y="486949"/>
                    <a:pt x="1132249" y="479024"/>
                  </a:cubicBezTo>
                  <a:cubicBezTo>
                    <a:pt x="1161303" y="469953"/>
                    <a:pt x="1206480" y="474572"/>
                    <a:pt x="1227360" y="477469"/>
                  </a:cubicBezTo>
                  <a:cubicBezTo>
                    <a:pt x="1176675" y="541407"/>
                    <a:pt x="1126986" y="603204"/>
                    <a:pt x="1107259" y="625366"/>
                  </a:cubicBezTo>
                  <a:cubicBezTo>
                    <a:pt x="1082962" y="651830"/>
                    <a:pt x="1051033" y="670073"/>
                    <a:pt x="1015896" y="677563"/>
                  </a:cubicBezTo>
                  <a:cubicBezTo>
                    <a:pt x="1012282" y="678336"/>
                    <a:pt x="1009975" y="681891"/>
                    <a:pt x="1010748" y="685510"/>
                  </a:cubicBezTo>
                  <a:cubicBezTo>
                    <a:pt x="1010748" y="685510"/>
                    <a:pt x="1010748" y="685510"/>
                    <a:pt x="1010748" y="685510"/>
                  </a:cubicBezTo>
                  <a:cubicBezTo>
                    <a:pt x="1011512" y="689112"/>
                    <a:pt x="1015050" y="691410"/>
                    <a:pt x="1018652" y="690645"/>
                  </a:cubicBezTo>
                  <a:cubicBezTo>
                    <a:pt x="1018665" y="690641"/>
                    <a:pt x="1018682" y="690641"/>
                    <a:pt x="1018695" y="690637"/>
                  </a:cubicBezTo>
                  <a:cubicBezTo>
                    <a:pt x="1056575" y="682566"/>
                    <a:pt x="1090998" y="662887"/>
                    <a:pt x="1117176" y="634342"/>
                  </a:cubicBezTo>
                  <a:cubicBezTo>
                    <a:pt x="1137979" y="610980"/>
                    <a:pt x="1191637" y="544141"/>
                    <a:pt x="1244864" y="476913"/>
                  </a:cubicBezTo>
                  <a:cubicBezTo>
                    <a:pt x="1245129" y="476640"/>
                    <a:pt x="1245364" y="476341"/>
                    <a:pt x="1245573" y="476020"/>
                  </a:cubicBezTo>
                  <a:cubicBezTo>
                    <a:pt x="1295344" y="413155"/>
                    <a:pt x="1344614" y="350118"/>
                    <a:pt x="1366169" y="322133"/>
                  </a:cubicBezTo>
                  <a:cubicBezTo>
                    <a:pt x="1409168" y="266279"/>
                    <a:pt x="1538475" y="48799"/>
                    <a:pt x="1554877" y="21143"/>
                  </a:cubicBezTo>
                  <a:cubicBezTo>
                    <a:pt x="1568233" y="18845"/>
                    <a:pt x="1625301" y="12598"/>
                    <a:pt x="1643690" y="71495"/>
                  </a:cubicBezTo>
                  <a:cubicBezTo>
                    <a:pt x="1664890" y="139342"/>
                    <a:pt x="1615026" y="289260"/>
                    <a:pt x="1563700" y="347499"/>
                  </a:cubicBezTo>
                  <a:cubicBezTo>
                    <a:pt x="1535557" y="379410"/>
                    <a:pt x="1445689" y="530636"/>
                    <a:pt x="1366379" y="664058"/>
                  </a:cubicBezTo>
                  <a:cubicBezTo>
                    <a:pt x="1310041" y="758882"/>
                    <a:pt x="1251773" y="856927"/>
                    <a:pt x="1243561" y="864092"/>
                  </a:cubicBezTo>
                  <a:cubicBezTo>
                    <a:pt x="1233918" y="871202"/>
                    <a:pt x="1231773" y="892526"/>
                    <a:pt x="1228808" y="929603"/>
                  </a:cubicBezTo>
                  <a:cubicBezTo>
                    <a:pt x="1225668" y="968764"/>
                    <a:pt x="1221763" y="1017505"/>
                    <a:pt x="1203344" y="1031438"/>
                  </a:cubicBezTo>
                  <a:cubicBezTo>
                    <a:pt x="1200400" y="1033672"/>
                    <a:pt x="1199828" y="1037872"/>
                    <a:pt x="1202062" y="1040816"/>
                  </a:cubicBezTo>
                  <a:cubicBezTo>
                    <a:pt x="1203323" y="1042491"/>
                    <a:pt x="1205296" y="1043478"/>
                    <a:pt x="1207394" y="1043469"/>
                  </a:cubicBezTo>
                  <a:cubicBezTo>
                    <a:pt x="1208851" y="1043469"/>
                    <a:pt x="1210270" y="1042991"/>
                    <a:pt x="1211432" y="1042115"/>
                  </a:cubicBezTo>
                  <a:cubicBezTo>
                    <a:pt x="1219814" y="1035770"/>
                    <a:pt x="1225629" y="1025119"/>
                    <a:pt x="1229880" y="1012135"/>
                  </a:cubicBezTo>
                  <a:cubicBezTo>
                    <a:pt x="1248064" y="1032711"/>
                    <a:pt x="1291712" y="1085583"/>
                    <a:pt x="1295404" y="1122763"/>
                  </a:cubicBezTo>
                  <a:cubicBezTo>
                    <a:pt x="1293050" y="1162711"/>
                    <a:pt x="1252602" y="1201155"/>
                    <a:pt x="1243347" y="1202082"/>
                  </a:cubicBezTo>
                  <a:cubicBezTo>
                    <a:pt x="1240515" y="1200394"/>
                    <a:pt x="1236870" y="1201018"/>
                    <a:pt x="1234764" y="1203556"/>
                  </a:cubicBezTo>
                  <a:cubicBezTo>
                    <a:pt x="1232406" y="1206401"/>
                    <a:pt x="1232799" y="1210618"/>
                    <a:pt x="1235640" y="1212977"/>
                  </a:cubicBezTo>
                  <a:cubicBezTo>
                    <a:pt x="1237686" y="1214651"/>
                    <a:pt x="1240263" y="1215540"/>
                    <a:pt x="1242903" y="1215480"/>
                  </a:cubicBezTo>
                  <a:cubicBezTo>
                    <a:pt x="1245125" y="1215480"/>
                    <a:pt x="1247765" y="1214950"/>
                    <a:pt x="1250905" y="1213570"/>
                  </a:cubicBezTo>
                  <a:cubicBezTo>
                    <a:pt x="1269222" y="1205525"/>
                    <a:pt x="1305025" y="1165492"/>
                    <a:pt x="1308546" y="1125676"/>
                  </a:cubicBezTo>
                  <a:lnTo>
                    <a:pt x="1350263" y="1084848"/>
                  </a:lnTo>
                  <a:cubicBezTo>
                    <a:pt x="1344316" y="1102032"/>
                    <a:pt x="1337873" y="1119028"/>
                    <a:pt x="1330438" y="1135375"/>
                  </a:cubicBezTo>
                  <a:cubicBezTo>
                    <a:pt x="1316006" y="1164227"/>
                    <a:pt x="1329456" y="1207978"/>
                    <a:pt x="1330032" y="1209828"/>
                  </a:cubicBezTo>
                  <a:cubicBezTo>
                    <a:pt x="1330908" y="1212626"/>
                    <a:pt x="1333506" y="1214532"/>
                    <a:pt x="1336441" y="1214528"/>
                  </a:cubicBezTo>
                  <a:cubicBezTo>
                    <a:pt x="1337120" y="1214528"/>
                    <a:pt x="1337796" y="1214425"/>
                    <a:pt x="1338441" y="1214220"/>
                  </a:cubicBezTo>
                  <a:cubicBezTo>
                    <a:pt x="1341966" y="1213118"/>
                    <a:pt x="1343931" y="1209366"/>
                    <a:pt x="1342833" y="1205837"/>
                  </a:cubicBezTo>
                  <a:cubicBezTo>
                    <a:pt x="1342700" y="1205410"/>
                    <a:pt x="1330387" y="1165445"/>
                    <a:pt x="1342530" y="1141147"/>
                  </a:cubicBezTo>
                  <a:cubicBezTo>
                    <a:pt x="1354104" y="1115692"/>
                    <a:pt x="1363875" y="1089454"/>
                    <a:pt x="1371771" y="1062631"/>
                  </a:cubicBezTo>
                  <a:cubicBezTo>
                    <a:pt x="1371822" y="1062443"/>
                    <a:pt x="1371771" y="1062260"/>
                    <a:pt x="1371813" y="1062076"/>
                  </a:cubicBezTo>
                  <a:cubicBezTo>
                    <a:pt x="1371835" y="1061978"/>
                    <a:pt x="1371937" y="1061914"/>
                    <a:pt x="1371950" y="1061815"/>
                  </a:cubicBezTo>
                  <a:lnTo>
                    <a:pt x="1403567" y="866677"/>
                  </a:lnTo>
                  <a:cubicBezTo>
                    <a:pt x="1410655" y="846660"/>
                    <a:pt x="1422883" y="823913"/>
                    <a:pt x="1430509" y="821713"/>
                  </a:cubicBezTo>
                  <a:cubicBezTo>
                    <a:pt x="1434055" y="820688"/>
                    <a:pt x="1436102" y="816983"/>
                    <a:pt x="1435085" y="813433"/>
                  </a:cubicBezTo>
                  <a:cubicBezTo>
                    <a:pt x="1434059" y="809883"/>
                    <a:pt x="1430351" y="807832"/>
                    <a:pt x="1426800" y="808853"/>
                  </a:cubicBezTo>
                  <a:cubicBezTo>
                    <a:pt x="1413218" y="812767"/>
                    <a:pt x="1401405" y="836372"/>
                    <a:pt x="1395111" y="851441"/>
                  </a:cubicBezTo>
                  <a:cubicBezTo>
                    <a:pt x="1379303" y="830156"/>
                    <a:pt x="1342461" y="775523"/>
                    <a:pt x="1343175" y="729346"/>
                  </a:cubicBezTo>
                  <a:cubicBezTo>
                    <a:pt x="1353728" y="711645"/>
                    <a:pt x="1365217" y="692350"/>
                    <a:pt x="1377970" y="670894"/>
                  </a:cubicBezTo>
                  <a:cubicBezTo>
                    <a:pt x="1389164" y="652056"/>
                    <a:pt x="1400781" y="632514"/>
                    <a:pt x="1412518" y="612822"/>
                  </a:cubicBezTo>
                  <a:cubicBezTo>
                    <a:pt x="1437221" y="640285"/>
                    <a:pt x="1531639" y="742915"/>
                    <a:pt x="1584046" y="767145"/>
                  </a:cubicBezTo>
                  <a:cubicBezTo>
                    <a:pt x="1622264" y="784824"/>
                    <a:pt x="1585968" y="1046490"/>
                    <a:pt x="1564285" y="1202838"/>
                  </a:cubicBezTo>
                  <a:cubicBezTo>
                    <a:pt x="1554809" y="1271198"/>
                    <a:pt x="1546614" y="1330253"/>
                    <a:pt x="1544038" y="1366223"/>
                  </a:cubicBezTo>
                  <a:cubicBezTo>
                    <a:pt x="1539411" y="1431058"/>
                    <a:pt x="1405703" y="1514137"/>
                    <a:pt x="1276400" y="1594490"/>
                  </a:cubicBezTo>
                  <a:cubicBezTo>
                    <a:pt x="1150309" y="1672840"/>
                    <a:pt x="1031213" y="1746844"/>
                    <a:pt x="1010940" y="1812286"/>
                  </a:cubicBezTo>
                  <a:cubicBezTo>
                    <a:pt x="993743" y="1872575"/>
                    <a:pt x="959119" y="1926443"/>
                    <a:pt x="911416" y="1967126"/>
                  </a:cubicBezTo>
                  <a:cubicBezTo>
                    <a:pt x="832943" y="2030730"/>
                    <a:pt x="540285" y="2530836"/>
                    <a:pt x="527869" y="2552087"/>
                  </a:cubicBezTo>
                  <a:cubicBezTo>
                    <a:pt x="526002" y="2555275"/>
                    <a:pt x="527074" y="2559372"/>
                    <a:pt x="530261" y="2561235"/>
                  </a:cubicBezTo>
                  <a:cubicBezTo>
                    <a:pt x="530266" y="2561239"/>
                    <a:pt x="530270" y="2561239"/>
                    <a:pt x="530274" y="2561243"/>
                  </a:cubicBezTo>
                  <a:cubicBezTo>
                    <a:pt x="531295" y="2561842"/>
                    <a:pt x="532462" y="2562158"/>
                    <a:pt x="533645" y="2562158"/>
                  </a:cubicBezTo>
                  <a:cubicBezTo>
                    <a:pt x="536025" y="2562158"/>
                    <a:pt x="538225" y="2560897"/>
                    <a:pt x="539422" y="2558842"/>
                  </a:cubicBezTo>
                  <a:cubicBezTo>
                    <a:pt x="542455" y="2553655"/>
                    <a:pt x="843253" y="2039609"/>
                    <a:pt x="919965" y="1977414"/>
                  </a:cubicBezTo>
                  <a:cubicBezTo>
                    <a:pt x="969698" y="1935048"/>
                    <a:pt x="1005800" y="1878928"/>
                    <a:pt x="1023740" y="1816105"/>
                  </a:cubicBezTo>
                  <a:cubicBezTo>
                    <a:pt x="1042497" y="1755568"/>
                    <a:pt x="1164994" y="1679462"/>
                    <a:pt x="1283436" y="1605855"/>
                  </a:cubicBezTo>
                  <a:cubicBezTo>
                    <a:pt x="1421682" y="1519952"/>
                    <a:pt x="1552254" y="1438800"/>
                    <a:pt x="1557377" y="1367171"/>
                  </a:cubicBezTo>
                  <a:cubicBezTo>
                    <a:pt x="1559911" y="1331646"/>
                    <a:pt x="1568058" y="1272804"/>
                    <a:pt x="1577530" y="1204671"/>
                  </a:cubicBezTo>
                  <a:cubicBezTo>
                    <a:pt x="1611125" y="962262"/>
                    <a:pt x="1633372" y="775224"/>
                    <a:pt x="1589626" y="754998"/>
                  </a:cubicBezTo>
                  <a:close/>
                  <a:moveTo>
                    <a:pt x="1389937" y="866814"/>
                  </a:moveTo>
                  <a:lnTo>
                    <a:pt x="1359051" y="1057496"/>
                  </a:lnTo>
                  <a:lnTo>
                    <a:pt x="1306406" y="1109009"/>
                  </a:lnTo>
                  <a:cubicBezTo>
                    <a:pt x="1294443" y="1063956"/>
                    <a:pt x="1245488" y="1009127"/>
                    <a:pt x="1234033" y="996754"/>
                  </a:cubicBezTo>
                  <a:cubicBezTo>
                    <a:pt x="1238447" y="976489"/>
                    <a:pt x="1240361" y="952849"/>
                    <a:pt x="1242151" y="930675"/>
                  </a:cubicBezTo>
                  <a:cubicBezTo>
                    <a:pt x="1243903" y="908744"/>
                    <a:pt x="1246308" y="878704"/>
                    <a:pt x="1251508" y="874867"/>
                  </a:cubicBezTo>
                  <a:cubicBezTo>
                    <a:pt x="1258105" y="870001"/>
                    <a:pt x="1281172" y="832997"/>
                    <a:pt x="1331276" y="749200"/>
                  </a:cubicBezTo>
                  <a:cubicBezTo>
                    <a:pt x="1339825" y="801389"/>
                    <a:pt x="1380375" y="854808"/>
                    <a:pt x="1389937" y="866814"/>
                  </a:cubicBezTo>
                  <a:close/>
                  <a:moveTo>
                    <a:pt x="637873" y="1020098"/>
                  </a:moveTo>
                  <a:cubicBezTo>
                    <a:pt x="651020" y="966308"/>
                    <a:pt x="665935" y="905339"/>
                    <a:pt x="661124" y="887112"/>
                  </a:cubicBezTo>
                  <a:cubicBezTo>
                    <a:pt x="652784" y="855496"/>
                    <a:pt x="642641" y="753195"/>
                    <a:pt x="703302" y="699451"/>
                  </a:cubicBezTo>
                  <a:cubicBezTo>
                    <a:pt x="706058" y="696999"/>
                    <a:pt x="710284" y="697242"/>
                    <a:pt x="712736" y="700002"/>
                  </a:cubicBezTo>
                  <a:cubicBezTo>
                    <a:pt x="712740" y="700006"/>
                    <a:pt x="712749" y="700015"/>
                    <a:pt x="712753" y="700019"/>
                  </a:cubicBezTo>
                  <a:cubicBezTo>
                    <a:pt x="715205" y="702779"/>
                    <a:pt x="714953" y="707005"/>
                    <a:pt x="712193" y="709457"/>
                  </a:cubicBezTo>
                  <a:cubicBezTo>
                    <a:pt x="712193" y="709462"/>
                    <a:pt x="712189" y="709462"/>
                    <a:pt x="712189" y="709462"/>
                  </a:cubicBezTo>
                  <a:cubicBezTo>
                    <a:pt x="656561" y="758749"/>
                    <a:pt x="666272" y="854163"/>
                    <a:pt x="674066" y="883703"/>
                  </a:cubicBezTo>
                  <a:cubicBezTo>
                    <a:pt x="679735" y="905215"/>
                    <a:pt x="665713" y="962561"/>
                    <a:pt x="650866" y="1023282"/>
                  </a:cubicBezTo>
                  <a:cubicBezTo>
                    <a:pt x="644171" y="1050626"/>
                    <a:pt x="637860" y="1076504"/>
                    <a:pt x="634015" y="1096769"/>
                  </a:cubicBezTo>
                  <a:cubicBezTo>
                    <a:pt x="633421" y="1099926"/>
                    <a:pt x="630670" y="1102212"/>
                    <a:pt x="627457" y="1102216"/>
                  </a:cubicBezTo>
                  <a:cubicBezTo>
                    <a:pt x="627034" y="1102216"/>
                    <a:pt x="626615" y="1102178"/>
                    <a:pt x="626201" y="1102101"/>
                  </a:cubicBezTo>
                  <a:cubicBezTo>
                    <a:pt x="622573" y="1101417"/>
                    <a:pt x="620185" y="1097922"/>
                    <a:pt x="620869" y="1094291"/>
                  </a:cubicBezTo>
                  <a:cubicBezTo>
                    <a:pt x="620869" y="1094291"/>
                    <a:pt x="620869" y="1094286"/>
                    <a:pt x="620869" y="1094286"/>
                  </a:cubicBezTo>
                  <a:cubicBezTo>
                    <a:pt x="624791" y="1073667"/>
                    <a:pt x="631140" y="1047643"/>
                    <a:pt x="637886" y="1020098"/>
                  </a:cubicBezTo>
                  <a:close/>
                  <a:moveTo>
                    <a:pt x="932557" y="883468"/>
                  </a:moveTo>
                  <a:cubicBezTo>
                    <a:pt x="928895" y="882934"/>
                    <a:pt x="926361" y="879533"/>
                    <a:pt x="926896" y="875871"/>
                  </a:cubicBezTo>
                  <a:cubicBezTo>
                    <a:pt x="931198" y="846575"/>
                    <a:pt x="954970" y="750764"/>
                    <a:pt x="1080603" y="748089"/>
                  </a:cubicBezTo>
                  <a:lnTo>
                    <a:pt x="1080744" y="748089"/>
                  </a:lnTo>
                  <a:cubicBezTo>
                    <a:pt x="1084384" y="748089"/>
                    <a:pt x="1087358" y="750999"/>
                    <a:pt x="1087439" y="754639"/>
                  </a:cubicBezTo>
                  <a:cubicBezTo>
                    <a:pt x="1087521" y="758335"/>
                    <a:pt x="1084590" y="761394"/>
                    <a:pt x="1080898" y="761475"/>
                  </a:cubicBezTo>
                  <a:cubicBezTo>
                    <a:pt x="1080894" y="761475"/>
                    <a:pt x="1080894" y="761475"/>
                    <a:pt x="1080890" y="761475"/>
                  </a:cubicBezTo>
                  <a:cubicBezTo>
                    <a:pt x="968903" y="763855"/>
                    <a:pt x="945156" y="843627"/>
                    <a:pt x="940149" y="877820"/>
                  </a:cubicBezTo>
                  <a:cubicBezTo>
                    <a:pt x="939666" y="881101"/>
                    <a:pt x="936850" y="883536"/>
                    <a:pt x="933535" y="883541"/>
                  </a:cubicBezTo>
                  <a:cubicBezTo>
                    <a:pt x="933210" y="883541"/>
                    <a:pt x="932890" y="883515"/>
                    <a:pt x="932569" y="883468"/>
                  </a:cubicBezTo>
                  <a:close/>
                  <a:moveTo>
                    <a:pt x="506331" y="777873"/>
                  </a:moveTo>
                  <a:cubicBezTo>
                    <a:pt x="505720" y="781013"/>
                    <a:pt x="502973" y="783282"/>
                    <a:pt x="499773" y="783290"/>
                  </a:cubicBezTo>
                  <a:cubicBezTo>
                    <a:pt x="499341" y="783290"/>
                    <a:pt x="498914" y="783248"/>
                    <a:pt x="498491" y="783167"/>
                  </a:cubicBezTo>
                  <a:cubicBezTo>
                    <a:pt x="494868" y="782457"/>
                    <a:pt x="492501" y="778950"/>
                    <a:pt x="493197" y="775322"/>
                  </a:cubicBezTo>
                  <a:cubicBezTo>
                    <a:pt x="509117" y="693256"/>
                    <a:pt x="591747" y="638119"/>
                    <a:pt x="629140" y="641037"/>
                  </a:cubicBezTo>
                  <a:cubicBezTo>
                    <a:pt x="632827" y="641302"/>
                    <a:pt x="635600" y="644502"/>
                    <a:pt x="635335" y="648189"/>
                  </a:cubicBezTo>
                  <a:cubicBezTo>
                    <a:pt x="635335" y="648189"/>
                    <a:pt x="635335" y="648189"/>
                    <a:pt x="635335" y="648189"/>
                  </a:cubicBezTo>
                  <a:cubicBezTo>
                    <a:pt x="635062" y="651885"/>
                    <a:pt x="631691" y="654722"/>
                    <a:pt x="628175" y="654385"/>
                  </a:cubicBezTo>
                  <a:cubicBezTo>
                    <a:pt x="600963" y="652462"/>
                    <a:pt x="521558" y="699417"/>
                    <a:pt x="506344" y="777873"/>
                  </a:cubicBezTo>
                  <a:close/>
                  <a:moveTo>
                    <a:pt x="782955" y="1465815"/>
                  </a:moveTo>
                  <a:cubicBezTo>
                    <a:pt x="779366" y="1464931"/>
                    <a:pt x="777174" y="1461299"/>
                    <a:pt x="778058" y="1457710"/>
                  </a:cubicBezTo>
                  <a:cubicBezTo>
                    <a:pt x="778063" y="1457706"/>
                    <a:pt x="778063" y="1457702"/>
                    <a:pt x="778063" y="1457697"/>
                  </a:cubicBezTo>
                  <a:cubicBezTo>
                    <a:pt x="778964" y="1454070"/>
                    <a:pt x="868251" y="1094039"/>
                    <a:pt x="869819" y="1045524"/>
                  </a:cubicBezTo>
                  <a:cubicBezTo>
                    <a:pt x="869947" y="1041837"/>
                    <a:pt x="872383" y="1038833"/>
                    <a:pt x="876732" y="1039056"/>
                  </a:cubicBezTo>
                  <a:cubicBezTo>
                    <a:pt x="880423" y="1039175"/>
                    <a:pt x="883320" y="1042260"/>
                    <a:pt x="883201" y="1045951"/>
                  </a:cubicBezTo>
                  <a:cubicBezTo>
                    <a:pt x="883201" y="1045956"/>
                    <a:pt x="883201" y="1045956"/>
                    <a:pt x="883201" y="1045956"/>
                  </a:cubicBezTo>
                  <a:cubicBezTo>
                    <a:pt x="881581" y="1095884"/>
                    <a:pt x="794760" y="1446042"/>
                    <a:pt x="791055" y="1460923"/>
                  </a:cubicBezTo>
                  <a:cubicBezTo>
                    <a:pt x="790312" y="1463905"/>
                    <a:pt x="787633" y="1465999"/>
                    <a:pt x="784561" y="1466003"/>
                  </a:cubicBezTo>
                  <a:cubicBezTo>
                    <a:pt x="784023" y="1466003"/>
                    <a:pt x="783489" y="1465939"/>
                    <a:pt x="782967" y="14658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46" name="Google Shape;646;p33"/>
          <p:cNvPicPr preferRelativeResize="0">
            <a:picLocks noGrp="1"/>
          </p:cNvPicPr>
          <p:nvPr>
            <p:ph type="pic" idx="2"/>
          </p:nvPr>
        </p:nvPicPr>
        <p:blipFill rotWithShape="1">
          <a:blip r:embed="rId3">
            <a:alphaModFix/>
          </a:blip>
          <a:srcRect t="7698" b="7698"/>
          <a:stretch/>
        </p:blipFill>
        <p:spPr>
          <a:xfrm>
            <a:off x="-25" y="-13725"/>
            <a:ext cx="9143995" cy="5157302"/>
          </a:xfrm>
          <a:prstGeom prst="rect">
            <a:avLst/>
          </a:prstGeom>
        </p:spPr>
      </p:pic>
      <p:sp>
        <p:nvSpPr>
          <p:cNvPr id="648" name="Google Shape;648;p33"/>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3"/>
          <p:cNvSpPr/>
          <p:nvPr/>
        </p:nvSpPr>
        <p:spPr>
          <a:xfrm rot="3139584">
            <a:off x="1026676" y="-2477527"/>
            <a:ext cx="2981903" cy="3178990"/>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0" name="Google Shape;650;p33"/>
          <p:cNvGrpSpPr/>
          <p:nvPr/>
        </p:nvGrpSpPr>
        <p:grpSpPr>
          <a:xfrm>
            <a:off x="-129830" y="3316759"/>
            <a:ext cx="646623" cy="854224"/>
            <a:chOff x="-129830" y="3390059"/>
            <a:chExt cx="646623" cy="854224"/>
          </a:xfrm>
        </p:grpSpPr>
        <p:sp>
          <p:nvSpPr>
            <p:cNvPr id="651" name="Google Shape;651;p33"/>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3"/>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3" name="Google Shape;653;p33"/>
          <p:cNvGrpSpPr/>
          <p:nvPr/>
        </p:nvGrpSpPr>
        <p:grpSpPr>
          <a:xfrm>
            <a:off x="7511876" y="-463868"/>
            <a:ext cx="1627340" cy="1899886"/>
            <a:chOff x="7511876" y="-463868"/>
            <a:chExt cx="1627340" cy="1899886"/>
          </a:xfrm>
        </p:grpSpPr>
        <p:sp>
          <p:nvSpPr>
            <p:cNvPr id="654" name="Google Shape;654;p33"/>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3"/>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itle 2"/>
          <p:cNvSpPr>
            <a:spLocks noGrp="1" noChangeArrowheads="1"/>
          </p:cNvSpPr>
          <p:nvPr>
            <p:ph type="title"/>
          </p:nvPr>
        </p:nvSpPr>
        <p:spPr bwMode="auto">
          <a:xfrm>
            <a:off x="720725" y="3859719"/>
            <a:ext cx="7270583" cy="58477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anose="020B0604020202020204" pitchFamily="34" charset="0"/>
              </a:rPr>
              <a:t>Lets : Define classification and regression tasks with examples</a:t>
            </a:r>
            <a:r>
              <a:rPr kumimoji="0" lang="en-US" altLang="en-US" sz="1400" b="0" i="0" u="none" strike="noStrike" cap="none" normalizeH="0" dirty="0" smtClean="0">
                <a:ln>
                  <a:noFill/>
                </a:ln>
                <a:solidFill>
                  <a:schemeClr val="tx1"/>
                </a:solidFill>
                <a:effectLst/>
                <a:latin typeface="Arial" panose="020B0604020202020204" pitchFamily="34" charset="0"/>
              </a:rPr>
              <a:t> and </a:t>
            </a:r>
            <a:r>
              <a:rPr lang="en-US" altLang="en-US" sz="1400" b="0" dirty="0" smtClean="0">
                <a:solidFill>
                  <a:schemeClr val="tx1"/>
                </a:solidFill>
                <a:latin typeface="Arial" panose="020B0604020202020204" pitchFamily="34" charset="0"/>
              </a:rPr>
              <a:t>h</a:t>
            </a:r>
            <a:r>
              <a:rPr kumimoji="0" lang="en-US" altLang="en-US" sz="1400" b="0" i="0" u="none" strike="noStrike" cap="none" normalizeH="0" baseline="0" dirty="0" smtClean="0">
                <a:ln>
                  <a:noFill/>
                </a:ln>
                <a:solidFill>
                  <a:schemeClr val="tx1"/>
                </a:solidFill>
                <a:effectLst/>
                <a:latin typeface="Arial" panose="020B0604020202020204" pitchFamily="34" charset="0"/>
              </a:rPr>
              <a:t>ighlight that logistic regression falls under classification for predicting discrete categories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Classification vs regression</a:t>
            </a:r>
            <a:endParaRPr dirty="0"/>
          </a:p>
        </p:txBody>
      </p:sp>
      <p:sp>
        <p:nvSpPr>
          <p:cNvPr id="3" name="TextBox 2"/>
          <p:cNvSpPr txBox="1"/>
          <p:nvPr/>
        </p:nvSpPr>
        <p:spPr>
          <a:xfrm>
            <a:off x="875489" y="1118681"/>
            <a:ext cx="3647873" cy="3317132"/>
          </a:xfrm>
          <a:prstGeom prst="rect">
            <a:avLst/>
          </a:prstGeom>
          <a:noFill/>
        </p:spPr>
        <p:txBody>
          <a:bodyPr wrap="square" rtlCol="0">
            <a:spAutoFit/>
          </a:bodyPr>
          <a:lstStyle/>
          <a:p>
            <a:r>
              <a:rPr lang="en-US" b="1" dirty="0"/>
              <a:t>Classification:</a:t>
            </a:r>
            <a:endParaRPr lang="en-US" dirty="0"/>
          </a:p>
          <a:p>
            <a:r>
              <a:rPr lang="en-US" b="1" dirty="0"/>
              <a:t>Goal:</a:t>
            </a:r>
            <a:r>
              <a:rPr lang="en-US" dirty="0"/>
              <a:t> Assigns data points to specific categories.</a:t>
            </a:r>
          </a:p>
          <a:p>
            <a:r>
              <a:rPr lang="en-US" b="1" dirty="0"/>
              <a:t>Output:</a:t>
            </a:r>
            <a:r>
              <a:rPr lang="en-US" dirty="0"/>
              <a:t> Discrete labels representing the class.</a:t>
            </a:r>
          </a:p>
          <a:p>
            <a:r>
              <a:rPr lang="en-US" b="1" dirty="0"/>
              <a:t>Examples:</a:t>
            </a:r>
            <a:endParaRPr lang="en-US" dirty="0"/>
          </a:p>
          <a:p>
            <a:pPr lvl="1"/>
            <a:r>
              <a:rPr lang="en-US" dirty="0"/>
              <a:t>Spam filtering: Classifying emails as spam or not spam (binary classification).</a:t>
            </a:r>
          </a:p>
          <a:p>
            <a:pPr lvl="1"/>
            <a:r>
              <a:rPr lang="en-US" dirty="0"/>
              <a:t>Image recognition: Categorizing images as cats, dogs, or other objects (multi-class classification).</a:t>
            </a:r>
          </a:p>
          <a:p>
            <a:pPr lvl="1"/>
            <a:r>
              <a:rPr lang="en-US" dirty="0"/>
              <a:t>Medical diagnosis: Predicting whether a patient has a specific disease (e.g., cancer: yes/no).</a:t>
            </a:r>
          </a:p>
          <a:p>
            <a:endParaRPr lang="en-IN" dirty="0"/>
          </a:p>
        </p:txBody>
      </p:sp>
      <p:sp>
        <p:nvSpPr>
          <p:cNvPr id="15" name="TextBox 14"/>
          <p:cNvSpPr txBox="1"/>
          <p:nvPr/>
        </p:nvSpPr>
        <p:spPr>
          <a:xfrm>
            <a:off x="4523362" y="1118681"/>
            <a:ext cx="3647873" cy="3108543"/>
          </a:xfrm>
          <a:prstGeom prst="rect">
            <a:avLst/>
          </a:prstGeom>
          <a:noFill/>
        </p:spPr>
        <p:txBody>
          <a:bodyPr wrap="square" rtlCol="0">
            <a:spAutoFit/>
          </a:bodyPr>
          <a:lstStyle/>
          <a:p>
            <a:r>
              <a:rPr lang="en-US" b="1"/>
              <a:t>Regression:</a:t>
            </a:r>
            <a:endParaRPr lang="en-US"/>
          </a:p>
          <a:p>
            <a:r>
              <a:rPr lang="en-US" b="1"/>
              <a:t>Goal:</a:t>
            </a:r>
            <a:r>
              <a:rPr lang="en-US"/>
              <a:t> Predicts continuous values.</a:t>
            </a:r>
          </a:p>
          <a:p>
            <a:r>
              <a:rPr lang="en-US" b="1"/>
              <a:t>Output:</a:t>
            </a:r>
            <a:r>
              <a:rPr lang="en-US"/>
              <a:t> Numerical value representing a quantity.</a:t>
            </a:r>
          </a:p>
          <a:p>
            <a:r>
              <a:rPr lang="en-US" b="1"/>
              <a:t>Examples:</a:t>
            </a:r>
            <a:endParaRPr lang="en-US"/>
          </a:p>
          <a:p>
            <a:pPr lvl="1"/>
            <a:r>
              <a:rPr lang="en-US"/>
              <a:t>House price prediction: Estimating the selling price of a house based on factors like size and location.</a:t>
            </a:r>
          </a:p>
          <a:p>
            <a:pPr lvl="1"/>
            <a:r>
              <a:rPr lang="en-US"/>
              <a:t>Weather forecasting: Predicting the temperature or rainfall for a specific location.</a:t>
            </a:r>
          </a:p>
          <a:p>
            <a:pPr lvl="1"/>
            <a:r>
              <a:rPr lang="en-US"/>
              <a:t>Stock price prediction: Forecasting the future value of a stock based on historical data.</a:t>
            </a:r>
          </a:p>
        </p:txBody>
      </p:sp>
    </p:spTree>
  </p:cSld>
  <p:clrMapOvr>
    <a:masterClrMapping/>
  </p:clrMapOvr>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772</Words>
  <Application>Microsoft Office PowerPoint</Application>
  <PresentationFormat>On-screen Show (16:9)</PresentationFormat>
  <Paragraphs>74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Titillium Web</vt:lpstr>
      <vt:lpstr>DM Sans</vt:lpstr>
      <vt:lpstr>Nunito Light</vt:lpstr>
      <vt:lpstr>Arial</vt:lpstr>
      <vt:lpstr>Asap</vt:lpstr>
      <vt:lpstr>Calibri</vt:lpstr>
      <vt:lpstr>Machine Learning in Biostatistics - Master of Science in Biostatistics by Slidesgo</vt:lpstr>
      <vt:lpstr>Machine Learning –Understanding logistic regression </vt:lpstr>
      <vt:lpstr>01</vt:lpstr>
      <vt:lpstr>Introduction</vt:lpstr>
      <vt:lpstr>Introduction</vt:lpstr>
      <vt:lpstr>Purpose</vt:lpstr>
      <vt:lpstr>Features of Logistic regression:</vt:lpstr>
      <vt:lpstr>Classification vs Regression</vt:lpstr>
      <vt:lpstr>Lets : Define classification and regression tasks with examples and highlight that logistic regression falls under classification for predicting discrete categories. </vt:lpstr>
      <vt:lpstr>Classification vs regression</vt:lpstr>
      <vt:lpstr>Here’s how logistic regression is classification:</vt:lpstr>
      <vt:lpstr>Understanding the sigmoid function</vt:lpstr>
      <vt:lpstr>The sigmoid function:</vt:lpstr>
      <vt:lpstr>Implementation of logistic regression: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–Understanding logistic regression </dc:title>
  <cp:lastModifiedBy>Anushree Asthana</cp:lastModifiedBy>
  <cp:revision>8</cp:revision>
  <dcterms:modified xsi:type="dcterms:W3CDTF">2024-07-15T12:25:28Z</dcterms:modified>
</cp:coreProperties>
</file>