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100" d="100"/>
          <a:sy n="100" d="100"/>
        </p:scale>
        <p:origin x="3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BD26-FFD0-43BE-A0EB-C57291945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19A9-D6D0-4CB2-8F6F-80EB8111E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DAA0-0081-45F0-AE61-1AC8CFB6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0690-2ADD-41B6-A563-0D6908A0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11FC-AE22-41DC-9284-E804C125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6B7F-53D6-45D8-AC16-4F45EAF5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346C4-B3E4-4062-90A5-6D506AAA7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D5C1-E432-4368-9D88-7365AE24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81C5-2786-42CE-B4CE-5C89A405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8706-8B64-4E7A-870F-5618CC76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2BA3D-5A01-4BCA-9A76-94F63A17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595B6-BF27-49E3-AA2D-D4BE727B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D9986-2436-4E61-A892-FBADC158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1837-15DB-481E-9CD3-705329A2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D206-2467-4931-B3C6-FFE478A7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C37A-CD2E-486C-9668-F78FB899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F3D0-DEE5-4118-8618-F6966667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3D15-2B15-49CF-A64D-729FA28F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7A33-8D59-4211-84EE-62872FA5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2A07-D392-4B06-9138-DB490A2C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A325-E40E-4F38-8912-63378E56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CEA7-FA32-4EC6-B332-749093100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8999-2D45-45D6-9023-9C905D6A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F883-C172-445C-865B-2EB08354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8002-A8E4-4945-AF63-2CD68B95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2647-D055-40B3-9D7E-981A04F4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6241-5161-4CBD-84C0-23F37458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9FA66-0B0D-41FD-AE07-C3F97B2D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FCB98-9188-4445-9C1F-34E176D4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CA07-0989-4FFC-93C7-88EC21A0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6088-19A8-480D-8C96-03537F4C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9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9388-8521-4E54-9A00-AA0D6A7C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C8E9-47A2-4A4A-8124-D295D15D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3881-602E-402C-B090-1112764E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2346D-176C-4E02-AB02-B7B44DA6E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1115C-C7BA-4D5B-AEC3-0B1D43A40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52C81-9DAC-4C2D-A520-C2BA6AFE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36007-9194-4685-B53A-8336F12E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67820-F190-4531-8DAA-95AC1BFC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9323-CE56-47C7-9DEB-53530ED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16257-B142-4DFA-A301-FFCD5913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3C691-74F8-4830-A749-3D4474B8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FEE90-7945-4E31-893E-5FA0B3A3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9D27-0D37-4C10-96DD-4DB5CDE3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2BE1C-DCDE-4F93-89DB-1E450BE1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9288B-9A11-4880-9A7A-A1A830CC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0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7E87-2A4D-4B36-A133-EC8D0EE5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228D-5BE1-4361-9683-B83C1ABB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EC460-6838-4296-858E-6E6B75E5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8910-64CF-41DE-917D-CD026A2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D7F1-43A4-4D09-90AC-8A569930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AA6E-EA5D-4506-8622-FE9143D6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0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9F11-9F0D-4F0A-86EE-6DEC7716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A7E6B-941B-4B90-A7B0-66FD911BC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B46C-80B9-404D-A86C-40AC607C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C123-B995-4289-BC26-5441C2C2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2A37-2558-4E6D-8292-9A421556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65B7D-9E75-4413-BD4A-77A45F74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E3A6F-F838-48C2-89BB-AA9CFCA8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6FA9-8839-4390-AE85-9676BD0B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86D3-BFC4-463C-A9C8-71DD7599A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AEE7-EA3A-41F8-9F85-7D8196CED37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67B3-A3A6-43D9-A80C-AC32120BF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797F-59B9-4CED-B7C4-3AFA28E4B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5066-B7DC-44F8-914F-9ED73842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44E8D3CB-11DD-4343-B0A8-939FDA2DD212}"/>
              </a:ext>
            </a:extLst>
          </p:cNvPr>
          <p:cNvSpPr/>
          <p:nvPr/>
        </p:nvSpPr>
        <p:spPr>
          <a:xfrm>
            <a:off x="5168900" y="69258"/>
            <a:ext cx="1185333" cy="4033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B7F8C3C-FD78-4C6A-BA1F-D2FED8F657FD}"/>
              </a:ext>
            </a:extLst>
          </p:cNvPr>
          <p:cNvSpPr/>
          <p:nvPr/>
        </p:nvSpPr>
        <p:spPr>
          <a:xfrm>
            <a:off x="4129613" y="546017"/>
            <a:ext cx="3263901" cy="434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customer goods  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5B75CD7-1E3C-4716-AC72-6DE9A320B692}"/>
              </a:ext>
            </a:extLst>
          </p:cNvPr>
          <p:cNvSpPr/>
          <p:nvPr/>
        </p:nvSpPr>
        <p:spPr>
          <a:xfrm>
            <a:off x="4138079" y="1831846"/>
            <a:ext cx="3094567" cy="9470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customer pay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3DB673B-212F-43F2-89F8-DF26717AAE4E}"/>
              </a:ext>
            </a:extLst>
          </p:cNvPr>
          <p:cNvSpPr/>
          <p:nvPr/>
        </p:nvSpPr>
        <p:spPr>
          <a:xfrm>
            <a:off x="7482414" y="2034283"/>
            <a:ext cx="3263901" cy="5422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customers what they would like to remove 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D466FA2-E9F5-47AC-A635-D2085C07787E}"/>
              </a:ext>
            </a:extLst>
          </p:cNvPr>
          <p:cNvSpPr/>
          <p:nvPr/>
        </p:nvSpPr>
        <p:spPr>
          <a:xfrm>
            <a:off x="4129612" y="2938697"/>
            <a:ext cx="3263901" cy="434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for the method of payment  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64A3F33-4CDA-463C-AC5B-3ECAD41A9268}"/>
              </a:ext>
            </a:extLst>
          </p:cNvPr>
          <p:cNvSpPr/>
          <p:nvPr/>
        </p:nvSpPr>
        <p:spPr>
          <a:xfrm>
            <a:off x="4138079" y="3484456"/>
            <a:ext cx="3094567" cy="9470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or cash payment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8682188-CE5D-4F40-9F21-D61EA13D5A7A}"/>
              </a:ext>
            </a:extLst>
          </p:cNvPr>
          <p:cNvSpPr/>
          <p:nvPr/>
        </p:nvSpPr>
        <p:spPr>
          <a:xfrm>
            <a:off x="7482413" y="3739304"/>
            <a:ext cx="3263901" cy="5422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the card into pos and ask customer to input pin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2B0DF8C-06A3-4DB8-AA75-7DEDA6F38AAD}"/>
              </a:ext>
            </a:extLst>
          </p:cNvPr>
          <p:cNvSpPr/>
          <p:nvPr/>
        </p:nvSpPr>
        <p:spPr>
          <a:xfrm>
            <a:off x="556681" y="3686893"/>
            <a:ext cx="3263901" cy="5422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the cash and put it into the register 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E36604F-EA2A-4792-B468-66D3EEA0D98A}"/>
              </a:ext>
            </a:extLst>
          </p:cNvPr>
          <p:cNvSpPr/>
          <p:nvPr/>
        </p:nvSpPr>
        <p:spPr>
          <a:xfrm>
            <a:off x="4129611" y="5242471"/>
            <a:ext cx="3263901" cy="5422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goods into nylon and give the customer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6C05EEA-98EF-4F00-80D1-E59CF897B37F}"/>
              </a:ext>
            </a:extLst>
          </p:cNvPr>
          <p:cNvSpPr/>
          <p:nvPr/>
        </p:nvSpPr>
        <p:spPr>
          <a:xfrm>
            <a:off x="4133843" y="4565901"/>
            <a:ext cx="3263901" cy="5422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receipt </a:t>
            </a: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D7044838-1079-4B5E-A425-17ADBC521695}"/>
              </a:ext>
            </a:extLst>
          </p:cNvPr>
          <p:cNvSpPr/>
          <p:nvPr/>
        </p:nvSpPr>
        <p:spPr>
          <a:xfrm>
            <a:off x="3136899" y="1190924"/>
            <a:ext cx="4804833" cy="5422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the price into the system and tell the customer  </a:t>
            </a:r>
            <a:endParaRPr lang="en-US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3269608-CA2E-4C6E-863A-AD7E7E89E0AD}"/>
              </a:ext>
            </a:extLst>
          </p:cNvPr>
          <p:cNvSpPr/>
          <p:nvPr/>
        </p:nvSpPr>
        <p:spPr>
          <a:xfrm>
            <a:off x="5168894" y="6004639"/>
            <a:ext cx="1185333" cy="4033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956821-B33F-4B77-AACB-611150D273E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761564" y="472610"/>
            <a:ext cx="3" cy="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213B0-2D28-426F-B70C-0503B3731D0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61560" y="980865"/>
            <a:ext cx="4" cy="25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AB7D2-E675-41E5-85A5-18A5210DC27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58832" y="1733131"/>
            <a:ext cx="393701" cy="16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667EC7-DD49-45CD-8B02-7FC5B85E6C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232646" y="2305387"/>
            <a:ext cx="249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EDD0EF-D9DD-44F9-949D-A648BAC6954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685363" y="2778929"/>
            <a:ext cx="76200" cy="15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D43B00-F4AE-476A-9A90-B766F6ABEB7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685363" y="3373545"/>
            <a:ext cx="76200" cy="11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079AC4-31A0-4304-9711-D90CD0C0F79E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 flipV="1">
            <a:off x="3820582" y="3957997"/>
            <a:ext cx="317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16FA22-23CC-4734-9E76-9C3106269F9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232646" y="3957998"/>
            <a:ext cx="249767" cy="5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D43D28-3FF8-4DB8-BAAF-F80163815DBA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5761562" y="5108108"/>
            <a:ext cx="4232" cy="13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59E4C2-2037-4621-B0BB-7C239036B96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5761561" y="5784678"/>
            <a:ext cx="1" cy="21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4A48625-8C25-42C7-A682-A9DD497BCEE9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7964124" y="2005879"/>
            <a:ext cx="579631" cy="1720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86540C7-9166-49C8-93C4-AC168C699688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rot="5400000">
            <a:off x="7978307" y="3700948"/>
            <a:ext cx="555494" cy="1716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91506E9-ED1A-4503-881F-AFBE78C1F17F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2857285" y="3560446"/>
            <a:ext cx="607905" cy="1945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B1CC195-5936-44AB-BB58-0B382529E2C1}"/>
              </a:ext>
            </a:extLst>
          </p:cNvPr>
          <p:cNvSpPr txBox="1"/>
          <p:nvPr/>
        </p:nvSpPr>
        <p:spPr>
          <a:xfrm>
            <a:off x="342900" y="381000"/>
            <a:ext cx="131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811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B8AC6F4-1F5E-43DF-A604-CD711689D2CB}"/>
              </a:ext>
            </a:extLst>
          </p:cNvPr>
          <p:cNvSpPr/>
          <p:nvPr/>
        </p:nvSpPr>
        <p:spPr>
          <a:xfrm>
            <a:off x="5486401" y="198968"/>
            <a:ext cx="1117600" cy="355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9DB5495-245F-4385-AC3F-9666B56D462B}"/>
              </a:ext>
            </a:extLst>
          </p:cNvPr>
          <p:cNvSpPr/>
          <p:nvPr/>
        </p:nvSpPr>
        <p:spPr>
          <a:xfrm>
            <a:off x="5427135" y="810683"/>
            <a:ext cx="1176866" cy="3175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Wake up 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4DE5C33-1D05-4CFC-9C8B-C249CF0C5F27}"/>
              </a:ext>
            </a:extLst>
          </p:cNvPr>
          <p:cNvSpPr/>
          <p:nvPr/>
        </p:nvSpPr>
        <p:spPr>
          <a:xfrm>
            <a:off x="4910667" y="1356780"/>
            <a:ext cx="2370663" cy="3175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my ablution  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194536B-0A12-4AF0-AFA7-A9656AA5B6F4}"/>
              </a:ext>
            </a:extLst>
          </p:cNvPr>
          <p:cNvSpPr/>
          <p:nvPr/>
        </p:nvSpPr>
        <p:spPr>
          <a:xfrm>
            <a:off x="4910667" y="1873247"/>
            <a:ext cx="2370663" cy="2243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 my prayer 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F218D7-4DA7-422F-989C-AEFB0561EDEF}"/>
              </a:ext>
            </a:extLst>
          </p:cNvPr>
          <p:cNvSpPr/>
          <p:nvPr/>
        </p:nvSpPr>
        <p:spPr>
          <a:xfrm>
            <a:off x="4910665" y="2362199"/>
            <a:ext cx="2417234" cy="2709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out my clothes  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770BA89-569D-4197-8573-0472ECCF3D82}"/>
              </a:ext>
            </a:extLst>
          </p:cNvPr>
          <p:cNvSpPr/>
          <p:nvPr/>
        </p:nvSpPr>
        <p:spPr>
          <a:xfrm>
            <a:off x="4910658" y="2963329"/>
            <a:ext cx="2370665" cy="2709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30 push-ups    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CA18994-40F6-4578-A82E-B9C69AB3EC4F}"/>
              </a:ext>
            </a:extLst>
          </p:cNvPr>
          <p:cNvSpPr/>
          <p:nvPr/>
        </p:nvSpPr>
        <p:spPr>
          <a:xfrm>
            <a:off x="4910658" y="3506259"/>
            <a:ext cx="2370665" cy="2709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my bath  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5903672-46D2-4154-8FDA-732D5C6F1B7B}"/>
              </a:ext>
            </a:extLst>
          </p:cNvPr>
          <p:cNvSpPr/>
          <p:nvPr/>
        </p:nvSpPr>
        <p:spPr>
          <a:xfrm>
            <a:off x="4910659" y="4193117"/>
            <a:ext cx="2370665" cy="2709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dressed  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675591A-C056-4EE9-8B2E-1FDA0DECF5D2}"/>
              </a:ext>
            </a:extLst>
          </p:cNvPr>
          <p:cNvSpPr/>
          <p:nvPr/>
        </p:nvSpPr>
        <p:spPr>
          <a:xfrm>
            <a:off x="4910659" y="4671480"/>
            <a:ext cx="2370665" cy="2709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up my space   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2941459-21EB-4A03-8B82-998714E7F216}"/>
              </a:ext>
            </a:extLst>
          </p:cNvPr>
          <p:cNvSpPr/>
          <p:nvPr/>
        </p:nvSpPr>
        <p:spPr>
          <a:xfrm>
            <a:off x="4910659" y="5221816"/>
            <a:ext cx="2370665" cy="2709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 my bags 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2D07BE2-CC17-486E-B504-B4D7D67E6D28}"/>
              </a:ext>
            </a:extLst>
          </p:cNvPr>
          <p:cNvSpPr/>
          <p:nvPr/>
        </p:nvSpPr>
        <p:spPr>
          <a:xfrm>
            <a:off x="4910660" y="5789082"/>
            <a:ext cx="2370665" cy="2709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to school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7801F6CF-1603-44AE-9D5B-ACD41B89B0BD}"/>
              </a:ext>
            </a:extLst>
          </p:cNvPr>
          <p:cNvSpPr/>
          <p:nvPr/>
        </p:nvSpPr>
        <p:spPr>
          <a:xfrm>
            <a:off x="5537193" y="6254742"/>
            <a:ext cx="1117600" cy="355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57349A-C5C7-4643-B4DB-001A7A0AA9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15568" y="554568"/>
            <a:ext cx="29633" cy="25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5E98F4-7414-4A50-A4CB-2E9F79BDD3FA}"/>
              </a:ext>
            </a:extLst>
          </p:cNvPr>
          <p:cNvCxnSpPr>
            <a:cxnSpLocks/>
          </p:cNvCxnSpPr>
          <p:nvPr/>
        </p:nvCxnSpPr>
        <p:spPr>
          <a:xfrm>
            <a:off x="6030383" y="903819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7DB73C-118C-4DE5-9FCA-E11F06B2A3CC}"/>
              </a:ext>
            </a:extLst>
          </p:cNvPr>
          <p:cNvCxnSpPr>
            <a:cxnSpLocks/>
          </p:cNvCxnSpPr>
          <p:nvPr/>
        </p:nvCxnSpPr>
        <p:spPr>
          <a:xfrm>
            <a:off x="6134099" y="1390123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9FA125-70C6-44E6-A5DF-94F33B472582}"/>
              </a:ext>
            </a:extLst>
          </p:cNvPr>
          <p:cNvCxnSpPr>
            <a:cxnSpLocks/>
          </p:cNvCxnSpPr>
          <p:nvPr/>
        </p:nvCxnSpPr>
        <p:spPr>
          <a:xfrm>
            <a:off x="6002867" y="1845203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E06858-8810-4B36-A6FF-E58B46157426}"/>
              </a:ext>
            </a:extLst>
          </p:cNvPr>
          <p:cNvCxnSpPr>
            <a:cxnSpLocks/>
          </p:cNvCxnSpPr>
          <p:nvPr/>
        </p:nvCxnSpPr>
        <p:spPr>
          <a:xfrm>
            <a:off x="5992281" y="2474906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FAB08A-2275-4C0B-960F-EE0D0AEF60D0}"/>
              </a:ext>
            </a:extLst>
          </p:cNvPr>
          <p:cNvCxnSpPr>
            <a:cxnSpLocks/>
          </p:cNvCxnSpPr>
          <p:nvPr/>
        </p:nvCxnSpPr>
        <p:spPr>
          <a:xfrm>
            <a:off x="6095989" y="3016789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5F3806-CC94-4171-B23B-7079A1633A6F}"/>
              </a:ext>
            </a:extLst>
          </p:cNvPr>
          <p:cNvCxnSpPr>
            <a:cxnSpLocks/>
          </p:cNvCxnSpPr>
          <p:nvPr/>
        </p:nvCxnSpPr>
        <p:spPr>
          <a:xfrm>
            <a:off x="6045201" y="3710516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5E60D9-69F9-4D2B-BD5D-1AF7C2A3B977}"/>
              </a:ext>
            </a:extLst>
          </p:cNvPr>
          <p:cNvCxnSpPr>
            <a:cxnSpLocks/>
          </p:cNvCxnSpPr>
          <p:nvPr/>
        </p:nvCxnSpPr>
        <p:spPr>
          <a:xfrm>
            <a:off x="5858922" y="4219051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970AF6-575B-4599-A585-6D4BE025CEE5}"/>
              </a:ext>
            </a:extLst>
          </p:cNvPr>
          <p:cNvCxnSpPr>
            <a:cxnSpLocks/>
          </p:cNvCxnSpPr>
          <p:nvPr/>
        </p:nvCxnSpPr>
        <p:spPr>
          <a:xfrm>
            <a:off x="6045201" y="4731814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61C08B-F676-426E-8DFB-E4A6A2E015C0}"/>
              </a:ext>
            </a:extLst>
          </p:cNvPr>
          <p:cNvCxnSpPr>
            <a:cxnSpLocks/>
          </p:cNvCxnSpPr>
          <p:nvPr/>
        </p:nvCxnSpPr>
        <p:spPr>
          <a:xfrm>
            <a:off x="6227222" y="5311778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E1994-9A72-4FAD-92EA-EF0554AE5407}"/>
              </a:ext>
            </a:extLst>
          </p:cNvPr>
          <p:cNvCxnSpPr>
            <a:cxnSpLocks/>
          </p:cNvCxnSpPr>
          <p:nvPr/>
        </p:nvCxnSpPr>
        <p:spPr>
          <a:xfrm>
            <a:off x="5909723" y="5779034"/>
            <a:ext cx="1" cy="4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F4A63E-CA40-4E84-8504-0FBE0393EF8F}"/>
              </a:ext>
            </a:extLst>
          </p:cNvPr>
          <p:cNvSpPr txBox="1"/>
          <p:nvPr/>
        </p:nvSpPr>
        <p:spPr>
          <a:xfrm>
            <a:off x="342900" y="381000"/>
            <a:ext cx="131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040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E6673292-2AA9-4133-A7C5-B76C4D1ECB87}"/>
              </a:ext>
            </a:extLst>
          </p:cNvPr>
          <p:cNvSpPr/>
          <p:nvPr/>
        </p:nvSpPr>
        <p:spPr>
          <a:xfrm>
            <a:off x="5405968" y="80435"/>
            <a:ext cx="736600" cy="3175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782EEA24-892B-45B4-A302-62EEE08C4843}"/>
              </a:ext>
            </a:extLst>
          </p:cNvPr>
          <p:cNvSpPr/>
          <p:nvPr/>
        </p:nvSpPr>
        <p:spPr>
          <a:xfrm>
            <a:off x="4423832" y="554567"/>
            <a:ext cx="2658535" cy="3175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name1 and age1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C185ED6-8B47-4676-A98D-703A775B160B}"/>
              </a:ext>
            </a:extLst>
          </p:cNvPr>
          <p:cNvSpPr/>
          <p:nvPr/>
        </p:nvSpPr>
        <p:spPr>
          <a:xfrm>
            <a:off x="4339166" y="1079501"/>
            <a:ext cx="2658535" cy="3175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name2 and age2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57C5B03-7BEB-42E8-89E2-A6B3F9F6530A}"/>
              </a:ext>
            </a:extLst>
          </p:cNvPr>
          <p:cNvSpPr/>
          <p:nvPr/>
        </p:nvSpPr>
        <p:spPr>
          <a:xfrm>
            <a:off x="4584699" y="1559983"/>
            <a:ext cx="2133600" cy="4614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age1 and age2 in a list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5D3DAAF-D5D7-4693-A1BD-5D9BA77613AC}"/>
              </a:ext>
            </a:extLst>
          </p:cNvPr>
          <p:cNvSpPr/>
          <p:nvPr/>
        </p:nvSpPr>
        <p:spPr>
          <a:xfrm>
            <a:off x="4470399" y="2406650"/>
            <a:ext cx="2341034" cy="8868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the value of age1 to the second item in the list.</a:t>
            </a:r>
          </a:p>
          <a:p>
            <a:pPr algn="ctr"/>
            <a:r>
              <a:rPr lang="en-US" sz="1200" dirty="0"/>
              <a:t>Assign the value of age2 to the first element in the list.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97F50EC8-B638-4C5F-A706-9543A3F7825B}"/>
              </a:ext>
            </a:extLst>
          </p:cNvPr>
          <p:cNvSpPr/>
          <p:nvPr/>
        </p:nvSpPr>
        <p:spPr>
          <a:xfrm>
            <a:off x="4190999" y="3594101"/>
            <a:ext cx="2658535" cy="3175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age1 and age2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08CC5D5-3E79-4B97-B2B6-8D49424815AF}"/>
              </a:ext>
            </a:extLst>
          </p:cNvPr>
          <p:cNvSpPr/>
          <p:nvPr/>
        </p:nvSpPr>
        <p:spPr>
          <a:xfrm>
            <a:off x="5194301" y="4212169"/>
            <a:ext cx="736600" cy="3175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019C3F-4293-4A6E-A352-AD220E2526C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753100" y="397935"/>
            <a:ext cx="21168" cy="15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343FA8-185E-4CFF-8B91-519B82227275}"/>
              </a:ext>
            </a:extLst>
          </p:cNvPr>
          <p:cNvCxnSpPr>
            <a:cxnSpLocks/>
          </p:cNvCxnSpPr>
          <p:nvPr/>
        </p:nvCxnSpPr>
        <p:spPr>
          <a:xfrm>
            <a:off x="5837768" y="768351"/>
            <a:ext cx="0" cy="3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608886-26BE-4928-B0A3-D6E16777C480}"/>
              </a:ext>
            </a:extLst>
          </p:cNvPr>
          <p:cNvCxnSpPr>
            <a:cxnSpLocks/>
          </p:cNvCxnSpPr>
          <p:nvPr/>
        </p:nvCxnSpPr>
        <p:spPr>
          <a:xfrm>
            <a:off x="5763684" y="1087967"/>
            <a:ext cx="0" cy="4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C95D1-8B7D-47F7-925C-EC8968357DA3}"/>
              </a:ext>
            </a:extLst>
          </p:cNvPr>
          <p:cNvCxnSpPr>
            <a:cxnSpLocks/>
          </p:cNvCxnSpPr>
          <p:nvPr/>
        </p:nvCxnSpPr>
        <p:spPr>
          <a:xfrm>
            <a:off x="5662085" y="1934633"/>
            <a:ext cx="0" cy="4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35ADBE-278F-44F6-A04C-62DEDEC0748D}"/>
              </a:ext>
            </a:extLst>
          </p:cNvPr>
          <p:cNvCxnSpPr>
            <a:cxnSpLocks/>
          </p:cNvCxnSpPr>
          <p:nvPr/>
        </p:nvCxnSpPr>
        <p:spPr>
          <a:xfrm>
            <a:off x="5655734" y="3122084"/>
            <a:ext cx="0" cy="4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AFFABC-37F7-40F4-9329-432181074207}"/>
              </a:ext>
            </a:extLst>
          </p:cNvPr>
          <p:cNvCxnSpPr>
            <a:cxnSpLocks/>
          </p:cNvCxnSpPr>
          <p:nvPr/>
        </p:nvCxnSpPr>
        <p:spPr>
          <a:xfrm>
            <a:off x="5532970" y="3740152"/>
            <a:ext cx="0" cy="4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79ED-F801-4693-95C1-E39E40BB9FBE}"/>
              </a:ext>
            </a:extLst>
          </p:cNvPr>
          <p:cNvSpPr txBox="1"/>
          <p:nvPr/>
        </p:nvSpPr>
        <p:spPr>
          <a:xfrm>
            <a:off x="342900" y="381000"/>
            <a:ext cx="131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722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basit</dc:creator>
  <cp:lastModifiedBy>basit</cp:lastModifiedBy>
  <cp:revision>10</cp:revision>
  <dcterms:created xsi:type="dcterms:W3CDTF">2023-04-12T13:24:15Z</dcterms:created>
  <dcterms:modified xsi:type="dcterms:W3CDTF">2023-04-12T16:45:27Z</dcterms:modified>
</cp:coreProperties>
</file>