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3044-520F-4D15-8C12-17294AA9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9D35B-8CD3-4AC0-89CB-8BDE14E1B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732E-F68B-4C15-AB1B-F5BFCCEC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BD00-2A05-4E91-9A4B-723958B6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E342-F51D-42AD-915D-20E13268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DAA2-EE9E-436B-9EF6-CE9DD177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6BB2-2839-4025-8B6D-D6866444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EB2F-EF7F-4EC5-9BE5-296BEE37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8657-E087-41D9-A5A1-E91048B6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F937F-58F4-44B4-8C3D-B4A61915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91B2D-83F3-4544-9672-88165CF69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8932E-E846-43A8-9DE3-14F081ADE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FCE3-9494-4A4E-A3C8-35738803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ACA4-5F9F-49FC-B0DA-C8F4BD8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97CD-5FA2-496F-A618-174EC603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C573-660F-4329-8D92-821CE98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85A3-2028-417C-9A48-01A069CF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929C-C9B8-4991-9F7B-FB11DB60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55B2-5756-46D0-A42F-0B3EAF5A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61A8-4CB8-43E3-8AFB-BC263CA0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EAE6-8847-4233-9346-23B2148D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841-9855-493D-83CB-6893D32D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CEE6-4EAE-4A5F-8D8B-EE9F4AE1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BDAD-CFE6-45EC-A4CD-62706AE5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0D72-C33C-4173-B340-F27F615D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57D9-487A-4B10-9F42-2657BBE1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1108-7E02-4C03-A744-13E7DAE86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43C8-254A-46FA-864D-E8A17F1E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FA978-2F6A-413A-87F8-E94DA88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FBF7-DB44-4EBF-9BED-19816732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18C5C-62F0-4A95-BEFB-08912915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08AC-A46B-4790-864B-219C99AD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FE0C-46C3-4516-A9F2-A6836564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6FD98-A82B-4F0B-9547-CA97EC3C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E1630-74E2-403A-81EB-B0A3E6E43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57E18-42EA-4DE8-9113-A856C3B4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E9EF-BA26-48B5-B0EC-C0992C84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01EDC-0C50-49F4-B03C-AA780230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55EBE-9BDD-4676-B07C-9169DAE4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56C1-A425-465D-8B7E-31D7A084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B2360-E688-4FF1-9B28-2FF169BD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F84D8-E31A-4BD3-B523-024C4916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9375F-2F47-45AC-99B8-4C245AC3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AE98B-5FC9-48BD-8847-B95460AF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C2C15-1977-47CB-AD62-B32BBB3B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77E2-B047-4965-8710-A0B7D870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475B-C62B-46CE-8509-D4BD3D9B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EC5C-D34B-40B9-8B36-B2FAB05D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417B4-00B5-4C48-A1BF-804DC4A9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4CE5-5E31-462F-B11D-D392893B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82BB-87EF-4E5E-83D1-13F4DF49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50502-9027-420A-92B6-CC4E1FE8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FCE4-5A03-4BCB-998B-A85A161A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8667B-FD52-4098-96ED-64205BD0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C6ED9-6AF5-4128-A2CF-39EB1B47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2F5F-9E12-4A7C-B59D-8CFAE945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4390-F2F3-45E8-B56A-5A788B5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3D6D-13AA-4EF6-B5B0-BACB8355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68DCC-0E0C-43AB-9D1B-E067766B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1E21F-2EDB-4623-8B2C-760C6F1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59B79-ADF1-4812-A846-CF57B030D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7798-21DA-4796-87F5-015E8287E7B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0C13-07AF-4595-82EC-DFD98F0BD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CD0F-7C02-487B-B92E-2AC9099FB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8F0F-B771-4DF6-8EAE-3D1ED9E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49A9858-7BA2-4D95-B8ED-5E55EE913D31}"/>
              </a:ext>
            </a:extLst>
          </p:cNvPr>
          <p:cNvSpPr/>
          <p:nvPr/>
        </p:nvSpPr>
        <p:spPr>
          <a:xfrm>
            <a:off x="5338119" y="564292"/>
            <a:ext cx="1491049" cy="43660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8ADD9EB-7D34-4223-A469-0DD83C7FC426}"/>
              </a:ext>
            </a:extLst>
          </p:cNvPr>
          <p:cNvSpPr/>
          <p:nvPr/>
        </p:nvSpPr>
        <p:spPr>
          <a:xfrm>
            <a:off x="5490519" y="6141308"/>
            <a:ext cx="1491049" cy="43660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003B25B-13DC-4865-B029-2D2A8FE88E38}"/>
              </a:ext>
            </a:extLst>
          </p:cNvPr>
          <p:cNvSpPr/>
          <p:nvPr/>
        </p:nvSpPr>
        <p:spPr>
          <a:xfrm>
            <a:off x="4889157" y="1462216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percentage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689096A-045E-44DE-9AB3-6893ECE8A8EF}"/>
              </a:ext>
            </a:extLst>
          </p:cNvPr>
          <p:cNvSpPr/>
          <p:nvPr/>
        </p:nvSpPr>
        <p:spPr>
          <a:xfrm>
            <a:off x="4889157" y="2308654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Time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996B988-C1B9-47F4-AE1A-07D08C95B790}"/>
              </a:ext>
            </a:extLst>
          </p:cNvPr>
          <p:cNvSpPr/>
          <p:nvPr/>
        </p:nvSpPr>
        <p:spPr>
          <a:xfrm>
            <a:off x="4889157" y="3118022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86C629BA-7BD2-4E9E-9B85-5771411B0859}"/>
                  </a:ext>
                </a:extLst>
              </p:cNvPr>
              <p:cNvSpPr/>
              <p:nvPr/>
            </p:nvSpPr>
            <p:spPr>
              <a:xfrm>
                <a:off x="4349578" y="3927390"/>
                <a:ext cx="3468130" cy="1223319"/>
              </a:xfrm>
              <a:prstGeom prst="flowChart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500" dirty="0"/>
                  <a:t>Simple interest</a:t>
                </a:r>
                <a:endParaRPr lang="en-US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𝑒𝑟𝑐𝑒𝑛𝑡𝑎𝑔𝑒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500" baseline="82000" dirty="0"/>
              </a:p>
            </p:txBody>
          </p:sp>
        </mc:Choice>
        <mc:Fallback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86C629BA-7BD2-4E9E-9B85-5771411B0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78" y="3927390"/>
                <a:ext cx="3468130" cy="1223319"/>
              </a:xfrm>
              <a:prstGeom prst="flowChartProcess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AFE6BBCD-C8DF-473B-B343-9BC4091DCCDC}"/>
              </a:ext>
            </a:extLst>
          </p:cNvPr>
          <p:cNvSpPr/>
          <p:nvPr/>
        </p:nvSpPr>
        <p:spPr>
          <a:xfrm>
            <a:off x="4782064" y="5272218"/>
            <a:ext cx="2837935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Simple interest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79808F-60EF-4022-B61E-D7A9B6831103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6083644" y="1000897"/>
            <a:ext cx="74140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BBC07-2497-41F6-B2D6-E559EBC9609F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6157784" y="2084172"/>
            <a:ext cx="0" cy="22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1EF8B-F6BB-4EC1-A2B3-E7A00A0A56A9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6157784" y="2930610"/>
            <a:ext cx="0" cy="1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0454-1674-4203-BEE2-7C0B3EAB3C3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30097" y="3739978"/>
            <a:ext cx="53546" cy="1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9B37B5-6894-4B94-A0E3-600D98B5C3C1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6083643" y="5150709"/>
            <a:ext cx="117389" cy="12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91239-75B3-4F89-84DA-19AADBB3A20D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201032" y="5894174"/>
            <a:ext cx="35012" cy="2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4CC93C-FE76-4EB8-BB68-7DF0B4DE1CE4}"/>
              </a:ext>
            </a:extLst>
          </p:cNvPr>
          <p:cNvSpPr txBox="1"/>
          <p:nvPr/>
        </p:nvSpPr>
        <p:spPr>
          <a:xfrm>
            <a:off x="844378" y="613718"/>
            <a:ext cx="170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chart for simple interest</a:t>
            </a:r>
          </a:p>
        </p:txBody>
      </p:sp>
    </p:spTree>
    <p:extLst>
      <p:ext uri="{BB962C8B-B14F-4D97-AF65-F5344CB8AC3E}">
        <p14:creationId xmlns:p14="http://schemas.microsoft.com/office/powerpoint/2010/main" val="23843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49A9858-7BA2-4D95-B8ED-5E55EE913D31}"/>
              </a:ext>
            </a:extLst>
          </p:cNvPr>
          <p:cNvSpPr/>
          <p:nvPr/>
        </p:nvSpPr>
        <p:spPr>
          <a:xfrm>
            <a:off x="5350475" y="238897"/>
            <a:ext cx="1491049" cy="43660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8ADD9EB-7D34-4223-A469-0DD83C7FC426}"/>
              </a:ext>
            </a:extLst>
          </p:cNvPr>
          <p:cNvSpPr/>
          <p:nvPr/>
        </p:nvSpPr>
        <p:spPr>
          <a:xfrm>
            <a:off x="5490519" y="6141308"/>
            <a:ext cx="1491049" cy="43660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003B25B-13DC-4865-B029-2D2A8FE88E38}"/>
              </a:ext>
            </a:extLst>
          </p:cNvPr>
          <p:cNvSpPr/>
          <p:nvPr/>
        </p:nvSpPr>
        <p:spPr>
          <a:xfrm>
            <a:off x="4835610" y="836142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percentage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689096A-045E-44DE-9AB3-6893ECE8A8EF}"/>
              </a:ext>
            </a:extLst>
          </p:cNvPr>
          <p:cNvSpPr/>
          <p:nvPr/>
        </p:nvSpPr>
        <p:spPr>
          <a:xfrm>
            <a:off x="4815016" y="1618738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Time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996B988-C1B9-47F4-AE1A-07D08C95B790}"/>
              </a:ext>
            </a:extLst>
          </p:cNvPr>
          <p:cNvSpPr/>
          <p:nvPr/>
        </p:nvSpPr>
        <p:spPr>
          <a:xfrm>
            <a:off x="4815016" y="2405450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Rate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6C629BA-7BD2-4E9E-9B85-5771411B0859}"/>
              </a:ext>
            </a:extLst>
          </p:cNvPr>
          <p:cNvSpPr/>
          <p:nvPr/>
        </p:nvSpPr>
        <p:spPr>
          <a:xfrm>
            <a:off x="4361935" y="3801765"/>
            <a:ext cx="3468130" cy="122331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endParaRPr lang="en-GB" sz="1500" baseline="82000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AFE6BBCD-C8DF-473B-B343-9BC4091DCCDC}"/>
              </a:ext>
            </a:extLst>
          </p:cNvPr>
          <p:cNvSpPr/>
          <p:nvPr/>
        </p:nvSpPr>
        <p:spPr>
          <a:xfrm>
            <a:off x="4782064" y="5272218"/>
            <a:ext cx="2837935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CI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79808F-60EF-4022-B61E-D7A9B6831103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6096000" y="675502"/>
            <a:ext cx="8237" cy="16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BBC07-2497-41F6-B2D6-E559EBC9609F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 flipH="1">
            <a:off x="6083643" y="1458098"/>
            <a:ext cx="20594" cy="16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1EF8B-F6BB-4EC1-A2B3-E7A00A0A56A9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6083643" y="2240694"/>
            <a:ext cx="0" cy="1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0454-1674-4203-BEE2-7C0B3EAB3C3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42454" y="3614353"/>
            <a:ext cx="53546" cy="1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9B37B5-6894-4B94-A0E3-600D98B5C3C1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6096000" y="5025084"/>
            <a:ext cx="105032" cy="2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91239-75B3-4F89-84DA-19AADBB3A20D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201032" y="5894174"/>
            <a:ext cx="35012" cy="2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D3CFA4-CBEB-41EE-BB23-0D8CC0AB4FEF}"/>
              </a:ext>
            </a:extLst>
          </p:cNvPr>
          <p:cNvSpPr txBox="1"/>
          <p:nvPr/>
        </p:nvSpPr>
        <p:spPr>
          <a:xfrm>
            <a:off x="844378" y="613718"/>
            <a:ext cx="189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chart for </a:t>
            </a:r>
            <a:r>
              <a:rPr lang="en-US" dirty="0" err="1"/>
              <a:t>compund</a:t>
            </a:r>
            <a:r>
              <a:rPr lang="en-US" dirty="0"/>
              <a:t>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568B67-D43A-4568-9AE6-A9C951E6AC2F}"/>
                  </a:ext>
                </a:extLst>
              </p:cNvPr>
              <p:cNvSpPr txBox="1"/>
              <p:nvPr/>
            </p:nvSpPr>
            <p:spPr>
              <a:xfrm>
                <a:off x="4477264" y="4282649"/>
                <a:ext cx="3212757" cy="3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GB" sz="1400" b="0" dirty="0"/>
                  <a:t>CI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𝑒𝑟𝑐𝑒𝑛𝑡𝑎𝑔𝑒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𝑎𝑡𝑒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𝑢𝑚𝑏𝑒𝑟</m:t>
                            </m:r>
                          </m:den>
                        </m:f>
                      </m:e>
                    </m:d>
                    <m:r>
                      <a:rPr lang="en-US" sz="1400" b="0" i="1" baseline="82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baseline="82000" smtClean="0">
                        <a:latin typeface="Cambria Math" panose="02040503050406030204" pitchFamily="18" charset="0"/>
                      </a:rPr>
                      <m:t>𝑢𝑚𝑏𝑒𝑟</m:t>
                    </m:r>
                    <m:r>
                      <a:rPr lang="en-US" sz="1400" b="0" i="1" baseline="8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baseline="820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baseline="8200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baseline="82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baseline="82000" smtClean="0">
                        <a:latin typeface="Cambria Math" panose="02040503050406030204" pitchFamily="18" charset="0"/>
                      </a:rPr>
                      <m:t>𝑖𝑚𝑒</m:t>
                    </m:r>
                  </m:oMath>
                </a14:m>
                <a:endParaRPr lang="en-GB" sz="1400" baseline="8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568B67-D43A-4568-9AE6-A9C951E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64" y="4282649"/>
                <a:ext cx="3212757" cy="322396"/>
              </a:xfrm>
              <a:prstGeom prst="rect">
                <a:avLst/>
              </a:prstGeom>
              <a:blipFill>
                <a:blip r:embed="rId2"/>
                <a:stretch>
                  <a:fillRect l="-3416" t="-23077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14E0CA99-2DD0-4695-993B-759CA8D07A1F}"/>
              </a:ext>
            </a:extLst>
          </p:cNvPr>
          <p:cNvSpPr/>
          <p:nvPr/>
        </p:nvSpPr>
        <p:spPr>
          <a:xfrm>
            <a:off x="4782064" y="3163659"/>
            <a:ext cx="2537222" cy="436133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number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1C10A3-9AB6-4ABE-A965-5BE02AFD7051}"/>
              </a:ext>
            </a:extLst>
          </p:cNvPr>
          <p:cNvCxnSpPr>
            <a:cxnSpLocks/>
            <a:stCxn id="8" idx="5"/>
            <a:endCxn id="33" idx="1"/>
          </p:cNvCxnSpPr>
          <p:nvPr/>
        </p:nvCxnSpPr>
        <p:spPr>
          <a:xfrm flipV="1">
            <a:off x="7098545" y="2551672"/>
            <a:ext cx="657380" cy="1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D4B0F0B-C4CB-4FEE-8176-033FF64F5ADC}"/>
              </a:ext>
            </a:extLst>
          </p:cNvPr>
          <p:cNvSpPr/>
          <p:nvPr/>
        </p:nvSpPr>
        <p:spPr>
          <a:xfrm>
            <a:off x="7755925" y="2240694"/>
            <a:ext cx="1548713" cy="62195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 = rate/100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643A14-3BF0-41F9-8086-7648949E2DAB}"/>
              </a:ext>
            </a:extLst>
          </p:cNvPr>
          <p:cNvCxnSpPr>
            <a:stCxn id="33" idx="2"/>
            <a:endCxn id="29" idx="5"/>
          </p:cNvCxnSpPr>
          <p:nvPr/>
        </p:nvCxnSpPr>
        <p:spPr>
          <a:xfrm rot="5400000">
            <a:off x="7538385" y="2389829"/>
            <a:ext cx="519076" cy="1464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1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049A9858-7BA2-4D95-B8ED-5E55EE913D31}"/>
              </a:ext>
            </a:extLst>
          </p:cNvPr>
          <p:cNvSpPr/>
          <p:nvPr/>
        </p:nvSpPr>
        <p:spPr>
          <a:xfrm>
            <a:off x="5350475" y="238897"/>
            <a:ext cx="1491049" cy="43660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8ADD9EB-7D34-4223-A469-0DD83C7FC426}"/>
              </a:ext>
            </a:extLst>
          </p:cNvPr>
          <p:cNvSpPr/>
          <p:nvPr/>
        </p:nvSpPr>
        <p:spPr>
          <a:xfrm>
            <a:off x="5490519" y="6141308"/>
            <a:ext cx="1491049" cy="436605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003B25B-13DC-4865-B029-2D2A8FE88E38}"/>
              </a:ext>
            </a:extLst>
          </p:cNvPr>
          <p:cNvSpPr/>
          <p:nvPr/>
        </p:nvSpPr>
        <p:spPr>
          <a:xfrm>
            <a:off x="4835610" y="836142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Pmt</a:t>
            </a:r>
            <a:endParaRPr lang="en-US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689096A-045E-44DE-9AB3-6893ECE8A8EF}"/>
              </a:ext>
            </a:extLst>
          </p:cNvPr>
          <p:cNvSpPr/>
          <p:nvPr/>
        </p:nvSpPr>
        <p:spPr>
          <a:xfrm>
            <a:off x="4815016" y="1618738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Time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996B988-C1B9-47F4-AE1A-07D08C95B790}"/>
              </a:ext>
            </a:extLst>
          </p:cNvPr>
          <p:cNvSpPr/>
          <p:nvPr/>
        </p:nvSpPr>
        <p:spPr>
          <a:xfrm>
            <a:off x="4815016" y="2405450"/>
            <a:ext cx="2537254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Rate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6C629BA-7BD2-4E9E-9B85-5771411B0859}"/>
              </a:ext>
            </a:extLst>
          </p:cNvPr>
          <p:cNvSpPr/>
          <p:nvPr/>
        </p:nvSpPr>
        <p:spPr>
          <a:xfrm>
            <a:off x="4361935" y="3801765"/>
            <a:ext cx="3468130" cy="122331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endParaRPr lang="en-GB" sz="1500" baseline="82000" dirty="0">
              <a:solidFill>
                <a:schemeClr val="bg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AFE6BBCD-C8DF-473B-B343-9BC4091DCCDC}"/>
              </a:ext>
            </a:extLst>
          </p:cNvPr>
          <p:cNvSpPr/>
          <p:nvPr/>
        </p:nvSpPr>
        <p:spPr>
          <a:xfrm>
            <a:off x="4782064" y="5272218"/>
            <a:ext cx="2837935" cy="62195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79808F-60EF-4022-B61E-D7A9B6831103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6096000" y="675502"/>
            <a:ext cx="8237" cy="16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BBC07-2497-41F6-B2D6-E559EBC9609F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 flipH="1">
            <a:off x="6083643" y="1458098"/>
            <a:ext cx="20594" cy="16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1EF8B-F6BB-4EC1-A2B3-E7A00A0A56A9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6083643" y="2240694"/>
            <a:ext cx="0" cy="1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0454-1674-4203-BEE2-7C0B3EAB3C3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42454" y="3614353"/>
            <a:ext cx="53546" cy="1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9B37B5-6894-4B94-A0E3-600D98B5C3C1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6096000" y="5025084"/>
            <a:ext cx="105032" cy="2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91239-75B3-4F89-84DA-19AADBB3A20D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201032" y="5894174"/>
            <a:ext cx="35012" cy="2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D3CFA4-CBEB-41EE-BB23-0D8CC0AB4FEF}"/>
              </a:ext>
            </a:extLst>
          </p:cNvPr>
          <p:cNvSpPr txBox="1"/>
          <p:nvPr/>
        </p:nvSpPr>
        <p:spPr>
          <a:xfrm>
            <a:off x="844378" y="613718"/>
            <a:ext cx="189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chart for Annuity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568B67-D43A-4568-9AE6-A9C951E6AC2F}"/>
                  </a:ext>
                </a:extLst>
              </p:cNvPr>
              <p:cNvSpPr txBox="1"/>
              <p:nvPr/>
            </p:nvSpPr>
            <p:spPr>
              <a:xfrm>
                <a:off x="4487561" y="4097765"/>
                <a:ext cx="3212757" cy="3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GB" sz="1400" dirty="0">
                    <a:solidFill>
                      <a:schemeClr val="bg1"/>
                    </a:solidFill>
                  </a:rPr>
                  <a:t>AP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𝑎𝑡𝑒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𝑢𝑚𝑏𝑒𝑟</m:t>
                            </m:r>
                          </m:den>
                        </m:f>
                      </m:e>
                    </m:d>
                    <m:r>
                      <a:rPr lang="en-US" sz="1400" b="0" i="1" baseline="8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baseline="8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𝑢𝑚𝑏𝑒𝑟</m:t>
                    </m:r>
                    <m:r>
                      <a:rPr lang="en-US" sz="1400" b="0" i="1" baseline="8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baseline="8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baseline="8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baseline="8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baseline="8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𝑖𝑚𝑒</m:t>
                    </m:r>
                  </m:oMath>
                </a14:m>
                <a:endParaRPr lang="en-US" sz="1400" b="0" baseline="8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568B67-D43A-4568-9AE6-A9C951E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61" y="4097765"/>
                <a:ext cx="3212757" cy="322396"/>
              </a:xfrm>
              <a:prstGeom prst="rect">
                <a:avLst/>
              </a:prstGeom>
              <a:blipFill>
                <a:blip r:embed="rId2"/>
                <a:stretch>
                  <a:fillRect l="-3416" t="-22642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14E0CA99-2DD0-4695-993B-759CA8D07A1F}"/>
              </a:ext>
            </a:extLst>
          </p:cNvPr>
          <p:cNvSpPr/>
          <p:nvPr/>
        </p:nvSpPr>
        <p:spPr>
          <a:xfrm>
            <a:off x="4782064" y="3163659"/>
            <a:ext cx="2537222" cy="436133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        number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1C10A3-9AB6-4ABE-A965-5BE02AFD7051}"/>
              </a:ext>
            </a:extLst>
          </p:cNvPr>
          <p:cNvCxnSpPr>
            <a:cxnSpLocks/>
            <a:stCxn id="8" idx="5"/>
            <a:endCxn id="33" idx="1"/>
          </p:cNvCxnSpPr>
          <p:nvPr/>
        </p:nvCxnSpPr>
        <p:spPr>
          <a:xfrm flipV="1">
            <a:off x="7098545" y="2551672"/>
            <a:ext cx="657380" cy="1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0D4B0F0B-C4CB-4FEE-8176-033FF64F5ADC}"/>
              </a:ext>
            </a:extLst>
          </p:cNvPr>
          <p:cNvSpPr/>
          <p:nvPr/>
        </p:nvSpPr>
        <p:spPr>
          <a:xfrm>
            <a:off x="7755925" y="2240694"/>
            <a:ext cx="1548713" cy="62195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 = rate/100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643A14-3BF0-41F9-8086-7648949E2DAB}"/>
              </a:ext>
            </a:extLst>
          </p:cNvPr>
          <p:cNvCxnSpPr>
            <a:stCxn id="33" idx="2"/>
            <a:endCxn id="29" idx="5"/>
          </p:cNvCxnSpPr>
          <p:nvPr/>
        </p:nvCxnSpPr>
        <p:spPr>
          <a:xfrm rot="5400000">
            <a:off x="7538385" y="2389829"/>
            <a:ext cx="519076" cy="1464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3F5C2D-95DB-491A-A145-F97576652048}"/>
              </a:ext>
            </a:extLst>
          </p:cNvPr>
          <p:cNvCxnSpPr>
            <a:cxnSpLocks/>
          </p:cNvCxnSpPr>
          <p:nvPr/>
        </p:nvCxnSpPr>
        <p:spPr>
          <a:xfrm>
            <a:off x="5527589" y="4506097"/>
            <a:ext cx="21727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2FAD14-6411-4604-95F8-127D774EA240}"/>
              </a:ext>
            </a:extLst>
          </p:cNvPr>
          <p:cNvSpPr txBox="1"/>
          <p:nvPr/>
        </p:nvSpPr>
        <p:spPr>
          <a:xfrm>
            <a:off x="7275202" y="409379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5272B-E5BB-4C1C-840F-62A0C629287A}"/>
              </a:ext>
            </a:extLst>
          </p:cNvPr>
          <p:cNvSpPr txBox="1"/>
          <p:nvPr/>
        </p:nvSpPr>
        <p:spPr>
          <a:xfrm>
            <a:off x="6057848" y="444242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number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F3171-CD94-461E-A616-BD4A6C132FF3}"/>
              </a:ext>
            </a:extLst>
          </p:cNvPr>
          <p:cNvCxnSpPr>
            <a:stCxn id="16" idx="1"/>
          </p:cNvCxnSpPr>
          <p:nvPr/>
        </p:nvCxnSpPr>
        <p:spPr>
          <a:xfrm>
            <a:off x="6057848" y="4704036"/>
            <a:ext cx="7633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4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basit</dc:creator>
  <cp:lastModifiedBy>basit</cp:lastModifiedBy>
  <cp:revision>6</cp:revision>
  <dcterms:created xsi:type="dcterms:W3CDTF">2023-03-30T23:03:36Z</dcterms:created>
  <dcterms:modified xsi:type="dcterms:W3CDTF">2023-03-31T00:30:20Z</dcterms:modified>
</cp:coreProperties>
</file>