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1337" r:id="rId2"/>
    <p:sldId id="1326" r:id="rId3"/>
    <p:sldId id="1332" r:id="rId4"/>
    <p:sldId id="1338" r:id="rId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 autoAdjust="0"/>
    <p:restoredTop sz="96925" autoAdjust="0"/>
  </p:normalViewPr>
  <p:slideViewPr>
    <p:cSldViewPr snapToGrid="0">
      <p:cViewPr varScale="1">
        <p:scale>
          <a:sx n="114" d="100"/>
          <a:sy n="114" d="100"/>
        </p:scale>
        <p:origin x="320" y="18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CITS5503 Cloud Computing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2019 Midterm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Topics featured in 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Cloud computing vs Own Data Centre</a:t>
            </a:r>
          </a:p>
          <a:p>
            <a:r>
              <a:rPr lang="en-AU" dirty="0"/>
              <a:t>Rationale for cloud problems with owning resources</a:t>
            </a:r>
          </a:p>
          <a:p>
            <a:r>
              <a:rPr lang="en-AU" dirty="0"/>
              <a:t>Virtualisation Types: Hardware, etc</a:t>
            </a:r>
          </a:p>
          <a:p>
            <a:r>
              <a:rPr lang="en-AU" dirty="0"/>
              <a:t>Docker, Basic Docker Commands</a:t>
            </a:r>
          </a:p>
          <a:p>
            <a:r>
              <a:rPr lang="en-AU" dirty="0"/>
              <a:t>S3 Buckets and Objects – Lifecycle – Creation, Versioning, etc</a:t>
            </a:r>
          </a:p>
          <a:p>
            <a:r>
              <a:rPr lang="en-AU" dirty="0"/>
              <a:t>What is IAM – especially user, group and roles – what permissions, policies can be applied to these?  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revise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 and Labs of the topics just listed</a:t>
            </a:r>
          </a:p>
          <a:p>
            <a:r>
              <a:rPr lang="en-US" dirty="0"/>
              <a:t>Know the terms used </a:t>
            </a:r>
          </a:p>
          <a:p>
            <a:r>
              <a:rPr lang="en-US" dirty="0"/>
              <a:t>Know commands and parameters for basic operations in S3, DynamoDB, Docker,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Revise the solution you created for the revision lab</a:t>
            </a:r>
          </a:p>
          <a:p>
            <a:r>
              <a:rPr lang="en-US" dirty="0"/>
              <a:t>Know the purpose and content of configuration files where appropriate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is similar to the mid-term 10 questions</a:t>
            </a:r>
          </a:p>
          <a:p>
            <a:r>
              <a:rPr lang="en-US" dirty="0"/>
              <a:t>Read and answer the question asked</a:t>
            </a:r>
          </a:p>
          <a:p>
            <a:r>
              <a:rPr lang="en-US" dirty="0"/>
              <a:t>Don’t make up for lack of knowledge with random content</a:t>
            </a:r>
          </a:p>
          <a:p>
            <a:r>
              <a:rPr lang="en-US" dirty="0"/>
              <a:t>Be succinct – we are not looking for prose but a demonstration that you know the 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61951</TotalTime>
  <Words>172</Words>
  <Application>Microsoft Macintosh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 2019 Midterm Exam</vt:lpstr>
      <vt:lpstr>Topics featured in midterm exam</vt:lpstr>
      <vt:lpstr>What you need to revise</vt:lpstr>
      <vt:lpstr>General advice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4186</cp:revision>
  <dcterms:created xsi:type="dcterms:W3CDTF">1999-05-23T11:18:07Z</dcterms:created>
  <dcterms:modified xsi:type="dcterms:W3CDTF">2019-09-01T07:13:32Z</dcterms:modified>
  <cp:category>Lecture</cp:category>
</cp:coreProperties>
</file>