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5"/>
  </p:notesMasterIdLst>
  <p:handoutMasterIdLst>
    <p:handoutMasterId r:id="rId6"/>
  </p:handoutMasterIdLst>
  <p:sldIdLst>
    <p:sldId id="1344" r:id="rId2"/>
    <p:sldId id="1334" r:id="rId3"/>
    <p:sldId id="1345" r:id="rId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EA8B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4" autoAdjust="0"/>
    <p:restoredTop sz="85980" autoAdjust="0"/>
  </p:normalViewPr>
  <p:slideViewPr>
    <p:cSldViewPr snapToGrid="0">
      <p:cViewPr varScale="1">
        <p:scale>
          <a:sx n="86" d="100"/>
          <a:sy n="86" d="100"/>
        </p:scale>
        <p:origin x="2184" y="20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100-E8DE-344F-BD22-FCDE393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B72E-5918-E340-B6EB-9F22ABF50AF8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205-D3E3-0342-A7AA-7196C06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EF3-64A7-994A-93CF-F47BEC0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C3B5-137F-3645-B54C-830A0D1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20A1-DA5C-604C-8390-C028E6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8CC2-1B4B-1848-B767-E09C932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AF8C-0C60-BD4E-8218-2A4B528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7C7-47C5-2241-BDCC-49AACDD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F25A-C5F2-C74A-8B44-1A0A883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02A-D336-704B-97DE-2EF57C70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DBCB-1660-B04C-963C-C5CA566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CB68-F41B-7F45-8F9C-31526CA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CC20-00B6-B94A-9110-D6FCE94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5B20-465C-4241-9982-23ADE3CC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30-9E20-F34E-BCF2-120D75D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E8F3D-87C7-B544-A4D3-10BA859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0F50-A8D3-B340-922B-0FE676E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0628-570B-B140-89D0-D4AE7B8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AB81B-7D00-2F4F-898B-9D3F12D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678CF-96CB-E74D-8DA1-8649705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7FC0C-2999-BF4D-AE91-5A415D3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E1EB1-7F04-924C-811A-DF11E5CD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B3A4-16D5-184C-B3EB-EA32995D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44ABB-BCC9-7A4D-93DE-604B0E7C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E71F-FBEB-E94B-B6E1-A5918E7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DA98F-39BF-0D43-898B-4E5704C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0072-FCAC-994A-846A-2C60133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95505-AA8D-4EA2-BB21-59D01CA866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B282-F60C-8F4B-8F0F-A617B4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8CF-3422-B440-97B8-22DAB5C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5705F-2491-E24A-82E5-D151526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A84C-FC8F-7741-A076-566ABAC0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CC83-89C5-7549-B93E-BED00BA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8234-63AA-D749-A9B5-EBE3E59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97AC-23F3-534A-8D1C-AF129137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DFE2-5989-D347-BB6E-893E6515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1A7C-7C54-D945-8119-DD47BCE7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lance/cits55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glance@uwa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22075606@student.uwa.edu.au" TargetMode="External"/><Relationship Id="rId5" Type="http://schemas.openxmlformats.org/officeDocument/2006/relationships/hyperlink" Target="mailto:21282744@student.uwa.edu.au" TargetMode="External"/><Relationship Id="rId4" Type="http://schemas.openxmlformats.org/officeDocument/2006/relationships/hyperlink" Target="mailto:camilo.pestanacardeno@research.uwa.edu.a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AB4C-DDCD-0B45-8713-9CBB9DF1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chemeClr val="bg2"/>
                </a:solidFill>
              </a:rPr>
              <a:t>CITS5503 Cloud Computing 2021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sz="1600" dirty="0"/>
              <a:t>CITS5503 Camilo </a:t>
            </a:r>
            <a:r>
              <a:rPr lang="en-US" sz="1600" dirty="0" err="1"/>
              <a:t>Pestana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6AA64-4D2B-5446-8AED-61F753B3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E002-136F-ED48-B145-BF8026B2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chemeClr val="tx1"/>
                </a:solidFill>
              </a:rPr>
              <a:pPr/>
              <a:t>1</a:t>
            </a:fld>
            <a:endParaRPr lang="en-GB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learning modes</a:t>
            </a:r>
          </a:p>
          <a:p>
            <a:pPr lvl="1"/>
            <a:r>
              <a:rPr lang="en-US" dirty="0"/>
              <a:t>All content  for the unit: ( </a:t>
            </a:r>
            <a:r>
              <a:rPr lang="en-US" dirty="0">
                <a:hlinkClick r:id="rId3"/>
              </a:rPr>
              <a:t>https://github.com/uwacsp/cits5503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Pre-recorded videos</a:t>
            </a:r>
          </a:p>
          <a:p>
            <a:pPr lvl="1"/>
            <a:r>
              <a:rPr lang="en-US" dirty="0"/>
              <a:t>Weekly reading material</a:t>
            </a:r>
          </a:p>
          <a:p>
            <a:r>
              <a:rPr lang="en-US" dirty="0"/>
              <a:t>Labs are assessed</a:t>
            </a:r>
          </a:p>
          <a:p>
            <a:pPr lvl="1"/>
            <a:r>
              <a:rPr lang="en-US" dirty="0"/>
              <a:t>Content of labs is examinable</a:t>
            </a:r>
          </a:p>
          <a:p>
            <a:pPr lvl="1"/>
            <a:r>
              <a:rPr lang="en-US" dirty="0"/>
              <a:t>You will be provided with AWS access – it is your responsibility to delete resources after their use and to protect keys and credentials</a:t>
            </a:r>
          </a:p>
          <a:p>
            <a:r>
              <a:rPr lang="en-US" dirty="0"/>
              <a:t>Assessment</a:t>
            </a:r>
          </a:p>
          <a:p>
            <a:pPr lvl="1"/>
            <a:r>
              <a:rPr lang="en-US" dirty="0"/>
              <a:t>Labs 20%</a:t>
            </a:r>
          </a:p>
          <a:p>
            <a:pPr lvl="1"/>
            <a:r>
              <a:rPr lang="en-US" dirty="0"/>
              <a:t>Mid-Semester Exam 30%</a:t>
            </a:r>
          </a:p>
          <a:p>
            <a:pPr lvl="1"/>
            <a:r>
              <a:rPr lang="en-US" dirty="0"/>
              <a:t>Final Exam 50%</a:t>
            </a:r>
          </a:p>
          <a:p>
            <a:pPr lvl="1"/>
            <a:r>
              <a:rPr lang="en-US" dirty="0"/>
              <a:t>Exam questions will be randomly drawn from a selection of the weekly questions provided during the semester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71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for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Staff:</a:t>
            </a:r>
          </a:p>
          <a:p>
            <a:pPr lvl="1"/>
            <a:r>
              <a:rPr lang="en-US" dirty="0"/>
              <a:t>Unit Coordinator: Dr David Glance</a:t>
            </a:r>
          </a:p>
          <a:p>
            <a:pPr lvl="2"/>
            <a:r>
              <a:rPr lang="en-US" dirty="0"/>
              <a:t>email: </a:t>
            </a:r>
            <a:r>
              <a:rPr lang="en-US" dirty="0">
                <a:hlinkClick r:id="rId3"/>
              </a:rPr>
              <a:t>david.glance@uwa.edu.au</a:t>
            </a:r>
            <a:endParaRPr lang="en-US" dirty="0"/>
          </a:p>
          <a:p>
            <a:pPr lvl="1"/>
            <a:r>
              <a:rPr lang="en-US" dirty="0"/>
              <a:t>Lecturer: Camilo </a:t>
            </a:r>
            <a:r>
              <a:rPr lang="en-US" dirty="0" err="1"/>
              <a:t>Pestana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camilo.pestanacardeno@research.uwa.edu.au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Tutors: </a:t>
            </a:r>
          </a:p>
          <a:p>
            <a:pPr lvl="2"/>
            <a:r>
              <a:rPr lang="en-US" dirty="0"/>
              <a:t>Daniel Chegwidden (</a:t>
            </a:r>
            <a:r>
              <a:rPr lang="en-US" dirty="0">
                <a:hlinkClick r:id="rId5"/>
              </a:rPr>
              <a:t>21282744@student.uwa.edu.au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Yunzhuo</a:t>
            </a:r>
            <a:r>
              <a:rPr lang="en-US" dirty="0"/>
              <a:t> Chen (</a:t>
            </a:r>
            <a:r>
              <a:rPr lang="en-US" dirty="0">
                <a:hlinkClick r:id="rId6"/>
              </a:rPr>
              <a:t>22075606@student.uwa.edu.au</a:t>
            </a:r>
            <a:r>
              <a:rPr lang="en-US" dirty="0"/>
              <a:t>)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1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33006</TotalTime>
  <Words>172</Words>
  <Application>Microsoft Macintosh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2021 Introduction</vt:lpstr>
      <vt:lpstr>Important Information for 2021</vt:lpstr>
      <vt:lpstr>Important Information for 2021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4293</cp:revision>
  <cp:lastPrinted>2014-08-27T18:50:12Z</cp:lastPrinted>
  <dcterms:created xsi:type="dcterms:W3CDTF">1999-05-23T11:18:07Z</dcterms:created>
  <dcterms:modified xsi:type="dcterms:W3CDTF">2021-07-16T04:16:09Z</dcterms:modified>
  <cp:category>Lecture</cp:category>
</cp:coreProperties>
</file>