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1350" r:id="rId2"/>
    <p:sldId id="1351" r:id="rId3"/>
    <p:sldId id="1352" r:id="rId4"/>
    <p:sldId id="1357" r:id="rId5"/>
    <p:sldId id="1326" r:id="rId6"/>
    <p:sldId id="1330" r:id="rId7"/>
    <p:sldId id="1331" r:id="rId8"/>
    <p:sldId id="1327" r:id="rId9"/>
    <p:sldId id="1328" r:id="rId10"/>
    <p:sldId id="1358" r:id="rId11"/>
    <p:sldId id="1329" r:id="rId12"/>
    <p:sldId id="1332" r:id="rId13"/>
    <p:sldId id="1333" r:id="rId14"/>
    <p:sldId id="1334" r:id="rId15"/>
    <p:sldId id="1335" r:id="rId16"/>
    <p:sldId id="1336" r:id="rId17"/>
    <p:sldId id="1353" r:id="rId18"/>
    <p:sldId id="1354" r:id="rId19"/>
    <p:sldId id="1355" r:id="rId20"/>
    <p:sldId id="1356" r:id="rId21"/>
    <p:sldId id="1338" r:id="rId22"/>
    <p:sldId id="1337" r:id="rId23"/>
    <p:sldId id="1340" r:id="rId24"/>
    <p:sldId id="1341" r:id="rId25"/>
    <p:sldId id="1342" r:id="rId26"/>
    <p:sldId id="1339" r:id="rId27"/>
    <p:sldId id="1343" r:id="rId28"/>
    <p:sldId id="1344" r:id="rId29"/>
    <p:sldId id="1345" r:id="rId30"/>
    <p:sldId id="1346" r:id="rId31"/>
    <p:sldId id="1347" r:id="rId32"/>
    <p:sldId id="1349" r:id="rId33"/>
    <p:sldId id="1348" r:id="rId34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4" autoAdjust="0"/>
    <p:restoredTop sz="78294" autoAdjust="0"/>
  </p:normalViewPr>
  <p:slideViewPr>
    <p:cSldViewPr snapToGrid="0">
      <p:cViewPr varScale="1">
        <p:scale>
          <a:sx n="78" d="100"/>
          <a:sy n="78" d="100"/>
        </p:scale>
        <p:origin x="2136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7AC-8E14-004D-AF61-6814EA2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2267-A8C2-D54E-AA3F-DA895A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 is not hierarchical : objects just go into buckets</a:t>
            </a:r>
          </a:p>
          <a:p>
            <a:r>
              <a:rPr lang="en-US" dirty="0"/>
              <a:t>However, can simulate hierarchy by using an object name constructed with a path</a:t>
            </a:r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C345-21C2-8C4B-B6ED-608A74B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E78F-BF49-6540-93BC-1B6BC2E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6BAF-EE20-7948-A89D-1DCB945A0B5F}"/>
              </a:ext>
            </a:extLst>
          </p:cNvPr>
          <p:cNvSpPr txBox="1"/>
          <p:nvPr/>
        </p:nvSpPr>
        <p:spPr>
          <a:xfrm>
            <a:off x="951079" y="3856910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11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</a:p>
          <a:p>
            <a:r>
              <a:rPr lang="en-US" dirty="0"/>
              <a:t>Uses </a:t>
            </a:r>
          </a:p>
          <a:p>
            <a:pPr lvl="1"/>
            <a:r>
              <a:rPr lang="en-US" dirty="0"/>
              <a:t>Presto – a distributed SQL engine to run queries</a:t>
            </a:r>
          </a:p>
          <a:p>
            <a:pPr lvl="1"/>
            <a:r>
              <a:rPr lang="en-US" dirty="0"/>
              <a:t>Apache Hive to create, drop and alter tables and partitions</a:t>
            </a:r>
          </a:p>
          <a:p>
            <a:r>
              <a:rPr lang="en-US" dirty="0"/>
              <a:t>Very good for reviewing logs of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</a:p>
          <a:p>
            <a:r>
              <a:rPr lang="en-US" dirty="0"/>
              <a:t>Cloud services provide “buckets” to place “objects”</a:t>
            </a:r>
          </a:p>
          <a:p>
            <a:r>
              <a:rPr lang="en-US" dirty="0"/>
              <a:t>Largely data format agnostic</a:t>
            </a:r>
          </a:p>
          <a:p>
            <a:r>
              <a:rPr lang="en-US" dirty="0"/>
              <a:t>Objects have particular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F4F-BA78-D647-9E49-87A5C0C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19D-EE3D-E44D-B180-079A928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5FC1-A305-064D-B156-B8E7FD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C776-0D48-7D4E-ABE7-1CD0A1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B8D2-3682-6441-8E26-C946AEA9E872}"/>
              </a:ext>
            </a:extLst>
          </p:cNvPr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8809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21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</a:p>
          <a:p>
            <a:r>
              <a:rPr lang="en-US" dirty="0"/>
              <a:t>Have permissions applied as to who can list, read and write them</a:t>
            </a:r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Have a life cycle: Creation, storage, deletion</a:t>
            </a:r>
          </a:p>
          <a:p>
            <a:r>
              <a:rPr lang="en-US" dirty="0"/>
              <a:t>Storage can be determined by nature of access: frequent vs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</a:p>
          <a:p>
            <a:r>
              <a:rPr lang="en-US" dirty="0"/>
              <a:t>Similar characteristics to S3 (plus services like Amazon Athena) in some ways</a:t>
            </a:r>
          </a:p>
          <a:p>
            <a:r>
              <a:rPr lang="en-US" dirty="0"/>
              <a:t>Mainly used to store documents rather than range of objects found in S3</a:t>
            </a:r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</a:t>
            </a:r>
            <a:r>
              <a:rPr lang="en-AU"/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</a:p>
          <a:p>
            <a:pPr lvl="1"/>
            <a:r>
              <a:rPr lang="en-US" dirty="0"/>
              <a:t>The idea: every bucket + key maps to a list of versions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sz="2400" dirty="0">
                <a:sym typeface="Wingdings" pitchFamily="2" charset="2"/>
              </a:rPr>
              <a:t>A request for </a:t>
            </a:r>
            <a:r>
              <a:rPr lang="en-US" sz="2400" u="sng" dirty="0">
                <a:sym typeface="Wingdings" pitchFamily="2" charset="2"/>
              </a:rPr>
              <a:t>bucket + key + version</a:t>
            </a:r>
            <a:r>
              <a:rPr lang="en-US" sz="2400" dirty="0">
                <a:sym typeface="Wingdings" pitchFamily="2" charset="2"/>
              </a:rPr>
              <a:t> uniquely maps to a single object</a:t>
            </a:r>
          </a:p>
          <a:p>
            <a:r>
              <a:rPr lang="en-US" sz="24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48467</TotalTime>
  <Words>2130</Words>
  <Application>Microsoft Macintosh PowerPoint</Application>
  <PresentationFormat>Widescreen</PresentationFormat>
  <Paragraphs>354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Presentation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4090</cp:revision>
  <dcterms:created xsi:type="dcterms:W3CDTF">1999-05-23T11:18:07Z</dcterms:created>
  <dcterms:modified xsi:type="dcterms:W3CDTF">2021-07-16T04:10:52Z</dcterms:modified>
  <cp:category>Lecture</cp:category>
</cp:coreProperties>
</file>