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6"/>
  </p:notesMasterIdLst>
  <p:handoutMasterIdLst>
    <p:handoutMasterId r:id="rId7"/>
  </p:handoutMasterIdLst>
  <p:sldIdLst>
    <p:sldId id="1337" r:id="rId2"/>
    <p:sldId id="1326" r:id="rId3"/>
    <p:sldId id="1332" r:id="rId4"/>
    <p:sldId id="1338" r:id="rId5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9900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4" autoAdjust="0"/>
    <p:restoredTop sz="96925" autoAdjust="0"/>
  </p:normalViewPr>
  <p:slideViewPr>
    <p:cSldViewPr snapToGrid="0">
      <p:cViewPr varScale="1">
        <p:scale>
          <a:sx n="102" d="100"/>
          <a:sy n="102" d="100"/>
        </p:scale>
        <p:origin x="624" y="176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4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17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10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28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448FD-B8EC-B844-83C6-927198AF2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CITS5503 Cloud Computing </a:t>
            </a: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Revision &amp; Final Exam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F97EA-561E-6B42-80F8-E9A4D12C0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CITS5503 Camilo </a:t>
            </a:r>
            <a:r>
              <a:rPr lang="en-US" sz="1800" dirty="0" err="1"/>
              <a:t>Pestana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27329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AC71-AD41-3F49-AF25-118698F15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Topics featured in final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2F414-5C13-C844-9A43-419E1E8AD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AU" dirty="0"/>
              <a:t>Cloud computing characteristics</a:t>
            </a:r>
          </a:p>
          <a:p>
            <a:r>
              <a:rPr lang="en-AU" dirty="0"/>
              <a:t>Virtualisation and Containers</a:t>
            </a:r>
          </a:p>
          <a:p>
            <a:r>
              <a:rPr lang="en-AU" dirty="0"/>
              <a:t>S3</a:t>
            </a:r>
          </a:p>
          <a:p>
            <a:r>
              <a:rPr lang="en-AU" dirty="0"/>
              <a:t>DynamoDB</a:t>
            </a:r>
          </a:p>
          <a:p>
            <a:r>
              <a:rPr lang="en-AU" dirty="0"/>
              <a:t>IAM Policy for S3 (Revision Lab) </a:t>
            </a:r>
          </a:p>
          <a:p>
            <a:r>
              <a:rPr lang="en-AU" dirty="0"/>
              <a:t>Application load balancing</a:t>
            </a:r>
          </a:p>
          <a:p>
            <a:r>
              <a:rPr lang="en-AU" dirty="0"/>
              <a:t>Dev Ops (AWS </a:t>
            </a:r>
            <a:r>
              <a:rPr lang="en-AU" dirty="0" err="1"/>
              <a:t>CodeBuild</a:t>
            </a:r>
            <a:r>
              <a:rPr lang="en-AU" dirty="0"/>
              <a:t>)</a:t>
            </a:r>
          </a:p>
          <a:p>
            <a:r>
              <a:rPr lang="en-AU" dirty="0"/>
              <a:t>AWS Machine Learning 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8667F-D842-1A44-BDBB-18AF00B4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45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revise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Notes and Labs of the topics just listed</a:t>
            </a:r>
          </a:p>
          <a:p>
            <a:r>
              <a:rPr lang="en-US" dirty="0"/>
              <a:t>Know the terms used </a:t>
            </a:r>
          </a:p>
          <a:p>
            <a:r>
              <a:rPr lang="en-US" dirty="0"/>
              <a:t>Know commands and parameters for basic operations in S3, DynamoDB, Docker,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Revise the solution you created for the revision lab</a:t>
            </a:r>
          </a:p>
          <a:p>
            <a:r>
              <a:rPr lang="en-US" dirty="0"/>
              <a:t>Know the purpose and content of configuration files where appropriate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662F8-C77E-2B44-980E-124CC184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679E5-D592-F549-95C4-0C2769B5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37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format is similar to the mid-term 7 questions  - 10 </a:t>
            </a:r>
            <a:r>
              <a:rPr lang="en-US"/>
              <a:t>parts overall</a:t>
            </a:r>
            <a:endParaRPr lang="en-US" dirty="0"/>
          </a:p>
          <a:p>
            <a:r>
              <a:rPr lang="en-US" dirty="0"/>
              <a:t>Read and answer the question asked</a:t>
            </a:r>
          </a:p>
          <a:p>
            <a:r>
              <a:rPr lang="en-US" dirty="0"/>
              <a:t>Don’t make up for lack of knowledge with random content</a:t>
            </a:r>
          </a:p>
          <a:p>
            <a:r>
              <a:rPr lang="en-US" dirty="0"/>
              <a:t>Be succinct – we are not looking for prose but a demonstration that you know the answer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662F8-C77E-2B44-980E-124CC184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679E5-D592-F549-95C4-0C2769B5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722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61944</TotalTime>
  <Words>153</Words>
  <Application>Microsoft Macintosh PowerPoint</Application>
  <PresentationFormat>Widescreen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CITS5503 Cloud Computing  Revision &amp; Final Exam</vt:lpstr>
      <vt:lpstr>Topics featured in final exam</vt:lpstr>
      <vt:lpstr>What you need to revise</vt:lpstr>
      <vt:lpstr>General advice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Microsoft Office User</cp:lastModifiedBy>
  <cp:revision>4186</cp:revision>
  <dcterms:created xsi:type="dcterms:W3CDTF">1999-05-23T11:18:07Z</dcterms:created>
  <dcterms:modified xsi:type="dcterms:W3CDTF">2021-07-16T04:07:17Z</dcterms:modified>
  <cp:category>Lecture</cp:category>
</cp:coreProperties>
</file>