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4" r:id="rId1"/>
  </p:sldMasterIdLst>
  <p:notesMasterIdLst>
    <p:notesMasterId r:id="rId34"/>
  </p:notesMasterIdLst>
  <p:handoutMasterIdLst>
    <p:handoutMasterId r:id="rId35"/>
  </p:handoutMasterIdLst>
  <p:sldIdLst>
    <p:sldId id="1377" r:id="rId2"/>
    <p:sldId id="1407" r:id="rId3"/>
    <p:sldId id="1357" r:id="rId4"/>
    <p:sldId id="1391" r:id="rId5"/>
    <p:sldId id="1378" r:id="rId6"/>
    <p:sldId id="1379" r:id="rId7"/>
    <p:sldId id="1365" r:id="rId8"/>
    <p:sldId id="1380" r:id="rId9"/>
    <p:sldId id="1381" r:id="rId10"/>
    <p:sldId id="1382" r:id="rId11"/>
    <p:sldId id="1383" r:id="rId12"/>
    <p:sldId id="1384" r:id="rId13"/>
    <p:sldId id="1385" r:id="rId14"/>
    <p:sldId id="1386" r:id="rId15"/>
    <p:sldId id="1387" r:id="rId16"/>
    <p:sldId id="1388" r:id="rId17"/>
    <p:sldId id="1389" r:id="rId18"/>
    <p:sldId id="1397" r:id="rId19"/>
    <p:sldId id="1399" r:id="rId20"/>
    <p:sldId id="1400" r:id="rId21"/>
    <p:sldId id="1398" r:id="rId22"/>
    <p:sldId id="1401" r:id="rId23"/>
    <p:sldId id="1402" r:id="rId24"/>
    <p:sldId id="1390" r:id="rId25"/>
    <p:sldId id="1403" r:id="rId26"/>
    <p:sldId id="1404" r:id="rId27"/>
    <p:sldId id="1405" r:id="rId28"/>
    <p:sldId id="1406" r:id="rId29"/>
    <p:sldId id="1393" r:id="rId30"/>
    <p:sldId id="1395" r:id="rId31"/>
    <p:sldId id="1396" r:id="rId32"/>
    <p:sldId id="1392" r:id="rId33"/>
  </p:sldIdLst>
  <p:sldSz cx="12192000" cy="6858000"/>
  <p:notesSz cx="9601200" cy="7315200"/>
  <p:defaultTextStyle>
    <a:defPPr>
      <a:defRPr lang="en-US"/>
    </a:defPPr>
    <a:lvl1pPr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1pPr>
    <a:lvl2pPr marL="4572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2pPr>
    <a:lvl3pPr marL="9144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3pPr>
    <a:lvl4pPr marL="13716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4pPr>
    <a:lvl5pPr marL="18288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5pPr>
    <a:lvl6pPr marL="2286000" algn="l" defTabSz="914400" rtl="0" eaLnBrk="1" latinLnBrk="0" hangingPunct="1">
      <a:defRPr sz="2000" kern="1200">
        <a:solidFill>
          <a:schemeClr val="tx1"/>
        </a:solidFill>
        <a:latin typeface="Tahoma" pitchFamily="34" charset="0"/>
        <a:ea typeface="+mn-ea"/>
        <a:cs typeface="+mn-cs"/>
      </a:defRPr>
    </a:lvl6pPr>
    <a:lvl7pPr marL="2743200" algn="l" defTabSz="914400" rtl="0" eaLnBrk="1" latinLnBrk="0" hangingPunct="1">
      <a:defRPr sz="2000" kern="1200">
        <a:solidFill>
          <a:schemeClr val="tx1"/>
        </a:solidFill>
        <a:latin typeface="Tahoma" pitchFamily="34" charset="0"/>
        <a:ea typeface="+mn-ea"/>
        <a:cs typeface="+mn-cs"/>
      </a:defRPr>
    </a:lvl7pPr>
    <a:lvl8pPr marL="3200400" algn="l" defTabSz="914400" rtl="0" eaLnBrk="1" latinLnBrk="0" hangingPunct="1">
      <a:defRPr sz="2000" kern="1200">
        <a:solidFill>
          <a:schemeClr val="tx1"/>
        </a:solidFill>
        <a:latin typeface="Tahoma" pitchFamily="34" charset="0"/>
        <a:ea typeface="+mn-ea"/>
        <a:cs typeface="+mn-cs"/>
      </a:defRPr>
    </a:lvl8pPr>
    <a:lvl9pPr marL="3657600" algn="l" defTabSz="914400" rtl="0" eaLnBrk="1" latinLnBrk="0" hangingPunct="1">
      <a:defRPr sz="20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3888" userDrawn="1">
          <p15:clr>
            <a:srgbClr val="A4A3A4"/>
          </p15:clr>
        </p15:guide>
        <p15:guide id="2" pos="7360" userDrawn="1">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reas Haeberlen"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FF9900"/>
    <a:srgbClr val="66FFFF"/>
    <a:srgbClr val="00FFFF"/>
    <a:srgbClr val="00CC00"/>
    <a:srgbClr val="FF3399"/>
    <a:srgbClr val="66FF33"/>
    <a:srgbClr val="FFCC99"/>
    <a:srgbClr val="FF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17" autoAdjust="0"/>
    <p:restoredTop sz="96925" autoAdjust="0"/>
  </p:normalViewPr>
  <p:slideViewPr>
    <p:cSldViewPr snapToGrid="0">
      <p:cViewPr varScale="1">
        <p:scale>
          <a:sx n="102" d="100"/>
          <a:sy n="102" d="100"/>
        </p:scale>
        <p:origin x="1160" y="176"/>
      </p:cViewPr>
      <p:guideLst>
        <p:guide orient="horz" pos="3888"/>
        <p:guide pos="73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22" d="100"/>
          <a:sy n="122" d="100"/>
        </p:scale>
        <p:origin x="-1344" y="-96"/>
      </p:cViewPr>
      <p:guideLst>
        <p:guide orient="horz" pos="2304"/>
        <p:guide pos="302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B4F7BC-E6E6-4FB2-8396-F2374C9A43B1}" type="doc">
      <dgm:prSet loTypeId="urn:microsoft.com/office/officeart/2008/layout/LinedList" loCatId="list" qsTypeId="urn:microsoft.com/office/officeart/2005/8/quickstyle/simple4" qsCatId="simple" csTypeId="urn:microsoft.com/office/officeart/2005/8/colors/accent6_2" csCatId="accent6"/>
      <dgm:spPr/>
      <dgm:t>
        <a:bodyPr/>
        <a:lstStyle/>
        <a:p>
          <a:endParaRPr lang="en-US"/>
        </a:p>
      </dgm:t>
    </dgm:pt>
    <dgm:pt modelId="{85F44AE1-C01E-48CB-9E70-584C5CB2B879}">
      <dgm:prSet/>
      <dgm:spPr/>
      <dgm:t>
        <a:bodyPr/>
        <a:lstStyle/>
        <a:p>
          <a:r>
            <a:rPr lang="en-US"/>
            <a:t>A pull request allows Git to merge code changes from a branch into the master (or other branch)</a:t>
          </a:r>
        </a:p>
      </dgm:t>
    </dgm:pt>
    <dgm:pt modelId="{F54AE2D5-6520-4FAB-9A17-53E597EEC5F1}" type="parTrans" cxnId="{EC642D9E-3831-4BCE-B537-40FAA8BE3C45}">
      <dgm:prSet/>
      <dgm:spPr/>
      <dgm:t>
        <a:bodyPr/>
        <a:lstStyle/>
        <a:p>
          <a:endParaRPr lang="en-US"/>
        </a:p>
      </dgm:t>
    </dgm:pt>
    <dgm:pt modelId="{6E0FE72C-66B5-42B4-86A1-FE804649B4C1}" type="sibTrans" cxnId="{EC642D9E-3831-4BCE-B537-40FAA8BE3C45}">
      <dgm:prSet/>
      <dgm:spPr/>
      <dgm:t>
        <a:bodyPr/>
        <a:lstStyle/>
        <a:p>
          <a:endParaRPr lang="en-US"/>
        </a:p>
      </dgm:t>
    </dgm:pt>
    <dgm:pt modelId="{44D90E9C-743B-45C2-B9B2-D6C4A7A5DA93}">
      <dgm:prSet/>
      <dgm:spPr/>
      <dgm:t>
        <a:bodyPr/>
        <a:lstStyle/>
        <a:p>
          <a:r>
            <a:rPr lang="en-US"/>
            <a:t>Once code has been pushed to a branch, the option to create a Pull Request becomes available</a:t>
          </a:r>
        </a:p>
      </dgm:t>
    </dgm:pt>
    <dgm:pt modelId="{8CEA3245-3FFE-452F-AB03-CC6F497B238C}" type="parTrans" cxnId="{E7098982-A812-4A5D-A835-138A2C71BE1E}">
      <dgm:prSet/>
      <dgm:spPr/>
      <dgm:t>
        <a:bodyPr/>
        <a:lstStyle/>
        <a:p>
          <a:endParaRPr lang="en-US"/>
        </a:p>
      </dgm:t>
    </dgm:pt>
    <dgm:pt modelId="{88F167D0-000A-4818-A476-67F11A380909}" type="sibTrans" cxnId="{E7098982-A812-4A5D-A835-138A2C71BE1E}">
      <dgm:prSet/>
      <dgm:spPr/>
      <dgm:t>
        <a:bodyPr/>
        <a:lstStyle/>
        <a:p>
          <a:endParaRPr lang="en-US"/>
        </a:p>
      </dgm:t>
    </dgm:pt>
    <dgm:pt modelId="{1CCF003C-9894-48AB-960B-F49D916EAA25}">
      <dgm:prSet/>
      <dgm:spPr/>
      <dgm:t>
        <a:bodyPr/>
        <a:lstStyle/>
        <a:p>
          <a:r>
            <a:rPr lang="en-US"/>
            <a:t>Demo…</a:t>
          </a:r>
        </a:p>
      </dgm:t>
    </dgm:pt>
    <dgm:pt modelId="{5BF980EE-0F07-4CE1-A7C9-83A7EE8B042B}" type="parTrans" cxnId="{7B313F76-9943-48B7-B8A0-1BD882A9521A}">
      <dgm:prSet/>
      <dgm:spPr/>
      <dgm:t>
        <a:bodyPr/>
        <a:lstStyle/>
        <a:p>
          <a:endParaRPr lang="en-US"/>
        </a:p>
      </dgm:t>
    </dgm:pt>
    <dgm:pt modelId="{7396B4EC-1E66-4527-B599-8E973012AF90}" type="sibTrans" cxnId="{7B313F76-9943-48B7-B8A0-1BD882A9521A}">
      <dgm:prSet/>
      <dgm:spPr/>
      <dgm:t>
        <a:bodyPr/>
        <a:lstStyle/>
        <a:p>
          <a:endParaRPr lang="en-US"/>
        </a:p>
      </dgm:t>
    </dgm:pt>
    <dgm:pt modelId="{95B59A8A-1790-4DE3-AED5-CF512EFEE0CA}">
      <dgm:prSet/>
      <dgm:spPr/>
      <dgm:t>
        <a:bodyPr/>
        <a:lstStyle/>
        <a:p>
          <a:r>
            <a:rPr lang="en-US"/>
            <a:t>Pull Requests can be created by collaborators who don’t have the rights to merge the request. This way, someone can review the request and changes can be made before it is accepted and pulled in</a:t>
          </a:r>
        </a:p>
      </dgm:t>
    </dgm:pt>
    <dgm:pt modelId="{0FAA809E-E3BC-4280-8698-523EFEA202C2}" type="parTrans" cxnId="{ED19777C-CC0F-4534-A126-7DE744F9F861}">
      <dgm:prSet/>
      <dgm:spPr/>
      <dgm:t>
        <a:bodyPr/>
        <a:lstStyle/>
        <a:p>
          <a:endParaRPr lang="en-US"/>
        </a:p>
      </dgm:t>
    </dgm:pt>
    <dgm:pt modelId="{8959623E-6247-4782-BEBF-EFE908AA6901}" type="sibTrans" cxnId="{ED19777C-CC0F-4534-A126-7DE744F9F861}">
      <dgm:prSet/>
      <dgm:spPr/>
      <dgm:t>
        <a:bodyPr/>
        <a:lstStyle/>
        <a:p>
          <a:endParaRPr lang="en-US"/>
        </a:p>
      </dgm:t>
    </dgm:pt>
    <dgm:pt modelId="{EC821B47-9815-0E4B-9381-E01F28686CB6}" type="pres">
      <dgm:prSet presAssocID="{2FB4F7BC-E6E6-4FB2-8396-F2374C9A43B1}" presName="vert0" presStyleCnt="0">
        <dgm:presLayoutVars>
          <dgm:dir/>
          <dgm:animOne val="branch"/>
          <dgm:animLvl val="lvl"/>
        </dgm:presLayoutVars>
      </dgm:prSet>
      <dgm:spPr/>
    </dgm:pt>
    <dgm:pt modelId="{EE798A78-DE73-D44A-805F-9D320CFF2705}" type="pres">
      <dgm:prSet presAssocID="{85F44AE1-C01E-48CB-9E70-584C5CB2B879}" presName="thickLine" presStyleLbl="alignNode1" presStyleIdx="0" presStyleCnt="4"/>
      <dgm:spPr/>
    </dgm:pt>
    <dgm:pt modelId="{8F880495-7374-C847-A477-2A4E1A867017}" type="pres">
      <dgm:prSet presAssocID="{85F44AE1-C01E-48CB-9E70-584C5CB2B879}" presName="horz1" presStyleCnt="0"/>
      <dgm:spPr/>
    </dgm:pt>
    <dgm:pt modelId="{D6A4ED69-8579-4C44-93A7-6D19B398020B}" type="pres">
      <dgm:prSet presAssocID="{85F44AE1-C01E-48CB-9E70-584C5CB2B879}" presName="tx1" presStyleLbl="revTx" presStyleIdx="0" presStyleCnt="4"/>
      <dgm:spPr/>
    </dgm:pt>
    <dgm:pt modelId="{648F4EDD-03F6-4E4A-9994-BEAB5EE41DFD}" type="pres">
      <dgm:prSet presAssocID="{85F44AE1-C01E-48CB-9E70-584C5CB2B879}" presName="vert1" presStyleCnt="0"/>
      <dgm:spPr/>
    </dgm:pt>
    <dgm:pt modelId="{408B0B48-BA36-844D-8A37-53C1AD999639}" type="pres">
      <dgm:prSet presAssocID="{44D90E9C-743B-45C2-B9B2-D6C4A7A5DA93}" presName="thickLine" presStyleLbl="alignNode1" presStyleIdx="1" presStyleCnt="4"/>
      <dgm:spPr/>
    </dgm:pt>
    <dgm:pt modelId="{8E4EF279-65A4-B24C-A648-BA4C57DEB9FB}" type="pres">
      <dgm:prSet presAssocID="{44D90E9C-743B-45C2-B9B2-D6C4A7A5DA93}" presName="horz1" presStyleCnt="0"/>
      <dgm:spPr/>
    </dgm:pt>
    <dgm:pt modelId="{8D45CBFC-380D-CE43-A7BE-CDA36F56AE4F}" type="pres">
      <dgm:prSet presAssocID="{44D90E9C-743B-45C2-B9B2-D6C4A7A5DA93}" presName="tx1" presStyleLbl="revTx" presStyleIdx="1" presStyleCnt="4"/>
      <dgm:spPr/>
    </dgm:pt>
    <dgm:pt modelId="{2C27AE26-D62E-9D48-A699-0A40E91F2BBA}" type="pres">
      <dgm:prSet presAssocID="{44D90E9C-743B-45C2-B9B2-D6C4A7A5DA93}" presName="vert1" presStyleCnt="0"/>
      <dgm:spPr/>
    </dgm:pt>
    <dgm:pt modelId="{3F3D4EC4-B451-DD41-80BC-FF28C244E276}" type="pres">
      <dgm:prSet presAssocID="{1CCF003C-9894-48AB-960B-F49D916EAA25}" presName="thickLine" presStyleLbl="alignNode1" presStyleIdx="2" presStyleCnt="4"/>
      <dgm:spPr/>
    </dgm:pt>
    <dgm:pt modelId="{6D5A306A-1A5E-2544-8337-0D7526FDFE92}" type="pres">
      <dgm:prSet presAssocID="{1CCF003C-9894-48AB-960B-F49D916EAA25}" presName="horz1" presStyleCnt="0"/>
      <dgm:spPr/>
    </dgm:pt>
    <dgm:pt modelId="{86CE8D0C-E20F-0D4B-9DD5-6A25EE921AE9}" type="pres">
      <dgm:prSet presAssocID="{1CCF003C-9894-48AB-960B-F49D916EAA25}" presName="tx1" presStyleLbl="revTx" presStyleIdx="2" presStyleCnt="4"/>
      <dgm:spPr/>
    </dgm:pt>
    <dgm:pt modelId="{4C0D2B1B-8F71-0D4D-A8D3-824F5EE1F096}" type="pres">
      <dgm:prSet presAssocID="{1CCF003C-9894-48AB-960B-F49D916EAA25}" presName="vert1" presStyleCnt="0"/>
      <dgm:spPr/>
    </dgm:pt>
    <dgm:pt modelId="{DBB20DA3-3677-7144-8199-12B1E07CFCDF}" type="pres">
      <dgm:prSet presAssocID="{95B59A8A-1790-4DE3-AED5-CF512EFEE0CA}" presName="thickLine" presStyleLbl="alignNode1" presStyleIdx="3" presStyleCnt="4"/>
      <dgm:spPr/>
    </dgm:pt>
    <dgm:pt modelId="{282F7BBD-BE91-6E44-9831-C48E8AC74965}" type="pres">
      <dgm:prSet presAssocID="{95B59A8A-1790-4DE3-AED5-CF512EFEE0CA}" presName="horz1" presStyleCnt="0"/>
      <dgm:spPr/>
    </dgm:pt>
    <dgm:pt modelId="{1E22A429-1FD4-934C-8BED-6FF13CB56569}" type="pres">
      <dgm:prSet presAssocID="{95B59A8A-1790-4DE3-AED5-CF512EFEE0CA}" presName="tx1" presStyleLbl="revTx" presStyleIdx="3" presStyleCnt="4"/>
      <dgm:spPr/>
    </dgm:pt>
    <dgm:pt modelId="{A9BC0495-0602-FD4A-BBC7-AFDB9DE3E468}" type="pres">
      <dgm:prSet presAssocID="{95B59A8A-1790-4DE3-AED5-CF512EFEE0CA}" presName="vert1" presStyleCnt="0"/>
      <dgm:spPr/>
    </dgm:pt>
  </dgm:ptLst>
  <dgm:cxnLst>
    <dgm:cxn modelId="{D3C01864-E21B-C44F-9C00-26ACF3464032}" type="presOf" srcId="{44D90E9C-743B-45C2-B9B2-D6C4A7A5DA93}" destId="{8D45CBFC-380D-CE43-A7BE-CDA36F56AE4F}" srcOrd="0" destOrd="0" presId="urn:microsoft.com/office/officeart/2008/layout/LinedList"/>
    <dgm:cxn modelId="{ACD7CC73-92F4-2A49-A89E-9B1BE0EAFA05}" type="presOf" srcId="{2FB4F7BC-E6E6-4FB2-8396-F2374C9A43B1}" destId="{EC821B47-9815-0E4B-9381-E01F28686CB6}" srcOrd="0" destOrd="0" presId="urn:microsoft.com/office/officeart/2008/layout/LinedList"/>
    <dgm:cxn modelId="{7B313F76-9943-48B7-B8A0-1BD882A9521A}" srcId="{2FB4F7BC-E6E6-4FB2-8396-F2374C9A43B1}" destId="{1CCF003C-9894-48AB-960B-F49D916EAA25}" srcOrd="2" destOrd="0" parTransId="{5BF980EE-0F07-4CE1-A7C9-83A7EE8B042B}" sibTransId="{7396B4EC-1E66-4527-B599-8E973012AF90}"/>
    <dgm:cxn modelId="{ED19777C-CC0F-4534-A126-7DE744F9F861}" srcId="{2FB4F7BC-E6E6-4FB2-8396-F2374C9A43B1}" destId="{95B59A8A-1790-4DE3-AED5-CF512EFEE0CA}" srcOrd="3" destOrd="0" parTransId="{0FAA809E-E3BC-4280-8698-523EFEA202C2}" sibTransId="{8959623E-6247-4782-BEBF-EFE908AA6901}"/>
    <dgm:cxn modelId="{E7098982-A812-4A5D-A835-138A2C71BE1E}" srcId="{2FB4F7BC-E6E6-4FB2-8396-F2374C9A43B1}" destId="{44D90E9C-743B-45C2-B9B2-D6C4A7A5DA93}" srcOrd="1" destOrd="0" parTransId="{8CEA3245-3FFE-452F-AB03-CC6F497B238C}" sibTransId="{88F167D0-000A-4818-A476-67F11A380909}"/>
    <dgm:cxn modelId="{EC642D9E-3831-4BCE-B537-40FAA8BE3C45}" srcId="{2FB4F7BC-E6E6-4FB2-8396-F2374C9A43B1}" destId="{85F44AE1-C01E-48CB-9E70-584C5CB2B879}" srcOrd="0" destOrd="0" parTransId="{F54AE2D5-6520-4FAB-9A17-53E597EEC5F1}" sibTransId="{6E0FE72C-66B5-42B4-86A1-FE804649B4C1}"/>
    <dgm:cxn modelId="{E12FF4A0-D513-FF40-954F-E18196721EAD}" type="presOf" srcId="{85F44AE1-C01E-48CB-9E70-584C5CB2B879}" destId="{D6A4ED69-8579-4C44-93A7-6D19B398020B}" srcOrd="0" destOrd="0" presId="urn:microsoft.com/office/officeart/2008/layout/LinedList"/>
    <dgm:cxn modelId="{663FE6B2-685F-7445-A53E-62C783AA3D47}" type="presOf" srcId="{1CCF003C-9894-48AB-960B-F49D916EAA25}" destId="{86CE8D0C-E20F-0D4B-9DD5-6A25EE921AE9}" srcOrd="0" destOrd="0" presId="urn:microsoft.com/office/officeart/2008/layout/LinedList"/>
    <dgm:cxn modelId="{649A52D6-A9EE-7149-8C4B-785A98DBE413}" type="presOf" srcId="{95B59A8A-1790-4DE3-AED5-CF512EFEE0CA}" destId="{1E22A429-1FD4-934C-8BED-6FF13CB56569}" srcOrd="0" destOrd="0" presId="urn:microsoft.com/office/officeart/2008/layout/LinedList"/>
    <dgm:cxn modelId="{D5E7F974-816D-FD48-B08E-B283E7E6163E}" type="presParOf" srcId="{EC821B47-9815-0E4B-9381-E01F28686CB6}" destId="{EE798A78-DE73-D44A-805F-9D320CFF2705}" srcOrd="0" destOrd="0" presId="urn:microsoft.com/office/officeart/2008/layout/LinedList"/>
    <dgm:cxn modelId="{B5B349B9-67D5-EC44-B84F-C75CC0E82B8F}" type="presParOf" srcId="{EC821B47-9815-0E4B-9381-E01F28686CB6}" destId="{8F880495-7374-C847-A477-2A4E1A867017}" srcOrd="1" destOrd="0" presId="urn:microsoft.com/office/officeart/2008/layout/LinedList"/>
    <dgm:cxn modelId="{8F5135C5-02E9-9746-ABD9-04C6C4175DEE}" type="presParOf" srcId="{8F880495-7374-C847-A477-2A4E1A867017}" destId="{D6A4ED69-8579-4C44-93A7-6D19B398020B}" srcOrd="0" destOrd="0" presId="urn:microsoft.com/office/officeart/2008/layout/LinedList"/>
    <dgm:cxn modelId="{B1B211C7-3F63-CF4C-9824-4E2BB7F4C02E}" type="presParOf" srcId="{8F880495-7374-C847-A477-2A4E1A867017}" destId="{648F4EDD-03F6-4E4A-9994-BEAB5EE41DFD}" srcOrd="1" destOrd="0" presId="urn:microsoft.com/office/officeart/2008/layout/LinedList"/>
    <dgm:cxn modelId="{3971B336-0D91-1248-8640-6E74536B037D}" type="presParOf" srcId="{EC821B47-9815-0E4B-9381-E01F28686CB6}" destId="{408B0B48-BA36-844D-8A37-53C1AD999639}" srcOrd="2" destOrd="0" presId="urn:microsoft.com/office/officeart/2008/layout/LinedList"/>
    <dgm:cxn modelId="{03E7A2B0-DA9D-2048-AA5B-5BEB9D5B06AC}" type="presParOf" srcId="{EC821B47-9815-0E4B-9381-E01F28686CB6}" destId="{8E4EF279-65A4-B24C-A648-BA4C57DEB9FB}" srcOrd="3" destOrd="0" presId="urn:microsoft.com/office/officeart/2008/layout/LinedList"/>
    <dgm:cxn modelId="{9127544E-29AE-294C-9226-D2A01456C1DC}" type="presParOf" srcId="{8E4EF279-65A4-B24C-A648-BA4C57DEB9FB}" destId="{8D45CBFC-380D-CE43-A7BE-CDA36F56AE4F}" srcOrd="0" destOrd="0" presId="urn:microsoft.com/office/officeart/2008/layout/LinedList"/>
    <dgm:cxn modelId="{A5956F04-1DB7-6944-931D-A60C433DC1E5}" type="presParOf" srcId="{8E4EF279-65A4-B24C-A648-BA4C57DEB9FB}" destId="{2C27AE26-D62E-9D48-A699-0A40E91F2BBA}" srcOrd="1" destOrd="0" presId="urn:microsoft.com/office/officeart/2008/layout/LinedList"/>
    <dgm:cxn modelId="{3859FD64-7947-8E4B-9040-2273F68C928E}" type="presParOf" srcId="{EC821B47-9815-0E4B-9381-E01F28686CB6}" destId="{3F3D4EC4-B451-DD41-80BC-FF28C244E276}" srcOrd="4" destOrd="0" presId="urn:microsoft.com/office/officeart/2008/layout/LinedList"/>
    <dgm:cxn modelId="{F78E437A-56C1-704C-9C7C-82000E8F0975}" type="presParOf" srcId="{EC821B47-9815-0E4B-9381-E01F28686CB6}" destId="{6D5A306A-1A5E-2544-8337-0D7526FDFE92}" srcOrd="5" destOrd="0" presId="urn:microsoft.com/office/officeart/2008/layout/LinedList"/>
    <dgm:cxn modelId="{9686E873-30B6-B944-8E79-726BE8FCCE09}" type="presParOf" srcId="{6D5A306A-1A5E-2544-8337-0D7526FDFE92}" destId="{86CE8D0C-E20F-0D4B-9DD5-6A25EE921AE9}" srcOrd="0" destOrd="0" presId="urn:microsoft.com/office/officeart/2008/layout/LinedList"/>
    <dgm:cxn modelId="{BAC183F2-8F55-C24A-8911-97BEB616DF0D}" type="presParOf" srcId="{6D5A306A-1A5E-2544-8337-0D7526FDFE92}" destId="{4C0D2B1B-8F71-0D4D-A8D3-824F5EE1F096}" srcOrd="1" destOrd="0" presId="urn:microsoft.com/office/officeart/2008/layout/LinedList"/>
    <dgm:cxn modelId="{693D70B7-4FEE-0A4B-8CE5-6050BB946899}" type="presParOf" srcId="{EC821B47-9815-0E4B-9381-E01F28686CB6}" destId="{DBB20DA3-3677-7144-8199-12B1E07CFCDF}" srcOrd="6" destOrd="0" presId="urn:microsoft.com/office/officeart/2008/layout/LinedList"/>
    <dgm:cxn modelId="{943E9061-0713-DD40-960C-749D5E9D9150}" type="presParOf" srcId="{EC821B47-9815-0E4B-9381-E01F28686CB6}" destId="{282F7BBD-BE91-6E44-9831-C48E8AC74965}" srcOrd="7" destOrd="0" presId="urn:microsoft.com/office/officeart/2008/layout/LinedList"/>
    <dgm:cxn modelId="{012489E0-A611-FB43-975E-1D2D481148D6}" type="presParOf" srcId="{282F7BBD-BE91-6E44-9831-C48E8AC74965}" destId="{1E22A429-1FD4-934C-8BED-6FF13CB56569}" srcOrd="0" destOrd="0" presId="urn:microsoft.com/office/officeart/2008/layout/LinedList"/>
    <dgm:cxn modelId="{4865F3E3-B5AB-7845-A216-D69739CEA751}" type="presParOf" srcId="{282F7BBD-BE91-6E44-9831-C48E8AC74965}" destId="{A9BC0495-0602-FD4A-BBC7-AFDB9DE3E46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8BBE58-7795-4DD1-9CC0-A379A79366E3}" type="doc">
      <dgm:prSet loTypeId="urn:microsoft.com/office/officeart/2008/layout/LinedList" loCatId="list" qsTypeId="urn:microsoft.com/office/officeart/2005/8/quickstyle/simple4" qsCatId="simple" csTypeId="urn:microsoft.com/office/officeart/2005/8/colors/accent0_3" csCatId="mainScheme"/>
      <dgm:spPr/>
      <dgm:t>
        <a:bodyPr/>
        <a:lstStyle/>
        <a:p>
          <a:endParaRPr lang="en-US"/>
        </a:p>
      </dgm:t>
    </dgm:pt>
    <dgm:pt modelId="{6D8F3307-64D2-4D3C-ABC2-95DBB8A2316D}">
      <dgm:prSet/>
      <dgm:spPr/>
      <dgm:t>
        <a:bodyPr/>
        <a:lstStyle/>
        <a:p>
          <a:r>
            <a:rPr lang="en-US"/>
            <a:t>Git can be used to provide code for continuous integration</a:t>
          </a:r>
        </a:p>
      </dgm:t>
    </dgm:pt>
    <dgm:pt modelId="{BBF11212-2EE0-4543-A9AE-EBD84C6FC54F}" type="parTrans" cxnId="{215AB360-BBDC-4472-97ED-52E0F21EEFFB}">
      <dgm:prSet/>
      <dgm:spPr/>
      <dgm:t>
        <a:bodyPr/>
        <a:lstStyle/>
        <a:p>
          <a:endParaRPr lang="en-US"/>
        </a:p>
      </dgm:t>
    </dgm:pt>
    <dgm:pt modelId="{E4B186E0-92E7-46A7-86AE-47957C1E4261}" type="sibTrans" cxnId="{215AB360-BBDC-4472-97ED-52E0F21EEFFB}">
      <dgm:prSet/>
      <dgm:spPr/>
      <dgm:t>
        <a:bodyPr/>
        <a:lstStyle/>
        <a:p>
          <a:endParaRPr lang="en-US"/>
        </a:p>
      </dgm:t>
    </dgm:pt>
    <dgm:pt modelId="{D8EA5A16-CBA7-41A2-B6FC-15807AEDA14B}">
      <dgm:prSet/>
      <dgm:spPr/>
      <dgm:t>
        <a:bodyPr/>
        <a:lstStyle/>
        <a:p>
          <a:r>
            <a:rPr lang="en-US"/>
            <a:t>On commit, code can be built and tests run automatically with the results provided back to the developer</a:t>
          </a:r>
        </a:p>
      </dgm:t>
    </dgm:pt>
    <dgm:pt modelId="{F61C4F60-130D-446B-95B7-2C1083A2CE80}" type="parTrans" cxnId="{6B4150BE-5A67-49E9-8144-456A86C01541}">
      <dgm:prSet/>
      <dgm:spPr/>
      <dgm:t>
        <a:bodyPr/>
        <a:lstStyle/>
        <a:p>
          <a:endParaRPr lang="en-US"/>
        </a:p>
      </dgm:t>
    </dgm:pt>
    <dgm:pt modelId="{9B258DC9-7224-43D3-B1CD-7DE7C9A2C45A}" type="sibTrans" cxnId="{6B4150BE-5A67-49E9-8144-456A86C01541}">
      <dgm:prSet/>
      <dgm:spPr/>
      <dgm:t>
        <a:bodyPr/>
        <a:lstStyle/>
        <a:p>
          <a:endParaRPr lang="en-US"/>
        </a:p>
      </dgm:t>
    </dgm:pt>
    <dgm:pt modelId="{60C714FD-A5FC-4141-A181-CA3F90339834}">
      <dgm:prSet/>
      <dgm:spPr/>
      <dgm:t>
        <a:bodyPr/>
        <a:lstStyle/>
        <a:p>
          <a:r>
            <a:rPr lang="en-US"/>
            <a:t>Can optionally update a Pull Request</a:t>
          </a:r>
        </a:p>
      </dgm:t>
    </dgm:pt>
    <dgm:pt modelId="{71CE77E3-0B3C-47F5-8720-9ABDD24282D3}" type="parTrans" cxnId="{DD0E6F19-E764-4E9A-BDB7-F473E81E18A1}">
      <dgm:prSet/>
      <dgm:spPr/>
      <dgm:t>
        <a:bodyPr/>
        <a:lstStyle/>
        <a:p>
          <a:endParaRPr lang="en-US"/>
        </a:p>
      </dgm:t>
    </dgm:pt>
    <dgm:pt modelId="{F25C880C-2A2E-4FCA-BD64-0F77AF1E9B31}" type="sibTrans" cxnId="{DD0E6F19-E764-4E9A-BDB7-F473E81E18A1}">
      <dgm:prSet/>
      <dgm:spPr/>
      <dgm:t>
        <a:bodyPr/>
        <a:lstStyle/>
        <a:p>
          <a:endParaRPr lang="en-US"/>
        </a:p>
      </dgm:t>
    </dgm:pt>
    <dgm:pt modelId="{D549A226-550B-4E41-B3F3-FEC9FC80115E}">
      <dgm:prSet/>
      <dgm:spPr/>
      <dgm:t>
        <a:bodyPr/>
        <a:lstStyle/>
        <a:p>
          <a:r>
            <a:rPr lang="en-US"/>
            <a:t>Systems that allow this type of integration include (next slide) </a:t>
          </a:r>
        </a:p>
      </dgm:t>
    </dgm:pt>
    <dgm:pt modelId="{5C7E9390-03A1-441B-9502-F28E09BD9C96}" type="parTrans" cxnId="{16DA6AC4-73F0-4788-A996-A56850DA9566}">
      <dgm:prSet/>
      <dgm:spPr/>
      <dgm:t>
        <a:bodyPr/>
        <a:lstStyle/>
        <a:p>
          <a:endParaRPr lang="en-US"/>
        </a:p>
      </dgm:t>
    </dgm:pt>
    <dgm:pt modelId="{4D12749E-D7B1-4DF8-ABF1-3B8013BD95FF}" type="sibTrans" cxnId="{16DA6AC4-73F0-4788-A996-A56850DA9566}">
      <dgm:prSet/>
      <dgm:spPr/>
      <dgm:t>
        <a:bodyPr/>
        <a:lstStyle/>
        <a:p>
          <a:endParaRPr lang="en-US"/>
        </a:p>
      </dgm:t>
    </dgm:pt>
    <dgm:pt modelId="{E73CA9BD-A334-604C-A615-0B281541DD64}" type="pres">
      <dgm:prSet presAssocID="{618BBE58-7795-4DD1-9CC0-A379A79366E3}" presName="vert0" presStyleCnt="0">
        <dgm:presLayoutVars>
          <dgm:dir/>
          <dgm:animOne val="branch"/>
          <dgm:animLvl val="lvl"/>
        </dgm:presLayoutVars>
      </dgm:prSet>
      <dgm:spPr/>
    </dgm:pt>
    <dgm:pt modelId="{3D94F7D2-9151-664D-B61C-EC9F12B7CBB7}" type="pres">
      <dgm:prSet presAssocID="{6D8F3307-64D2-4D3C-ABC2-95DBB8A2316D}" presName="thickLine" presStyleLbl="alignNode1" presStyleIdx="0" presStyleCnt="4"/>
      <dgm:spPr/>
    </dgm:pt>
    <dgm:pt modelId="{34E57B34-CA78-9645-A6A2-F5D0EF7E723C}" type="pres">
      <dgm:prSet presAssocID="{6D8F3307-64D2-4D3C-ABC2-95DBB8A2316D}" presName="horz1" presStyleCnt="0"/>
      <dgm:spPr/>
    </dgm:pt>
    <dgm:pt modelId="{1CCDC51C-D802-9748-99B4-4E304364CCD0}" type="pres">
      <dgm:prSet presAssocID="{6D8F3307-64D2-4D3C-ABC2-95DBB8A2316D}" presName="tx1" presStyleLbl="revTx" presStyleIdx="0" presStyleCnt="4"/>
      <dgm:spPr/>
    </dgm:pt>
    <dgm:pt modelId="{8DDC4157-ED0B-9C47-927F-FD65DCAD2E55}" type="pres">
      <dgm:prSet presAssocID="{6D8F3307-64D2-4D3C-ABC2-95DBB8A2316D}" presName="vert1" presStyleCnt="0"/>
      <dgm:spPr/>
    </dgm:pt>
    <dgm:pt modelId="{8DCB3A89-5648-E448-9E78-3660C63D0037}" type="pres">
      <dgm:prSet presAssocID="{D8EA5A16-CBA7-41A2-B6FC-15807AEDA14B}" presName="thickLine" presStyleLbl="alignNode1" presStyleIdx="1" presStyleCnt="4"/>
      <dgm:spPr/>
    </dgm:pt>
    <dgm:pt modelId="{8347F935-AB3D-A24C-B203-D2C1CCE558AC}" type="pres">
      <dgm:prSet presAssocID="{D8EA5A16-CBA7-41A2-B6FC-15807AEDA14B}" presName="horz1" presStyleCnt="0"/>
      <dgm:spPr/>
    </dgm:pt>
    <dgm:pt modelId="{81D66C30-354F-5F42-A16B-4AD548456DAE}" type="pres">
      <dgm:prSet presAssocID="{D8EA5A16-CBA7-41A2-B6FC-15807AEDA14B}" presName="tx1" presStyleLbl="revTx" presStyleIdx="1" presStyleCnt="4"/>
      <dgm:spPr/>
    </dgm:pt>
    <dgm:pt modelId="{9D0047B2-F255-0E40-9862-CA8D5F624EAF}" type="pres">
      <dgm:prSet presAssocID="{D8EA5A16-CBA7-41A2-B6FC-15807AEDA14B}" presName="vert1" presStyleCnt="0"/>
      <dgm:spPr/>
    </dgm:pt>
    <dgm:pt modelId="{E662950A-C4D2-4C49-A893-DDB0A9594664}" type="pres">
      <dgm:prSet presAssocID="{60C714FD-A5FC-4141-A181-CA3F90339834}" presName="thickLine" presStyleLbl="alignNode1" presStyleIdx="2" presStyleCnt="4"/>
      <dgm:spPr/>
    </dgm:pt>
    <dgm:pt modelId="{1D4DA775-DE0E-AF4B-867D-C632426CD6E9}" type="pres">
      <dgm:prSet presAssocID="{60C714FD-A5FC-4141-A181-CA3F90339834}" presName="horz1" presStyleCnt="0"/>
      <dgm:spPr/>
    </dgm:pt>
    <dgm:pt modelId="{BC8C8C1A-C050-B34E-8BB9-8505E008CE38}" type="pres">
      <dgm:prSet presAssocID="{60C714FD-A5FC-4141-A181-CA3F90339834}" presName="tx1" presStyleLbl="revTx" presStyleIdx="2" presStyleCnt="4"/>
      <dgm:spPr/>
    </dgm:pt>
    <dgm:pt modelId="{F432C08C-FFA4-7046-914F-EDD9518D7161}" type="pres">
      <dgm:prSet presAssocID="{60C714FD-A5FC-4141-A181-CA3F90339834}" presName="vert1" presStyleCnt="0"/>
      <dgm:spPr/>
    </dgm:pt>
    <dgm:pt modelId="{6E65E6EC-49E9-1640-B8D1-EC268EE201B7}" type="pres">
      <dgm:prSet presAssocID="{D549A226-550B-4E41-B3F3-FEC9FC80115E}" presName="thickLine" presStyleLbl="alignNode1" presStyleIdx="3" presStyleCnt="4"/>
      <dgm:spPr/>
    </dgm:pt>
    <dgm:pt modelId="{C96276A7-1A6B-6841-B1D9-B7926E8A6274}" type="pres">
      <dgm:prSet presAssocID="{D549A226-550B-4E41-B3F3-FEC9FC80115E}" presName="horz1" presStyleCnt="0"/>
      <dgm:spPr/>
    </dgm:pt>
    <dgm:pt modelId="{C64D9253-E9EC-4244-9DF8-83A149967AC4}" type="pres">
      <dgm:prSet presAssocID="{D549A226-550B-4E41-B3F3-FEC9FC80115E}" presName="tx1" presStyleLbl="revTx" presStyleIdx="3" presStyleCnt="4"/>
      <dgm:spPr/>
    </dgm:pt>
    <dgm:pt modelId="{5B2BEDEB-E0F5-064B-8BFC-FC88909F6B6D}" type="pres">
      <dgm:prSet presAssocID="{D549A226-550B-4E41-B3F3-FEC9FC80115E}" presName="vert1" presStyleCnt="0"/>
      <dgm:spPr/>
    </dgm:pt>
  </dgm:ptLst>
  <dgm:cxnLst>
    <dgm:cxn modelId="{DD0E6F19-E764-4E9A-BDB7-F473E81E18A1}" srcId="{618BBE58-7795-4DD1-9CC0-A379A79366E3}" destId="{60C714FD-A5FC-4141-A181-CA3F90339834}" srcOrd="2" destOrd="0" parTransId="{71CE77E3-0B3C-47F5-8720-9ABDD24282D3}" sibTransId="{F25C880C-2A2E-4FCA-BD64-0F77AF1E9B31}"/>
    <dgm:cxn modelId="{EE527337-5A80-1B4A-A525-CDE1A5FDD11B}" type="presOf" srcId="{618BBE58-7795-4DD1-9CC0-A379A79366E3}" destId="{E73CA9BD-A334-604C-A615-0B281541DD64}" srcOrd="0" destOrd="0" presId="urn:microsoft.com/office/officeart/2008/layout/LinedList"/>
    <dgm:cxn modelId="{E001E75D-8CC3-2E42-AEEF-7725DBBB316D}" type="presOf" srcId="{D549A226-550B-4E41-B3F3-FEC9FC80115E}" destId="{C64D9253-E9EC-4244-9DF8-83A149967AC4}" srcOrd="0" destOrd="0" presId="urn:microsoft.com/office/officeart/2008/layout/LinedList"/>
    <dgm:cxn modelId="{215AB360-BBDC-4472-97ED-52E0F21EEFFB}" srcId="{618BBE58-7795-4DD1-9CC0-A379A79366E3}" destId="{6D8F3307-64D2-4D3C-ABC2-95DBB8A2316D}" srcOrd="0" destOrd="0" parTransId="{BBF11212-2EE0-4543-A9AE-EBD84C6FC54F}" sibTransId="{E4B186E0-92E7-46A7-86AE-47957C1E4261}"/>
    <dgm:cxn modelId="{9C0734A8-E5EA-D14D-8CA1-3857F7DDDE74}" type="presOf" srcId="{6D8F3307-64D2-4D3C-ABC2-95DBB8A2316D}" destId="{1CCDC51C-D802-9748-99B4-4E304364CCD0}" srcOrd="0" destOrd="0" presId="urn:microsoft.com/office/officeart/2008/layout/LinedList"/>
    <dgm:cxn modelId="{6B4150BE-5A67-49E9-8144-456A86C01541}" srcId="{618BBE58-7795-4DD1-9CC0-A379A79366E3}" destId="{D8EA5A16-CBA7-41A2-B6FC-15807AEDA14B}" srcOrd="1" destOrd="0" parTransId="{F61C4F60-130D-446B-95B7-2C1083A2CE80}" sibTransId="{9B258DC9-7224-43D3-B1CD-7DE7C9A2C45A}"/>
    <dgm:cxn modelId="{16DA6AC4-73F0-4788-A996-A56850DA9566}" srcId="{618BBE58-7795-4DD1-9CC0-A379A79366E3}" destId="{D549A226-550B-4E41-B3F3-FEC9FC80115E}" srcOrd="3" destOrd="0" parTransId="{5C7E9390-03A1-441B-9502-F28E09BD9C96}" sibTransId="{4D12749E-D7B1-4DF8-ABF1-3B8013BD95FF}"/>
    <dgm:cxn modelId="{8F7AD6CB-33D6-1E44-8E25-D8B1BDB12BFB}" type="presOf" srcId="{D8EA5A16-CBA7-41A2-B6FC-15807AEDA14B}" destId="{81D66C30-354F-5F42-A16B-4AD548456DAE}" srcOrd="0" destOrd="0" presId="urn:microsoft.com/office/officeart/2008/layout/LinedList"/>
    <dgm:cxn modelId="{76FE70E0-2A0E-E04A-8D9E-5523212ED0D4}" type="presOf" srcId="{60C714FD-A5FC-4141-A181-CA3F90339834}" destId="{BC8C8C1A-C050-B34E-8BB9-8505E008CE38}" srcOrd="0" destOrd="0" presId="urn:microsoft.com/office/officeart/2008/layout/LinedList"/>
    <dgm:cxn modelId="{B166F323-8C24-CB41-97F0-F5522CC34F21}" type="presParOf" srcId="{E73CA9BD-A334-604C-A615-0B281541DD64}" destId="{3D94F7D2-9151-664D-B61C-EC9F12B7CBB7}" srcOrd="0" destOrd="0" presId="urn:microsoft.com/office/officeart/2008/layout/LinedList"/>
    <dgm:cxn modelId="{B96417CE-B2D4-0840-A5AE-3C94D1E21EF6}" type="presParOf" srcId="{E73CA9BD-A334-604C-A615-0B281541DD64}" destId="{34E57B34-CA78-9645-A6A2-F5D0EF7E723C}" srcOrd="1" destOrd="0" presId="urn:microsoft.com/office/officeart/2008/layout/LinedList"/>
    <dgm:cxn modelId="{AD1B1244-882D-5B46-8045-46DC804E32CF}" type="presParOf" srcId="{34E57B34-CA78-9645-A6A2-F5D0EF7E723C}" destId="{1CCDC51C-D802-9748-99B4-4E304364CCD0}" srcOrd="0" destOrd="0" presId="urn:microsoft.com/office/officeart/2008/layout/LinedList"/>
    <dgm:cxn modelId="{A7B9E3B4-E2D6-1A49-929D-BD5159EBCEB0}" type="presParOf" srcId="{34E57B34-CA78-9645-A6A2-F5D0EF7E723C}" destId="{8DDC4157-ED0B-9C47-927F-FD65DCAD2E55}" srcOrd="1" destOrd="0" presId="urn:microsoft.com/office/officeart/2008/layout/LinedList"/>
    <dgm:cxn modelId="{7A24B689-32AF-944F-B5AE-6775B866FC33}" type="presParOf" srcId="{E73CA9BD-A334-604C-A615-0B281541DD64}" destId="{8DCB3A89-5648-E448-9E78-3660C63D0037}" srcOrd="2" destOrd="0" presId="urn:microsoft.com/office/officeart/2008/layout/LinedList"/>
    <dgm:cxn modelId="{D89222C9-C955-6A42-943E-4A8662DC0F2D}" type="presParOf" srcId="{E73CA9BD-A334-604C-A615-0B281541DD64}" destId="{8347F935-AB3D-A24C-B203-D2C1CCE558AC}" srcOrd="3" destOrd="0" presId="urn:microsoft.com/office/officeart/2008/layout/LinedList"/>
    <dgm:cxn modelId="{138F07EE-B44C-2C43-B4DF-D8BDE57D90C9}" type="presParOf" srcId="{8347F935-AB3D-A24C-B203-D2C1CCE558AC}" destId="{81D66C30-354F-5F42-A16B-4AD548456DAE}" srcOrd="0" destOrd="0" presId="urn:microsoft.com/office/officeart/2008/layout/LinedList"/>
    <dgm:cxn modelId="{D99967D4-FF2D-A447-A5EF-81B3C6D862EB}" type="presParOf" srcId="{8347F935-AB3D-A24C-B203-D2C1CCE558AC}" destId="{9D0047B2-F255-0E40-9862-CA8D5F624EAF}" srcOrd="1" destOrd="0" presId="urn:microsoft.com/office/officeart/2008/layout/LinedList"/>
    <dgm:cxn modelId="{2C918F14-1545-3C46-97DB-F83D92125CE4}" type="presParOf" srcId="{E73CA9BD-A334-604C-A615-0B281541DD64}" destId="{E662950A-C4D2-4C49-A893-DDB0A9594664}" srcOrd="4" destOrd="0" presId="urn:microsoft.com/office/officeart/2008/layout/LinedList"/>
    <dgm:cxn modelId="{9D45C63F-25A4-9F4E-8EB9-7B3D505106BF}" type="presParOf" srcId="{E73CA9BD-A334-604C-A615-0B281541DD64}" destId="{1D4DA775-DE0E-AF4B-867D-C632426CD6E9}" srcOrd="5" destOrd="0" presId="urn:microsoft.com/office/officeart/2008/layout/LinedList"/>
    <dgm:cxn modelId="{7775E2F7-51EB-674D-A1E5-F48C22628E25}" type="presParOf" srcId="{1D4DA775-DE0E-AF4B-867D-C632426CD6E9}" destId="{BC8C8C1A-C050-B34E-8BB9-8505E008CE38}" srcOrd="0" destOrd="0" presId="urn:microsoft.com/office/officeart/2008/layout/LinedList"/>
    <dgm:cxn modelId="{13CA3CBF-47D5-284B-A930-88F1D48BA19C}" type="presParOf" srcId="{1D4DA775-DE0E-AF4B-867D-C632426CD6E9}" destId="{F432C08C-FFA4-7046-914F-EDD9518D7161}" srcOrd="1" destOrd="0" presId="urn:microsoft.com/office/officeart/2008/layout/LinedList"/>
    <dgm:cxn modelId="{E5AF37B8-01E4-1D40-AFBE-82E3A1A5BD24}" type="presParOf" srcId="{E73CA9BD-A334-604C-A615-0B281541DD64}" destId="{6E65E6EC-49E9-1640-B8D1-EC268EE201B7}" srcOrd="6" destOrd="0" presId="urn:microsoft.com/office/officeart/2008/layout/LinedList"/>
    <dgm:cxn modelId="{F8E6429E-A2D4-574E-A288-7FEEFF1B37CE}" type="presParOf" srcId="{E73CA9BD-A334-604C-A615-0B281541DD64}" destId="{C96276A7-1A6B-6841-B1D9-B7926E8A6274}" srcOrd="7" destOrd="0" presId="urn:microsoft.com/office/officeart/2008/layout/LinedList"/>
    <dgm:cxn modelId="{AC3E07EC-4E44-2745-B562-8E4B0188A02D}" type="presParOf" srcId="{C96276A7-1A6B-6841-B1D9-B7926E8A6274}" destId="{C64D9253-E9EC-4244-9DF8-83A149967AC4}" srcOrd="0" destOrd="0" presId="urn:microsoft.com/office/officeart/2008/layout/LinedList"/>
    <dgm:cxn modelId="{9EB7A8A5-8F27-E146-BEDF-78B1FDD1C011}" type="presParOf" srcId="{C96276A7-1A6B-6841-B1D9-B7926E8A6274}" destId="{5B2BEDEB-E0F5-064B-8BFC-FC88909F6B6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AA5896-8664-4E20-A81D-4C0EC4207F7C}"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D39E9CE4-F7AE-45E2-BB90-669B891870A1}">
      <dgm:prSet/>
      <dgm:spPr/>
      <dgm:t>
        <a:bodyPr/>
        <a:lstStyle/>
        <a:p>
          <a:r>
            <a:rPr lang="en-US"/>
            <a:t>Git is also fundamental to deployments of code into test and production environments</a:t>
          </a:r>
        </a:p>
      </dgm:t>
    </dgm:pt>
    <dgm:pt modelId="{4878145F-0C7F-4A57-B403-34897B0BC123}" type="parTrans" cxnId="{367D0431-4EF1-4E36-8835-201579517396}">
      <dgm:prSet/>
      <dgm:spPr/>
      <dgm:t>
        <a:bodyPr/>
        <a:lstStyle/>
        <a:p>
          <a:endParaRPr lang="en-US"/>
        </a:p>
      </dgm:t>
    </dgm:pt>
    <dgm:pt modelId="{23F43E98-19C8-4094-85F1-084F521A4039}" type="sibTrans" cxnId="{367D0431-4EF1-4E36-8835-201579517396}">
      <dgm:prSet/>
      <dgm:spPr/>
      <dgm:t>
        <a:bodyPr/>
        <a:lstStyle/>
        <a:p>
          <a:endParaRPr lang="en-US"/>
        </a:p>
      </dgm:t>
    </dgm:pt>
    <dgm:pt modelId="{A3904559-5545-4593-99C9-43F9A195E4E8}">
      <dgm:prSet/>
      <dgm:spPr/>
      <dgm:t>
        <a:bodyPr/>
        <a:lstStyle/>
        <a:p>
          <a:r>
            <a:rPr lang="en-US"/>
            <a:t>This is now done in an automated fashion and Git provides an easy and reliable way of doing this</a:t>
          </a:r>
        </a:p>
      </dgm:t>
    </dgm:pt>
    <dgm:pt modelId="{436054D1-7C3F-4894-A67B-15A625D23CF7}" type="parTrans" cxnId="{8ED8CD43-C644-445F-98D2-6952C0D48329}">
      <dgm:prSet/>
      <dgm:spPr/>
      <dgm:t>
        <a:bodyPr/>
        <a:lstStyle/>
        <a:p>
          <a:endParaRPr lang="en-US"/>
        </a:p>
      </dgm:t>
    </dgm:pt>
    <dgm:pt modelId="{E924ED72-6885-434B-B1F4-90F569857B0C}" type="sibTrans" cxnId="{8ED8CD43-C644-445F-98D2-6952C0D48329}">
      <dgm:prSet/>
      <dgm:spPr/>
      <dgm:t>
        <a:bodyPr/>
        <a:lstStyle/>
        <a:p>
          <a:endParaRPr lang="en-US"/>
        </a:p>
      </dgm:t>
    </dgm:pt>
    <dgm:pt modelId="{4611FA3D-57EA-4BC5-9A74-F02338E89DDB}">
      <dgm:prSet/>
      <dgm:spPr/>
      <dgm:t>
        <a:bodyPr/>
        <a:lstStyle/>
        <a:p>
          <a:r>
            <a:rPr lang="en-US"/>
            <a:t>We cover this in Cloud Computing</a:t>
          </a:r>
        </a:p>
      </dgm:t>
    </dgm:pt>
    <dgm:pt modelId="{C81B70AB-8360-4C09-A845-82A04B385630}" type="parTrans" cxnId="{9153B83E-89B8-4A43-AD76-BF3E971E9424}">
      <dgm:prSet/>
      <dgm:spPr/>
      <dgm:t>
        <a:bodyPr/>
        <a:lstStyle/>
        <a:p>
          <a:endParaRPr lang="en-US"/>
        </a:p>
      </dgm:t>
    </dgm:pt>
    <dgm:pt modelId="{DFB728B3-9B66-4162-BF3D-25597F949F06}" type="sibTrans" cxnId="{9153B83E-89B8-4A43-AD76-BF3E971E9424}">
      <dgm:prSet/>
      <dgm:spPr/>
      <dgm:t>
        <a:bodyPr/>
        <a:lstStyle/>
        <a:p>
          <a:endParaRPr lang="en-US"/>
        </a:p>
      </dgm:t>
    </dgm:pt>
    <dgm:pt modelId="{E07858D9-C495-5547-8B19-C467DC7C1221}" type="pres">
      <dgm:prSet presAssocID="{EBAA5896-8664-4E20-A81D-4C0EC4207F7C}" presName="vert0" presStyleCnt="0">
        <dgm:presLayoutVars>
          <dgm:dir/>
          <dgm:animOne val="branch"/>
          <dgm:animLvl val="lvl"/>
        </dgm:presLayoutVars>
      </dgm:prSet>
      <dgm:spPr/>
    </dgm:pt>
    <dgm:pt modelId="{9EBFEFB6-C036-634A-8291-14C2D60273CF}" type="pres">
      <dgm:prSet presAssocID="{D39E9CE4-F7AE-45E2-BB90-669B891870A1}" presName="thickLine" presStyleLbl="alignNode1" presStyleIdx="0" presStyleCnt="3"/>
      <dgm:spPr/>
    </dgm:pt>
    <dgm:pt modelId="{4A87DDEA-821F-B843-948E-BE604AA95C61}" type="pres">
      <dgm:prSet presAssocID="{D39E9CE4-F7AE-45E2-BB90-669B891870A1}" presName="horz1" presStyleCnt="0"/>
      <dgm:spPr/>
    </dgm:pt>
    <dgm:pt modelId="{AAAFC1BE-00C7-CC45-8953-956C7332E76A}" type="pres">
      <dgm:prSet presAssocID="{D39E9CE4-F7AE-45E2-BB90-669B891870A1}" presName="tx1" presStyleLbl="revTx" presStyleIdx="0" presStyleCnt="3"/>
      <dgm:spPr/>
    </dgm:pt>
    <dgm:pt modelId="{A290D958-71A1-7C45-8FB5-68C12D3E91C2}" type="pres">
      <dgm:prSet presAssocID="{D39E9CE4-F7AE-45E2-BB90-669B891870A1}" presName="vert1" presStyleCnt="0"/>
      <dgm:spPr/>
    </dgm:pt>
    <dgm:pt modelId="{76749375-5678-A145-8EDB-7DB12E0709B5}" type="pres">
      <dgm:prSet presAssocID="{A3904559-5545-4593-99C9-43F9A195E4E8}" presName="thickLine" presStyleLbl="alignNode1" presStyleIdx="1" presStyleCnt="3"/>
      <dgm:spPr/>
    </dgm:pt>
    <dgm:pt modelId="{7E14B331-701B-E14C-A340-6C23F1E3018B}" type="pres">
      <dgm:prSet presAssocID="{A3904559-5545-4593-99C9-43F9A195E4E8}" presName="horz1" presStyleCnt="0"/>
      <dgm:spPr/>
    </dgm:pt>
    <dgm:pt modelId="{18EC2FE5-99E3-7F42-9917-2CFE1369A296}" type="pres">
      <dgm:prSet presAssocID="{A3904559-5545-4593-99C9-43F9A195E4E8}" presName="tx1" presStyleLbl="revTx" presStyleIdx="1" presStyleCnt="3"/>
      <dgm:spPr/>
    </dgm:pt>
    <dgm:pt modelId="{542A08A6-F9A5-3C4D-B5AF-0569D4A457B6}" type="pres">
      <dgm:prSet presAssocID="{A3904559-5545-4593-99C9-43F9A195E4E8}" presName="vert1" presStyleCnt="0"/>
      <dgm:spPr/>
    </dgm:pt>
    <dgm:pt modelId="{6AEE66F3-46C5-A246-8C2E-70E086F74794}" type="pres">
      <dgm:prSet presAssocID="{4611FA3D-57EA-4BC5-9A74-F02338E89DDB}" presName="thickLine" presStyleLbl="alignNode1" presStyleIdx="2" presStyleCnt="3"/>
      <dgm:spPr/>
    </dgm:pt>
    <dgm:pt modelId="{A97AC3F2-A3C4-CF40-A6E9-FB802AA5FB33}" type="pres">
      <dgm:prSet presAssocID="{4611FA3D-57EA-4BC5-9A74-F02338E89DDB}" presName="horz1" presStyleCnt="0"/>
      <dgm:spPr/>
    </dgm:pt>
    <dgm:pt modelId="{77AEEAAA-9E32-BF4F-82A4-808471CFFD58}" type="pres">
      <dgm:prSet presAssocID="{4611FA3D-57EA-4BC5-9A74-F02338E89DDB}" presName="tx1" presStyleLbl="revTx" presStyleIdx="2" presStyleCnt="3"/>
      <dgm:spPr/>
    </dgm:pt>
    <dgm:pt modelId="{F325E9CD-EE70-0E48-9E35-9DB0E23AFE31}" type="pres">
      <dgm:prSet presAssocID="{4611FA3D-57EA-4BC5-9A74-F02338E89DDB}" presName="vert1" presStyleCnt="0"/>
      <dgm:spPr/>
    </dgm:pt>
  </dgm:ptLst>
  <dgm:cxnLst>
    <dgm:cxn modelId="{367D0431-4EF1-4E36-8835-201579517396}" srcId="{EBAA5896-8664-4E20-A81D-4C0EC4207F7C}" destId="{D39E9CE4-F7AE-45E2-BB90-669B891870A1}" srcOrd="0" destOrd="0" parTransId="{4878145F-0C7F-4A57-B403-34897B0BC123}" sibTransId="{23F43E98-19C8-4094-85F1-084F521A4039}"/>
    <dgm:cxn modelId="{9153B83E-89B8-4A43-AD76-BF3E971E9424}" srcId="{EBAA5896-8664-4E20-A81D-4C0EC4207F7C}" destId="{4611FA3D-57EA-4BC5-9A74-F02338E89DDB}" srcOrd="2" destOrd="0" parTransId="{C81B70AB-8360-4C09-A845-82A04B385630}" sibTransId="{DFB728B3-9B66-4162-BF3D-25597F949F06}"/>
    <dgm:cxn modelId="{8ED8CD43-C644-445F-98D2-6952C0D48329}" srcId="{EBAA5896-8664-4E20-A81D-4C0EC4207F7C}" destId="{A3904559-5545-4593-99C9-43F9A195E4E8}" srcOrd="1" destOrd="0" parTransId="{436054D1-7C3F-4894-A67B-15A625D23CF7}" sibTransId="{E924ED72-6885-434B-B1F4-90F569857B0C}"/>
    <dgm:cxn modelId="{51B4AD84-A9DD-704D-9AD0-556882F9D935}" type="presOf" srcId="{A3904559-5545-4593-99C9-43F9A195E4E8}" destId="{18EC2FE5-99E3-7F42-9917-2CFE1369A296}" srcOrd="0" destOrd="0" presId="urn:microsoft.com/office/officeart/2008/layout/LinedList"/>
    <dgm:cxn modelId="{C4791D9C-164C-9B4B-B333-3236A424CBC8}" type="presOf" srcId="{4611FA3D-57EA-4BC5-9A74-F02338E89DDB}" destId="{77AEEAAA-9E32-BF4F-82A4-808471CFFD58}" srcOrd="0" destOrd="0" presId="urn:microsoft.com/office/officeart/2008/layout/LinedList"/>
    <dgm:cxn modelId="{41BCB59D-964A-ED4C-A69A-5AB1A1DED90A}" type="presOf" srcId="{D39E9CE4-F7AE-45E2-BB90-669B891870A1}" destId="{AAAFC1BE-00C7-CC45-8953-956C7332E76A}" srcOrd="0" destOrd="0" presId="urn:microsoft.com/office/officeart/2008/layout/LinedList"/>
    <dgm:cxn modelId="{D88917EF-1A38-DA42-864F-613C24C12C5C}" type="presOf" srcId="{EBAA5896-8664-4E20-A81D-4C0EC4207F7C}" destId="{E07858D9-C495-5547-8B19-C467DC7C1221}" srcOrd="0" destOrd="0" presId="urn:microsoft.com/office/officeart/2008/layout/LinedList"/>
    <dgm:cxn modelId="{94992E9E-1345-0A4F-834D-3EADA7E73BA6}" type="presParOf" srcId="{E07858D9-C495-5547-8B19-C467DC7C1221}" destId="{9EBFEFB6-C036-634A-8291-14C2D60273CF}" srcOrd="0" destOrd="0" presId="urn:microsoft.com/office/officeart/2008/layout/LinedList"/>
    <dgm:cxn modelId="{367B41CC-CD8D-5144-A3F9-B7AE04BCA2AD}" type="presParOf" srcId="{E07858D9-C495-5547-8B19-C467DC7C1221}" destId="{4A87DDEA-821F-B843-948E-BE604AA95C61}" srcOrd="1" destOrd="0" presId="urn:microsoft.com/office/officeart/2008/layout/LinedList"/>
    <dgm:cxn modelId="{D775C8FA-F23B-F24D-A9A6-BF88BD042865}" type="presParOf" srcId="{4A87DDEA-821F-B843-948E-BE604AA95C61}" destId="{AAAFC1BE-00C7-CC45-8953-956C7332E76A}" srcOrd="0" destOrd="0" presId="urn:microsoft.com/office/officeart/2008/layout/LinedList"/>
    <dgm:cxn modelId="{97017B66-352A-AD45-8F87-7215488665E1}" type="presParOf" srcId="{4A87DDEA-821F-B843-948E-BE604AA95C61}" destId="{A290D958-71A1-7C45-8FB5-68C12D3E91C2}" srcOrd="1" destOrd="0" presId="urn:microsoft.com/office/officeart/2008/layout/LinedList"/>
    <dgm:cxn modelId="{2FDD6DB7-3852-A54A-A3DE-00CC3B29A9F7}" type="presParOf" srcId="{E07858D9-C495-5547-8B19-C467DC7C1221}" destId="{76749375-5678-A145-8EDB-7DB12E0709B5}" srcOrd="2" destOrd="0" presId="urn:microsoft.com/office/officeart/2008/layout/LinedList"/>
    <dgm:cxn modelId="{F4374019-D6DC-064D-AA41-09654B45856B}" type="presParOf" srcId="{E07858D9-C495-5547-8B19-C467DC7C1221}" destId="{7E14B331-701B-E14C-A340-6C23F1E3018B}" srcOrd="3" destOrd="0" presId="urn:microsoft.com/office/officeart/2008/layout/LinedList"/>
    <dgm:cxn modelId="{1AE3066B-946E-AD40-9674-54795553FC14}" type="presParOf" srcId="{7E14B331-701B-E14C-A340-6C23F1E3018B}" destId="{18EC2FE5-99E3-7F42-9917-2CFE1369A296}" srcOrd="0" destOrd="0" presId="urn:microsoft.com/office/officeart/2008/layout/LinedList"/>
    <dgm:cxn modelId="{1ED030F3-E7A5-AE41-8D29-9091A778E034}" type="presParOf" srcId="{7E14B331-701B-E14C-A340-6C23F1E3018B}" destId="{542A08A6-F9A5-3C4D-B5AF-0569D4A457B6}" srcOrd="1" destOrd="0" presId="urn:microsoft.com/office/officeart/2008/layout/LinedList"/>
    <dgm:cxn modelId="{D8B0F09C-6E88-E24F-87A8-BBA3E6041D30}" type="presParOf" srcId="{E07858D9-C495-5547-8B19-C467DC7C1221}" destId="{6AEE66F3-46C5-A246-8C2E-70E086F74794}" srcOrd="4" destOrd="0" presId="urn:microsoft.com/office/officeart/2008/layout/LinedList"/>
    <dgm:cxn modelId="{D03B916A-72ED-C443-AE4B-3B1C980DF4EB}" type="presParOf" srcId="{E07858D9-C495-5547-8B19-C467DC7C1221}" destId="{A97AC3F2-A3C4-CF40-A6E9-FB802AA5FB33}" srcOrd="5" destOrd="0" presId="urn:microsoft.com/office/officeart/2008/layout/LinedList"/>
    <dgm:cxn modelId="{D403C6E2-1D36-3741-9140-AFFB5466B18D}" type="presParOf" srcId="{A97AC3F2-A3C4-CF40-A6E9-FB802AA5FB33}" destId="{77AEEAAA-9E32-BF4F-82A4-808471CFFD58}" srcOrd="0" destOrd="0" presId="urn:microsoft.com/office/officeart/2008/layout/LinedList"/>
    <dgm:cxn modelId="{28E0915A-2AE8-AD43-B8D1-827409DC0D13}" type="presParOf" srcId="{A97AC3F2-A3C4-CF40-A6E9-FB802AA5FB33}" destId="{F325E9CD-EE70-0E48-9E35-9DB0E23AFE3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6F36B32-B77D-405D-83B1-189B249D8989}" type="doc">
      <dgm:prSet loTypeId="urn:microsoft.com/office/officeart/2005/8/layout/process4" loCatId="process" qsTypeId="urn:microsoft.com/office/officeart/2005/8/quickstyle/simple4" qsCatId="simple" csTypeId="urn:microsoft.com/office/officeart/2005/8/colors/accent0_3" csCatId="mainScheme"/>
      <dgm:spPr/>
      <dgm:t>
        <a:bodyPr/>
        <a:lstStyle/>
        <a:p>
          <a:endParaRPr lang="en-US"/>
        </a:p>
      </dgm:t>
    </dgm:pt>
    <dgm:pt modelId="{04DEC63C-9B8C-4D2F-8309-C69EF4DFA233}">
      <dgm:prSet/>
      <dgm:spPr/>
      <dgm:t>
        <a:bodyPr/>
        <a:lstStyle/>
        <a:p>
          <a:r>
            <a:rPr lang="en-US"/>
            <a:t>Many companies are now asking to see evidence of development skills </a:t>
          </a:r>
        </a:p>
      </dgm:t>
    </dgm:pt>
    <dgm:pt modelId="{346925FA-5438-4488-9ACD-B52E5C61C81D}" type="parTrans" cxnId="{C8190DA2-5391-40CC-A412-9E9A8BC15713}">
      <dgm:prSet/>
      <dgm:spPr/>
      <dgm:t>
        <a:bodyPr/>
        <a:lstStyle/>
        <a:p>
          <a:endParaRPr lang="en-US"/>
        </a:p>
      </dgm:t>
    </dgm:pt>
    <dgm:pt modelId="{01748A32-B867-4CE5-BBD7-F0992DB5202D}" type="sibTrans" cxnId="{C8190DA2-5391-40CC-A412-9E9A8BC15713}">
      <dgm:prSet/>
      <dgm:spPr/>
      <dgm:t>
        <a:bodyPr/>
        <a:lstStyle/>
        <a:p>
          <a:endParaRPr lang="en-US"/>
        </a:p>
      </dgm:t>
    </dgm:pt>
    <dgm:pt modelId="{AA50FB77-305F-450E-9DEF-DB88E538C793}">
      <dgm:prSet/>
      <dgm:spPr/>
      <dgm:t>
        <a:bodyPr/>
        <a:lstStyle/>
        <a:p>
          <a:r>
            <a:rPr lang="en-US"/>
            <a:t>They use sites like:</a:t>
          </a:r>
        </a:p>
      </dgm:t>
    </dgm:pt>
    <dgm:pt modelId="{6BB9E061-928E-46BA-BF37-89007CD24A5B}" type="parTrans" cxnId="{F123039F-8C37-4320-B7F2-003C7F54B173}">
      <dgm:prSet/>
      <dgm:spPr/>
      <dgm:t>
        <a:bodyPr/>
        <a:lstStyle/>
        <a:p>
          <a:endParaRPr lang="en-US"/>
        </a:p>
      </dgm:t>
    </dgm:pt>
    <dgm:pt modelId="{C580FDD5-6694-46C4-82AA-1C1021E1D599}" type="sibTrans" cxnId="{F123039F-8C37-4320-B7F2-003C7F54B173}">
      <dgm:prSet/>
      <dgm:spPr/>
      <dgm:t>
        <a:bodyPr/>
        <a:lstStyle/>
        <a:p>
          <a:endParaRPr lang="en-US"/>
        </a:p>
      </dgm:t>
    </dgm:pt>
    <dgm:pt modelId="{7777D0FB-55B7-4B41-8C38-193F59A13992}">
      <dgm:prSet/>
      <dgm:spPr/>
      <dgm:t>
        <a:bodyPr/>
        <a:lstStyle/>
        <a:p>
          <a:r>
            <a:rPr lang="en-US"/>
            <a:t>GitHub</a:t>
          </a:r>
        </a:p>
      </dgm:t>
    </dgm:pt>
    <dgm:pt modelId="{85A1F1C6-1FCC-4591-A19D-6103679DFF6B}" type="parTrans" cxnId="{198F8818-7828-424E-BAFA-E66220C29958}">
      <dgm:prSet/>
      <dgm:spPr/>
      <dgm:t>
        <a:bodyPr/>
        <a:lstStyle/>
        <a:p>
          <a:endParaRPr lang="en-US"/>
        </a:p>
      </dgm:t>
    </dgm:pt>
    <dgm:pt modelId="{79A1C6AB-3080-47B6-A9F7-3A6E6F8D7000}" type="sibTrans" cxnId="{198F8818-7828-424E-BAFA-E66220C29958}">
      <dgm:prSet/>
      <dgm:spPr/>
      <dgm:t>
        <a:bodyPr/>
        <a:lstStyle/>
        <a:p>
          <a:endParaRPr lang="en-US"/>
        </a:p>
      </dgm:t>
    </dgm:pt>
    <dgm:pt modelId="{DA7BC2CC-318A-48A8-AFF1-F2B5D8ECD1D2}">
      <dgm:prSet/>
      <dgm:spPr/>
      <dgm:t>
        <a:bodyPr/>
        <a:lstStyle/>
        <a:p>
          <a:r>
            <a:rPr lang="en-US"/>
            <a:t>Stack Overflow (and related)</a:t>
          </a:r>
        </a:p>
      </dgm:t>
    </dgm:pt>
    <dgm:pt modelId="{F4CECCBA-622E-4C60-9715-5E3007B47112}" type="parTrans" cxnId="{1B2A3BFF-0095-4C9A-BAB2-722CF76EE637}">
      <dgm:prSet/>
      <dgm:spPr/>
      <dgm:t>
        <a:bodyPr/>
        <a:lstStyle/>
        <a:p>
          <a:endParaRPr lang="en-US"/>
        </a:p>
      </dgm:t>
    </dgm:pt>
    <dgm:pt modelId="{815EACFF-F392-46D8-BA68-EE8E9CCB9ED8}" type="sibTrans" cxnId="{1B2A3BFF-0095-4C9A-BAB2-722CF76EE637}">
      <dgm:prSet/>
      <dgm:spPr/>
      <dgm:t>
        <a:bodyPr/>
        <a:lstStyle/>
        <a:p>
          <a:endParaRPr lang="en-US"/>
        </a:p>
      </dgm:t>
    </dgm:pt>
    <dgm:pt modelId="{3907931E-530F-4988-A850-43E7B3A05656}">
      <dgm:prSet/>
      <dgm:spPr/>
      <dgm:t>
        <a:bodyPr/>
        <a:lstStyle/>
        <a:p>
          <a:r>
            <a:rPr lang="en-US"/>
            <a:t>It is worth hosting projects publicly so that you can use the site as a type of electronic portfolio</a:t>
          </a:r>
        </a:p>
      </dgm:t>
    </dgm:pt>
    <dgm:pt modelId="{3CD53C21-CCE2-48CD-B0EB-6AE8A7CAB7B6}" type="parTrans" cxnId="{AB6E1841-CC2F-406A-8030-37411A2B22BE}">
      <dgm:prSet/>
      <dgm:spPr/>
      <dgm:t>
        <a:bodyPr/>
        <a:lstStyle/>
        <a:p>
          <a:endParaRPr lang="en-US"/>
        </a:p>
      </dgm:t>
    </dgm:pt>
    <dgm:pt modelId="{913A9586-F0B3-4E61-91A5-3997FF3D3AA5}" type="sibTrans" cxnId="{AB6E1841-CC2F-406A-8030-37411A2B22BE}">
      <dgm:prSet/>
      <dgm:spPr/>
      <dgm:t>
        <a:bodyPr/>
        <a:lstStyle/>
        <a:p>
          <a:endParaRPr lang="en-US"/>
        </a:p>
      </dgm:t>
    </dgm:pt>
    <dgm:pt modelId="{6AB72F8F-C20E-7A45-898A-E208ADF95B73}" type="pres">
      <dgm:prSet presAssocID="{16F36B32-B77D-405D-83B1-189B249D8989}" presName="Name0" presStyleCnt="0">
        <dgm:presLayoutVars>
          <dgm:dir/>
          <dgm:animLvl val="lvl"/>
          <dgm:resizeHandles val="exact"/>
        </dgm:presLayoutVars>
      </dgm:prSet>
      <dgm:spPr/>
    </dgm:pt>
    <dgm:pt modelId="{6D0536BA-93B9-2542-996E-52917F4E668C}" type="pres">
      <dgm:prSet presAssocID="{3907931E-530F-4988-A850-43E7B3A05656}" presName="boxAndChildren" presStyleCnt="0"/>
      <dgm:spPr/>
    </dgm:pt>
    <dgm:pt modelId="{C816D1B7-88F0-694B-B165-5FD16C92E704}" type="pres">
      <dgm:prSet presAssocID="{3907931E-530F-4988-A850-43E7B3A05656}" presName="parentTextBox" presStyleLbl="node1" presStyleIdx="0" presStyleCnt="3"/>
      <dgm:spPr/>
    </dgm:pt>
    <dgm:pt modelId="{2931744B-8CD6-4C4E-87CA-4CC57B1B43B6}" type="pres">
      <dgm:prSet presAssocID="{C580FDD5-6694-46C4-82AA-1C1021E1D599}" presName="sp" presStyleCnt="0"/>
      <dgm:spPr/>
    </dgm:pt>
    <dgm:pt modelId="{BB9924D3-4848-1344-AABE-A0A2D6BFCB77}" type="pres">
      <dgm:prSet presAssocID="{AA50FB77-305F-450E-9DEF-DB88E538C793}" presName="arrowAndChildren" presStyleCnt="0"/>
      <dgm:spPr/>
    </dgm:pt>
    <dgm:pt modelId="{D50DA68D-4B20-2543-80AE-17B7E12ECFCF}" type="pres">
      <dgm:prSet presAssocID="{AA50FB77-305F-450E-9DEF-DB88E538C793}" presName="parentTextArrow" presStyleLbl="node1" presStyleIdx="0" presStyleCnt="3"/>
      <dgm:spPr/>
    </dgm:pt>
    <dgm:pt modelId="{4BC80DA5-29D2-B249-9261-CAAFFB014390}" type="pres">
      <dgm:prSet presAssocID="{AA50FB77-305F-450E-9DEF-DB88E538C793}" presName="arrow" presStyleLbl="node1" presStyleIdx="1" presStyleCnt="3"/>
      <dgm:spPr/>
    </dgm:pt>
    <dgm:pt modelId="{7860B8F3-4C7B-5E46-96E6-99397B7CBDF8}" type="pres">
      <dgm:prSet presAssocID="{AA50FB77-305F-450E-9DEF-DB88E538C793}" presName="descendantArrow" presStyleCnt="0"/>
      <dgm:spPr/>
    </dgm:pt>
    <dgm:pt modelId="{3AE24ADA-820D-7F44-B9DE-EB54DA3EF976}" type="pres">
      <dgm:prSet presAssocID="{7777D0FB-55B7-4B41-8C38-193F59A13992}" presName="childTextArrow" presStyleLbl="fgAccFollowNode1" presStyleIdx="0" presStyleCnt="2">
        <dgm:presLayoutVars>
          <dgm:bulletEnabled val="1"/>
        </dgm:presLayoutVars>
      </dgm:prSet>
      <dgm:spPr/>
    </dgm:pt>
    <dgm:pt modelId="{DD15DB29-63AE-9843-995B-05A3C82E75B2}" type="pres">
      <dgm:prSet presAssocID="{DA7BC2CC-318A-48A8-AFF1-F2B5D8ECD1D2}" presName="childTextArrow" presStyleLbl="fgAccFollowNode1" presStyleIdx="1" presStyleCnt="2">
        <dgm:presLayoutVars>
          <dgm:bulletEnabled val="1"/>
        </dgm:presLayoutVars>
      </dgm:prSet>
      <dgm:spPr/>
    </dgm:pt>
    <dgm:pt modelId="{19F0E65E-F747-2242-8540-BC3CCE0DE83B}" type="pres">
      <dgm:prSet presAssocID="{01748A32-B867-4CE5-BBD7-F0992DB5202D}" presName="sp" presStyleCnt="0"/>
      <dgm:spPr/>
    </dgm:pt>
    <dgm:pt modelId="{12F86CBF-AF50-0148-B421-AAE14BA2B33D}" type="pres">
      <dgm:prSet presAssocID="{04DEC63C-9B8C-4D2F-8309-C69EF4DFA233}" presName="arrowAndChildren" presStyleCnt="0"/>
      <dgm:spPr/>
    </dgm:pt>
    <dgm:pt modelId="{871746F8-C738-F84C-B70A-1464D22C14EC}" type="pres">
      <dgm:prSet presAssocID="{04DEC63C-9B8C-4D2F-8309-C69EF4DFA233}" presName="parentTextArrow" presStyleLbl="node1" presStyleIdx="2" presStyleCnt="3"/>
      <dgm:spPr/>
    </dgm:pt>
  </dgm:ptLst>
  <dgm:cxnLst>
    <dgm:cxn modelId="{198F8818-7828-424E-BAFA-E66220C29958}" srcId="{AA50FB77-305F-450E-9DEF-DB88E538C793}" destId="{7777D0FB-55B7-4B41-8C38-193F59A13992}" srcOrd="0" destOrd="0" parTransId="{85A1F1C6-1FCC-4591-A19D-6103679DFF6B}" sibTransId="{79A1C6AB-3080-47B6-A9F7-3A6E6F8D7000}"/>
    <dgm:cxn modelId="{0A6A6029-7157-3040-BEEA-69FEF07A9FCA}" type="presOf" srcId="{7777D0FB-55B7-4B41-8C38-193F59A13992}" destId="{3AE24ADA-820D-7F44-B9DE-EB54DA3EF976}" srcOrd="0" destOrd="0" presId="urn:microsoft.com/office/officeart/2005/8/layout/process4"/>
    <dgm:cxn modelId="{AB6E1841-CC2F-406A-8030-37411A2B22BE}" srcId="{16F36B32-B77D-405D-83B1-189B249D8989}" destId="{3907931E-530F-4988-A850-43E7B3A05656}" srcOrd="2" destOrd="0" parTransId="{3CD53C21-CCE2-48CD-B0EB-6AE8A7CAB7B6}" sibTransId="{913A9586-F0B3-4E61-91A5-3997FF3D3AA5}"/>
    <dgm:cxn modelId="{A1F25748-618D-D94A-A653-AAB186F451DE}" type="presOf" srcId="{16F36B32-B77D-405D-83B1-189B249D8989}" destId="{6AB72F8F-C20E-7A45-898A-E208ADF95B73}" srcOrd="0" destOrd="0" presId="urn:microsoft.com/office/officeart/2005/8/layout/process4"/>
    <dgm:cxn modelId="{8BF05561-DFDF-3048-880C-75FA22A93167}" type="presOf" srcId="{AA50FB77-305F-450E-9DEF-DB88E538C793}" destId="{D50DA68D-4B20-2543-80AE-17B7E12ECFCF}" srcOrd="0" destOrd="0" presId="urn:microsoft.com/office/officeart/2005/8/layout/process4"/>
    <dgm:cxn modelId="{1C2EBE63-7285-344F-9154-00AAD86DA349}" type="presOf" srcId="{3907931E-530F-4988-A850-43E7B3A05656}" destId="{C816D1B7-88F0-694B-B165-5FD16C92E704}" srcOrd="0" destOrd="0" presId="urn:microsoft.com/office/officeart/2005/8/layout/process4"/>
    <dgm:cxn modelId="{3CE7BC85-2064-0F45-9FB5-076EED6036C0}" type="presOf" srcId="{04DEC63C-9B8C-4D2F-8309-C69EF4DFA233}" destId="{871746F8-C738-F84C-B70A-1464D22C14EC}" srcOrd="0" destOrd="0" presId="urn:microsoft.com/office/officeart/2005/8/layout/process4"/>
    <dgm:cxn modelId="{F123039F-8C37-4320-B7F2-003C7F54B173}" srcId="{16F36B32-B77D-405D-83B1-189B249D8989}" destId="{AA50FB77-305F-450E-9DEF-DB88E538C793}" srcOrd="1" destOrd="0" parTransId="{6BB9E061-928E-46BA-BF37-89007CD24A5B}" sibTransId="{C580FDD5-6694-46C4-82AA-1C1021E1D599}"/>
    <dgm:cxn modelId="{C8190DA2-5391-40CC-A412-9E9A8BC15713}" srcId="{16F36B32-B77D-405D-83B1-189B249D8989}" destId="{04DEC63C-9B8C-4D2F-8309-C69EF4DFA233}" srcOrd="0" destOrd="0" parTransId="{346925FA-5438-4488-9ACD-B52E5C61C81D}" sibTransId="{01748A32-B867-4CE5-BBD7-F0992DB5202D}"/>
    <dgm:cxn modelId="{91E60EC0-C341-3844-A276-10AA0F02359F}" type="presOf" srcId="{AA50FB77-305F-450E-9DEF-DB88E538C793}" destId="{4BC80DA5-29D2-B249-9261-CAAFFB014390}" srcOrd="1" destOrd="0" presId="urn:microsoft.com/office/officeart/2005/8/layout/process4"/>
    <dgm:cxn modelId="{41BE2DEB-921A-B248-9C25-9725F000B0FC}" type="presOf" srcId="{DA7BC2CC-318A-48A8-AFF1-F2B5D8ECD1D2}" destId="{DD15DB29-63AE-9843-995B-05A3C82E75B2}" srcOrd="0" destOrd="0" presId="urn:microsoft.com/office/officeart/2005/8/layout/process4"/>
    <dgm:cxn modelId="{1B2A3BFF-0095-4C9A-BAB2-722CF76EE637}" srcId="{AA50FB77-305F-450E-9DEF-DB88E538C793}" destId="{DA7BC2CC-318A-48A8-AFF1-F2B5D8ECD1D2}" srcOrd="1" destOrd="0" parTransId="{F4CECCBA-622E-4C60-9715-5E3007B47112}" sibTransId="{815EACFF-F392-46D8-BA68-EE8E9CCB9ED8}"/>
    <dgm:cxn modelId="{82DD968F-B4A6-EE42-BF74-C69FE684F0FB}" type="presParOf" srcId="{6AB72F8F-C20E-7A45-898A-E208ADF95B73}" destId="{6D0536BA-93B9-2542-996E-52917F4E668C}" srcOrd="0" destOrd="0" presId="urn:microsoft.com/office/officeart/2005/8/layout/process4"/>
    <dgm:cxn modelId="{3C7C291E-AF9C-F341-BC5E-E92E83E8AB7B}" type="presParOf" srcId="{6D0536BA-93B9-2542-996E-52917F4E668C}" destId="{C816D1B7-88F0-694B-B165-5FD16C92E704}" srcOrd="0" destOrd="0" presId="urn:microsoft.com/office/officeart/2005/8/layout/process4"/>
    <dgm:cxn modelId="{24235AA3-75DE-4B45-9B66-E77EDB1B7259}" type="presParOf" srcId="{6AB72F8F-C20E-7A45-898A-E208ADF95B73}" destId="{2931744B-8CD6-4C4E-87CA-4CC57B1B43B6}" srcOrd="1" destOrd="0" presId="urn:microsoft.com/office/officeart/2005/8/layout/process4"/>
    <dgm:cxn modelId="{443E946A-E283-0148-94F6-DDCA7C2CE7DD}" type="presParOf" srcId="{6AB72F8F-C20E-7A45-898A-E208ADF95B73}" destId="{BB9924D3-4848-1344-AABE-A0A2D6BFCB77}" srcOrd="2" destOrd="0" presId="urn:microsoft.com/office/officeart/2005/8/layout/process4"/>
    <dgm:cxn modelId="{3E920AEE-EAF3-9245-BBC1-57C542D577E6}" type="presParOf" srcId="{BB9924D3-4848-1344-AABE-A0A2D6BFCB77}" destId="{D50DA68D-4B20-2543-80AE-17B7E12ECFCF}" srcOrd="0" destOrd="0" presId="urn:microsoft.com/office/officeart/2005/8/layout/process4"/>
    <dgm:cxn modelId="{335A9667-4A0D-644C-B5D9-2B7C7DBA1FCA}" type="presParOf" srcId="{BB9924D3-4848-1344-AABE-A0A2D6BFCB77}" destId="{4BC80DA5-29D2-B249-9261-CAAFFB014390}" srcOrd="1" destOrd="0" presId="urn:microsoft.com/office/officeart/2005/8/layout/process4"/>
    <dgm:cxn modelId="{1638F286-1CA2-8A4D-9D4E-63868097C451}" type="presParOf" srcId="{BB9924D3-4848-1344-AABE-A0A2D6BFCB77}" destId="{7860B8F3-4C7B-5E46-96E6-99397B7CBDF8}" srcOrd="2" destOrd="0" presId="urn:microsoft.com/office/officeart/2005/8/layout/process4"/>
    <dgm:cxn modelId="{7D1C0ECE-2A86-164D-9765-BB3DC00E2B6B}" type="presParOf" srcId="{7860B8F3-4C7B-5E46-96E6-99397B7CBDF8}" destId="{3AE24ADA-820D-7F44-B9DE-EB54DA3EF976}" srcOrd="0" destOrd="0" presId="urn:microsoft.com/office/officeart/2005/8/layout/process4"/>
    <dgm:cxn modelId="{2740955A-0F85-3F49-AEED-0851A23E19C8}" type="presParOf" srcId="{7860B8F3-4C7B-5E46-96E6-99397B7CBDF8}" destId="{DD15DB29-63AE-9843-995B-05A3C82E75B2}" srcOrd="1" destOrd="0" presId="urn:microsoft.com/office/officeart/2005/8/layout/process4"/>
    <dgm:cxn modelId="{93ABAB4F-6492-214E-BA5C-8EEFFDDFF473}" type="presParOf" srcId="{6AB72F8F-C20E-7A45-898A-E208ADF95B73}" destId="{19F0E65E-F747-2242-8540-BC3CCE0DE83B}" srcOrd="3" destOrd="0" presId="urn:microsoft.com/office/officeart/2005/8/layout/process4"/>
    <dgm:cxn modelId="{B90D27E9-E294-024D-A320-BB551EB1AD74}" type="presParOf" srcId="{6AB72F8F-C20E-7A45-898A-E208ADF95B73}" destId="{12F86CBF-AF50-0148-B421-AAE14BA2B33D}" srcOrd="4" destOrd="0" presId="urn:microsoft.com/office/officeart/2005/8/layout/process4"/>
    <dgm:cxn modelId="{3F59FABD-AAF4-FB4C-B614-E2EA8E26CD84}" type="presParOf" srcId="{12F86CBF-AF50-0148-B421-AAE14BA2B33D}" destId="{871746F8-C738-F84C-B70A-1464D22C14E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62937A2-EA1E-45F1-8D19-AB5C2A87AE98}" type="doc">
      <dgm:prSet loTypeId="urn:microsoft.com/office/officeart/2005/8/layout/process1" loCatId="process" qsTypeId="urn:microsoft.com/office/officeart/2005/8/quickstyle/simple4" qsCatId="simple" csTypeId="urn:microsoft.com/office/officeart/2005/8/colors/colorful5" csCatId="colorful"/>
      <dgm:spPr/>
      <dgm:t>
        <a:bodyPr/>
        <a:lstStyle/>
        <a:p>
          <a:endParaRPr lang="en-US"/>
        </a:p>
      </dgm:t>
    </dgm:pt>
    <dgm:pt modelId="{C4A9A434-8CC6-439B-88D2-17F9D51DD966}">
      <dgm:prSet/>
      <dgm:spPr/>
      <dgm:t>
        <a:bodyPr/>
        <a:lstStyle/>
        <a:p>
          <a:r>
            <a:rPr lang="en-US"/>
            <a:t>Git is optimised for developers working on code – it *is not* a collaborative document management system like Google Docs, Apple iCloud, Microsoft Office 360, etc.</a:t>
          </a:r>
        </a:p>
      </dgm:t>
    </dgm:pt>
    <dgm:pt modelId="{632274E9-7033-49DA-BBC7-806925ACBBA7}" type="parTrans" cxnId="{3B74E93C-68E0-4BF5-B1BB-30AF52FC53D9}">
      <dgm:prSet/>
      <dgm:spPr/>
      <dgm:t>
        <a:bodyPr/>
        <a:lstStyle/>
        <a:p>
          <a:endParaRPr lang="en-US"/>
        </a:p>
      </dgm:t>
    </dgm:pt>
    <dgm:pt modelId="{FFA4B35B-C7D8-4F6D-B6C2-3D99D6029B23}" type="sibTrans" cxnId="{3B74E93C-68E0-4BF5-B1BB-30AF52FC53D9}">
      <dgm:prSet/>
      <dgm:spPr/>
      <dgm:t>
        <a:bodyPr/>
        <a:lstStyle/>
        <a:p>
          <a:endParaRPr lang="en-US"/>
        </a:p>
      </dgm:t>
    </dgm:pt>
    <dgm:pt modelId="{800BFC4F-C697-477A-93A1-31709EA00BB4}">
      <dgm:prSet/>
      <dgm:spPr/>
      <dgm:t>
        <a:bodyPr/>
        <a:lstStyle/>
        <a:p>
          <a:r>
            <a:rPr lang="en-US"/>
            <a:t>If you are working on documents collaboratively, Google Docs is a better option</a:t>
          </a:r>
        </a:p>
      </dgm:t>
    </dgm:pt>
    <dgm:pt modelId="{E90C3E58-F7D5-4DAE-BB05-EF438F800853}" type="parTrans" cxnId="{41162DA6-F232-4774-8F46-26DD4E07CBA2}">
      <dgm:prSet/>
      <dgm:spPr/>
      <dgm:t>
        <a:bodyPr/>
        <a:lstStyle/>
        <a:p>
          <a:endParaRPr lang="en-US"/>
        </a:p>
      </dgm:t>
    </dgm:pt>
    <dgm:pt modelId="{826B7984-4487-4BDC-9609-F424215B5388}" type="sibTrans" cxnId="{41162DA6-F232-4774-8F46-26DD4E07CBA2}">
      <dgm:prSet/>
      <dgm:spPr/>
      <dgm:t>
        <a:bodyPr/>
        <a:lstStyle/>
        <a:p>
          <a:endParaRPr lang="en-US"/>
        </a:p>
      </dgm:t>
    </dgm:pt>
    <dgm:pt modelId="{7F212DAD-CFAF-415A-A5E4-20A9DE2BA514}">
      <dgm:prSet/>
      <dgm:spPr/>
      <dgm:t>
        <a:bodyPr/>
        <a:lstStyle/>
        <a:p>
          <a:r>
            <a:rPr lang="en-US"/>
            <a:t>People can edit and see changes from multiple people in real time</a:t>
          </a:r>
        </a:p>
      </dgm:t>
    </dgm:pt>
    <dgm:pt modelId="{06E17240-E856-4F2C-BB5D-EA6C2E9B38BC}" type="parTrans" cxnId="{6B79C58E-04BA-42B2-85CE-6218D318130F}">
      <dgm:prSet/>
      <dgm:spPr/>
      <dgm:t>
        <a:bodyPr/>
        <a:lstStyle/>
        <a:p>
          <a:endParaRPr lang="en-US"/>
        </a:p>
      </dgm:t>
    </dgm:pt>
    <dgm:pt modelId="{E144F498-0595-45BE-B233-4C5F889908E4}" type="sibTrans" cxnId="{6B79C58E-04BA-42B2-85CE-6218D318130F}">
      <dgm:prSet/>
      <dgm:spPr/>
      <dgm:t>
        <a:bodyPr/>
        <a:lstStyle/>
        <a:p>
          <a:endParaRPr lang="en-US"/>
        </a:p>
      </dgm:t>
    </dgm:pt>
    <dgm:pt modelId="{9A37B578-B4F7-43FD-AF87-7002C92D5352}">
      <dgm:prSet/>
      <dgm:spPr/>
      <dgm:t>
        <a:bodyPr/>
        <a:lstStyle/>
        <a:p>
          <a:r>
            <a:rPr lang="en-US"/>
            <a:t>Changes are on a character by character level – not just lines</a:t>
          </a:r>
        </a:p>
      </dgm:t>
    </dgm:pt>
    <dgm:pt modelId="{2CDC11E8-D2AA-4FA8-9B7F-3F05C66D1AC0}" type="parTrans" cxnId="{B01EB2E5-503C-44CF-82DE-F0FCA4C6BEA0}">
      <dgm:prSet/>
      <dgm:spPr/>
      <dgm:t>
        <a:bodyPr/>
        <a:lstStyle/>
        <a:p>
          <a:endParaRPr lang="en-US"/>
        </a:p>
      </dgm:t>
    </dgm:pt>
    <dgm:pt modelId="{03652127-A61A-4557-9A07-98E08F27C8D9}" type="sibTrans" cxnId="{B01EB2E5-503C-44CF-82DE-F0FCA4C6BEA0}">
      <dgm:prSet/>
      <dgm:spPr/>
      <dgm:t>
        <a:bodyPr/>
        <a:lstStyle/>
        <a:p>
          <a:endParaRPr lang="en-US"/>
        </a:p>
      </dgm:t>
    </dgm:pt>
    <dgm:pt modelId="{F4FC5EE3-FC85-4A5F-B9E7-A0D0D620F52D}">
      <dgm:prSet/>
      <dgm:spPr/>
      <dgm:t>
        <a:bodyPr/>
        <a:lstStyle/>
        <a:p>
          <a:r>
            <a:rPr lang="en-US"/>
            <a:t>Git does not work well with binary files like word documents</a:t>
          </a:r>
        </a:p>
      </dgm:t>
    </dgm:pt>
    <dgm:pt modelId="{65148326-9582-4DAA-8027-97F69C9DFA0E}" type="parTrans" cxnId="{D323783E-7BF3-4904-BB22-7AC62E1C559E}">
      <dgm:prSet/>
      <dgm:spPr/>
      <dgm:t>
        <a:bodyPr/>
        <a:lstStyle/>
        <a:p>
          <a:endParaRPr lang="en-US"/>
        </a:p>
      </dgm:t>
    </dgm:pt>
    <dgm:pt modelId="{6B9D5399-006B-4DA4-BB89-FB5F1CA5AF60}" type="sibTrans" cxnId="{D323783E-7BF3-4904-BB22-7AC62E1C559E}">
      <dgm:prSet/>
      <dgm:spPr/>
      <dgm:t>
        <a:bodyPr/>
        <a:lstStyle/>
        <a:p>
          <a:endParaRPr lang="en-US"/>
        </a:p>
      </dgm:t>
    </dgm:pt>
    <dgm:pt modelId="{817E1010-E211-904E-981D-80DD227DBE79}" type="pres">
      <dgm:prSet presAssocID="{062937A2-EA1E-45F1-8D19-AB5C2A87AE98}" presName="Name0" presStyleCnt="0">
        <dgm:presLayoutVars>
          <dgm:dir/>
          <dgm:resizeHandles val="exact"/>
        </dgm:presLayoutVars>
      </dgm:prSet>
      <dgm:spPr/>
    </dgm:pt>
    <dgm:pt modelId="{07706B79-50A5-7B42-89BE-ABD3C9BCFEB3}" type="pres">
      <dgm:prSet presAssocID="{C4A9A434-8CC6-439B-88D2-17F9D51DD966}" presName="node" presStyleLbl="node1" presStyleIdx="0" presStyleCnt="2">
        <dgm:presLayoutVars>
          <dgm:bulletEnabled val="1"/>
        </dgm:presLayoutVars>
      </dgm:prSet>
      <dgm:spPr/>
    </dgm:pt>
    <dgm:pt modelId="{7D83CBD4-0E3B-1F41-8D4C-DEE53B98C24C}" type="pres">
      <dgm:prSet presAssocID="{FFA4B35B-C7D8-4F6D-B6C2-3D99D6029B23}" presName="sibTrans" presStyleLbl="sibTrans2D1" presStyleIdx="0" presStyleCnt="1"/>
      <dgm:spPr/>
    </dgm:pt>
    <dgm:pt modelId="{049229FA-B182-7642-8F8E-4E7DB9541B8A}" type="pres">
      <dgm:prSet presAssocID="{FFA4B35B-C7D8-4F6D-B6C2-3D99D6029B23}" presName="connectorText" presStyleLbl="sibTrans2D1" presStyleIdx="0" presStyleCnt="1"/>
      <dgm:spPr/>
    </dgm:pt>
    <dgm:pt modelId="{5916691A-4884-F848-B021-E1B4B7CCD8BC}" type="pres">
      <dgm:prSet presAssocID="{800BFC4F-C697-477A-93A1-31709EA00BB4}" presName="node" presStyleLbl="node1" presStyleIdx="1" presStyleCnt="2">
        <dgm:presLayoutVars>
          <dgm:bulletEnabled val="1"/>
        </dgm:presLayoutVars>
      </dgm:prSet>
      <dgm:spPr/>
    </dgm:pt>
  </dgm:ptLst>
  <dgm:cxnLst>
    <dgm:cxn modelId="{FB33D531-0D3C-774A-9095-3C0D390B109B}" type="presOf" srcId="{062937A2-EA1E-45F1-8D19-AB5C2A87AE98}" destId="{817E1010-E211-904E-981D-80DD227DBE79}" srcOrd="0" destOrd="0" presId="urn:microsoft.com/office/officeart/2005/8/layout/process1"/>
    <dgm:cxn modelId="{3B74E93C-68E0-4BF5-B1BB-30AF52FC53D9}" srcId="{062937A2-EA1E-45F1-8D19-AB5C2A87AE98}" destId="{C4A9A434-8CC6-439B-88D2-17F9D51DD966}" srcOrd="0" destOrd="0" parTransId="{632274E9-7033-49DA-BBC7-806925ACBBA7}" sibTransId="{FFA4B35B-C7D8-4F6D-B6C2-3D99D6029B23}"/>
    <dgm:cxn modelId="{D323783E-7BF3-4904-BB22-7AC62E1C559E}" srcId="{800BFC4F-C697-477A-93A1-31709EA00BB4}" destId="{F4FC5EE3-FC85-4A5F-B9E7-A0D0D620F52D}" srcOrd="2" destOrd="0" parTransId="{65148326-9582-4DAA-8027-97F69C9DFA0E}" sibTransId="{6B9D5399-006B-4DA4-BB89-FB5F1CA5AF60}"/>
    <dgm:cxn modelId="{D80CDC6B-D82C-4A4B-9B81-DACFC804FEEB}" type="presOf" srcId="{FFA4B35B-C7D8-4F6D-B6C2-3D99D6029B23}" destId="{049229FA-B182-7642-8F8E-4E7DB9541B8A}" srcOrd="1" destOrd="0" presId="urn:microsoft.com/office/officeart/2005/8/layout/process1"/>
    <dgm:cxn modelId="{5CCA6B6C-2751-D243-BC55-9422C574C42F}" type="presOf" srcId="{FFA4B35B-C7D8-4F6D-B6C2-3D99D6029B23}" destId="{7D83CBD4-0E3B-1F41-8D4C-DEE53B98C24C}" srcOrd="0" destOrd="0" presId="urn:microsoft.com/office/officeart/2005/8/layout/process1"/>
    <dgm:cxn modelId="{109EDE72-2953-9443-BF96-CAF802B929E8}" type="presOf" srcId="{9A37B578-B4F7-43FD-AF87-7002C92D5352}" destId="{5916691A-4884-F848-B021-E1B4B7CCD8BC}" srcOrd="0" destOrd="2" presId="urn:microsoft.com/office/officeart/2005/8/layout/process1"/>
    <dgm:cxn modelId="{6B79C58E-04BA-42B2-85CE-6218D318130F}" srcId="{800BFC4F-C697-477A-93A1-31709EA00BB4}" destId="{7F212DAD-CFAF-415A-A5E4-20A9DE2BA514}" srcOrd="0" destOrd="0" parTransId="{06E17240-E856-4F2C-BB5D-EA6C2E9B38BC}" sibTransId="{E144F498-0595-45BE-B233-4C5F889908E4}"/>
    <dgm:cxn modelId="{DAA5D39C-8763-514C-B1BE-C66C3E8ADC15}" type="presOf" srcId="{800BFC4F-C697-477A-93A1-31709EA00BB4}" destId="{5916691A-4884-F848-B021-E1B4B7CCD8BC}" srcOrd="0" destOrd="0" presId="urn:microsoft.com/office/officeart/2005/8/layout/process1"/>
    <dgm:cxn modelId="{41162DA6-F232-4774-8F46-26DD4E07CBA2}" srcId="{062937A2-EA1E-45F1-8D19-AB5C2A87AE98}" destId="{800BFC4F-C697-477A-93A1-31709EA00BB4}" srcOrd="1" destOrd="0" parTransId="{E90C3E58-F7D5-4DAE-BB05-EF438F800853}" sibTransId="{826B7984-4487-4BDC-9609-F424215B5388}"/>
    <dgm:cxn modelId="{312C68AF-967C-E141-86A1-8BF1690C822C}" type="presOf" srcId="{7F212DAD-CFAF-415A-A5E4-20A9DE2BA514}" destId="{5916691A-4884-F848-B021-E1B4B7CCD8BC}" srcOrd="0" destOrd="1" presId="urn:microsoft.com/office/officeart/2005/8/layout/process1"/>
    <dgm:cxn modelId="{6EEFC5D6-0B3A-8C42-B8AC-2D6FCE64F8DA}" type="presOf" srcId="{F4FC5EE3-FC85-4A5F-B9E7-A0D0D620F52D}" destId="{5916691A-4884-F848-B021-E1B4B7CCD8BC}" srcOrd="0" destOrd="3" presId="urn:microsoft.com/office/officeart/2005/8/layout/process1"/>
    <dgm:cxn modelId="{B01EB2E5-503C-44CF-82DE-F0FCA4C6BEA0}" srcId="{800BFC4F-C697-477A-93A1-31709EA00BB4}" destId="{9A37B578-B4F7-43FD-AF87-7002C92D5352}" srcOrd="1" destOrd="0" parTransId="{2CDC11E8-D2AA-4FA8-9B7F-3F05C66D1AC0}" sibTransId="{03652127-A61A-4557-9A07-98E08F27C8D9}"/>
    <dgm:cxn modelId="{67EC9DF0-C494-A846-8D4D-86C3D57207FF}" type="presOf" srcId="{C4A9A434-8CC6-439B-88D2-17F9D51DD966}" destId="{07706B79-50A5-7B42-89BE-ABD3C9BCFEB3}" srcOrd="0" destOrd="0" presId="urn:microsoft.com/office/officeart/2005/8/layout/process1"/>
    <dgm:cxn modelId="{2ECCBCB1-6653-134B-9B7B-7A582CF99B92}" type="presParOf" srcId="{817E1010-E211-904E-981D-80DD227DBE79}" destId="{07706B79-50A5-7B42-89BE-ABD3C9BCFEB3}" srcOrd="0" destOrd="0" presId="urn:microsoft.com/office/officeart/2005/8/layout/process1"/>
    <dgm:cxn modelId="{0101B986-4AF1-8C44-A0E7-1D34B79A1BB4}" type="presParOf" srcId="{817E1010-E211-904E-981D-80DD227DBE79}" destId="{7D83CBD4-0E3B-1F41-8D4C-DEE53B98C24C}" srcOrd="1" destOrd="0" presId="urn:microsoft.com/office/officeart/2005/8/layout/process1"/>
    <dgm:cxn modelId="{374AEAA3-0638-FD45-98D0-8C074AB26624}" type="presParOf" srcId="{7D83CBD4-0E3B-1F41-8D4C-DEE53B98C24C}" destId="{049229FA-B182-7642-8F8E-4E7DB9541B8A}" srcOrd="0" destOrd="0" presId="urn:microsoft.com/office/officeart/2005/8/layout/process1"/>
    <dgm:cxn modelId="{D564126D-5BDA-6B45-9152-DAE6FB2FB2D6}" type="presParOf" srcId="{817E1010-E211-904E-981D-80DD227DBE79}" destId="{5916691A-4884-F848-B021-E1B4B7CCD8BC}"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98A78-DE73-D44A-805F-9D320CFF2705}">
      <dsp:nvSpPr>
        <dsp:cNvPr id="0" name=""/>
        <dsp:cNvSpPr/>
      </dsp:nvSpPr>
      <dsp:spPr>
        <a:xfrm>
          <a:off x="0" y="0"/>
          <a:ext cx="6492875"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6A4ED69-8579-4C44-93A7-6D19B398020B}">
      <dsp:nvSpPr>
        <dsp:cNvPr id="0" name=""/>
        <dsp:cNvSpPr/>
      </dsp:nvSpPr>
      <dsp:spPr>
        <a:xfrm>
          <a:off x="0" y="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A pull request allows Git to merge code changes from a branch into the master (or other branch)</a:t>
          </a:r>
        </a:p>
      </dsp:txBody>
      <dsp:txXfrm>
        <a:off x="0" y="0"/>
        <a:ext cx="6492875" cy="1276350"/>
      </dsp:txXfrm>
    </dsp:sp>
    <dsp:sp modelId="{408B0B48-BA36-844D-8A37-53C1AD999639}">
      <dsp:nvSpPr>
        <dsp:cNvPr id="0" name=""/>
        <dsp:cNvSpPr/>
      </dsp:nvSpPr>
      <dsp:spPr>
        <a:xfrm>
          <a:off x="0" y="1276350"/>
          <a:ext cx="6492875"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D45CBFC-380D-CE43-A7BE-CDA36F56AE4F}">
      <dsp:nvSpPr>
        <dsp:cNvPr id="0" name=""/>
        <dsp:cNvSpPr/>
      </dsp:nvSpPr>
      <dsp:spPr>
        <a:xfrm>
          <a:off x="0" y="12763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Once code has been pushed to a branch, the option to create a Pull Request becomes available</a:t>
          </a:r>
        </a:p>
      </dsp:txBody>
      <dsp:txXfrm>
        <a:off x="0" y="1276350"/>
        <a:ext cx="6492875" cy="1276350"/>
      </dsp:txXfrm>
    </dsp:sp>
    <dsp:sp modelId="{3F3D4EC4-B451-DD41-80BC-FF28C244E276}">
      <dsp:nvSpPr>
        <dsp:cNvPr id="0" name=""/>
        <dsp:cNvSpPr/>
      </dsp:nvSpPr>
      <dsp:spPr>
        <a:xfrm>
          <a:off x="0" y="2552700"/>
          <a:ext cx="6492875"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6CE8D0C-E20F-0D4B-9DD5-6A25EE921AE9}">
      <dsp:nvSpPr>
        <dsp:cNvPr id="0" name=""/>
        <dsp:cNvSpPr/>
      </dsp:nvSpPr>
      <dsp:spPr>
        <a:xfrm>
          <a:off x="0" y="255270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Demo…</a:t>
          </a:r>
        </a:p>
      </dsp:txBody>
      <dsp:txXfrm>
        <a:off x="0" y="2552700"/>
        <a:ext cx="6492875" cy="1276350"/>
      </dsp:txXfrm>
    </dsp:sp>
    <dsp:sp modelId="{DBB20DA3-3677-7144-8199-12B1E07CFCDF}">
      <dsp:nvSpPr>
        <dsp:cNvPr id="0" name=""/>
        <dsp:cNvSpPr/>
      </dsp:nvSpPr>
      <dsp:spPr>
        <a:xfrm>
          <a:off x="0" y="3829050"/>
          <a:ext cx="6492875"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E22A429-1FD4-934C-8BED-6FF13CB56569}">
      <dsp:nvSpPr>
        <dsp:cNvPr id="0" name=""/>
        <dsp:cNvSpPr/>
      </dsp:nvSpPr>
      <dsp:spPr>
        <a:xfrm>
          <a:off x="0" y="38290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Pull Requests can be created by collaborators who don’t have the rights to merge the request. This way, someone can review the request and changes can be made before it is accepted and pulled in</a:t>
          </a:r>
        </a:p>
      </dsp:txBody>
      <dsp:txXfrm>
        <a:off x="0" y="3829050"/>
        <a:ext cx="6492875" cy="12763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94F7D2-9151-664D-B61C-EC9F12B7CBB7}">
      <dsp:nvSpPr>
        <dsp:cNvPr id="0" name=""/>
        <dsp:cNvSpPr/>
      </dsp:nvSpPr>
      <dsp:spPr>
        <a:xfrm>
          <a:off x="0" y="0"/>
          <a:ext cx="6492875"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CCDC51C-D802-9748-99B4-4E304364CCD0}">
      <dsp:nvSpPr>
        <dsp:cNvPr id="0" name=""/>
        <dsp:cNvSpPr/>
      </dsp:nvSpPr>
      <dsp:spPr>
        <a:xfrm>
          <a:off x="0" y="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Git can be used to provide code for continuous integration</a:t>
          </a:r>
        </a:p>
      </dsp:txBody>
      <dsp:txXfrm>
        <a:off x="0" y="0"/>
        <a:ext cx="6492875" cy="1276350"/>
      </dsp:txXfrm>
    </dsp:sp>
    <dsp:sp modelId="{8DCB3A89-5648-E448-9E78-3660C63D0037}">
      <dsp:nvSpPr>
        <dsp:cNvPr id="0" name=""/>
        <dsp:cNvSpPr/>
      </dsp:nvSpPr>
      <dsp:spPr>
        <a:xfrm>
          <a:off x="0" y="1276350"/>
          <a:ext cx="6492875"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1D66C30-354F-5F42-A16B-4AD548456DAE}">
      <dsp:nvSpPr>
        <dsp:cNvPr id="0" name=""/>
        <dsp:cNvSpPr/>
      </dsp:nvSpPr>
      <dsp:spPr>
        <a:xfrm>
          <a:off x="0" y="12763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On commit, code can be built and tests run automatically with the results provided back to the developer</a:t>
          </a:r>
        </a:p>
      </dsp:txBody>
      <dsp:txXfrm>
        <a:off x="0" y="1276350"/>
        <a:ext cx="6492875" cy="1276350"/>
      </dsp:txXfrm>
    </dsp:sp>
    <dsp:sp modelId="{E662950A-C4D2-4C49-A893-DDB0A9594664}">
      <dsp:nvSpPr>
        <dsp:cNvPr id="0" name=""/>
        <dsp:cNvSpPr/>
      </dsp:nvSpPr>
      <dsp:spPr>
        <a:xfrm>
          <a:off x="0" y="2552700"/>
          <a:ext cx="6492875"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C8C8C1A-C050-B34E-8BB9-8505E008CE38}">
      <dsp:nvSpPr>
        <dsp:cNvPr id="0" name=""/>
        <dsp:cNvSpPr/>
      </dsp:nvSpPr>
      <dsp:spPr>
        <a:xfrm>
          <a:off x="0" y="255270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Can optionally update a Pull Request</a:t>
          </a:r>
        </a:p>
      </dsp:txBody>
      <dsp:txXfrm>
        <a:off x="0" y="2552700"/>
        <a:ext cx="6492875" cy="1276350"/>
      </dsp:txXfrm>
    </dsp:sp>
    <dsp:sp modelId="{6E65E6EC-49E9-1640-B8D1-EC268EE201B7}">
      <dsp:nvSpPr>
        <dsp:cNvPr id="0" name=""/>
        <dsp:cNvSpPr/>
      </dsp:nvSpPr>
      <dsp:spPr>
        <a:xfrm>
          <a:off x="0" y="3829050"/>
          <a:ext cx="6492875"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64D9253-E9EC-4244-9DF8-83A149967AC4}">
      <dsp:nvSpPr>
        <dsp:cNvPr id="0" name=""/>
        <dsp:cNvSpPr/>
      </dsp:nvSpPr>
      <dsp:spPr>
        <a:xfrm>
          <a:off x="0" y="38290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Systems that allow this type of integration include (next slide) </a:t>
          </a:r>
        </a:p>
      </dsp:txBody>
      <dsp:txXfrm>
        <a:off x="0" y="3829050"/>
        <a:ext cx="6492875" cy="12763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BFEFB6-C036-634A-8291-14C2D60273CF}">
      <dsp:nvSpPr>
        <dsp:cNvPr id="0" name=""/>
        <dsp:cNvSpPr/>
      </dsp:nvSpPr>
      <dsp:spPr>
        <a:xfrm>
          <a:off x="0" y="2492"/>
          <a:ext cx="649287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AFC1BE-00C7-CC45-8953-956C7332E76A}">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Git is also fundamental to deployments of code into test and production environments</a:t>
          </a:r>
        </a:p>
      </dsp:txBody>
      <dsp:txXfrm>
        <a:off x="0" y="2492"/>
        <a:ext cx="6492875" cy="1700138"/>
      </dsp:txXfrm>
    </dsp:sp>
    <dsp:sp modelId="{76749375-5678-A145-8EDB-7DB12E0709B5}">
      <dsp:nvSpPr>
        <dsp:cNvPr id="0" name=""/>
        <dsp:cNvSpPr/>
      </dsp:nvSpPr>
      <dsp:spPr>
        <a:xfrm>
          <a:off x="0" y="1702630"/>
          <a:ext cx="6492875" cy="0"/>
        </a:xfrm>
        <a:prstGeom prst="line">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EC2FE5-99E3-7F42-9917-2CFE1369A296}">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This is now done in an automated fashion and Git provides an easy and reliable way of doing this</a:t>
          </a:r>
        </a:p>
      </dsp:txBody>
      <dsp:txXfrm>
        <a:off x="0" y="1702630"/>
        <a:ext cx="6492875" cy="1700138"/>
      </dsp:txXfrm>
    </dsp:sp>
    <dsp:sp modelId="{6AEE66F3-46C5-A246-8C2E-70E086F74794}">
      <dsp:nvSpPr>
        <dsp:cNvPr id="0" name=""/>
        <dsp:cNvSpPr/>
      </dsp:nvSpPr>
      <dsp:spPr>
        <a:xfrm>
          <a:off x="0" y="3402769"/>
          <a:ext cx="6492875"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AEEAAA-9E32-BF4F-82A4-808471CFFD58}">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We cover this in Cloud Computing</a:t>
          </a:r>
        </a:p>
      </dsp:txBody>
      <dsp:txXfrm>
        <a:off x="0" y="3402769"/>
        <a:ext cx="6492875" cy="17001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16D1B7-88F0-694B-B165-5FD16C92E704}">
      <dsp:nvSpPr>
        <dsp:cNvPr id="0" name=""/>
        <dsp:cNvSpPr/>
      </dsp:nvSpPr>
      <dsp:spPr>
        <a:xfrm>
          <a:off x="0" y="3843104"/>
          <a:ext cx="6492875" cy="1261392"/>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a:t>It is worth hosting projects publicly so that you can use the site as a type of electronic portfolio</a:t>
          </a:r>
        </a:p>
      </dsp:txBody>
      <dsp:txXfrm>
        <a:off x="0" y="3843104"/>
        <a:ext cx="6492875" cy="1261392"/>
      </dsp:txXfrm>
    </dsp:sp>
    <dsp:sp modelId="{4BC80DA5-29D2-B249-9261-CAAFFB014390}">
      <dsp:nvSpPr>
        <dsp:cNvPr id="0" name=""/>
        <dsp:cNvSpPr/>
      </dsp:nvSpPr>
      <dsp:spPr>
        <a:xfrm rot="10800000">
          <a:off x="0" y="1922003"/>
          <a:ext cx="6492875" cy="1940022"/>
        </a:xfrm>
        <a:prstGeom prst="upArrowCallou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a:t>They use sites like:</a:t>
          </a:r>
        </a:p>
      </dsp:txBody>
      <dsp:txXfrm rot="-10800000">
        <a:off x="0" y="1922003"/>
        <a:ext cx="6492875" cy="680947"/>
      </dsp:txXfrm>
    </dsp:sp>
    <dsp:sp modelId="{3AE24ADA-820D-7F44-B9DE-EB54DA3EF976}">
      <dsp:nvSpPr>
        <dsp:cNvPr id="0" name=""/>
        <dsp:cNvSpPr/>
      </dsp:nvSpPr>
      <dsp:spPr>
        <a:xfrm>
          <a:off x="0" y="2602951"/>
          <a:ext cx="3246437" cy="580066"/>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a:t>GitHub</a:t>
          </a:r>
        </a:p>
      </dsp:txBody>
      <dsp:txXfrm>
        <a:off x="0" y="2602951"/>
        <a:ext cx="3246437" cy="580066"/>
      </dsp:txXfrm>
    </dsp:sp>
    <dsp:sp modelId="{DD15DB29-63AE-9843-995B-05A3C82E75B2}">
      <dsp:nvSpPr>
        <dsp:cNvPr id="0" name=""/>
        <dsp:cNvSpPr/>
      </dsp:nvSpPr>
      <dsp:spPr>
        <a:xfrm>
          <a:off x="3246437" y="2602951"/>
          <a:ext cx="3246437" cy="580066"/>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a:t>Stack Overflow (and related)</a:t>
          </a:r>
        </a:p>
      </dsp:txBody>
      <dsp:txXfrm>
        <a:off x="3246437" y="2602951"/>
        <a:ext cx="3246437" cy="580066"/>
      </dsp:txXfrm>
    </dsp:sp>
    <dsp:sp modelId="{871746F8-C738-F84C-B70A-1464D22C14EC}">
      <dsp:nvSpPr>
        <dsp:cNvPr id="0" name=""/>
        <dsp:cNvSpPr/>
      </dsp:nvSpPr>
      <dsp:spPr>
        <a:xfrm rot="10800000">
          <a:off x="0" y="902"/>
          <a:ext cx="6492875" cy="1940022"/>
        </a:xfrm>
        <a:prstGeom prst="upArrowCallou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a:t>Many companies are now asking to see evidence of development skills </a:t>
          </a:r>
        </a:p>
      </dsp:txBody>
      <dsp:txXfrm rot="10800000">
        <a:off x="0" y="902"/>
        <a:ext cx="6492875" cy="12605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706B79-50A5-7B42-89BE-ABD3C9BCFEB3}">
      <dsp:nvSpPr>
        <dsp:cNvPr id="0" name=""/>
        <dsp:cNvSpPr/>
      </dsp:nvSpPr>
      <dsp:spPr>
        <a:xfrm>
          <a:off x="1268" y="1016473"/>
          <a:ext cx="2704307" cy="3072452"/>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Git is optimised for developers working on code – it *is not* a collaborative document management system like Google Docs, Apple iCloud, Microsoft Office 360, etc.</a:t>
          </a:r>
        </a:p>
      </dsp:txBody>
      <dsp:txXfrm>
        <a:off x="80474" y="1095679"/>
        <a:ext cx="2545895" cy="2914040"/>
      </dsp:txXfrm>
    </dsp:sp>
    <dsp:sp modelId="{7D83CBD4-0E3B-1F41-8D4C-DEE53B98C24C}">
      <dsp:nvSpPr>
        <dsp:cNvPr id="0" name=""/>
        <dsp:cNvSpPr/>
      </dsp:nvSpPr>
      <dsp:spPr>
        <a:xfrm>
          <a:off x="2976006" y="2217365"/>
          <a:ext cx="573313" cy="670668"/>
        </a:xfrm>
        <a:prstGeom prst="rightArrow">
          <a:avLst>
            <a:gd name="adj1" fmla="val 60000"/>
            <a:gd name="adj2" fmla="val 5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976006" y="2351499"/>
        <a:ext cx="401319" cy="402400"/>
      </dsp:txXfrm>
    </dsp:sp>
    <dsp:sp modelId="{5916691A-4884-F848-B021-E1B4B7CCD8BC}">
      <dsp:nvSpPr>
        <dsp:cNvPr id="0" name=""/>
        <dsp:cNvSpPr/>
      </dsp:nvSpPr>
      <dsp:spPr>
        <a:xfrm>
          <a:off x="3787299" y="1016473"/>
          <a:ext cx="2704307" cy="3072452"/>
        </a:xfrm>
        <a:prstGeom prst="roundRect">
          <a:avLst>
            <a:gd name="adj" fmla="val 1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If you are working on documents collaboratively, Google Docs is a better option</a:t>
          </a:r>
        </a:p>
        <a:p>
          <a:pPr marL="114300" lvl="1" indent="-114300" algn="l" defTabSz="622300">
            <a:lnSpc>
              <a:spcPct val="90000"/>
            </a:lnSpc>
            <a:spcBef>
              <a:spcPct val="0"/>
            </a:spcBef>
            <a:spcAft>
              <a:spcPct val="15000"/>
            </a:spcAft>
            <a:buChar char="•"/>
          </a:pPr>
          <a:r>
            <a:rPr lang="en-US" sz="1400" kern="1200"/>
            <a:t>People can edit and see changes from multiple people in real time</a:t>
          </a:r>
        </a:p>
        <a:p>
          <a:pPr marL="114300" lvl="1" indent="-114300" algn="l" defTabSz="622300">
            <a:lnSpc>
              <a:spcPct val="90000"/>
            </a:lnSpc>
            <a:spcBef>
              <a:spcPct val="0"/>
            </a:spcBef>
            <a:spcAft>
              <a:spcPct val="15000"/>
            </a:spcAft>
            <a:buChar char="•"/>
          </a:pPr>
          <a:r>
            <a:rPr lang="en-US" sz="1400" kern="1200"/>
            <a:t>Changes are on a character by character level – not just lines</a:t>
          </a:r>
        </a:p>
        <a:p>
          <a:pPr marL="114300" lvl="1" indent="-114300" algn="l" defTabSz="622300">
            <a:lnSpc>
              <a:spcPct val="90000"/>
            </a:lnSpc>
            <a:spcBef>
              <a:spcPct val="0"/>
            </a:spcBef>
            <a:spcAft>
              <a:spcPct val="15000"/>
            </a:spcAft>
            <a:buChar char="•"/>
          </a:pPr>
          <a:r>
            <a:rPr lang="en-US" sz="1400" kern="1200"/>
            <a:t>Git does not work well with binary files like word documents</a:t>
          </a:r>
        </a:p>
      </dsp:txBody>
      <dsp:txXfrm>
        <a:off x="3866505" y="1095679"/>
        <a:ext cx="2545895" cy="291404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1698" name="Rectangle 2"/>
          <p:cNvSpPr>
            <a:spLocks noGrp="1" noChangeArrowheads="1"/>
          </p:cNvSpPr>
          <p:nvPr>
            <p:ph type="hdr" sz="quarter"/>
          </p:nvPr>
        </p:nvSpPr>
        <p:spPr bwMode="auto">
          <a:xfrm>
            <a:off x="1" y="1"/>
            <a:ext cx="4160973"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SzTx/>
              <a:buFontTx/>
              <a:buNone/>
              <a:defRPr sz="1200"/>
            </a:lvl1pPr>
          </a:lstStyle>
          <a:p>
            <a:endParaRPr lang="de-DE"/>
          </a:p>
        </p:txBody>
      </p:sp>
      <p:sp>
        <p:nvSpPr>
          <p:cNvPr id="541699" name="Rectangle 3"/>
          <p:cNvSpPr>
            <a:spLocks noGrp="1" noChangeArrowheads="1"/>
          </p:cNvSpPr>
          <p:nvPr>
            <p:ph type="dt" sz="quarter" idx="1"/>
          </p:nvPr>
        </p:nvSpPr>
        <p:spPr bwMode="auto">
          <a:xfrm>
            <a:off x="5440230" y="1"/>
            <a:ext cx="4160972"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vl1pPr>
          </a:lstStyle>
          <a:p>
            <a:endParaRPr lang="de-DE"/>
          </a:p>
        </p:txBody>
      </p:sp>
      <p:sp>
        <p:nvSpPr>
          <p:cNvPr id="541700" name="Rectangle 4"/>
          <p:cNvSpPr>
            <a:spLocks noGrp="1" noChangeArrowheads="1"/>
          </p:cNvSpPr>
          <p:nvPr>
            <p:ph type="ftr" sz="quarter" idx="2"/>
          </p:nvPr>
        </p:nvSpPr>
        <p:spPr bwMode="auto">
          <a:xfrm>
            <a:off x="1" y="6950145"/>
            <a:ext cx="4160973"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ClrTx/>
              <a:buSzTx/>
              <a:buFontTx/>
              <a:buNone/>
              <a:defRPr sz="1200"/>
            </a:lvl1pPr>
          </a:lstStyle>
          <a:p>
            <a:endParaRPr lang="de-DE"/>
          </a:p>
        </p:txBody>
      </p:sp>
      <p:sp>
        <p:nvSpPr>
          <p:cNvPr id="541701" name="Rectangle 5"/>
          <p:cNvSpPr>
            <a:spLocks noGrp="1" noChangeArrowheads="1"/>
          </p:cNvSpPr>
          <p:nvPr>
            <p:ph type="sldNum" sz="quarter" idx="3"/>
          </p:nvPr>
        </p:nvSpPr>
        <p:spPr bwMode="auto">
          <a:xfrm>
            <a:off x="5440230" y="6950145"/>
            <a:ext cx="4160972"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vl1pPr>
          </a:lstStyle>
          <a:p>
            <a:fld id="{66017A74-8498-4425-B905-56B59BE89ABC}" type="slidenum">
              <a:rPr lang="de-DE"/>
              <a:pPr/>
              <a:t>‹#›</a:t>
            </a:fld>
            <a:endParaRPr lang="de-DE"/>
          </a:p>
        </p:txBody>
      </p:sp>
    </p:spTree>
    <p:extLst>
      <p:ext uri="{BB962C8B-B14F-4D97-AF65-F5344CB8AC3E}">
        <p14:creationId xmlns:p14="http://schemas.microsoft.com/office/powerpoint/2010/main" val="31242088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1" y="1"/>
            <a:ext cx="4160973"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3" name="Rectangle 3"/>
          <p:cNvSpPr>
            <a:spLocks noGrp="1" noChangeArrowheads="1"/>
          </p:cNvSpPr>
          <p:nvPr>
            <p:ph type="dt" idx="1"/>
          </p:nvPr>
        </p:nvSpPr>
        <p:spPr bwMode="auto">
          <a:xfrm>
            <a:off x="5440230" y="1"/>
            <a:ext cx="4160972"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buFontTx/>
              <a:buNone/>
              <a:defRPr sz="1200">
                <a:latin typeface="Arial" charset="0"/>
              </a:defRPr>
            </a:lvl1pPr>
          </a:lstStyle>
          <a:p>
            <a:endParaRPr lang="en-US"/>
          </a:p>
        </p:txBody>
      </p:sp>
      <p:sp>
        <p:nvSpPr>
          <p:cNvPr id="133124" name="Rectangle 4"/>
          <p:cNvSpPr>
            <a:spLocks noGrp="1" noRot="1" noChangeAspect="1" noChangeArrowheads="1" noTextEdit="1"/>
          </p:cNvSpPr>
          <p:nvPr>
            <p:ph type="sldImg" idx="2"/>
          </p:nvPr>
        </p:nvSpPr>
        <p:spPr bwMode="auto">
          <a:xfrm>
            <a:off x="2362200" y="549275"/>
            <a:ext cx="4876800" cy="2743200"/>
          </a:xfrm>
          <a:prstGeom prst="rect">
            <a:avLst/>
          </a:prstGeom>
          <a:noFill/>
          <a:ln w="9525">
            <a:solidFill>
              <a:srgbClr val="000000"/>
            </a:solidFill>
            <a:miter lim="800000"/>
            <a:headEnd/>
            <a:tailEnd/>
          </a:ln>
          <a:effectLst/>
        </p:spPr>
      </p:sp>
      <p:sp>
        <p:nvSpPr>
          <p:cNvPr id="133125" name="Rectangle 5"/>
          <p:cNvSpPr>
            <a:spLocks noGrp="1" noChangeArrowheads="1"/>
          </p:cNvSpPr>
          <p:nvPr>
            <p:ph type="body" sz="quarter" idx="3"/>
          </p:nvPr>
        </p:nvSpPr>
        <p:spPr bwMode="auto">
          <a:xfrm>
            <a:off x="1279256" y="3475660"/>
            <a:ext cx="7042689" cy="329019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3126" name="Rectangle 6"/>
          <p:cNvSpPr>
            <a:spLocks noGrp="1" noChangeArrowheads="1"/>
          </p:cNvSpPr>
          <p:nvPr>
            <p:ph type="ftr" sz="quarter" idx="4"/>
          </p:nvPr>
        </p:nvSpPr>
        <p:spPr bwMode="auto">
          <a:xfrm>
            <a:off x="1" y="6950145"/>
            <a:ext cx="4160973"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7" name="Rectangle 7"/>
          <p:cNvSpPr>
            <a:spLocks noGrp="1" noChangeArrowheads="1"/>
          </p:cNvSpPr>
          <p:nvPr>
            <p:ph type="sldNum" sz="quarter" idx="5"/>
          </p:nvPr>
        </p:nvSpPr>
        <p:spPr bwMode="auto">
          <a:xfrm>
            <a:off x="5440230" y="6950145"/>
            <a:ext cx="4160972"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SzTx/>
              <a:buFontTx/>
              <a:buNone/>
              <a:defRPr sz="1200">
                <a:latin typeface="Arial" charset="0"/>
              </a:defRPr>
            </a:lvl1pPr>
          </a:lstStyle>
          <a:p>
            <a:fld id="{D37F8DB4-A4FF-4A8B-9A85-9B1874A58FCC}" type="slidenum">
              <a:rPr lang="en-US"/>
              <a:pPr/>
              <a:t>‹#›</a:t>
            </a:fld>
            <a:endParaRPr lang="en-US"/>
          </a:p>
        </p:txBody>
      </p:sp>
    </p:spTree>
    <p:extLst>
      <p:ext uri="{BB962C8B-B14F-4D97-AF65-F5344CB8AC3E}">
        <p14:creationId xmlns:p14="http://schemas.microsoft.com/office/powerpoint/2010/main" val="23768116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BFC76-A687-7B4B-B7C4-626092A4E7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7D0C56-5CE4-974A-9396-D3EB55B4D7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4DA849-C6BE-0D42-92BA-360B93EE951E}"/>
              </a:ext>
            </a:extLst>
          </p:cNvPr>
          <p:cNvSpPr>
            <a:spLocks noGrp="1"/>
          </p:cNvSpPr>
          <p:nvPr>
            <p:ph type="dt" sz="half" idx="10"/>
          </p:nvPr>
        </p:nvSpPr>
        <p:spPr/>
        <p:txBody>
          <a:bodyPr/>
          <a:lstStyle/>
          <a:p>
            <a:fld id="{B61BEF0D-F0BB-DE4B-95CE-6DB70DBA9567}" type="datetimeFigureOut">
              <a:rPr lang="en-US" smtClean="0"/>
              <a:pPr/>
              <a:t>7/16/21</a:t>
            </a:fld>
            <a:endParaRPr lang="en-US" dirty="0"/>
          </a:p>
        </p:txBody>
      </p:sp>
      <p:sp>
        <p:nvSpPr>
          <p:cNvPr id="5" name="Footer Placeholder 4">
            <a:extLst>
              <a:ext uri="{FF2B5EF4-FFF2-40B4-BE49-F238E27FC236}">
                <a16:creationId xmlns:a16="http://schemas.microsoft.com/office/drawing/2014/main" id="{C6DB5C5E-AC5B-A14E-A301-AD633DC7D77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DA5D572F-30CF-9840-9A79-9226228BE8E2}"/>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317106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C5363-015D-7D4B-BAFF-135F6C4F8A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1C766A-A719-2A44-9699-E3C404432B1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1E4ADE-3ECD-8641-9FE0-CD597AA3DAAC}"/>
              </a:ext>
            </a:extLst>
          </p:cNvPr>
          <p:cNvSpPr>
            <a:spLocks noGrp="1"/>
          </p:cNvSpPr>
          <p:nvPr>
            <p:ph type="dt" sz="half" idx="10"/>
          </p:nvPr>
        </p:nvSpPr>
        <p:spPr/>
        <p:txBody>
          <a:bodyPr/>
          <a:lstStyle/>
          <a:p>
            <a:fld id="{B61BEF0D-F0BB-DE4B-95CE-6DB70DBA9567}" type="datetimeFigureOut">
              <a:rPr lang="en-US" smtClean="0"/>
              <a:pPr/>
              <a:t>7/16/21</a:t>
            </a:fld>
            <a:endParaRPr lang="en-US" dirty="0"/>
          </a:p>
        </p:txBody>
      </p:sp>
      <p:sp>
        <p:nvSpPr>
          <p:cNvPr id="5" name="Footer Placeholder 4">
            <a:extLst>
              <a:ext uri="{FF2B5EF4-FFF2-40B4-BE49-F238E27FC236}">
                <a16:creationId xmlns:a16="http://schemas.microsoft.com/office/drawing/2014/main" id="{44B53541-5822-2348-8881-F75DD26C0936}"/>
              </a:ext>
            </a:extLst>
          </p:cNvPr>
          <p:cNvSpPr>
            <a:spLocks noGrp="1"/>
          </p:cNvSpPr>
          <p:nvPr>
            <p:ph type="ftr" sz="quarter" idx="11"/>
          </p:nvPr>
        </p:nvSpPr>
        <p:spPr/>
        <p:txBody>
          <a:bodyPr/>
          <a:lstStyle/>
          <a:p>
            <a:r>
              <a:rPr lang="de-DE"/>
              <a:t>University of Pennsylvania</a:t>
            </a:r>
            <a:endParaRPr lang="en-GB"/>
          </a:p>
        </p:txBody>
      </p:sp>
      <p:sp>
        <p:nvSpPr>
          <p:cNvPr id="6" name="Slide Number Placeholder 5">
            <a:extLst>
              <a:ext uri="{FF2B5EF4-FFF2-40B4-BE49-F238E27FC236}">
                <a16:creationId xmlns:a16="http://schemas.microsoft.com/office/drawing/2014/main" id="{65EF7EAC-E5FB-A241-A525-745F318996FA}"/>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57443004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E3AC36-B8F3-904D-9D44-3800404FE9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B37D3E-B28E-E04C-B298-29CCA5D7CE0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F93EA0-EACD-4649-BF69-F205284D4964}"/>
              </a:ext>
            </a:extLst>
          </p:cNvPr>
          <p:cNvSpPr>
            <a:spLocks noGrp="1"/>
          </p:cNvSpPr>
          <p:nvPr>
            <p:ph type="dt" sz="half" idx="10"/>
          </p:nvPr>
        </p:nvSpPr>
        <p:spPr/>
        <p:txBody>
          <a:bodyPr/>
          <a:lstStyle/>
          <a:p>
            <a:fld id="{B61BEF0D-F0BB-DE4B-95CE-6DB70DBA9567}" type="datetimeFigureOut">
              <a:rPr lang="en-US" smtClean="0"/>
              <a:pPr/>
              <a:t>7/16/21</a:t>
            </a:fld>
            <a:endParaRPr lang="en-US" dirty="0"/>
          </a:p>
        </p:txBody>
      </p:sp>
      <p:sp>
        <p:nvSpPr>
          <p:cNvPr id="5" name="Footer Placeholder 4">
            <a:extLst>
              <a:ext uri="{FF2B5EF4-FFF2-40B4-BE49-F238E27FC236}">
                <a16:creationId xmlns:a16="http://schemas.microsoft.com/office/drawing/2014/main" id="{6527CA7A-55ED-7443-A196-4D2842C272A7}"/>
              </a:ext>
            </a:extLst>
          </p:cNvPr>
          <p:cNvSpPr>
            <a:spLocks noGrp="1"/>
          </p:cNvSpPr>
          <p:nvPr>
            <p:ph type="ftr" sz="quarter" idx="11"/>
          </p:nvPr>
        </p:nvSpPr>
        <p:spPr/>
        <p:txBody>
          <a:bodyPr/>
          <a:lstStyle/>
          <a:p>
            <a:r>
              <a:rPr lang="de-DE"/>
              <a:t>University of Pennsylvania</a:t>
            </a:r>
            <a:endParaRPr lang="en-GB"/>
          </a:p>
        </p:txBody>
      </p:sp>
      <p:sp>
        <p:nvSpPr>
          <p:cNvPr id="6" name="Slide Number Placeholder 5">
            <a:extLst>
              <a:ext uri="{FF2B5EF4-FFF2-40B4-BE49-F238E27FC236}">
                <a16:creationId xmlns:a16="http://schemas.microsoft.com/office/drawing/2014/main" id="{7FA9D338-29CC-A549-9D40-63A8AB4F78A3}"/>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51765062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572685" y="1990725"/>
            <a:ext cx="10390716" cy="990600"/>
          </a:xfrm>
        </p:spPr>
        <p:txBody>
          <a:bodyPr/>
          <a:lstStyle>
            <a:lvl1pPr>
              <a:defRPr sz="4000"/>
            </a:lvl1pPr>
          </a:lstStyle>
          <a:p>
            <a:r>
              <a:rPr lang="en-US"/>
              <a:t>Click to edit Master title style</a:t>
            </a:r>
          </a:p>
        </p:txBody>
      </p:sp>
      <p:sp>
        <p:nvSpPr>
          <p:cNvPr id="3" name="Slide Number Placeholder 2"/>
          <p:cNvSpPr>
            <a:spLocks noGrp="1"/>
          </p:cNvSpPr>
          <p:nvPr>
            <p:ph type="sldNum" sz="quarter" idx="10"/>
          </p:nvPr>
        </p:nvSpPr>
        <p:spPr/>
        <p:txBody>
          <a:bodyPr/>
          <a:lstStyle/>
          <a:p>
            <a:fld id="{05072F42-4DFA-4725-86F9-7594E4AB4EB5}" type="slidenum">
              <a:rPr lang="en-GB" smtClean="0"/>
              <a:pPr/>
              <a:t>‹#›</a:t>
            </a:fld>
            <a:endParaRPr lang="en-GB"/>
          </a:p>
        </p:txBody>
      </p:sp>
      <p:sp>
        <p:nvSpPr>
          <p:cNvPr id="4" name="Footer Placeholder 3"/>
          <p:cNvSpPr>
            <a:spLocks noGrp="1"/>
          </p:cNvSpPr>
          <p:nvPr>
            <p:ph type="ftr" sz="quarter" idx="11"/>
          </p:nvPr>
        </p:nvSpPr>
        <p:spPr/>
        <p:txBody>
          <a:bodyPr/>
          <a:lstStyle/>
          <a:p>
            <a:r>
              <a:rPr lang="de-DE"/>
              <a:t>University of Pennsylvania</a:t>
            </a:r>
            <a:endParaRPr lang="en-GB"/>
          </a:p>
        </p:txBody>
      </p:sp>
      <p:sp>
        <p:nvSpPr>
          <p:cNvPr id="5" name="Rectangle 111"/>
          <p:cNvSpPr>
            <a:spLocks noChangeArrowheads="1"/>
          </p:cNvSpPr>
          <p:nvPr userDrawn="1"/>
        </p:nvSpPr>
        <p:spPr bwMode="auto">
          <a:xfrm>
            <a:off x="406400" y="838200"/>
            <a:ext cx="1049867" cy="3429000"/>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sz="2000"/>
          </a:p>
        </p:txBody>
      </p:sp>
      <p:sp>
        <p:nvSpPr>
          <p:cNvPr id="6" name="Line 110"/>
          <p:cNvSpPr>
            <a:spLocks noChangeShapeType="1"/>
          </p:cNvSpPr>
          <p:nvPr userDrawn="1"/>
        </p:nvSpPr>
        <p:spPr bwMode="auto">
          <a:xfrm>
            <a:off x="1123951" y="1143000"/>
            <a:ext cx="0" cy="2895600"/>
          </a:xfrm>
          <a:prstGeom prst="line">
            <a:avLst/>
          </a:prstGeom>
          <a:noFill/>
          <a:ln w="28575">
            <a:solidFill>
              <a:srgbClr val="000000"/>
            </a:solidFill>
            <a:round/>
            <a:headEnd/>
            <a:tailEnd/>
          </a:ln>
          <a:effectLst/>
        </p:spPr>
        <p:txBody>
          <a:bodyPr wrap="none" anchor="ctr"/>
          <a:lstStyle/>
          <a:p>
            <a:endParaRPr lang="en-US" sz="2000"/>
          </a:p>
        </p:txBody>
      </p:sp>
      <p:sp>
        <p:nvSpPr>
          <p:cNvPr id="8" name="Rectangle 13"/>
          <p:cNvSpPr>
            <a:spLocks noGrp="1" noChangeArrowheads="1"/>
          </p:cNvSpPr>
          <p:nvPr>
            <p:ph type="subTitle" idx="1"/>
          </p:nvPr>
        </p:nvSpPr>
        <p:spPr>
          <a:xfrm>
            <a:off x="1818217" y="3944938"/>
            <a:ext cx="8534400" cy="1752600"/>
          </a:xfrm>
        </p:spPr>
        <p:txBody>
          <a:bodyPr/>
          <a:lstStyle>
            <a:lvl1pPr marL="0" indent="0" algn="ctr">
              <a:buFont typeface="Wingdings" pitchFamily="2" charset="2"/>
              <a:buNone/>
              <a:defRPr/>
            </a:lvl1pPr>
          </a:lstStyle>
          <a:p>
            <a:r>
              <a:rPr lang="en-GB"/>
              <a:t>Click to edit Master subtitle style</a:t>
            </a:r>
          </a:p>
        </p:txBody>
      </p:sp>
      <p:sp>
        <p:nvSpPr>
          <p:cNvPr id="10" name="Rectangle 11"/>
          <p:cNvSpPr>
            <a:spLocks noChangeArrowheads="1"/>
          </p:cNvSpPr>
          <p:nvPr userDrawn="1"/>
        </p:nvSpPr>
        <p:spPr bwMode="auto">
          <a:xfrm flipV="1">
            <a:off x="268817" y="3011488"/>
            <a:ext cx="11590867" cy="5556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sz="2000"/>
          </a:p>
        </p:txBody>
      </p:sp>
      <p:pic>
        <p:nvPicPr>
          <p:cNvPr id="11" name="Picture 10" descr="Penn shield.gif"/>
          <p:cNvPicPr>
            <a:picLocks noChangeAspect="1"/>
          </p:cNvPicPr>
          <p:nvPr userDrawn="1"/>
        </p:nvPicPr>
        <p:blipFill>
          <a:blip r:embed="rId2" cstate="print"/>
          <a:stretch>
            <a:fillRect/>
          </a:stretch>
        </p:blipFill>
        <p:spPr>
          <a:xfrm>
            <a:off x="501061" y="2612508"/>
            <a:ext cx="878809" cy="740196"/>
          </a:xfrm>
          <a:prstGeom prst="rect">
            <a:avLst/>
          </a:prstGeom>
        </p:spPr>
      </p:pic>
      <p:sp>
        <p:nvSpPr>
          <p:cNvPr id="12" name="Rectangle 32"/>
          <p:cNvSpPr>
            <a:spLocks noChangeArrowheads="1"/>
          </p:cNvSpPr>
          <p:nvPr userDrawn="1"/>
        </p:nvSpPr>
        <p:spPr bwMode="auto">
          <a:xfrm>
            <a:off x="1" y="6605588"/>
            <a:ext cx="2331217" cy="252412"/>
          </a:xfrm>
          <a:prstGeom prst="rect">
            <a:avLst/>
          </a:prstGeom>
          <a:noFill/>
          <a:ln w="9525">
            <a:noFill/>
            <a:miter lim="800000"/>
            <a:headEnd/>
            <a:tailEnd/>
          </a:ln>
          <a:effectLst/>
        </p:spPr>
        <p:txBody>
          <a:bodyPr anchor="b"/>
          <a:lstStyle/>
          <a:p>
            <a:pPr marL="0" marR="0" indent="0" algn="l" defTabSz="914400" rtl="0" eaLnBrk="1" fontAlgn="base" latinLnBrk="0" hangingPunct="1">
              <a:lnSpc>
                <a:spcPct val="100000"/>
              </a:lnSpc>
              <a:spcBef>
                <a:spcPct val="0"/>
              </a:spcBef>
              <a:spcAft>
                <a:spcPct val="0"/>
              </a:spcAft>
              <a:buClrTx/>
              <a:buSzTx/>
              <a:buFontTx/>
              <a:buNone/>
              <a:tabLst/>
              <a:defRPr/>
            </a:pPr>
            <a:r>
              <a:rPr lang="de-DE" sz="900"/>
              <a:t>© 2013 A. Haeberlen, Z. Ives</a:t>
            </a:r>
            <a:endParaRPr lang="en-GB" sz="9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378CA-57F7-834F-A3B8-2F41FDE557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0E7C3A-CA92-5142-9827-289275BFEDD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36E172-3480-524D-A4CE-62BEC772ECAC}"/>
              </a:ext>
            </a:extLst>
          </p:cNvPr>
          <p:cNvSpPr>
            <a:spLocks noGrp="1"/>
          </p:cNvSpPr>
          <p:nvPr>
            <p:ph type="dt" sz="half" idx="10"/>
          </p:nvPr>
        </p:nvSpPr>
        <p:spPr/>
        <p:txBody>
          <a:bodyPr/>
          <a:lstStyle/>
          <a:p>
            <a:fld id="{B61BEF0D-F0BB-DE4B-95CE-6DB70DBA9567}" type="datetimeFigureOut">
              <a:rPr lang="en-US" smtClean="0"/>
              <a:pPr/>
              <a:t>7/16/21</a:t>
            </a:fld>
            <a:endParaRPr lang="en-US" dirty="0"/>
          </a:p>
        </p:txBody>
      </p:sp>
      <p:sp>
        <p:nvSpPr>
          <p:cNvPr id="5" name="Footer Placeholder 4">
            <a:extLst>
              <a:ext uri="{FF2B5EF4-FFF2-40B4-BE49-F238E27FC236}">
                <a16:creationId xmlns:a16="http://schemas.microsoft.com/office/drawing/2014/main" id="{0EECCA29-E44B-4C43-BD55-3FCD251CD044}"/>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6A014242-6B07-8543-919A-1FC4E1ADFB9F}"/>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3039467007"/>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ACDA5-F91D-D044-B783-1882CD742B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0242B5-90F0-4E4A-AAB6-B12084FC31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ECF56A0-C271-B245-A1C9-25A589EF50A7}"/>
              </a:ext>
            </a:extLst>
          </p:cNvPr>
          <p:cNvSpPr>
            <a:spLocks noGrp="1"/>
          </p:cNvSpPr>
          <p:nvPr>
            <p:ph type="dt" sz="half" idx="10"/>
          </p:nvPr>
        </p:nvSpPr>
        <p:spPr/>
        <p:txBody>
          <a:bodyPr/>
          <a:lstStyle/>
          <a:p>
            <a:fld id="{B61BEF0D-F0BB-DE4B-95CE-6DB70DBA9567}" type="datetimeFigureOut">
              <a:rPr lang="en-US" smtClean="0"/>
              <a:pPr/>
              <a:t>7/16/21</a:t>
            </a:fld>
            <a:endParaRPr lang="en-US" dirty="0"/>
          </a:p>
        </p:txBody>
      </p:sp>
      <p:sp>
        <p:nvSpPr>
          <p:cNvPr id="5" name="Footer Placeholder 4">
            <a:extLst>
              <a:ext uri="{FF2B5EF4-FFF2-40B4-BE49-F238E27FC236}">
                <a16:creationId xmlns:a16="http://schemas.microsoft.com/office/drawing/2014/main" id="{C566E697-8320-434A-86D9-AAC230922290}"/>
              </a:ext>
            </a:extLst>
          </p:cNvPr>
          <p:cNvSpPr>
            <a:spLocks noGrp="1"/>
          </p:cNvSpPr>
          <p:nvPr>
            <p:ph type="ftr" sz="quarter" idx="11"/>
          </p:nvPr>
        </p:nvSpPr>
        <p:spPr/>
        <p:txBody>
          <a:bodyPr/>
          <a:lstStyle/>
          <a:p>
            <a:r>
              <a:rPr lang="de-DE"/>
              <a:t>University of Pennsylvania</a:t>
            </a:r>
            <a:endParaRPr lang="en-GB"/>
          </a:p>
        </p:txBody>
      </p:sp>
      <p:sp>
        <p:nvSpPr>
          <p:cNvPr id="6" name="Slide Number Placeholder 5">
            <a:extLst>
              <a:ext uri="{FF2B5EF4-FFF2-40B4-BE49-F238E27FC236}">
                <a16:creationId xmlns:a16="http://schemas.microsoft.com/office/drawing/2014/main" id="{37EB4B91-4A86-974C-8CCB-8A3EB058B04F}"/>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2386896112"/>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B212B-8369-DA4C-BABB-1A078941EE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790E38-4CB2-584D-B9E8-A2B2094BFE9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6C5A60-5C7D-254F-9697-BF3AEA3A3A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CFB941-C882-CC41-A9CF-2E02FA3FC514}"/>
              </a:ext>
            </a:extLst>
          </p:cNvPr>
          <p:cNvSpPr>
            <a:spLocks noGrp="1"/>
          </p:cNvSpPr>
          <p:nvPr>
            <p:ph type="dt" sz="half" idx="10"/>
          </p:nvPr>
        </p:nvSpPr>
        <p:spPr/>
        <p:txBody>
          <a:bodyPr/>
          <a:lstStyle/>
          <a:p>
            <a:fld id="{B61BEF0D-F0BB-DE4B-95CE-6DB70DBA9567}" type="datetimeFigureOut">
              <a:rPr lang="en-US" smtClean="0"/>
              <a:pPr/>
              <a:t>7/16/21</a:t>
            </a:fld>
            <a:endParaRPr lang="en-US" dirty="0"/>
          </a:p>
        </p:txBody>
      </p:sp>
      <p:sp>
        <p:nvSpPr>
          <p:cNvPr id="6" name="Footer Placeholder 5">
            <a:extLst>
              <a:ext uri="{FF2B5EF4-FFF2-40B4-BE49-F238E27FC236}">
                <a16:creationId xmlns:a16="http://schemas.microsoft.com/office/drawing/2014/main" id="{769EE5D5-3BD1-6B4E-B031-3D61A515D825}"/>
              </a:ext>
            </a:extLst>
          </p:cNvPr>
          <p:cNvSpPr>
            <a:spLocks noGrp="1"/>
          </p:cNvSpPr>
          <p:nvPr>
            <p:ph type="ftr" sz="quarter" idx="11"/>
          </p:nvPr>
        </p:nvSpPr>
        <p:spPr/>
        <p:txBody>
          <a:bodyPr/>
          <a:lstStyle/>
          <a:p>
            <a:r>
              <a:rPr lang="de-DE"/>
              <a:t>University of Pennsylvania</a:t>
            </a:r>
            <a:endParaRPr lang="en-GB"/>
          </a:p>
        </p:txBody>
      </p:sp>
      <p:sp>
        <p:nvSpPr>
          <p:cNvPr id="7" name="Slide Number Placeholder 6">
            <a:extLst>
              <a:ext uri="{FF2B5EF4-FFF2-40B4-BE49-F238E27FC236}">
                <a16:creationId xmlns:a16="http://schemas.microsoft.com/office/drawing/2014/main" id="{A3F84497-F0E4-324C-96C4-4BDF3800257D}"/>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3499670515"/>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9C25F-5F64-AB4A-BBF5-77AF585846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848DA2-5CA8-1F4E-9841-4BBF635744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63FFDB4-FED0-1C4F-8D7D-17B0867BD95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BD7F3F-2DF5-3447-AAF3-1776599017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0613463-9787-6941-B670-25EC1557F05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10F4E8-78E2-3747-80C1-43D61721C774}"/>
              </a:ext>
            </a:extLst>
          </p:cNvPr>
          <p:cNvSpPr>
            <a:spLocks noGrp="1"/>
          </p:cNvSpPr>
          <p:nvPr>
            <p:ph type="dt" sz="half" idx="10"/>
          </p:nvPr>
        </p:nvSpPr>
        <p:spPr/>
        <p:txBody>
          <a:bodyPr/>
          <a:lstStyle/>
          <a:p>
            <a:fld id="{B61BEF0D-F0BB-DE4B-95CE-6DB70DBA9567}" type="datetimeFigureOut">
              <a:rPr lang="en-US" smtClean="0"/>
              <a:pPr/>
              <a:t>7/16/21</a:t>
            </a:fld>
            <a:endParaRPr lang="en-US" dirty="0"/>
          </a:p>
        </p:txBody>
      </p:sp>
      <p:sp>
        <p:nvSpPr>
          <p:cNvPr id="8" name="Footer Placeholder 7">
            <a:extLst>
              <a:ext uri="{FF2B5EF4-FFF2-40B4-BE49-F238E27FC236}">
                <a16:creationId xmlns:a16="http://schemas.microsoft.com/office/drawing/2014/main" id="{7BC262F4-0E96-6C4F-B0F2-DF033F911B8C}"/>
              </a:ext>
            </a:extLst>
          </p:cNvPr>
          <p:cNvSpPr>
            <a:spLocks noGrp="1"/>
          </p:cNvSpPr>
          <p:nvPr>
            <p:ph type="ftr" sz="quarter" idx="11"/>
          </p:nvPr>
        </p:nvSpPr>
        <p:spPr/>
        <p:txBody>
          <a:bodyPr/>
          <a:lstStyle/>
          <a:p>
            <a:r>
              <a:rPr lang="de-DE"/>
              <a:t>University of Pennsylvania</a:t>
            </a:r>
            <a:endParaRPr lang="en-GB"/>
          </a:p>
        </p:txBody>
      </p:sp>
      <p:sp>
        <p:nvSpPr>
          <p:cNvPr id="9" name="Slide Number Placeholder 8">
            <a:extLst>
              <a:ext uri="{FF2B5EF4-FFF2-40B4-BE49-F238E27FC236}">
                <a16:creationId xmlns:a16="http://schemas.microsoft.com/office/drawing/2014/main" id="{55680677-D036-7543-8C21-49D40D16F000}"/>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220304593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5E4D1-730E-504F-9683-098495A950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4C212F-EA7C-C045-BCB8-108319BCDE93}"/>
              </a:ext>
            </a:extLst>
          </p:cNvPr>
          <p:cNvSpPr>
            <a:spLocks noGrp="1"/>
          </p:cNvSpPr>
          <p:nvPr>
            <p:ph type="dt" sz="half" idx="10"/>
          </p:nvPr>
        </p:nvSpPr>
        <p:spPr/>
        <p:txBody>
          <a:bodyPr/>
          <a:lstStyle/>
          <a:p>
            <a:fld id="{B61BEF0D-F0BB-DE4B-95CE-6DB70DBA9567}" type="datetimeFigureOut">
              <a:rPr lang="en-US" smtClean="0"/>
              <a:pPr/>
              <a:t>7/16/21</a:t>
            </a:fld>
            <a:endParaRPr lang="en-US" dirty="0"/>
          </a:p>
        </p:txBody>
      </p:sp>
      <p:sp>
        <p:nvSpPr>
          <p:cNvPr id="4" name="Footer Placeholder 3">
            <a:extLst>
              <a:ext uri="{FF2B5EF4-FFF2-40B4-BE49-F238E27FC236}">
                <a16:creationId xmlns:a16="http://schemas.microsoft.com/office/drawing/2014/main" id="{D936530A-03A9-CA4D-B18F-9C4F563784A5}"/>
              </a:ext>
            </a:extLst>
          </p:cNvPr>
          <p:cNvSpPr>
            <a:spLocks noGrp="1"/>
          </p:cNvSpPr>
          <p:nvPr>
            <p:ph type="ftr" sz="quarter" idx="11"/>
          </p:nvPr>
        </p:nvSpPr>
        <p:spPr/>
        <p:txBody>
          <a:bodyPr/>
          <a:lstStyle/>
          <a:p>
            <a:r>
              <a:rPr lang="de-DE"/>
              <a:t>University of Pennsylvania</a:t>
            </a:r>
            <a:endParaRPr lang="en-GB"/>
          </a:p>
        </p:txBody>
      </p:sp>
      <p:sp>
        <p:nvSpPr>
          <p:cNvPr id="5" name="Slide Number Placeholder 4">
            <a:extLst>
              <a:ext uri="{FF2B5EF4-FFF2-40B4-BE49-F238E27FC236}">
                <a16:creationId xmlns:a16="http://schemas.microsoft.com/office/drawing/2014/main" id="{46F73F1B-9FF0-8641-9282-74CC1E49A5BD}"/>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271463311"/>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740EEF-C38B-144B-821E-4975E49F335B}"/>
              </a:ext>
            </a:extLst>
          </p:cNvPr>
          <p:cNvSpPr>
            <a:spLocks noGrp="1"/>
          </p:cNvSpPr>
          <p:nvPr>
            <p:ph type="dt" sz="half" idx="10"/>
          </p:nvPr>
        </p:nvSpPr>
        <p:spPr/>
        <p:txBody>
          <a:bodyPr/>
          <a:lstStyle/>
          <a:p>
            <a:fld id="{B61BEF0D-F0BB-DE4B-95CE-6DB70DBA9567}" type="datetimeFigureOut">
              <a:rPr lang="en-US" smtClean="0"/>
              <a:pPr/>
              <a:t>7/16/21</a:t>
            </a:fld>
            <a:endParaRPr lang="en-US" dirty="0"/>
          </a:p>
        </p:txBody>
      </p:sp>
      <p:sp>
        <p:nvSpPr>
          <p:cNvPr id="3" name="Footer Placeholder 2">
            <a:extLst>
              <a:ext uri="{FF2B5EF4-FFF2-40B4-BE49-F238E27FC236}">
                <a16:creationId xmlns:a16="http://schemas.microsoft.com/office/drawing/2014/main" id="{1EABF87A-B408-1D4E-A728-89D503529F1B}"/>
              </a:ext>
            </a:extLst>
          </p:cNvPr>
          <p:cNvSpPr>
            <a:spLocks noGrp="1"/>
          </p:cNvSpPr>
          <p:nvPr>
            <p:ph type="ftr" sz="quarter" idx="11"/>
          </p:nvPr>
        </p:nvSpPr>
        <p:spPr/>
        <p:txBody>
          <a:bodyPr/>
          <a:lstStyle/>
          <a:p>
            <a:r>
              <a:rPr lang="de-DE"/>
              <a:t>University of Pennsylvania</a:t>
            </a:r>
            <a:endParaRPr lang="en-GB"/>
          </a:p>
        </p:txBody>
      </p:sp>
      <p:sp>
        <p:nvSpPr>
          <p:cNvPr id="4" name="Slide Number Placeholder 3">
            <a:extLst>
              <a:ext uri="{FF2B5EF4-FFF2-40B4-BE49-F238E27FC236}">
                <a16:creationId xmlns:a16="http://schemas.microsoft.com/office/drawing/2014/main" id="{844A79A3-BC23-5049-AB5A-EEBEFC1DDF1E}"/>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2369640783"/>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8979A-65AB-B347-9E09-756CA6284E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205E94-A13D-4147-89EB-2AE179F7EE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5A8F7D-3AD4-1D43-A088-C33A031872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D2DD2C-19B1-0A43-9570-9A1842C00E0B}"/>
              </a:ext>
            </a:extLst>
          </p:cNvPr>
          <p:cNvSpPr>
            <a:spLocks noGrp="1"/>
          </p:cNvSpPr>
          <p:nvPr>
            <p:ph type="dt" sz="half" idx="10"/>
          </p:nvPr>
        </p:nvSpPr>
        <p:spPr/>
        <p:txBody>
          <a:bodyPr/>
          <a:lstStyle/>
          <a:p>
            <a:fld id="{B61BEF0D-F0BB-DE4B-95CE-6DB70DBA9567}" type="datetimeFigureOut">
              <a:rPr lang="en-US" smtClean="0"/>
              <a:pPr/>
              <a:t>7/16/21</a:t>
            </a:fld>
            <a:endParaRPr lang="en-US" dirty="0"/>
          </a:p>
        </p:txBody>
      </p:sp>
      <p:sp>
        <p:nvSpPr>
          <p:cNvPr id="6" name="Footer Placeholder 5">
            <a:extLst>
              <a:ext uri="{FF2B5EF4-FFF2-40B4-BE49-F238E27FC236}">
                <a16:creationId xmlns:a16="http://schemas.microsoft.com/office/drawing/2014/main" id="{728A2C57-1FDB-C346-95CB-FA52DB282911}"/>
              </a:ext>
            </a:extLst>
          </p:cNvPr>
          <p:cNvSpPr>
            <a:spLocks noGrp="1"/>
          </p:cNvSpPr>
          <p:nvPr>
            <p:ph type="ftr" sz="quarter" idx="11"/>
          </p:nvPr>
        </p:nvSpPr>
        <p:spPr/>
        <p:txBody>
          <a:bodyPr/>
          <a:lstStyle/>
          <a:p>
            <a:r>
              <a:rPr lang="de-DE"/>
              <a:t>University of Pennsylvania</a:t>
            </a:r>
            <a:endParaRPr lang="en-GB"/>
          </a:p>
        </p:txBody>
      </p:sp>
      <p:sp>
        <p:nvSpPr>
          <p:cNvPr id="7" name="Slide Number Placeholder 6">
            <a:extLst>
              <a:ext uri="{FF2B5EF4-FFF2-40B4-BE49-F238E27FC236}">
                <a16:creationId xmlns:a16="http://schemas.microsoft.com/office/drawing/2014/main" id="{87896CB0-35B3-1D4E-8AD4-4B0E0C05CD98}"/>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120450557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DD222-4F45-014E-98B9-BC327CE71F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ECB534-A460-C74C-B118-2356A474DA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56C72C-FBD3-8440-AED3-C06C44303E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971F36-EF5A-5F46-9C28-6E6A7D474C7E}"/>
              </a:ext>
            </a:extLst>
          </p:cNvPr>
          <p:cNvSpPr>
            <a:spLocks noGrp="1"/>
          </p:cNvSpPr>
          <p:nvPr>
            <p:ph type="dt" sz="half" idx="10"/>
          </p:nvPr>
        </p:nvSpPr>
        <p:spPr/>
        <p:txBody>
          <a:bodyPr/>
          <a:lstStyle/>
          <a:p>
            <a:fld id="{B61BEF0D-F0BB-DE4B-95CE-6DB70DBA9567}" type="datetimeFigureOut">
              <a:rPr lang="en-US" smtClean="0"/>
              <a:pPr/>
              <a:t>7/16/21</a:t>
            </a:fld>
            <a:endParaRPr lang="en-US" dirty="0"/>
          </a:p>
        </p:txBody>
      </p:sp>
      <p:sp>
        <p:nvSpPr>
          <p:cNvPr id="6" name="Footer Placeholder 5">
            <a:extLst>
              <a:ext uri="{FF2B5EF4-FFF2-40B4-BE49-F238E27FC236}">
                <a16:creationId xmlns:a16="http://schemas.microsoft.com/office/drawing/2014/main" id="{B93FA358-451B-7942-B0C1-D0B7B9D6D98D}"/>
              </a:ext>
            </a:extLst>
          </p:cNvPr>
          <p:cNvSpPr>
            <a:spLocks noGrp="1"/>
          </p:cNvSpPr>
          <p:nvPr>
            <p:ph type="ftr" sz="quarter" idx="11"/>
          </p:nvPr>
        </p:nvSpPr>
        <p:spPr/>
        <p:txBody>
          <a:bodyPr/>
          <a:lstStyle/>
          <a:p>
            <a:r>
              <a:rPr lang="de-DE"/>
              <a:t>University of Pennsylvania</a:t>
            </a:r>
            <a:endParaRPr lang="en-GB"/>
          </a:p>
        </p:txBody>
      </p:sp>
      <p:sp>
        <p:nvSpPr>
          <p:cNvPr id="7" name="Slide Number Placeholder 6">
            <a:extLst>
              <a:ext uri="{FF2B5EF4-FFF2-40B4-BE49-F238E27FC236}">
                <a16:creationId xmlns:a16="http://schemas.microsoft.com/office/drawing/2014/main" id="{FDC32310-9E80-224C-B30E-CC263F97CE04}"/>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193130085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9D4BDC-9DBC-F647-991C-B00D6C38D0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B5DE1C-9DB9-0E43-B50B-973E8289EE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081C8A-F206-BA43-8D7E-04234D39F2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7/16/21</a:t>
            </a:fld>
            <a:endParaRPr lang="en-US" dirty="0"/>
          </a:p>
        </p:txBody>
      </p:sp>
      <p:sp>
        <p:nvSpPr>
          <p:cNvPr id="5" name="Footer Placeholder 4">
            <a:extLst>
              <a:ext uri="{FF2B5EF4-FFF2-40B4-BE49-F238E27FC236}">
                <a16:creationId xmlns:a16="http://schemas.microsoft.com/office/drawing/2014/main" id="{7043EDD4-9495-C047-B664-F26C636480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7EA8D715-2296-A64B-AA69-3A1F4CFB77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072F42-4DFA-4725-86F9-7594E4AB4EB5}" type="slidenum">
              <a:rPr lang="en-GB" smtClean="0"/>
              <a:pPr/>
              <a:t>‹#›</a:t>
            </a:fld>
            <a:endParaRPr lang="en-GB"/>
          </a:p>
        </p:txBody>
      </p:sp>
    </p:spTree>
    <p:extLst>
      <p:ext uri="{BB962C8B-B14F-4D97-AF65-F5344CB8AC3E}">
        <p14:creationId xmlns:p14="http://schemas.microsoft.com/office/powerpoint/2010/main" val="245105896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658"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uwacsp/gitlecture1.gi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Version_control" TargetMode="External"/><Relationship Id="rId2" Type="http://schemas.openxmlformats.org/officeDocument/2006/relationships/hyperlink" Target="https://try.github.io/" TargetMode="External"/><Relationship Id="rId1" Type="http://schemas.openxmlformats.org/officeDocument/2006/relationships/slideLayout" Target="../slideLayouts/slideLayout2.xml"/><Relationship Id="rId4" Type="http://schemas.openxmlformats.org/officeDocument/2006/relationships/hyperlink" Target="http://adrienthebo.github.io/vcs_presentation/"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0" name="Group 9" title="intersecting circles">
            <a:extLst>
              <a:ext uri="{FF2B5EF4-FFF2-40B4-BE49-F238E27FC236}">
                <a16:creationId xmlns:a16="http://schemas.microsoft.com/office/drawing/2014/main" id="{D2C4BFA1-2075-4901-9E24-E41D1FDD51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1" name="Oval 5">
              <a:extLst>
                <a:ext uri="{FF2B5EF4-FFF2-40B4-BE49-F238E27FC236}">
                  <a16:creationId xmlns:a16="http://schemas.microsoft.com/office/drawing/2014/main" id="{985A7375-E3AF-4F5C-85AE-17E8832952CA}"/>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2" name="Oval 11">
              <a:extLst>
                <a:ext uri="{FF2B5EF4-FFF2-40B4-BE49-F238E27FC236}">
                  <a16:creationId xmlns:a16="http://schemas.microsoft.com/office/drawing/2014/main" id="{F0307F65-8304-4FA8-A841-D4D7625411BE}"/>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C8B8394C-136F-4E05-A002-D93A5E79CD50}"/>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5" name="Rectangle 14" title="ribbon">
            <a:extLst>
              <a:ext uri="{FF2B5EF4-FFF2-40B4-BE49-F238E27FC236}">
                <a16:creationId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791FF62-44E1-B646-A747-BF5F5392E6B2}"/>
              </a:ext>
            </a:extLst>
          </p:cNvPr>
          <p:cNvSpPr>
            <a:spLocks noGrp="1"/>
          </p:cNvSpPr>
          <p:nvPr>
            <p:ph type="ctrTitle"/>
          </p:nvPr>
        </p:nvSpPr>
        <p:spPr>
          <a:xfrm>
            <a:off x="1524000" y="2776538"/>
            <a:ext cx="9144000" cy="1381188"/>
          </a:xfrm>
        </p:spPr>
        <p:txBody>
          <a:bodyPr anchor="ctr">
            <a:normAutofit/>
          </a:bodyPr>
          <a:lstStyle/>
          <a:p>
            <a:r>
              <a:rPr lang="en-US" sz="4000" dirty="0">
                <a:solidFill>
                  <a:schemeClr val="bg2"/>
                </a:solidFill>
              </a:rPr>
              <a:t>Git and GitHub</a:t>
            </a:r>
          </a:p>
        </p:txBody>
      </p:sp>
      <p:sp>
        <p:nvSpPr>
          <p:cNvPr id="3" name="Subtitle 2">
            <a:extLst>
              <a:ext uri="{FF2B5EF4-FFF2-40B4-BE49-F238E27FC236}">
                <a16:creationId xmlns:a16="http://schemas.microsoft.com/office/drawing/2014/main" id="{28B18405-441D-084B-99F0-0660EFC77054}"/>
              </a:ext>
            </a:extLst>
          </p:cNvPr>
          <p:cNvSpPr>
            <a:spLocks noGrp="1"/>
          </p:cNvSpPr>
          <p:nvPr>
            <p:ph type="subTitle" idx="1"/>
          </p:nvPr>
        </p:nvSpPr>
        <p:spPr>
          <a:xfrm>
            <a:off x="1524000" y="4495800"/>
            <a:ext cx="9144000" cy="762000"/>
          </a:xfrm>
        </p:spPr>
        <p:txBody>
          <a:bodyPr>
            <a:normAutofit/>
          </a:bodyPr>
          <a:lstStyle/>
          <a:p>
            <a:r>
              <a:rPr lang="en-US" sz="1800" dirty="0"/>
              <a:t>Camilo </a:t>
            </a:r>
            <a:r>
              <a:rPr lang="en-US" sz="1800" dirty="0" err="1"/>
              <a:t>Pestana</a:t>
            </a:r>
            <a:endParaRPr lang="en-US" sz="1800" dirty="0"/>
          </a:p>
        </p:txBody>
      </p:sp>
      <p:sp>
        <p:nvSpPr>
          <p:cNvPr id="4" name="Footer Placeholder 3">
            <a:extLst>
              <a:ext uri="{FF2B5EF4-FFF2-40B4-BE49-F238E27FC236}">
                <a16:creationId xmlns:a16="http://schemas.microsoft.com/office/drawing/2014/main" id="{F29C7D53-E673-204F-AE8F-F16F03C1E05B}"/>
              </a:ext>
            </a:extLst>
          </p:cNvPr>
          <p:cNvSpPr>
            <a:spLocks noGrp="1"/>
          </p:cNvSpPr>
          <p:nvPr>
            <p:ph type="ftr" sz="quarter" idx="11"/>
          </p:nvPr>
        </p:nvSpPr>
        <p:spPr>
          <a:xfrm>
            <a:off x="4038600" y="6356350"/>
            <a:ext cx="4114800" cy="365125"/>
          </a:xfrm>
        </p:spPr>
        <p:txBody>
          <a:bodyPr>
            <a:normAutofit/>
          </a:bodyPr>
          <a:lstStyle/>
          <a:p>
            <a:endParaRPr lang="en-GB">
              <a:solidFill>
                <a:schemeClr val="tx1"/>
              </a:solidFill>
            </a:endParaRPr>
          </a:p>
        </p:txBody>
      </p:sp>
      <p:sp>
        <p:nvSpPr>
          <p:cNvPr id="5" name="Slide Number Placeholder 4">
            <a:extLst>
              <a:ext uri="{FF2B5EF4-FFF2-40B4-BE49-F238E27FC236}">
                <a16:creationId xmlns:a16="http://schemas.microsoft.com/office/drawing/2014/main" id="{549C219C-E595-6E4B-B6C3-9C8ECA240ECB}"/>
              </a:ext>
            </a:extLst>
          </p:cNvPr>
          <p:cNvSpPr>
            <a:spLocks noGrp="1"/>
          </p:cNvSpPr>
          <p:nvPr>
            <p:ph type="sldNum" sz="quarter" idx="12"/>
          </p:nvPr>
        </p:nvSpPr>
        <p:spPr>
          <a:xfrm>
            <a:off x="8610600" y="6356350"/>
            <a:ext cx="2743200" cy="365125"/>
          </a:xfrm>
        </p:spPr>
        <p:txBody>
          <a:bodyPr>
            <a:normAutofit/>
          </a:bodyPr>
          <a:lstStyle/>
          <a:p>
            <a:fld id="{05072F42-4DFA-4725-86F9-7594E4AB4EB5}" type="slidenum">
              <a:rPr lang="en-GB">
                <a:solidFill>
                  <a:schemeClr val="tx1"/>
                </a:solidFill>
              </a:rPr>
              <a:pPr/>
              <a:t>1</a:t>
            </a:fld>
            <a:endParaRPr lang="en-GB">
              <a:solidFill>
                <a:schemeClr val="tx1"/>
              </a:solidFill>
            </a:endParaRPr>
          </a:p>
        </p:txBody>
      </p:sp>
    </p:spTree>
    <p:extLst>
      <p:ext uri="{BB962C8B-B14F-4D97-AF65-F5344CB8AC3E}">
        <p14:creationId xmlns:p14="http://schemas.microsoft.com/office/powerpoint/2010/main" val="249609634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B406-4AD0-F14B-AD55-F462031BBF7B}"/>
              </a:ext>
            </a:extLst>
          </p:cNvPr>
          <p:cNvSpPr>
            <a:spLocks noGrp="1"/>
          </p:cNvSpPr>
          <p:nvPr>
            <p:ph type="title"/>
          </p:nvPr>
        </p:nvSpPr>
        <p:spPr/>
        <p:txBody>
          <a:bodyPr/>
          <a:lstStyle/>
          <a:p>
            <a:r>
              <a:rPr lang="en-US" dirty="0"/>
              <a:t>Key file is exclude</a:t>
            </a:r>
          </a:p>
        </p:txBody>
      </p:sp>
      <p:sp>
        <p:nvSpPr>
          <p:cNvPr id="3" name="Content Placeholder 2">
            <a:extLst>
              <a:ext uri="{FF2B5EF4-FFF2-40B4-BE49-F238E27FC236}">
                <a16:creationId xmlns:a16="http://schemas.microsoft.com/office/drawing/2014/main" id="{1BE05507-7415-6447-AF4E-DBE7F10D8EA6}"/>
              </a:ext>
            </a:extLst>
          </p:cNvPr>
          <p:cNvSpPr>
            <a:spLocks noGrp="1"/>
          </p:cNvSpPr>
          <p:nvPr>
            <p:ph idx="1"/>
          </p:nvPr>
        </p:nvSpPr>
        <p:spPr/>
        <p:txBody>
          <a:bodyPr/>
          <a:lstStyle/>
          <a:p>
            <a:r>
              <a:rPr lang="en-US" dirty="0"/>
              <a:t>info/exclude allows you to specify which files you want git to ignore (also done with a file called .</a:t>
            </a:r>
            <a:r>
              <a:rPr lang="en-US" dirty="0" err="1"/>
              <a:t>gitignore</a:t>
            </a:r>
            <a:r>
              <a:rPr lang="en-US" dirty="0"/>
              <a:t>)</a:t>
            </a:r>
          </a:p>
          <a:p>
            <a:pPr marL="457200" lvl="1" indent="0">
              <a:buNone/>
            </a:pPr>
            <a:endParaRPr lang="en-US" dirty="0"/>
          </a:p>
          <a:p>
            <a:pPr marL="457200" lvl="1" indent="0">
              <a:buNone/>
            </a:pPr>
            <a:endParaRPr lang="en-US" dirty="0"/>
          </a:p>
        </p:txBody>
      </p:sp>
      <p:sp>
        <p:nvSpPr>
          <p:cNvPr id="4" name="Footer Placeholder 3">
            <a:extLst>
              <a:ext uri="{FF2B5EF4-FFF2-40B4-BE49-F238E27FC236}">
                <a16:creationId xmlns:a16="http://schemas.microsoft.com/office/drawing/2014/main" id="{09C46E81-2D5B-FF4E-9349-B45ED90E496B}"/>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6C38574F-8312-384C-AE35-22F730741414}"/>
              </a:ext>
            </a:extLst>
          </p:cNvPr>
          <p:cNvSpPr>
            <a:spLocks noGrp="1"/>
          </p:cNvSpPr>
          <p:nvPr>
            <p:ph type="sldNum" sz="quarter" idx="12"/>
          </p:nvPr>
        </p:nvSpPr>
        <p:spPr/>
        <p:txBody>
          <a:bodyPr/>
          <a:lstStyle/>
          <a:p>
            <a:fld id="{05072F42-4DFA-4725-86F9-7594E4AB4EB5}" type="slidenum">
              <a:rPr lang="en-GB" smtClean="0"/>
              <a:pPr/>
              <a:t>10</a:t>
            </a:fld>
            <a:endParaRPr lang="en-GB"/>
          </a:p>
        </p:txBody>
      </p:sp>
      <p:sp>
        <p:nvSpPr>
          <p:cNvPr id="7" name="TextBox 6">
            <a:extLst>
              <a:ext uri="{FF2B5EF4-FFF2-40B4-BE49-F238E27FC236}">
                <a16:creationId xmlns:a16="http://schemas.microsoft.com/office/drawing/2014/main" id="{80375B1A-0782-3149-AB10-FEFDAD94A919}"/>
              </a:ext>
            </a:extLst>
          </p:cNvPr>
          <p:cNvSpPr txBox="1"/>
          <p:nvPr/>
        </p:nvSpPr>
        <p:spPr>
          <a:xfrm>
            <a:off x="1964781" y="3326467"/>
            <a:ext cx="7937369" cy="2985433"/>
          </a:xfrm>
          <a:prstGeom prst="rect">
            <a:avLst/>
          </a:prstGeom>
          <a:solidFill>
            <a:schemeClr val="bg1">
              <a:lumMod val="85000"/>
            </a:schemeClr>
          </a:solidFill>
        </p:spPr>
        <p:txBody>
          <a:bodyPr wrap="square" rtlCol="0">
            <a:spAutoFit/>
          </a:bodyPr>
          <a:lstStyle/>
          <a:p>
            <a:pPr marL="0" lvl="1" algn="l"/>
            <a:r>
              <a:rPr lang="en-US" dirty="0"/>
              <a:t>$ cat info/exclude</a:t>
            </a:r>
          </a:p>
          <a:p>
            <a:pPr algn="l"/>
            <a:r>
              <a:rPr lang="en-AU" dirty="0"/>
              <a:t># git ls-files --others --exclude-from=.git/info/exclude</a:t>
            </a:r>
          </a:p>
          <a:p>
            <a:pPr algn="l"/>
            <a:r>
              <a:rPr lang="en-AU" dirty="0"/>
              <a:t># Lines that start with '#' are comments.</a:t>
            </a:r>
          </a:p>
          <a:p>
            <a:pPr algn="l"/>
            <a:r>
              <a:rPr lang="en-AU" dirty="0"/>
              <a:t># For a project mostly in C, the following would be a good set of</a:t>
            </a:r>
          </a:p>
          <a:p>
            <a:pPr algn="l"/>
            <a:r>
              <a:rPr lang="en-AU" dirty="0"/>
              <a:t># exclude patterns (uncomment them if you want to use them):</a:t>
            </a:r>
          </a:p>
          <a:p>
            <a:pPr algn="l"/>
            <a:r>
              <a:rPr lang="en-AU" dirty="0"/>
              <a:t># *.[</a:t>
            </a:r>
            <a:r>
              <a:rPr lang="en-AU" dirty="0" err="1"/>
              <a:t>oa</a:t>
            </a:r>
            <a:r>
              <a:rPr lang="en-AU" dirty="0"/>
              <a:t>]</a:t>
            </a:r>
          </a:p>
          <a:p>
            <a:pPr algn="l"/>
            <a:r>
              <a:rPr lang="en-AU" dirty="0"/>
              <a:t># *~</a:t>
            </a:r>
          </a:p>
          <a:p>
            <a:endParaRPr lang="en-US" dirty="0"/>
          </a:p>
        </p:txBody>
      </p:sp>
    </p:spTree>
    <p:extLst>
      <p:ext uri="{BB962C8B-B14F-4D97-AF65-F5344CB8AC3E}">
        <p14:creationId xmlns:p14="http://schemas.microsoft.com/office/powerpoint/2010/main" val="1172105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B406-4AD0-F14B-AD55-F462031BBF7B}"/>
              </a:ext>
            </a:extLst>
          </p:cNvPr>
          <p:cNvSpPr>
            <a:spLocks noGrp="1"/>
          </p:cNvSpPr>
          <p:nvPr>
            <p:ph type="title"/>
          </p:nvPr>
        </p:nvSpPr>
        <p:spPr>
          <a:xfrm>
            <a:off x="838200" y="211304"/>
            <a:ext cx="10515600" cy="1325563"/>
          </a:xfrm>
        </p:spPr>
        <p:txBody>
          <a:bodyPr/>
          <a:lstStyle/>
          <a:p>
            <a:r>
              <a:rPr lang="en-US" dirty="0"/>
              <a:t>Add a file</a:t>
            </a:r>
          </a:p>
        </p:txBody>
      </p:sp>
      <p:sp>
        <p:nvSpPr>
          <p:cNvPr id="3" name="Content Placeholder 2">
            <a:extLst>
              <a:ext uri="{FF2B5EF4-FFF2-40B4-BE49-F238E27FC236}">
                <a16:creationId xmlns:a16="http://schemas.microsoft.com/office/drawing/2014/main" id="{1BE05507-7415-6447-AF4E-DBE7F10D8EA6}"/>
              </a:ext>
            </a:extLst>
          </p:cNvPr>
          <p:cNvSpPr>
            <a:spLocks noGrp="1"/>
          </p:cNvSpPr>
          <p:nvPr>
            <p:ph idx="1"/>
          </p:nvPr>
        </p:nvSpPr>
        <p:spPr>
          <a:xfrm>
            <a:off x="838200" y="1536867"/>
            <a:ext cx="10515600" cy="4351338"/>
          </a:xfrm>
        </p:spPr>
        <p:txBody>
          <a:bodyPr/>
          <a:lstStyle/>
          <a:p>
            <a:r>
              <a:rPr lang="en-US" dirty="0"/>
              <a:t>Create a file and check status</a:t>
            </a:r>
          </a:p>
          <a:p>
            <a:pPr marL="457200" lvl="1" indent="0">
              <a:buNone/>
            </a:pPr>
            <a:endParaRPr lang="en-US" dirty="0"/>
          </a:p>
          <a:p>
            <a:pPr marL="457200" lvl="1" indent="0">
              <a:buNone/>
            </a:pPr>
            <a:endParaRPr lang="en-US" dirty="0"/>
          </a:p>
        </p:txBody>
      </p:sp>
      <p:sp>
        <p:nvSpPr>
          <p:cNvPr id="4" name="Footer Placeholder 3">
            <a:extLst>
              <a:ext uri="{FF2B5EF4-FFF2-40B4-BE49-F238E27FC236}">
                <a16:creationId xmlns:a16="http://schemas.microsoft.com/office/drawing/2014/main" id="{09C46E81-2D5B-FF4E-9349-B45ED90E496B}"/>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6C38574F-8312-384C-AE35-22F730741414}"/>
              </a:ext>
            </a:extLst>
          </p:cNvPr>
          <p:cNvSpPr>
            <a:spLocks noGrp="1"/>
          </p:cNvSpPr>
          <p:nvPr>
            <p:ph type="sldNum" sz="quarter" idx="12"/>
          </p:nvPr>
        </p:nvSpPr>
        <p:spPr/>
        <p:txBody>
          <a:bodyPr/>
          <a:lstStyle/>
          <a:p>
            <a:fld id="{05072F42-4DFA-4725-86F9-7594E4AB4EB5}" type="slidenum">
              <a:rPr lang="en-GB" smtClean="0"/>
              <a:pPr/>
              <a:t>11</a:t>
            </a:fld>
            <a:endParaRPr lang="en-GB"/>
          </a:p>
        </p:txBody>
      </p:sp>
      <p:sp>
        <p:nvSpPr>
          <p:cNvPr id="7" name="TextBox 6">
            <a:extLst>
              <a:ext uri="{FF2B5EF4-FFF2-40B4-BE49-F238E27FC236}">
                <a16:creationId xmlns:a16="http://schemas.microsoft.com/office/drawing/2014/main" id="{80375B1A-0782-3149-AB10-FEFDAD94A919}"/>
              </a:ext>
            </a:extLst>
          </p:cNvPr>
          <p:cNvSpPr txBox="1"/>
          <p:nvPr/>
        </p:nvSpPr>
        <p:spPr>
          <a:xfrm>
            <a:off x="1049154" y="2172537"/>
            <a:ext cx="9230628" cy="4548938"/>
          </a:xfrm>
          <a:prstGeom prst="rect">
            <a:avLst/>
          </a:prstGeom>
          <a:solidFill>
            <a:schemeClr val="bg1">
              <a:lumMod val="85000"/>
            </a:schemeClr>
          </a:solidFill>
        </p:spPr>
        <p:txBody>
          <a:bodyPr wrap="square" rtlCol="0">
            <a:spAutoFit/>
          </a:bodyPr>
          <a:lstStyle/>
          <a:p>
            <a:pPr marL="0" lvl="1" algn="l"/>
            <a:r>
              <a:rPr lang="en-US" sz="1600" dirty="0"/>
              <a:t>$ </a:t>
            </a:r>
            <a:r>
              <a:rPr lang="en-AU" sz="1600" dirty="0"/>
              <a:t>touch </a:t>
            </a:r>
            <a:r>
              <a:rPr lang="en-AU" sz="1600" dirty="0" err="1"/>
              <a:t>afile.txt</a:t>
            </a:r>
            <a:endParaRPr lang="en-AU" sz="1600" dirty="0"/>
          </a:p>
          <a:p>
            <a:pPr marL="0" lvl="1" algn="l"/>
            <a:r>
              <a:rPr lang="en-AU" sz="1600" dirty="0"/>
              <a:t>$ ls</a:t>
            </a:r>
          </a:p>
          <a:p>
            <a:pPr marL="0" lvl="1" algn="l"/>
            <a:r>
              <a:rPr lang="en-AU" sz="1600" dirty="0" err="1"/>
              <a:t>afile.txt</a:t>
            </a:r>
            <a:endParaRPr lang="en-AU" sz="1600" dirty="0"/>
          </a:p>
          <a:p>
            <a:pPr marL="0" lvl="1" algn="l"/>
            <a:r>
              <a:rPr lang="en-AU" sz="1600" dirty="0"/>
              <a:t>$ git status</a:t>
            </a:r>
          </a:p>
          <a:p>
            <a:pPr algn="l"/>
            <a:r>
              <a:rPr lang="en-AU" sz="1600" dirty="0"/>
              <a:t>On branch master</a:t>
            </a:r>
          </a:p>
          <a:p>
            <a:pPr algn="l"/>
            <a:endParaRPr lang="en-AU" sz="1600" dirty="0"/>
          </a:p>
          <a:p>
            <a:pPr algn="l"/>
            <a:r>
              <a:rPr lang="en-AU" sz="1600" dirty="0"/>
              <a:t>No commits yet</a:t>
            </a:r>
          </a:p>
          <a:p>
            <a:pPr algn="l"/>
            <a:endParaRPr lang="en-AU" sz="1600" dirty="0"/>
          </a:p>
          <a:p>
            <a:pPr algn="l"/>
            <a:r>
              <a:rPr lang="en-AU" sz="1600" dirty="0"/>
              <a:t>Untracked files:</a:t>
            </a:r>
          </a:p>
          <a:p>
            <a:pPr algn="l"/>
            <a:r>
              <a:rPr lang="en-AU" sz="1600" dirty="0"/>
              <a:t>  (use "git add &lt;file&gt;..." to include in what will be committed)</a:t>
            </a:r>
          </a:p>
          <a:p>
            <a:pPr algn="l"/>
            <a:endParaRPr lang="en-AU" sz="1600" dirty="0"/>
          </a:p>
          <a:p>
            <a:pPr algn="l"/>
            <a:r>
              <a:rPr lang="en-AU" sz="1600" dirty="0" err="1"/>
              <a:t>afile.txt</a:t>
            </a:r>
            <a:endParaRPr lang="en-AU" sz="1600" dirty="0"/>
          </a:p>
          <a:p>
            <a:pPr algn="l"/>
            <a:endParaRPr lang="en-AU" sz="1600" dirty="0"/>
          </a:p>
          <a:p>
            <a:pPr algn="l"/>
            <a:r>
              <a:rPr lang="en-AU" sz="1600" dirty="0"/>
              <a:t>nothing added to commit but untracked files present (use "git add" to track)</a:t>
            </a:r>
          </a:p>
          <a:p>
            <a:pPr marL="0" lvl="1" algn="l"/>
            <a:endParaRPr lang="en-AU" dirty="0"/>
          </a:p>
        </p:txBody>
      </p:sp>
    </p:spTree>
    <p:extLst>
      <p:ext uri="{BB962C8B-B14F-4D97-AF65-F5344CB8AC3E}">
        <p14:creationId xmlns:p14="http://schemas.microsoft.com/office/powerpoint/2010/main" val="850402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B406-4AD0-F14B-AD55-F462031BBF7B}"/>
              </a:ext>
            </a:extLst>
          </p:cNvPr>
          <p:cNvSpPr>
            <a:spLocks noGrp="1"/>
          </p:cNvSpPr>
          <p:nvPr>
            <p:ph type="title"/>
          </p:nvPr>
        </p:nvSpPr>
        <p:spPr>
          <a:xfrm>
            <a:off x="838200" y="211304"/>
            <a:ext cx="10515600" cy="1325563"/>
          </a:xfrm>
        </p:spPr>
        <p:txBody>
          <a:bodyPr/>
          <a:lstStyle/>
          <a:p>
            <a:r>
              <a:rPr lang="en-US" dirty="0"/>
              <a:t>Add for commit</a:t>
            </a:r>
          </a:p>
        </p:txBody>
      </p:sp>
      <p:sp>
        <p:nvSpPr>
          <p:cNvPr id="3" name="Content Placeholder 2">
            <a:extLst>
              <a:ext uri="{FF2B5EF4-FFF2-40B4-BE49-F238E27FC236}">
                <a16:creationId xmlns:a16="http://schemas.microsoft.com/office/drawing/2014/main" id="{1BE05507-7415-6447-AF4E-DBE7F10D8EA6}"/>
              </a:ext>
            </a:extLst>
          </p:cNvPr>
          <p:cNvSpPr>
            <a:spLocks noGrp="1"/>
          </p:cNvSpPr>
          <p:nvPr>
            <p:ph idx="1"/>
          </p:nvPr>
        </p:nvSpPr>
        <p:spPr>
          <a:xfrm>
            <a:off x="838200" y="1536867"/>
            <a:ext cx="10515600" cy="4351338"/>
          </a:xfrm>
        </p:spPr>
        <p:txBody>
          <a:bodyPr/>
          <a:lstStyle/>
          <a:p>
            <a:r>
              <a:rPr lang="en-US" dirty="0"/>
              <a:t>Do as it suggests – add the file</a:t>
            </a:r>
          </a:p>
          <a:p>
            <a:pPr marL="457200" lvl="1" indent="0">
              <a:buNone/>
            </a:pPr>
            <a:endParaRPr lang="en-US" dirty="0"/>
          </a:p>
          <a:p>
            <a:pPr marL="457200" lvl="1" indent="0">
              <a:buNone/>
            </a:pPr>
            <a:endParaRPr lang="en-US" dirty="0"/>
          </a:p>
        </p:txBody>
      </p:sp>
      <p:sp>
        <p:nvSpPr>
          <p:cNvPr id="4" name="Footer Placeholder 3">
            <a:extLst>
              <a:ext uri="{FF2B5EF4-FFF2-40B4-BE49-F238E27FC236}">
                <a16:creationId xmlns:a16="http://schemas.microsoft.com/office/drawing/2014/main" id="{09C46E81-2D5B-FF4E-9349-B45ED90E496B}"/>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6C38574F-8312-384C-AE35-22F730741414}"/>
              </a:ext>
            </a:extLst>
          </p:cNvPr>
          <p:cNvSpPr>
            <a:spLocks noGrp="1"/>
          </p:cNvSpPr>
          <p:nvPr>
            <p:ph type="sldNum" sz="quarter" idx="12"/>
          </p:nvPr>
        </p:nvSpPr>
        <p:spPr/>
        <p:txBody>
          <a:bodyPr/>
          <a:lstStyle/>
          <a:p>
            <a:fld id="{05072F42-4DFA-4725-86F9-7594E4AB4EB5}" type="slidenum">
              <a:rPr lang="en-GB" smtClean="0"/>
              <a:pPr/>
              <a:t>12</a:t>
            </a:fld>
            <a:endParaRPr lang="en-GB"/>
          </a:p>
        </p:txBody>
      </p:sp>
      <p:sp>
        <p:nvSpPr>
          <p:cNvPr id="7" name="TextBox 6">
            <a:extLst>
              <a:ext uri="{FF2B5EF4-FFF2-40B4-BE49-F238E27FC236}">
                <a16:creationId xmlns:a16="http://schemas.microsoft.com/office/drawing/2014/main" id="{80375B1A-0782-3149-AB10-FEFDAD94A919}"/>
              </a:ext>
            </a:extLst>
          </p:cNvPr>
          <p:cNvSpPr txBox="1"/>
          <p:nvPr/>
        </p:nvSpPr>
        <p:spPr>
          <a:xfrm>
            <a:off x="1049154" y="2172537"/>
            <a:ext cx="9230628" cy="3662541"/>
          </a:xfrm>
          <a:prstGeom prst="rect">
            <a:avLst/>
          </a:prstGeom>
          <a:solidFill>
            <a:schemeClr val="bg1">
              <a:lumMod val="85000"/>
            </a:schemeClr>
          </a:solidFill>
        </p:spPr>
        <p:txBody>
          <a:bodyPr wrap="square" rtlCol="0">
            <a:spAutoFit/>
          </a:bodyPr>
          <a:lstStyle/>
          <a:p>
            <a:pPr marL="0" lvl="1" algn="l"/>
            <a:r>
              <a:rPr lang="en-US" sz="1600" dirty="0"/>
              <a:t>$ </a:t>
            </a:r>
            <a:r>
              <a:rPr lang="en-AU" sz="1600" dirty="0"/>
              <a:t>git add </a:t>
            </a:r>
            <a:r>
              <a:rPr lang="en-AU" sz="1600" dirty="0" err="1"/>
              <a:t>afile.txt</a:t>
            </a:r>
            <a:endParaRPr lang="en-AU" sz="1600" dirty="0"/>
          </a:p>
          <a:p>
            <a:pPr marL="0" lvl="1" algn="l"/>
            <a:r>
              <a:rPr lang="en-AU" sz="1600" dirty="0"/>
              <a:t>$ git status</a:t>
            </a:r>
          </a:p>
          <a:p>
            <a:pPr algn="l"/>
            <a:r>
              <a:rPr lang="en-AU" sz="1600" dirty="0"/>
              <a:t>On branch master</a:t>
            </a:r>
          </a:p>
          <a:p>
            <a:pPr algn="l"/>
            <a:endParaRPr lang="en-AU" sz="1600" dirty="0"/>
          </a:p>
          <a:p>
            <a:pPr algn="l"/>
            <a:r>
              <a:rPr lang="en-AU" sz="1600" dirty="0"/>
              <a:t>No commits yet</a:t>
            </a:r>
          </a:p>
          <a:p>
            <a:pPr algn="l"/>
            <a:endParaRPr lang="en-AU" sz="1600" dirty="0"/>
          </a:p>
          <a:p>
            <a:pPr algn="l"/>
            <a:r>
              <a:rPr lang="en-AU" sz="1600" dirty="0"/>
              <a:t>Changes to be committed:</a:t>
            </a:r>
          </a:p>
          <a:p>
            <a:pPr algn="l"/>
            <a:r>
              <a:rPr lang="en-AU" sz="1600" dirty="0"/>
              <a:t>  (use "git </a:t>
            </a:r>
            <a:r>
              <a:rPr lang="en-AU" sz="1600" dirty="0" err="1"/>
              <a:t>rm</a:t>
            </a:r>
            <a:r>
              <a:rPr lang="en-AU" sz="1600" dirty="0"/>
              <a:t> --cached &lt;file&gt;..." to </a:t>
            </a:r>
            <a:r>
              <a:rPr lang="en-AU" sz="1600" dirty="0" err="1"/>
              <a:t>unstage</a:t>
            </a:r>
            <a:r>
              <a:rPr lang="en-AU" sz="1600" dirty="0"/>
              <a:t>)</a:t>
            </a:r>
          </a:p>
          <a:p>
            <a:pPr algn="l"/>
            <a:endParaRPr lang="en-AU" sz="1600" dirty="0"/>
          </a:p>
          <a:p>
            <a:pPr algn="l"/>
            <a:r>
              <a:rPr lang="en-AU" sz="1600" dirty="0"/>
              <a:t>new file:   </a:t>
            </a:r>
            <a:r>
              <a:rPr lang="en-AU" sz="1600" dirty="0" err="1"/>
              <a:t>afile.txt</a:t>
            </a:r>
            <a:endParaRPr lang="en-AU" sz="1600" dirty="0"/>
          </a:p>
          <a:p>
            <a:pPr marL="0" lvl="1" algn="l"/>
            <a:endParaRPr lang="en-AU" sz="1600" dirty="0"/>
          </a:p>
          <a:p>
            <a:pPr marL="0" lvl="1" algn="l"/>
            <a:endParaRPr lang="en-AU" dirty="0"/>
          </a:p>
        </p:txBody>
      </p:sp>
    </p:spTree>
    <p:extLst>
      <p:ext uri="{BB962C8B-B14F-4D97-AF65-F5344CB8AC3E}">
        <p14:creationId xmlns:p14="http://schemas.microsoft.com/office/powerpoint/2010/main" val="3801723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B406-4AD0-F14B-AD55-F462031BBF7B}"/>
              </a:ext>
            </a:extLst>
          </p:cNvPr>
          <p:cNvSpPr>
            <a:spLocks noGrp="1"/>
          </p:cNvSpPr>
          <p:nvPr>
            <p:ph type="title"/>
          </p:nvPr>
        </p:nvSpPr>
        <p:spPr>
          <a:xfrm>
            <a:off x="838200" y="211304"/>
            <a:ext cx="10515600" cy="1325563"/>
          </a:xfrm>
        </p:spPr>
        <p:txBody>
          <a:bodyPr/>
          <a:lstStyle/>
          <a:p>
            <a:r>
              <a:rPr lang="en-US" dirty="0"/>
              <a:t>And commit…</a:t>
            </a:r>
          </a:p>
        </p:txBody>
      </p:sp>
      <p:sp>
        <p:nvSpPr>
          <p:cNvPr id="3" name="Content Placeholder 2">
            <a:extLst>
              <a:ext uri="{FF2B5EF4-FFF2-40B4-BE49-F238E27FC236}">
                <a16:creationId xmlns:a16="http://schemas.microsoft.com/office/drawing/2014/main" id="{1BE05507-7415-6447-AF4E-DBE7F10D8EA6}"/>
              </a:ext>
            </a:extLst>
          </p:cNvPr>
          <p:cNvSpPr>
            <a:spLocks noGrp="1"/>
          </p:cNvSpPr>
          <p:nvPr>
            <p:ph idx="1"/>
          </p:nvPr>
        </p:nvSpPr>
        <p:spPr>
          <a:xfrm>
            <a:off x="838200" y="1536867"/>
            <a:ext cx="10515600" cy="4351338"/>
          </a:xfrm>
        </p:spPr>
        <p:txBody>
          <a:bodyPr/>
          <a:lstStyle/>
          <a:p>
            <a:r>
              <a:rPr lang="en-US" dirty="0"/>
              <a:t>Commit the file</a:t>
            </a:r>
          </a:p>
          <a:p>
            <a:pPr marL="457200" lvl="1" indent="0">
              <a:buNone/>
            </a:pPr>
            <a:endParaRPr lang="en-US" dirty="0"/>
          </a:p>
          <a:p>
            <a:pPr marL="457200" lvl="1" indent="0">
              <a:buNone/>
            </a:pPr>
            <a:endParaRPr lang="en-US" dirty="0"/>
          </a:p>
        </p:txBody>
      </p:sp>
      <p:sp>
        <p:nvSpPr>
          <p:cNvPr id="4" name="Footer Placeholder 3">
            <a:extLst>
              <a:ext uri="{FF2B5EF4-FFF2-40B4-BE49-F238E27FC236}">
                <a16:creationId xmlns:a16="http://schemas.microsoft.com/office/drawing/2014/main" id="{09C46E81-2D5B-FF4E-9349-B45ED90E496B}"/>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6C38574F-8312-384C-AE35-22F730741414}"/>
              </a:ext>
            </a:extLst>
          </p:cNvPr>
          <p:cNvSpPr>
            <a:spLocks noGrp="1"/>
          </p:cNvSpPr>
          <p:nvPr>
            <p:ph type="sldNum" sz="quarter" idx="12"/>
          </p:nvPr>
        </p:nvSpPr>
        <p:spPr/>
        <p:txBody>
          <a:bodyPr/>
          <a:lstStyle/>
          <a:p>
            <a:fld id="{05072F42-4DFA-4725-86F9-7594E4AB4EB5}" type="slidenum">
              <a:rPr lang="en-GB" smtClean="0"/>
              <a:pPr/>
              <a:t>13</a:t>
            </a:fld>
            <a:endParaRPr lang="en-GB"/>
          </a:p>
        </p:txBody>
      </p:sp>
      <p:sp>
        <p:nvSpPr>
          <p:cNvPr id="7" name="TextBox 6">
            <a:extLst>
              <a:ext uri="{FF2B5EF4-FFF2-40B4-BE49-F238E27FC236}">
                <a16:creationId xmlns:a16="http://schemas.microsoft.com/office/drawing/2014/main" id="{80375B1A-0782-3149-AB10-FEFDAD94A919}"/>
              </a:ext>
            </a:extLst>
          </p:cNvPr>
          <p:cNvSpPr txBox="1"/>
          <p:nvPr/>
        </p:nvSpPr>
        <p:spPr>
          <a:xfrm>
            <a:off x="1049154" y="2172537"/>
            <a:ext cx="9230628" cy="1594283"/>
          </a:xfrm>
          <a:prstGeom prst="rect">
            <a:avLst/>
          </a:prstGeom>
          <a:solidFill>
            <a:schemeClr val="bg1">
              <a:lumMod val="85000"/>
            </a:schemeClr>
          </a:solidFill>
        </p:spPr>
        <p:txBody>
          <a:bodyPr wrap="square" rtlCol="0">
            <a:spAutoFit/>
          </a:bodyPr>
          <a:lstStyle/>
          <a:p>
            <a:pPr marL="0" lvl="1" algn="l"/>
            <a:r>
              <a:rPr lang="en-US" sz="1600" dirty="0"/>
              <a:t>$ </a:t>
            </a:r>
            <a:r>
              <a:rPr lang="en-AU" sz="1600" dirty="0"/>
              <a:t>git commit –m “Committing initial file”</a:t>
            </a:r>
          </a:p>
          <a:p>
            <a:pPr algn="l"/>
            <a:r>
              <a:rPr lang="en-AU" sz="1600" dirty="0"/>
              <a:t> 1 file changed, 0 insertions(+), 0 deletions(-)</a:t>
            </a:r>
          </a:p>
          <a:p>
            <a:pPr algn="l"/>
            <a:r>
              <a:rPr lang="en-AU" sz="1600" dirty="0"/>
              <a:t> create mode 100644 </a:t>
            </a:r>
            <a:r>
              <a:rPr lang="en-AU" sz="1600" dirty="0" err="1"/>
              <a:t>afile.txt</a:t>
            </a:r>
            <a:endParaRPr lang="en-AU" sz="1600" dirty="0"/>
          </a:p>
          <a:p>
            <a:pPr marL="0" lvl="1" algn="l"/>
            <a:endParaRPr lang="en-AU" sz="1600" dirty="0"/>
          </a:p>
          <a:p>
            <a:pPr marL="0" lvl="1" algn="l"/>
            <a:endParaRPr lang="en-AU" dirty="0"/>
          </a:p>
        </p:txBody>
      </p:sp>
    </p:spTree>
    <p:extLst>
      <p:ext uri="{BB962C8B-B14F-4D97-AF65-F5344CB8AC3E}">
        <p14:creationId xmlns:p14="http://schemas.microsoft.com/office/powerpoint/2010/main" val="1912637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B406-4AD0-F14B-AD55-F462031BBF7B}"/>
              </a:ext>
            </a:extLst>
          </p:cNvPr>
          <p:cNvSpPr>
            <a:spLocks noGrp="1"/>
          </p:cNvSpPr>
          <p:nvPr>
            <p:ph type="title"/>
          </p:nvPr>
        </p:nvSpPr>
        <p:spPr>
          <a:xfrm>
            <a:off x="838200" y="211304"/>
            <a:ext cx="10515600" cy="1325563"/>
          </a:xfrm>
        </p:spPr>
        <p:txBody>
          <a:bodyPr/>
          <a:lstStyle/>
          <a:p>
            <a:r>
              <a:rPr lang="en-US" dirty="0"/>
              <a:t>Meanwhile, we switch to GitHub</a:t>
            </a:r>
          </a:p>
        </p:txBody>
      </p:sp>
      <p:sp>
        <p:nvSpPr>
          <p:cNvPr id="3" name="Content Placeholder 2">
            <a:extLst>
              <a:ext uri="{FF2B5EF4-FFF2-40B4-BE49-F238E27FC236}">
                <a16:creationId xmlns:a16="http://schemas.microsoft.com/office/drawing/2014/main" id="{1BE05507-7415-6447-AF4E-DBE7F10D8EA6}"/>
              </a:ext>
            </a:extLst>
          </p:cNvPr>
          <p:cNvSpPr>
            <a:spLocks noGrp="1"/>
          </p:cNvSpPr>
          <p:nvPr>
            <p:ph idx="1"/>
          </p:nvPr>
        </p:nvSpPr>
        <p:spPr>
          <a:xfrm>
            <a:off x="838200" y="1536867"/>
            <a:ext cx="10515600" cy="4351338"/>
          </a:xfrm>
        </p:spPr>
        <p:txBody>
          <a:bodyPr/>
          <a:lstStyle/>
          <a:p>
            <a:r>
              <a:rPr lang="en-US" dirty="0"/>
              <a:t>We will now create a repository in GitHub</a:t>
            </a:r>
          </a:p>
          <a:p>
            <a:r>
              <a:rPr lang="en-US" dirty="0"/>
              <a:t>And then push the files to the “master” branch</a:t>
            </a:r>
          </a:p>
          <a:p>
            <a:r>
              <a:rPr lang="en-US" dirty="0"/>
              <a:t>And check they end up on GitHub</a:t>
            </a:r>
          </a:p>
          <a:p>
            <a:pPr marL="457200" lvl="1" indent="0">
              <a:buNone/>
            </a:pPr>
            <a:endParaRPr lang="en-US" dirty="0"/>
          </a:p>
          <a:p>
            <a:pPr marL="457200" lvl="1" indent="0">
              <a:buNone/>
            </a:pPr>
            <a:endParaRPr lang="en-US" dirty="0"/>
          </a:p>
        </p:txBody>
      </p:sp>
      <p:sp>
        <p:nvSpPr>
          <p:cNvPr id="4" name="Footer Placeholder 3">
            <a:extLst>
              <a:ext uri="{FF2B5EF4-FFF2-40B4-BE49-F238E27FC236}">
                <a16:creationId xmlns:a16="http://schemas.microsoft.com/office/drawing/2014/main" id="{09C46E81-2D5B-FF4E-9349-B45ED90E496B}"/>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6C38574F-8312-384C-AE35-22F730741414}"/>
              </a:ext>
            </a:extLst>
          </p:cNvPr>
          <p:cNvSpPr>
            <a:spLocks noGrp="1"/>
          </p:cNvSpPr>
          <p:nvPr>
            <p:ph type="sldNum" sz="quarter" idx="12"/>
          </p:nvPr>
        </p:nvSpPr>
        <p:spPr/>
        <p:txBody>
          <a:bodyPr/>
          <a:lstStyle/>
          <a:p>
            <a:fld id="{05072F42-4DFA-4725-86F9-7594E4AB4EB5}" type="slidenum">
              <a:rPr lang="en-GB" smtClean="0"/>
              <a:pPr/>
              <a:t>14</a:t>
            </a:fld>
            <a:endParaRPr lang="en-GB"/>
          </a:p>
        </p:txBody>
      </p:sp>
      <p:sp>
        <p:nvSpPr>
          <p:cNvPr id="8" name="TextBox 7">
            <a:extLst>
              <a:ext uri="{FF2B5EF4-FFF2-40B4-BE49-F238E27FC236}">
                <a16:creationId xmlns:a16="http://schemas.microsoft.com/office/drawing/2014/main" id="{C43DC37E-2448-1B4A-871C-B5C079A35CD3}"/>
              </a:ext>
            </a:extLst>
          </p:cNvPr>
          <p:cNvSpPr txBox="1"/>
          <p:nvPr/>
        </p:nvSpPr>
        <p:spPr>
          <a:xfrm>
            <a:off x="1135782" y="3160813"/>
            <a:ext cx="9230628" cy="3071610"/>
          </a:xfrm>
          <a:prstGeom prst="rect">
            <a:avLst/>
          </a:prstGeom>
          <a:solidFill>
            <a:schemeClr val="bg1">
              <a:lumMod val="85000"/>
            </a:schemeClr>
          </a:solidFill>
        </p:spPr>
        <p:txBody>
          <a:bodyPr wrap="square" rtlCol="0">
            <a:spAutoFit/>
          </a:bodyPr>
          <a:lstStyle/>
          <a:p>
            <a:pPr marL="0" lvl="1" algn="l"/>
            <a:r>
              <a:rPr lang="en-US" sz="1600" dirty="0"/>
              <a:t>$ </a:t>
            </a:r>
            <a:r>
              <a:rPr lang="en-AU" sz="1600" dirty="0"/>
              <a:t>git remote add origin </a:t>
            </a:r>
            <a:r>
              <a:rPr lang="en-AU" sz="1600" dirty="0">
                <a:hlinkClick r:id="rId2"/>
              </a:rPr>
              <a:t>https://github.com/uwacsp/gitlecture1.git</a:t>
            </a:r>
            <a:endParaRPr lang="en-AU" sz="1600" dirty="0"/>
          </a:p>
          <a:p>
            <a:pPr marL="0" lvl="1" algn="l"/>
            <a:r>
              <a:rPr lang="en-AU" sz="1600" dirty="0"/>
              <a:t>$ git push –u origin master</a:t>
            </a:r>
          </a:p>
          <a:p>
            <a:pPr algn="l"/>
            <a:r>
              <a:rPr lang="en-AU" sz="1600" dirty="0"/>
              <a:t>Counting objects: 3, done.</a:t>
            </a:r>
          </a:p>
          <a:p>
            <a:pPr algn="l"/>
            <a:r>
              <a:rPr lang="en-AU" sz="1600" dirty="0"/>
              <a:t>Writing objects: 100% (3/3), 231 bytes | 231.00 KiB/s, done.</a:t>
            </a:r>
          </a:p>
          <a:p>
            <a:pPr algn="l"/>
            <a:r>
              <a:rPr lang="en-AU" sz="1600" dirty="0"/>
              <a:t>Total 3 (delta 0), reused 0 (delta 0)</a:t>
            </a:r>
          </a:p>
          <a:p>
            <a:pPr algn="l"/>
            <a:r>
              <a:rPr lang="en-AU" sz="1600" dirty="0"/>
              <a:t>To https://</a:t>
            </a:r>
            <a:r>
              <a:rPr lang="en-AU" sz="1600" dirty="0" err="1"/>
              <a:t>github.com</a:t>
            </a:r>
            <a:r>
              <a:rPr lang="en-AU" sz="1600" dirty="0"/>
              <a:t>/</a:t>
            </a:r>
            <a:r>
              <a:rPr lang="en-AU" sz="1600" dirty="0" err="1"/>
              <a:t>uwacsp</a:t>
            </a:r>
            <a:r>
              <a:rPr lang="en-AU" sz="1600" dirty="0"/>
              <a:t>/gitlecture1.git</a:t>
            </a:r>
          </a:p>
          <a:p>
            <a:pPr algn="l"/>
            <a:r>
              <a:rPr lang="en-AU" sz="1600" dirty="0"/>
              <a:t> * [new branch]      master -&gt; master</a:t>
            </a:r>
          </a:p>
          <a:p>
            <a:pPr algn="l"/>
            <a:r>
              <a:rPr lang="en-AU" sz="1600" dirty="0"/>
              <a:t>Branch 'master' set up to track remote branch 'master' from 'origin'.</a:t>
            </a:r>
          </a:p>
          <a:p>
            <a:pPr marL="0" lvl="1" algn="l"/>
            <a:endParaRPr lang="en-AU" sz="1600" dirty="0"/>
          </a:p>
          <a:p>
            <a:pPr marL="0" lvl="1" algn="l"/>
            <a:endParaRPr lang="en-AU" dirty="0"/>
          </a:p>
        </p:txBody>
      </p:sp>
    </p:spTree>
    <p:extLst>
      <p:ext uri="{BB962C8B-B14F-4D97-AF65-F5344CB8AC3E}">
        <p14:creationId xmlns:p14="http://schemas.microsoft.com/office/powerpoint/2010/main" val="3313713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B406-4AD0-F14B-AD55-F462031BBF7B}"/>
              </a:ext>
            </a:extLst>
          </p:cNvPr>
          <p:cNvSpPr>
            <a:spLocks noGrp="1"/>
          </p:cNvSpPr>
          <p:nvPr>
            <p:ph type="title"/>
          </p:nvPr>
        </p:nvSpPr>
        <p:spPr>
          <a:xfrm>
            <a:off x="838200" y="211304"/>
            <a:ext cx="10515600" cy="1325563"/>
          </a:xfrm>
        </p:spPr>
        <p:txBody>
          <a:bodyPr/>
          <a:lstStyle/>
          <a:p>
            <a:r>
              <a:rPr lang="en-US" dirty="0"/>
              <a:t>Making changes</a:t>
            </a:r>
          </a:p>
        </p:txBody>
      </p:sp>
      <p:sp>
        <p:nvSpPr>
          <p:cNvPr id="3" name="Content Placeholder 2">
            <a:extLst>
              <a:ext uri="{FF2B5EF4-FFF2-40B4-BE49-F238E27FC236}">
                <a16:creationId xmlns:a16="http://schemas.microsoft.com/office/drawing/2014/main" id="{1BE05507-7415-6447-AF4E-DBE7F10D8EA6}"/>
              </a:ext>
            </a:extLst>
          </p:cNvPr>
          <p:cNvSpPr>
            <a:spLocks noGrp="1"/>
          </p:cNvSpPr>
          <p:nvPr>
            <p:ph idx="1"/>
          </p:nvPr>
        </p:nvSpPr>
        <p:spPr>
          <a:xfrm>
            <a:off x="838200" y="1536867"/>
            <a:ext cx="10515600" cy="4351338"/>
          </a:xfrm>
        </p:spPr>
        <p:txBody>
          <a:bodyPr/>
          <a:lstStyle/>
          <a:p>
            <a:r>
              <a:rPr lang="en-US" dirty="0"/>
              <a:t>Once the file is changed you can repeat the last process of commit and push, or add any new files</a:t>
            </a:r>
          </a:p>
          <a:p>
            <a:r>
              <a:rPr lang="en-US" dirty="0"/>
              <a:t>Demo</a:t>
            </a:r>
          </a:p>
          <a:p>
            <a:r>
              <a:rPr lang="en-US" dirty="0"/>
              <a:t>You can delete files using git </a:t>
            </a:r>
            <a:r>
              <a:rPr lang="en-US" dirty="0" err="1"/>
              <a:t>rm</a:t>
            </a:r>
            <a:r>
              <a:rPr lang="en-US" dirty="0"/>
              <a:t> </a:t>
            </a:r>
          </a:p>
          <a:p>
            <a:pPr lvl="1"/>
            <a:r>
              <a:rPr lang="en-US" dirty="0"/>
              <a:t>*DANGER* Be very careful with this – you can recover from a previous version but not changes you made since the last commit</a:t>
            </a:r>
          </a:p>
          <a:p>
            <a:pPr marL="0" indent="0">
              <a:buNone/>
            </a:pPr>
            <a:endParaRPr lang="en-US" dirty="0"/>
          </a:p>
          <a:p>
            <a:pPr marL="457200" lvl="1" indent="0">
              <a:buNone/>
            </a:pPr>
            <a:endParaRPr lang="en-US" dirty="0"/>
          </a:p>
          <a:p>
            <a:pPr marL="457200" lvl="1" indent="0">
              <a:buNone/>
            </a:pPr>
            <a:endParaRPr lang="en-US" dirty="0"/>
          </a:p>
        </p:txBody>
      </p:sp>
      <p:sp>
        <p:nvSpPr>
          <p:cNvPr id="4" name="Footer Placeholder 3">
            <a:extLst>
              <a:ext uri="{FF2B5EF4-FFF2-40B4-BE49-F238E27FC236}">
                <a16:creationId xmlns:a16="http://schemas.microsoft.com/office/drawing/2014/main" id="{09C46E81-2D5B-FF4E-9349-B45ED90E496B}"/>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6C38574F-8312-384C-AE35-22F730741414}"/>
              </a:ext>
            </a:extLst>
          </p:cNvPr>
          <p:cNvSpPr>
            <a:spLocks noGrp="1"/>
          </p:cNvSpPr>
          <p:nvPr>
            <p:ph type="sldNum" sz="quarter" idx="12"/>
          </p:nvPr>
        </p:nvSpPr>
        <p:spPr/>
        <p:txBody>
          <a:bodyPr/>
          <a:lstStyle/>
          <a:p>
            <a:fld id="{05072F42-4DFA-4725-86F9-7594E4AB4EB5}" type="slidenum">
              <a:rPr lang="en-GB" smtClean="0"/>
              <a:pPr/>
              <a:t>15</a:t>
            </a:fld>
            <a:endParaRPr lang="en-GB"/>
          </a:p>
        </p:txBody>
      </p:sp>
    </p:spTree>
    <p:extLst>
      <p:ext uri="{BB962C8B-B14F-4D97-AF65-F5344CB8AC3E}">
        <p14:creationId xmlns:p14="http://schemas.microsoft.com/office/powerpoint/2010/main" val="1482951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B406-4AD0-F14B-AD55-F462031BBF7B}"/>
              </a:ext>
            </a:extLst>
          </p:cNvPr>
          <p:cNvSpPr>
            <a:spLocks noGrp="1"/>
          </p:cNvSpPr>
          <p:nvPr>
            <p:ph type="title"/>
          </p:nvPr>
        </p:nvSpPr>
        <p:spPr>
          <a:xfrm>
            <a:off x="838200" y="211304"/>
            <a:ext cx="10515600" cy="1325563"/>
          </a:xfrm>
        </p:spPr>
        <p:txBody>
          <a:bodyPr/>
          <a:lstStyle/>
          <a:p>
            <a:r>
              <a:rPr lang="en-US" dirty="0"/>
              <a:t>Getting other people’s updates</a:t>
            </a:r>
          </a:p>
        </p:txBody>
      </p:sp>
      <p:sp>
        <p:nvSpPr>
          <p:cNvPr id="3" name="Content Placeholder 2">
            <a:extLst>
              <a:ext uri="{FF2B5EF4-FFF2-40B4-BE49-F238E27FC236}">
                <a16:creationId xmlns:a16="http://schemas.microsoft.com/office/drawing/2014/main" id="{1BE05507-7415-6447-AF4E-DBE7F10D8EA6}"/>
              </a:ext>
            </a:extLst>
          </p:cNvPr>
          <p:cNvSpPr>
            <a:spLocks noGrp="1"/>
          </p:cNvSpPr>
          <p:nvPr>
            <p:ph idx="1"/>
          </p:nvPr>
        </p:nvSpPr>
        <p:spPr>
          <a:xfrm>
            <a:off x="838200" y="1536867"/>
            <a:ext cx="10515600" cy="4351338"/>
          </a:xfrm>
        </p:spPr>
        <p:txBody>
          <a:bodyPr/>
          <a:lstStyle/>
          <a:p>
            <a:r>
              <a:rPr lang="en-US" dirty="0"/>
              <a:t>If the repo changes because another developer has changed a file, you have to get that update before changing it yourself</a:t>
            </a:r>
          </a:p>
          <a:p>
            <a:r>
              <a:rPr lang="en-US" dirty="0"/>
              <a:t>People still shouldn’t be generally working on the same files</a:t>
            </a:r>
          </a:p>
          <a:p>
            <a:r>
              <a:rPr lang="en-US" dirty="0"/>
              <a:t>Can use branches</a:t>
            </a:r>
          </a:p>
          <a:p>
            <a:pPr marL="0" indent="0">
              <a:buNone/>
            </a:pPr>
            <a:endParaRPr lang="en-US" dirty="0"/>
          </a:p>
          <a:p>
            <a:pPr marL="457200" lvl="1" indent="0">
              <a:buNone/>
            </a:pPr>
            <a:endParaRPr lang="en-US" dirty="0"/>
          </a:p>
          <a:p>
            <a:pPr marL="457200" lvl="1" indent="0">
              <a:buNone/>
            </a:pPr>
            <a:endParaRPr lang="en-US" dirty="0"/>
          </a:p>
        </p:txBody>
      </p:sp>
      <p:sp>
        <p:nvSpPr>
          <p:cNvPr id="4" name="Footer Placeholder 3">
            <a:extLst>
              <a:ext uri="{FF2B5EF4-FFF2-40B4-BE49-F238E27FC236}">
                <a16:creationId xmlns:a16="http://schemas.microsoft.com/office/drawing/2014/main" id="{09C46E81-2D5B-FF4E-9349-B45ED90E496B}"/>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6C38574F-8312-384C-AE35-22F730741414}"/>
              </a:ext>
            </a:extLst>
          </p:cNvPr>
          <p:cNvSpPr>
            <a:spLocks noGrp="1"/>
          </p:cNvSpPr>
          <p:nvPr>
            <p:ph type="sldNum" sz="quarter" idx="12"/>
          </p:nvPr>
        </p:nvSpPr>
        <p:spPr/>
        <p:txBody>
          <a:bodyPr/>
          <a:lstStyle/>
          <a:p>
            <a:fld id="{05072F42-4DFA-4725-86F9-7594E4AB4EB5}" type="slidenum">
              <a:rPr lang="en-GB" smtClean="0"/>
              <a:pPr/>
              <a:t>16</a:t>
            </a:fld>
            <a:endParaRPr lang="en-GB"/>
          </a:p>
        </p:txBody>
      </p:sp>
    </p:spTree>
    <p:extLst>
      <p:ext uri="{BB962C8B-B14F-4D97-AF65-F5344CB8AC3E}">
        <p14:creationId xmlns:p14="http://schemas.microsoft.com/office/powerpoint/2010/main" val="1843842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B406-4AD0-F14B-AD55-F462031BBF7B}"/>
              </a:ext>
            </a:extLst>
          </p:cNvPr>
          <p:cNvSpPr>
            <a:spLocks noGrp="1"/>
          </p:cNvSpPr>
          <p:nvPr>
            <p:ph type="title"/>
          </p:nvPr>
        </p:nvSpPr>
        <p:spPr>
          <a:xfrm>
            <a:off x="838200" y="211304"/>
            <a:ext cx="10515600" cy="1325563"/>
          </a:xfrm>
        </p:spPr>
        <p:txBody>
          <a:bodyPr/>
          <a:lstStyle/>
          <a:p>
            <a:r>
              <a:rPr lang="en-US" dirty="0"/>
              <a:t>Using branches</a:t>
            </a:r>
          </a:p>
        </p:txBody>
      </p:sp>
      <p:sp>
        <p:nvSpPr>
          <p:cNvPr id="3" name="Content Placeholder 2">
            <a:extLst>
              <a:ext uri="{FF2B5EF4-FFF2-40B4-BE49-F238E27FC236}">
                <a16:creationId xmlns:a16="http://schemas.microsoft.com/office/drawing/2014/main" id="{1BE05507-7415-6447-AF4E-DBE7F10D8EA6}"/>
              </a:ext>
            </a:extLst>
          </p:cNvPr>
          <p:cNvSpPr>
            <a:spLocks noGrp="1"/>
          </p:cNvSpPr>
          <p:nvPr>
            <p:ph idx="1"/>
          </p:nvPr>
        </p:nvSpPr>
        <p:spPr>
          <a:xfrm>
            <a:off x="838200" y="1536867"/>
            <a:ext cx="10515600" cy="4351338"/>
          </a:xfrm>
        </p:spPr>
        <p:txBody>
          <a:bodyPr>
            <a:normAutofit/>
          </a:bodyPr>
          <a:lstStyle/>
          <a:p>
            <a:r>
              <a:rPr lang="en-US" dirty="0"/>
              <a:t>Create a new branch with:</a:t>
            </a:r>
          </a:p>
          <a:p>
            <a:pPr lvl="1"/>
            <a:r>
              <a:rPr lang="en-US" dirty="0"/>
              <a:t>git checkout –b </a:t>
            </a:r>
            <a:r>
              <a:rPr lang="en-US" dirty="0" err="1"/>
              <a:t>anewbranch</a:t>
            </a:r>
            <a:endParaRPr lang="en-US" dirty="0"/>
          </a:p>
          <a:p>
            <a:r>
              <a:rPr lang="en-US" dirty="0"/>
              <a:t>Confirm that you are on that branch</a:t>
            </a:r>
          </a:p>
          <a:p>
            <a:pPr lvl="1"/>
            <a:r>
              <a:rPr lang="en-US" dirty="0"/>
              <a:t>git branch</a:t>
            </a:r>
          </a:p>
          <a:p>
            <a:r>
              <a:rPr lang="en-US" dirty="0"/>
              <a:t>Now, any changes made on the branch will not be seen by anyone working on master and vice-versa</a:t>
            </a:r>
          </a:p>
          <a:p>
            <a:r>
              <a:rPr lang="en-US" dirty="0"/>
              <a:t>Once the branch is ready to merge back into master, we can merge using:</a:t>
            </a:r>
          </a:p>
          <a:p>
            <a:pPr lvl="1"/>
            <a:r>
              <a:rPr lang="en-US" dirty="0"/>
              <a:t>first checkout master</a:t>
            </a:r>
          </a:p>
          <a:p>
            <a:pPr lvl="1"/>
            <a:r>
              <a:rPr lang="en-US" dirty="0"/>
              <a:t>git merge &lt;branch to merge&gt;</a:t>
            </a:r>
          </a:p>
          <a:p>
            <a:pPr marL="0" indent="0">
              <a:buNone/>
            </a:pPr>
            <a:endParaRPr lang="en-US" dirty="0"/>
          </a:p>
          <a:p>
            <a:pPr marL="457200" lvl="1" indent="0">
              <a:buNone/>
            </a:pPr>
            <a:endParaRPr lang="en-US" dirty="0"/>
          </a:p>
          <a:p>
            <a:pPr marL="457200" lvl="1" indent="0">
              <a:buNone/>
            </a:pPr>
            <a:endParaRPr lang="en-US" dirty="0"/>
          </a:p>
        </p:txBody>
      </p:sp>
      <p:sp>
        <p:nvSpPr>
          <p:cNvPr id="4" name="Footer Placeholder 3">
            <a:extLst>
              <a:ext uri="{FF2B5EF4-FFF2-40B4-BE49-F238E27FC236}">
                <a16:creationId xmlns:a16="http://schemas.microsoft.com/office/drawing/2014/main" id="{09C46E81-2D5B-FF4E-9349-B45ED90E496B}"/>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6C38574F-8312-384C-AE35-22F730741414}"/>
              </a:ext>
            </a:extLst>
          </p:cNvPr>
          <p:cNvSpPr>
            <a:spLocks noGrp="1"/>
          </p:cNvSpPr>
          <p:nvPr>
            <p:ph type="sldNum" sz="quarter" idx="12"/>
          </p:nvPr>
        </p:nvSpPr>
        <p:spPr/>
        <p:txBody>
          <a:bodyPr/>
          <a:lstStyle/>
          <a:p>
            <a:fld id="{05072F42-4DFA-4725-86F9-7594E4AB4EB5}" type="slidenum">
              <a:rPr lang="en-GB" smtClean="0"/>
              <a:pPr/>
              <a:t>17</a:t>
            </a:fld>
            <a:endParaRPr lang="en-GB"/>
          </a:p>
        </p:txBody>
      </p:sp>
    </p:spTree>
    <p:extLst>
      <p:ext uri="{BB962C8B-B14F-4D97-AF65-F5344CB8AC3E}">
        <p14:creationId xmlns:p14="http://schemas.microsoft.com/office/powerpoint/2010/main" val="3179777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384AA-308B-CF42-A104-1950C68BD493}"/>
              </a:ext>
            </a:extLst>
          </p:cNvPr>
          <p:cNvSpPr>
            <a:spLocks noGrp="1"/>
          </p:cNvSpPr>
          <p:nvPr>
            <p:ph type="title"/>
          </p:nvPr>
        </p:nvSpPr>
        <p:spPr/>
        <p:txBody>
          <a:bodyPr/>
          <a:lstStyle/>
          <a:p>
            <a:r>
              <a:rPr lang="en-US" dirty="0"/>
              <a:t>git commit</a:t>
            </a:r>
          </a:p>
        </p:txBody>
      </p:sp>
      <p:pic>
        <p:nvPicPr>
          <p:cNvPr id="7" name="Content Placeholder 6">
            <a:extLst>
              <a:ext uri="{FF2B5EF4-FFF2-40B4-BE49-F238E27FC236}">
                <a16:creationId xmlns:a16="http://schemas.microsoft.com/office/drawing/2014/main" id="{6AB0223E-920A-5842-B3C0-53E7A64A56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3406" y="1690688"/>
            <a:ext cx="5043144" cy="4701436"/>
          </a:xfrm>
        </p:spPr>
      </p:pic>
      <p:sp>
        <p:nvSpPr>
          <p:cNvPr id="4" name="Footer Placeholder 3">
            <a:extLst>
              <a:ext uri="{FF2B5EF4-FFF2-40B4-BE49-F238E27FC236}">
                <a16:creationId xmlns:a16="http://schemas.microsoft.com/office/drawing/2014/main" id="{1BBBAC4D-E7C7-914E-AADB-29E44DF2359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916A1150-CE53-7D4F-9488-E7EDF2658EEE}"/>
              </a:ext>
            </a:extLst>
          </p:cNvPr>
          <p:cNvSpPr>
            <a:spLocks noGrp="1"/>
          </p:cNvSpPr>
          <p:nvPr>
            <p:ph type="sldNum" sz="quarter" idx="12"/>
          </p:nvPr>
        </p:nvSpPr>
        <p:spPr/>
        <p:txBody>
          <a:bodyPr/>
          <a:lstStyle/>
          <a:p>
            <a:fld id="{05072F42-4DFA-4725-86F9-7594E4AB4EB5}" type="slidenum">
              <a:rPr lang="en-GB" smtClean="0"/>
              <a:pPr/>
              <a:t>18</a:t>
            </a:fld>
            <a:endParaRPr lang="en-GB"/>
          </a:p>
        </p:txBody>
      </p:sp>
      <p:pic>
        <p:nvPicPr>
          <p:cNvPr id="9" name="Picture 8">
            <a:extLst>
              <a:ext uri="{FF2B5EF4-FFF2-40B4-BE49-F238E27FC236}">
                <a16:creationId xmlns:a16="http://schemas.microsoft.com/office/drawing/2014/main" id="{477CA796-30C5-D24E-8435-23704BFBCF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8544" y="1681709"/>
            <a:ext cx="5015256" cy="4674641"/>
          </a:xfrm>
          <a:prstGeom prst="rect">
            <a:avLst/>
          </a:prstGeom>
        </p:spPr>
      </p:pic>
    </p:spTree>
    <p:extLst>
      <p:ext uri="{BB962C8B-B14F-4D97-AF65-F5344CB8AC3E}">
        <p14:creationId xmlns:p14="http://schemas.microsoft.com/office/powerpoint/2010/main" val="55116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384AA-308B-CF42-A104-1950C68BD493}"/>
              </a:ext>
            </a:extLst>
          </p:cNvPr>
          <p:cNvSpPr>
            <a:spLocks noGrp="1"/>
          </p:cNvSpPr>
          <p:nvPr>
            <p:ph type="title"/>
          </p:nvPr>
        </p:nvSpPr>
        <p:spPr/>
        <p:txBody>
          <a:bodyPr/>
          <a:lstStyle/>
          <a:p>
            <a:r>
              <a:rPr lang="en-US" dirty="0"/>
              <a:t>git branch </a:t>
            </a:r>
            <a:r>
              <a:rPr lang="en-US" dirty="0" err="1"/>
              <a:t>newImage</a:t>
            </a:r>
            <a:endParaRPr lang="en-US" dirty="0"/>
          </a:p>
        </p:txBody>
      </p:sp>
      <p:pic>
        <p:nvPicPr>
          <p:cNvPr id="7" name="Content Placeholder 6">
            <a:extLst>
              <a:ext uri="{FF2B5EF4-FFF2-40B4-BE49-F238E27FC236}">
                <a16:creationId xmlns:a16="http://schemas.microsoft.com/office/drawing/2014/main" id="{6AB0223E-920A-5842-B3C0-53E7A64A56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3406" y="1690688"/>
            <a:ext cx="5043144" cy="4701436"/>
          </a:xfrm>
        </p:spPr>
      </p:pic>
      <p:sp>
        <p:nvSpPr>
          <p:cNvPr id="4" name="Footer Placeholder 3">
            <a:extLst>
              <a:ext uri="{FF2B5EF4-FFF2-40B4-BE49-F238E27FC236}">
                <a16:creationId xmlns:a16="http://schemas.microsoft.com/office/drawing/2014/main" id="{1BBBAC4D-E7C7-914E-AADB-29E44DF2359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916A1150-CE53-7D4F-9488-E7EDF2658EEE}"/>
              </a:ext>
            </a:extLst>
          </p:cNvPr>
          <p:cNvSpPr>
            <a:spLocks noGrp="1"/>
          </p:cNvSpPr>
          <p:nvPr>
            <p:ph type="sldNum" sz="quarter" idx="12"/>
          </p:nvPr>
        </p:nvSpPr>
        <p:spPr/>
        <p:txBody>
          <a:bodyPr/>
          <a:lstStyle/>
          <a:p>
            <a:fld id="{05072F42-4DFA-4725-86F9-7594E4AB4EB5}" type="slidenum">
              <a:rPr lang="en-GB" smtClean="0"/>
              <a:pPr/>
              <a:t>19</a:t>
            </a:fld>
            <a:endParaRPr lang="en-GB"/>
          </a:p>
        </p:txBody>
      </p:sp>
      <p:pic>
        <p:nvPicPr>
          <p:cNvPr id="6" name="Picture 5">
            <a:extLst>
              <a:ext uri="{FF2B5EF4-FFF2-40B4-BE49-F238E27FC236}">
                <a16:creationId xmlns:a16="http://schemas.microsoft.com/office/drawing/2014/main" id="{63D1B16E-1CB8-824D-8347-30FC283BA3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8790" y="1707302"/>
            <a:ext cx="4945907" cy="4632434"/>
          </a:xfrm>
          <a:prstGeom prst="rect">
            <a:avLst/>
          </a:prstGeom>
        </p:spPr>
      </p:pic>
    </p:spTree>
    <p:extLst>
      <p:ext uri="{BB962C8B-B14F-4D97-AF65-F5344CB8AC3E}">
        <p14:creationId xmlns:p14="http://schemas.microsoft.com/office/powerpoint/2010/main" val="759208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56DD2-CE2B-D64C-8ACC-0EA0BDEBE817}"/>
              </a:ext>
            </a:extLst>
          </p:cNvPr>
          <p:cNvSpPr>
            <a:spLocks noGrp="1"/>
          </p:cNvSpPr>
          <p:nvPr>
            <p:ph type="title"/>
          </p:nvPr>
        </p:nvSpPr>
        <p:spPr/>
        <p:txBody>
          <a:bodyPr/>
          <a:lstStyle/>
          <a:p>
            <a:r>
              <a:rPr lang="en-US" dirty="0"/>
              <a:t>Notices</a:t>
            </a:r>
          </a:p>
        </p:txBody>
      </p:sp>
      <p:sp>
        <p:nvSpPr>
          <p:cNvPr id="3" name="Content Placeholder 2">
            <a:extLst>
              <a:ext uri="{FF2B5EF4-FFF2-40B4-BE49-F238E27FC236}">
                <a16:creationId xmlns:a16="http://schemas.microsoft.com/office/drawing/2014/main" id="{4902933A-67A4-6D4C-A351-9DBAFB4FB674}"/>
              </a:ext>
            </a:extLst>
          </p:cNvPr>
          <p:cNvSpPr>
            <a:spLocks noGrp="1"/>
          </p:cNvSpPr>
          <p:nvPr>
            <p:ph idx="1"/>
          </p:nvPr>
        </p:nvSpPr>
        <p:spPr/>
        <p:txBody>
          <a:bodyPr/>
          <a:lstStyle/>
          <a:p>
            <a:r>
              <a:rPr lang="en-US" dirty="0"/>
              <a:t>Some content for this presentation was obtained from:</a:t>
            </a:r>
          </a:p>
          <a:p>
            <a:pPr lvl="1"/>
            <a:r>
              <a:rPr lang="en-US" dirty="0">
                <a:hlinkClick r:id="rId2"/>
              </a:rPr>
              <a:t>https://try.github.io</a:t>
            </a:r>
            <a:endParaRPr lang="en-US" dirty="0"/>
          </a:p>
          <a:p>
            <a:pPr lvl="1"/>
            <a:r>
              <a:rPr lang="en-US" dirty="0">
                <a:hlinkClick r:id="rId3"/>
              </a:rPr>
              <a:t>https://en.wikipedia.org/wiki/Version_control</a:t>
            </a:r>
            <a:endParaRPr lang="en-US" dirty="0"/>
          </a:p>
          <a:p>
            <a:pPr lvl="1"/>
            <a:r>
              <a:rPr lang="en-US" dirty="0"/>
              <a:t>Adrien </a:t>
            </a:r>
            <a:r>
              <a:rPr lang="en-US" dirty="0" err="1"/>
              <a:t>Thebo</a:t>
            </a:r>
            <a:r>
              <a:rPr lang="en-US" dirty="0"/>
              <a:t> </a:t>
            </a:r>
            <a:r>
              <a:rPr lang="en-US" dirty="0">
                <a:hlinkClick r:id="rId4"/>
              </a:rPr>
              <a:t>http://adrienthebo.github.io/vcs_presentation/</a:t>
            </a:r>
            <a:r>
              <a:rPr lang="en-US" dirty="0"/>
              <a:t> (CC-BY-NC-SA-3.0)</a:t>
            </a:r>
          </a:p>
        </p:txBody>
      </p:sp>
      <p:sp>
        <p:nvSpPr>
          <p:cNvPr id="4" name="Footer Placeholder 3">
            <a:extLst>
              <a:ext uri="{FF2B5EF4-FFF2-40B4-BE49-F238E27FC236}">
                <a16:creationId xmlns:a16="http://schemas.microsoft.com/office/drawing/2014/main" id="{DAADD767-0EDC-014B-9618-C51264075D16}"/>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A044307D-CAEB-6040-8531-7C6D1D706258}"/>
              </a:ext>
            </a:extLst>
          </p:cNvPr>
          <p:cNvSpPr>
            <a:spLocks noGrp="1"/>
          </p:cNvSpPr>
          <p:nvPr>
            <p:ph type="sldNum" sz="quarter" idx="12"/>
          </p:nvPr>
        </p:nvSpPr>
        <p:spPr/>
        <p:txBody>
          <a:bodyPr/>
          <a:lstStyle/>
          <a:p>
            <a:fld id="{05072F42-4DFA-4725-86F9-7594E4AB4EB5}" type="slidenum">
              <a:rPr lang="en-GB" smtClean="0"/>
              <a:pPr/>
              <a:t>2</a:t>
            </a:fld>
            <a:endParaRPr lang="en-GB"/>
          </a:p>
        </p:txBody>
      </p:sp>
    </p:spTree>
    <p:extLst>
      <p:ext uri="{BB962C8B-B14F-4D97-AF65-F5344CB8AC3E}">
        <p14:creationId xmlns:p14="http://schemas.microsoft.com/office/powerpoint/2010/main" val="3762494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384AA-308B-CF42-A104-1950C68BD493}"/>
              </a:ext>
            </a:extLst>
          </p:cNvPr>
          <p:cNvSpPr>
            <a:spLocks noGrp="1"/>
          </p:cNvSpPr>
          <p:nvPr>
            <p:ph type="title"/>
          </p:nvPr>
        </p:nvSpPr>
        <p:spPr/>
        <p:txBody>
          <a:bodyPr/>
          <a:lstStyle/>
          <a:p>
            <a:r>
              <a:rPr lang="en-US" dirty="0"/>
              <a:t>git checkout </a:t>
            </a:r>
            <a:r>
              <a:rPr lang="en-US" dirty="0" err="1"/>
              <a:t>newImage</a:t>
            </a:r>
            <a:r>
              <a:rPr lang="en-US" dirty="0"/>
              <a:t>; git commit</a:t>
            </a:r>
          </a:p>
        </p:txBody>
      </p:sp>
      <p:sp>
        <p:nvSpPr>
          <p:cNvPr id="5" name="Slide Number Placeholder 4">
            <a:extLst>
              <a:ext uri="{FF2B5EF4-FFF2-40B4-BE49-F238E27FC236}">
                <a16:creationId xmlns:a16="http://schemas.microsoft.com/office/drawing/2014/main" id="{916A1150-CE53-7D4F-9488-E7EDF2658EEE}"/>
              </a:ext>
            </a:extLst>
          </p:cNvPr>
          <p:cNvSpPr>
            <a:spLocks noGrp="1"/>
          </p:cNvSpPr>
          <p:nvPr>
            <p:ph type="sldNum" sz="quarter" idx="12"/>
          </p:nvPr>
        </p:nvSpPr>
        <p:spPr/>
        <p:txBody>
          <a:bodyPr/>
          <a:lstStyle/>
          <a:p>
            <a:fld id="{05072F42-4DFA-4725-86F9-7594E4AB4EB5}" type="slidenum">
              <a:rPr lang="en-GB" smtClean="0"/>
              <a:pPr/>
              <a:t>20</a:t>
            </a:fld>
            <a:endParaRPr lang="en-GB"/>
          </a:p>
        </p:txBody>
      </p:sp>
      <p:pic>
        <p:nvPicPr>
          <p:cNvPr id="6" name="Picture 5">
            <a:extLst>
              <a:ext uri="{FF2B5EF4-FFF2-40B4-BE49-F238E27FC236}">
                <a16:creationId xmlns:a16="http://schemas.microsoft.com/office/drawing/2014/main" id="{63D1B16E-1CB8-824D-8347-30FC283BA3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665" y="1723916"/>
            <a:ext cx="4945907" cy="4632434"/>
          </a:xfrm>
          <a:prstGeom prst="rect">
            <a:avLst/>
          </a:prstGeom>
        </p:spPr>
      </p:pic>
      <p:pic>
        <p:nvPicPr>
          <p:cNvPr id="10" name="Picture 9">
            <a:extLst>
              <a:ext uri="{FF2B5EF4-FFF2-40B4-BE49-F238E27FC236}">
                <a16:creationId xmlns:a16="http://schemas.microsoft.com/office/drawing/2014/main" id="{A8223264-3F93-6846-A4D7-9CDBA932E2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2089" y="1723916"/>
            <a:ext cx="5011711" cy="4637004"/>
          </a:xfrm>
          <a:prstGeom prst="rect">
            <a:avLst/>
          </a:prstGeom>
        </p:spPr>
      </p:pic>
    </p:spTree>
    <p:extLst>
      <p:ext uri="{BB962C8B-B14F-4D97-AF65-F5344CB8AC3E}">
        <p14:creationId xmlns:p14="http://schemas.microsoft.com/office/powerpoint/2010/main" val="2141041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36717-0BF1-E344-97C0-827A77A119F2}"/>
              </a:ext>
            </a:extLst>
          </p:cNvPr>
          <p:cNvSpPr>
            <a:spLocks noGrp="1"/>
          </p:cNvSpPr>
          <p:nvPr>
            <p:ph type="title"/>
          </p:nvPr>
        </p:nvSpPr>
        <p:spPr/>
        <p:txBody>
          <a:bodyPr/>
          <a:lstStyle/>
          <a:p>
            <a:r>
              <a:rPr lang="en-US" dirty="0"/>
              <a:t>git checkout –b </a:t>
            </a:r>
            <a:r>
              <a:rPr lang="en-US" dirty="0" err="1"/>
              <a:t>newImage</a:t>
            </a:r>
            <a:endParaRPr lang="en-US" dirty="0"/>
          </a:p>
        </p:txBody>
      </p:sp>
      <p:sp>
        <p:nvSpPr>
          <p:cNvPr id="3" name="Content Placeholder 2">
            <a:extLst>
              <a:ext uri="{FF2B5EF4-FFF2-40B4-BE49-F238E27FC236}">
                <a16:creationId xmlns:a16="http://schemas.microsoft.com/office/drawing/2014/main" id="{E3AE7D6F-CC51-4347-8F6E-B4AB9F4F9FD9}"/>
              </a:ext>
            </a:extLst>
          </p:cNvPr>
          <p:cNvSpPr>
            <a:spLocks noGrp="1"/>
          </p:cNvSpPr>
          <p:nvPr>
            <p:ph idx="1"/>
          </p:nvPr>
        </p:nvSpPr>
        <p:spPr/>
        <p:txBody>
          <a:bodyPr/>
          <a:lstStyle/>
          <a:p>
            <a:r>
              <a:rPr lang="en-US" dirty="0"/>
              <a:t>same as 2 commands:</a:t>
            </a:r>
          </a:p>
          <a:p>
            <a:pPr lvl="1"/>
            <a:r>
              <a:rPr lang="en-US" dirty="0"/>
              <a:t>git branch </a:t>
            </a:r>
            <a:r>
              <a:rPr lang="en-US" dirty="0" err="1"/>
              <a:t>newImage</a:t>
            </a:r>
            <a:endParaRPr lang="en-US" dirty="0"/>
          </a:p>
          <a:p>
            <a:pPr lvl="1"/>
            <a:r>
              <a:rPr lang="en-US" dirty="0"/>
              <a:t>git checkout </a:t>
            </a:r>
            <a:r>
              <a:rPr lang="en-US" dirty="0" err="1"/>
              <a:t>newImage</a:t>
            </a:r>
            <a:endParaRPr lang="en-US" dirty="0"/>
          </a:p>
        </p:txBody>
      </p:sp>
      <p:sp>
        <p:nvSpPr>
          <p:cNvPr id="4" name="Footer Placeholder 3">
            <a:extLst>
              <a:ext uri="{FF2B5EF4-FFF2-40B4-BE49-F238E27FC236}">
                <a16:creationId xmlns:a16="http://schemas.microsoft.com/office/drawing/2014/main" id="{F01BE70A-FC14-0D48-A8E2-723D575648E4}"/>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54204A47-FD5D-E347-8DE6-B87FFA2E6450}"/>
              </a:ext>
            </a:extLst>
          </p:cNvPr>
          <p:cNvSpPr>
            <a:spLocks noGrp="1"/>
          </p:cNvSpPr>
          <p:nvPr>
            <p:ph type="sldNum" sz="quarter" idx="12"/>
          </p:nvPr>
        </p:nvSpPr>
        <p:spPr/>
        <p:txBody>
          <a:bodyPr/>
          <a:lstStyle/>
          <a:p>
            <a:fld id="{05072F42-4DFA-4725-86F9-7594E4AB4EB5}" type="slidenum">
              <a:rPr lang="en-GB" smtClean="0"/>
              <a:pPr/>
              <a:t>21</a:t>
            </a:fld>
            <a:endParaRPr lang="en-GB"/>
          </a:p>
        </p:txBody>
      </p:sp>
    </p:spTree>
    <p:extLst>
      <p:ext uri="{BB962C8B-B14F-4D97-AF65-F5344CB8AC3E}">
        <p14:creationId xmlns:p14="http://schemas.microsoft.com/office/powerpoint/2010/main" val="948762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384AA-308B-CF42-A104-1950C68BD493}"/>
              </a:ext>
            </a:extLst>
          </p:cNvPr>
          <p:cNvSpPr>
            <a:spLocks noGrp="1"/>
          </p:cNvSpPr>
          <p:nvPr>
            <p:ph type="title"/>
          </p:nvPr>
        </p:nvSpPr>
        <p:spPr/>
        <p:txBody>
          <a:bodyPr/>
          <a:lstStyle/>
          <a:p>
            <a:r>
              <a:rPr lang="en-US" dirty="0"/>
              <a:t>git merge </a:t>
            </a:r>
            <a:r>
              <a:rPr lang="en-US" dirty="0" err="1"/>
              <a:t>bugFix</a:t>
            </a:r>
            <a:endParaRPr lang="en-US" dirty="0"/>
          </a:p>
        </p:txBody>
      </p:sp>
      <p:sp>
        <p:nvSpPr>
          <p:cNvPr id="5" name="Slide Number Placeholder 4">
            <a:extLst>
              <a:ext uri="{FF2B5EF4-FFF2-40B4-BE49-F238E27FC236}">
                <a16:creationId xmlns:a16="http://schemas.microsoft.com/office/drawing/2014/main" id="{916A1150-CE53-7D4F-9488-E7EDF2658EEE}"/>
              </a:ext>
            </a:extLst>
          </p:cNvPr>
          <p:cNvSpPr>
            <a:spLocks noGrp="1"/>
          </p:cNvSpPr>
          <p:nvPr>
            <p:ph type="sldNum" sz="quarter" idx="12"/>
          </p:nvPr>
        </p:nvSpPr>
        <p:spPr/>
        <p:txBody>
          <a:bodyPr/>
          <a:lstStyle/>
          <a:p>
            <a:fld id="{05072F42-4DFA-4725-86F9-7594E4AB4EB5}" type="slidenum">
              <a:rPr lang="en-GB" smtClean="0"/>
              <a:pPr/>
              <a:t>22</a:t>
            </a:fld>
            <a:endParaRPr lang="en-GB"/>
          </a:p>
        </p:txBody>
      </p:sp>
      <p:pic>
        <p:nvPicPr>
          <p:cNvPr id="4" name="Picture 3">
            <a:extLst>
              <a:ext uri="{FF2B5EF4-FFF2-40B4-BE49-F238E27FC236}">
                <a16:creationId xmlns:a16="http://schemas.microsoft.com/office/drawing/2014/main" id="{8D2C283F-6AAC-F448-9A1C-69D21C827E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548" y="1909939"/>
            <a:ext cx="4793613" cy="4446412"/>
          </a:xfrm>
          <a:prstGeom prst="rect">
            <a:avLst/>
          </a:prstGeom>
        </p:spPr>
      </p:pic>
      <p:pic>
        <p:nvPicPr>
          <p:cNvPr id="8" name="Picture 7">
            <a:extLst>
              <a:ext uri="{FF2B5EF4-FFF2-40B4-BE49-F238E27FC236}">
                <a16:creationId xmlns:a16="http://schemas.microsoft.com/office/drawing/2014/main" id="{7604E247-D273-4442-9378-B973161979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0293" y="1951414"/>
            <a:ext cx="4830988" cy="4501344"/>
          </a:xfrm>
          <a:prstGeom prst="rect">
            <a:avLst/>
          </a:prstGeom>
        </p:spPr>
      </p:pic>
    </p:spTree>
    <p:extLst>
      <p:ext uri="{BB962C8B-B14F-4D97-AF65-F5344CB8AC3E}">
        <p14:creationId xmlns:p14="http://schemas.microsoft.com/office/powerpoint/2010/main" val="183995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384AA-308B-CF42-A104-1950C68BD493}"/>
              </a:ext>
            </a:extLst>
          </p:cNvPr>
          <p:cNvSpPr>
            <a:spLocks noGrp="1"/>
          </p:cNvSpPr>
          <p:nvPr>
            <p:ph type="title"/>
          </p:nvPr>
        </p:nvSpPr>
        <p:spPr/>
        <p:txBody>
          <a:bodyPr/>
          <a:lstStyle/>
          <a:p>
            <a:r>
              <a:rPr lang="en-US" dirty="0"/>
              <a:t>git checkout </a:t>
            </a:r>
            <a:r>
              <a:rPr lang="en-US" dirty="0" err="1"/>
              <a:t>bugFix</a:t>
            </a:r>
            <a:r>
              <a:rPr lang="en-US" dirty="0"/>
              <a:t>; git merge master</a:t>
            </a:r>
          </a:p>
        </p:txBody>
      </p:sp>
      <p:sp>
        <p:nvSpPr>
          <p:cNvPr id="5" name="Slide Number Placeholder 4">
            <a:extLst>
              <a:ext uri="{FF2B5EF4-FFF2-40B4-BE49-F238E27FC236}">
                <a16:creationId xmlns:a16="http://schemas.microsoft.com/office/drawing/2014/main" id="{916A1150-CE53-7D4F-9488-E7EDF2658EEE}"/>
              </a:ext>
            </a:extLst>
          </p:cNvPr>
          <p:cNvSpPr>
            <a:spLocks noGrp="1"/>
          </p:cNvSpPr>
          <p:nvPr>
            <p:ph type="sldNum" sz="quarter" idx="12"/>
          </p:nvPr>
        </p:nvSpPr>
        <p:spPr/>
        <p:txBody>
          <a:bodyPr/>
          <a:lstStyle/>
          <a:p>
            <a:fld id="{05072F42-4DFA-4725-86F9-7594E4AB4EB5}" type="slidenum">
              <a:rPr lang="en-GB" smtClean="0"/>
              <a:pPr/>
              <a:t>23</a:t>
            </a:fld>
            <a:endParaRPr lang="en-GB"/>
          </a:p>
        </p:txBody>
      </p:sp>
      <p:pic>
        <p:nvPicPr>
          <p:cNvPr id="6" name="Picture 5">
            <a:extLst>
              <a:ext uri="{FF2B5EF4-FFF2-40B4-BE49-F238E27FC236}">
                <a16:creationId xmlns:a16="http://schemas.microsoft.com/office/drawing/2014/main" id="{79E45DE6-5271-F844-9F1A-2A05DDD572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798" y="1496219"/>
            <a:ext cx="5448300" cy="5054600"/>
          </a:xfrm>
          <a:prstGeom prst="rect">
            <a:avLst/>
          </a:prstGeom>
        </p:spPr>
      </p:pic>
      <p:pic>
        <p:nvPicPr>
          <p:cNvPr id="9" name="Picture 8">
            <a:extLst>
              <a:ext uri="{FF2B5EF4-FFF2-40B4-BE49-F238E27FC236}">
                <a16:creationId xmlns:a16="http://schemas.microsoft.com/office/drawing/2014/main" id="{81CB5562-2784-E84C-9402-2A5F3B8B3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0" y="1496219"/>
            <a:ext cx="5422900" cy="5041900"/>
          </a:xfrm>
          <a:prstGeom prst="rect">
            <a:avLst/>
          </a:prstGeom>
        </p:spPr>
      </p:pic>
    </p:spTree>
    <p:extLst>
      <p:ext uri="{BB962C8B-B14F-4D97-AF65-F5344CB8AC3E}">
        <p14:creationId xmlns:p14="http://schemas.microsoft.com/office/powerpoint/2010/main" val="373467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5"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7"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8"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FC27B406-4AD0-F14B-AD55-F462031BBF7B}"/>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Pull Request</a:t>
            </a:r>
          </a:p>
        </p:txBody>
      </p:sp>
      <p:sp>
        <p:nvSpPr>
          <p:cNvPr id="4" name="Footer Placeholder 3">
            <a:extLst>
              <a:ext uri="{FF2B5EF4-FFF2-40B4-BE49-F238E27FC236}">
                <a16:creationId xmlns:a16="http://schemas.microsoft.com/office/drawing/2014/main" id="{09C46E81-2D5B-FF4E-9349-B45ED90E496B}"/>
              </a:ext>
            </a:extLst>
          </p:cNvPr>
          <p:cNvSpPr>
            <a:spLocks noGrp="1"/>
          </p:cNvSpPr>
          <p:nvPr>
            <p:ph type="ftr" sz="quarter" idx="11"/>
          </p:nvPr>
        </p:nvSpPr>
        <p:spPr>
          <a:xfrm>
            <a:off x="5752105" y="6309360"/>
            <a:ext cx="3898947" cy="365125"/>
          </a:xfrm>
        </p:spPr>
        <p:txBody>
          <a:bodyPr>
            <a:normAutofit/>
          </a:bodyPr>
          <a:lstStyle/>
          <a:p>
            <a:pPr algn="l"/>
            <a:endParaRPr lang="en-GB">
              <a:solidFill>
                <a:prstClr val="black">
                  <a:tint val="75000"/>
                </a:prstClr>
              </a:solidFill>
            </a:endParaRPr>
          </a:p>
        </p:txBody>
      </p:sp>
      <p:sp>
        <p:nvSpPr>
          <p:cNvPr id="5" name="Slide Number Placeholder 4">
            <a:extLst>
              <a:ext uri="{FF2B5EF4-FFF2-40B4-BE49-F238E27FC236}">
                <a16:creationId xmlns:a16="http://schemas.microsoft.com/office/drawing/2014/main" id="{6C38574F-8312-384C-AE35-22F730741414}"/>
              </a:ext>
            </a:extLst>
          </p:cNvPr>
          <p:cNvSpPr>
            <a:spLocks noGrp="1"/>
          </p:cNvSpPr>
          <p:nvPr>
            <p:ph type="sldNum" sz="quarter" idx="12"/>
          </p:nvPr>
        </p:nvSpPr>
        <p:spPr>
          <a:xfrm>
            <a:off x="10265568" y="6309360"/>
            <a:ext cx="1088231" cy="365125"/>
          </a:xfrm>
        </p:spPr>
        <p:txBody>
          <a:bodyPr>
            <a:normAutofit/>
          </a:bodyPr>
          <a:lstStyle/>
          <a:p>
            <a:fld id="{05072F42-4DFA-4725-86F9-7594E4AB4EB5}" type="slidenum">
              <a:rPr lang="en-GB">
                <a:solidFill>
                  <a:prstClr val="black">
                    <a:tint val="75000"/>
                  </a:prstClr>
                </a:solidFill>
              </a:rPr>
              <a:pPr/>
              <a:t>24</a:t>
            </a:fld>
            <a:endParaRPr lang="en-GB">
              <a:solidFill>
                <a:prstClr val="black">
                  <a:tint val="75000"/>
                </a:prstClr>
              </a:solidFill>
            </a:endParaRPr>
          </a:p>
        </p:txBody>
      </p:sp>
      <p:graphicFrame>
        <p:nvGraphicFramePr>
          <p:cNvPr id="7" name="Content Placeholder 2">
            <a:extLst>
              <a:ext uri="{FF2B5EF4-FFF2-40B4-BE49-F238E27FC236}">
                <a16:creationId xmlns:a16="http://schemas.microsoft.com/office/drawing/2014/main" id="{248EBB23-4A65-4F34-9877-87FB4A44121B}"/>
              </a:ext>
            </a:extLst>
          </p:cNvPr>
          <p:cNvGraphicFramePr>
            <a:graphicFrameLocks noGrp="1"/>
          </p:cNvGraphicFramePr>
          <p:nvPr>
            <p:ph idx="1"/>
            <p:extLst>
              <p:ext uri="{D42A27DB-BD31-4B8C-83A1-F6EECF244321}">
                <p14:modId xmlns:p14="http://schemas.microsoft.com/office/powerpoint/2010/main" val="204103054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6773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384AA-308B-CF42-A104-1950C68BD493}"/>
              </a:ext>
            </a:extLst>
          </p:cNvPr>
          <p:cNvSpPr>
            <a:spLocks noGrp="1"/>
          </p:cNvSpPr>
          <p:nvPr>
            <p:ph type="title"/>
          </p:nvPr>
        </p:nvSpPr>
        <p:spPr/>
        <p:txBody>
          <a:bodyPr/>
          <a:lstStyle/>
          <a:p>
            <a:r>
              <a:rPr lang="en-US" dirty="0"/>
              <a:t>git clone</a:t>
            </a:r>
          </a:p>
        </p:txBody>
      </p:sp>
      <p:sp>
        <p:nvSpPr>
          <p:cNvPr id="5" name="Slide Number Placeholder 4">
            <a:extLst>
              <a:ext uri="{FF2B5EF4-FFF2-40B4-BE49-F238E27FC236}">
                <a16:creationId xmlns:a16="http://schemas.microsoft.com/office/drawing/2014/main" id="{916A1150-CE53-7D4F-9488-E7EDF2658EEE}"/>
              </a:ext>
            </a:extLst>
          </p:cNvPr>
          <p:cNvSpPr>
            <a:spLocks noGrp="1"/>
          </p:cNvSpPr>
          <p:nvPr>
            <p:ph type="sldNum" sz="quarter" idx="12"/>
          </p:nvPr>
        </p:nvSpPr>
        <p:spPr/>
        <p:txBody>
          <a:bodyPr/>
          <a:lstStyle/>
          <a:p>
            <a:fld id="{05072F42-4DFA-4725-86F9-7594E4AB4EB5}" type="slidenum">
              <a:rPr lang="en-GB" smtClean="0"/>
              <a:pPr/>
              <a:t>25</a:t>
            </a:fld>
            <a:endParaRPr lang="en-GB"/>
          </a:p>
        </p:txBody>
      </p:sp>
      <p:pic>
        <p:nvPicPr>
          <p:cNvPr id="4" name="Picture 3">
            <a:extLst>
              <a:ext uri="{FF2B5EF4-FFF2-40B4-BE49-F238E27FC236}">
                <a16:creationId xmlns:a16="http://schemas.microsoft.com/office/drawing/2014/main" id="{62E04B78-D852-C148-A45C-92BED693BE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079" y="1654175"/>
            <a:ext cx="5435600" cy="5067300"/>
          </a:xfrm>
          <a:prstGeom prst="rect">
            <a:avLst/>
          </a:prstGeom>
        </p:spPr>
      </p:pic>
      <p:pic>
        <p:nvPicPr>
          <p:cNvPr id="8" name="Picture 7">
            <a:extLst>
              <a:ext uri="{FF2B5EF4-FFF2-40B4-BE49-F238E27FC236}">
                <a16:creationId xmlns:a16="http://schemas.microsoft.com/office/drawing/2014/main" id="{932DC1F9-31FD-8344-B650-AA61640B56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4853" y="1654175"/>
            <a:ext cx="5448300" cy="5041900"/>
          </a:xfrm>
          <a:prstGeom prst="rect">
            <a:avLst/>
          </a:prstGeom>
        </p:spPr>
      </p:pic>
    </p:spTree>
    <p:extLst>
      <p:ext uri="{BB962C8B-B14F-4D97-AF65-F5344CB8AC3E}">
        <p14:creationId xmlns:p14="http://schemas.microsoft.com/office/powerpoint/2010/main" val="906074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384AA-308B-CF42-A104-1950C68BD493}"/>
              </a:ext>
            </a:extLst>
          </p:cNvPr>
          <p:cNvSpPr>
            <a:spLocks noGrp="1"/>
          </p:cNvSpPr>
          <p:nvPr>
            <p:ph type="title"/>
          </p:nvPr>
        </p:nvSpPr>
        <p:spPr/>
        <p:txBody>
          <a:bodyPr/>
          <a:lstStyle/>
          <a:p>
            <a:r>
              <a:rPr lang="en-US" dirty="0"/>
              <a:t>git fetch</a:t>
            </a:r>
          </a:p>
        </p:txBody>
      </p:sp>
      <p:sp>
        <p:nvSpPr>
          <p:cNvPr id="5" name="Slide Number Placeholder 4">
            <a:extLst>
              <a:ext uri="{FF2B5EF4-FFF2-40B4-BE49-F238E27FC236}">
                <a16:creationId xmlns:a16="http://schemas.microsoft.com/office/drawing/2014/main" id="{916A1150-CE53-7D4F-9488-E7EDF2658EEE}"/>
              </a:ext>
            </a:extLst>
          </p:cNvPr>
          <p:cNvSpPr>
            <a:spLocks noGrp="1"/>
          </p:cNvSpPr>
          <p:nvPr>
            <p:ph type="sldNum" sz="quarter" idx="12"/>
          </p:nvPr>
        </p:nvSpPr>
        <p:spPr/>
        <p:txBody>
          <a:bodyPr/>
          <a:lstStyle/>
          <a:p>
            <a:fld id="{05072F42-4DFA-4725-86F9-7594E4AB4EB5}" type="slidenum">
              <a:rPr lang="en-GB" smtClean="0"/>
              <a:pPr/>
              <a:t>26</a:t>
            </a:fld>
            <a:endParaRPr lang="en-GB"/>
          </a:p>
        </p:txBody>
      </p:sp>
      <p:pic>
        <p:nvPicPr>
          <p:cNvPr id="6" name="Picture 5">
            <a:extLst>
              <a:ext uri="{FF2B5EF4-FFF2-40B4-BE49-F238E27FC236}">
                <a16:creationId xmlns:a16="http://schemas.microsoft.com/office/drawing/2014/main" id="{0AE0FCDF-B40E-0A4F-BBC8-DDE16F9A8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679575"/>
            <a:ext cx="5410200" cy="5041900"/>
          </a:xfrm>
          <a:prstGeom prst="rect">
            <a:avLst/>
          </a:prstGeom>
        </p:spPr>
      </p:pic>
      <p:pic>
        <p:nvPicPr>
          <p:cNvPr id="9" name="Picture 8">
            <a:extLst>
              <a:ext uri="{FF2B5EF4-FFF2-40B4-BE49-F238E27FC236}">
                <a16:creationId xmlns:a16="http://schemas.microsoft.com/office/drawing/2014/main" id="{D61639A7-C5C8-624C-9DE4-1C53AB504D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2524" y="1679575"/>
            <a:ext cx="5422900" cy="5029200"/>
          </a:xfrm>
          <a:prstGeom prst="rect">
            <a:avLst/>
          </a:prstGeom>
        </p:spPr>
      </p:pic>
    </p:spTree>
    <p:extLst>
      <p:ext uri="{BB962C8B-B14F-4D97-AF65-F5344CB8AC3E}">
        <p14:creationId xmlns:p14="http://schemas.microsoft.com/office/powerpoint/2010/main" val="171722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384AA-308B-CF42-A104-1950C68BD493}"/>
              </a:ext>
            </a:extLst>
          </p:cNvPr>
          <p:cNvSpPr>
            <a:spLocks noGrp="1"/>
          </p:cNvSpPr>
          <p:nvPr>
            <p:ph type="title"/>
          </p:nvPr>
        </p:nvSpPr>
        <p:spPr/>
        <p:txBody>
          <a:bodyPr/>
          <a:lstStyle/>
          <a:p>
            <a:r>
              <a:rPr lang="en-US" dirty="0"/>
              <a:t>git merge o/master (both steps with git pull)</a:t>
            </a:r>
          </a:p>
        </p:txBody>
      </p:sp>
      <p:sp>
        <p:nvSpPr>
          <p:cNvPr id="5" name="Slide Number Placeholder 4">
            <a:extLst>
              <a:ext uri="{FF2B5EF4-FFF2-40B4-BE49-F238E27FC236}">
                <a16:creationId xmlns:a16="http://schemas.microsoft.com/office/drawing/2014/main" id="{916A1150-CE53-7D4F-9488-E7EDF2658EEE}"/>
              </a:ext>
            </a:extLst>
          </p:cNvPr>
          <p:cNvSpPr>
            <a:spLocks noGrp="1"/>
          </p:cNvSpPr>
          <p:nvPr>
            <p:ph type="sldNum" sz="quarter" idx="12"/>
          </p:nvPr>
        </p:nvSpPr>
        <p:spPr/>
        <p:txBody>
          <a:bodyPr/>
          <a:lstStyle/>
          <a:p>
            <a:fld id="{05072F42-4DFA-4725-86F9-7594E4AB4EB5}" type="slidenum">
              <a:rPr lang="en-GB" smtClean="0"/>
              <a:pPr/>
              <a:t>27</a:t>
            </a:fld>
            <a:endParaRPr lang="en-GB"/>
          </a:p>
        </p:txBody>
      </p:sp>
      <p:pic>
        <p:nvPicPr>
          <p:cNvPr id="9" name="Picture 8">
            <a:extLst>
              <a:ext uri="{FF2B5EF4-FFF2-40B4-BE49-F238E27FC236}">
                <a16:creationId xmlns:a16="http://schemas.microsoft.com/office/drawing/2014/main" id="{D61639A7-C5C8-624C-9DE4-1C53AB504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277" y="1509712"/>
            <a:ext cx="5422900" cy="5029200"/>
          </a:xfrm>
          <a:prstGeom prst="rect">
            <a:avLst/>
          </a:prstGeom>
        </p:spPr>
      </p:pic>
      <p:pic>
        <p:nvPicPr>
          <p:cNvPr id="4" name="Picture 3">
            <a:extLst>
              <a:ext uri="{FF2B5EF4-FFF2-40B4-BE49-F238E27FC236}">
                <a16:creationId xmlns:a16="http://schemas.microsoft.com/office/drawing/2014/main" id="{4C38FD7D-3862-0843-AC19-62C6BEC4D1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5205" y="1509712"/>
            <a:ext cx="5397500" cy="5016500"/>
          </a:xfrm>
          <a:prstGeom prst="rect">
            <a:avLst/>
          </a:prstGeom>
        </p:spPr>
      </p:pic>
    </p:spTree>
    <p:extLst>
      <p:ext uri="{BB962C8B-B14F-4D97-AF65-F5344CB8AC3E}">
        <p14:creationId xmlns:p14="http://schemas.microsoft.com/office/powerpoint/2010/main" val="213521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384AA-308B-CF42-A104-1950C68BD493}"/>
              </a:ext>
            </a:extLst>
          </p:cNvPr>
          <p:cNvSpPr>
            <a:spLocks noGrp="1"/>
          </p:cNvSpPr>
          <p:nvPr>
            <p:ph type="title"/>
          </p:nvPr>
        </p:nvSpPr>
        <p:spPr/>
        <p:txBody>
          <a:bodyPr/>
          <a:lstStyle/>
          <a:p>
            <a:r>
              <a:rPr lang="en-US" dirty="0"/>
              <a:t>git push</a:t>
            </a:r>
          </a:p>
        </p:txBody>
      </p:sp>
      <p:sp>
        <p:nvSpPr>
          <p:cNvPr id="5" name="Slide Number Placeholder 4">
            <a:extLst>
              <a:ext uri="{FF2B5EF4-FFF2-40B4-BE49-F238E27FC236}">
                <a16:creationId xmlns:a16="http://schemas.microsoft.com/office/drawing/2014/main" id="{916A1150-CE53-7D4F-9488-E7EDF2658EEE}"/>
              </a:ext>
            </a:extLst>
          </p:cNvPr>
          <p:cNvSpPr>
            <a:spLocks noGrp="1"/>
          </p:cNvSpPr>
          <p:nvPr>
            <p:ph type="sldNum" sz="quarter" idx="12"/>
          </p:nvPr>
        </p:nvSpPr>
        <p:spPr/>
        <p:txBody>
          <a:bodyPr/>
          <a:lstStyle/>
          <a:p>
            <a:fld id="{05072F42-4DFA-4725-86F9-7594E4AB4EB5}" type="slidenum">
              <a:rPr lang="en-GB" smtClean="0"/>
              <a:pPr/>
              <a:t>28</a:t>
            </a:fld>
            <a:endParaRPr lang="en-GB"/>
          </a:p>
        </p:txBody>
      </p:sp>
      <p:pic>
        <p:nvPicPr>
          <p:cNvPr id="6" name="Picture 5">
            <a:extLst>
              <a:ext uri="{FF2B5EF4-FFF2-40B4-BE49-F238E27FC236}">
                <a16:creationId xmlns:a16="http://schemas.microsoft.com/office/drawing/2014/main" id="{72AFF45B-A1FD-944F-AE5A-F9289120A0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22412"/>
            <a:ext cx="5410200" cy="5016500"/>
          </a:xfrm>
          <a:prstGeom prst="rect">
            <a:avLst/>
          </a:prstGeom>
        </p:spPr>
      </p:pic>
      <p:pic>
        <p:nvPicPr>
          <p:cNvPr id="8" name="Picture 7">
            <a:extLst>
              <a:ext uri="{FF2B5EF4-FFF2-40B4-BE49-F238E27FC236}">
                <a16:creationId xmlns:a16="http://schemas.microsoft.com/office/drawing/2014/main" id="{8A3E4DD4-DF05-7E49-BFD7-2F453545BF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5204" y="1484312"/>
            <a:ext cx="5397500" cy="5054600"/>
          </a:xfrm>
          <a:prstGeom prst="rect">
            <a:avLst/>
          </a:prstGeom>
        </p:spPr>
      </p:pic>
    </p:spTree>
    <p:extLst>
      <p:ext uri="{BB962C8B-B14F-4D97-AF65-F5344CB8AC3E}">
        <p14:creationId xmlns:p14="http://schemas.microsoft.com/office/powerpoint/2010/main" val="459241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5"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7"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8"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FC27B406-4AD0-F14B-AD55-F462031BBF7B}"/>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Continuous Integration</a:t>
            </a:r>
          </a:p>
        </p:txBody>
      </p:sp>
      <p:sp>
        <p:nvSpPr>
          <p:cNvPr id="4" name="Footer Placeholder 3">
            <a:extLst>
              <a:ext uri="{FF2B5EF4-FFF2-40B4-BE49-F238E27FC236}">
                <a16:creationId xmlns:a16="http://schemas.microsoft.com/office/drawing/2014/main" id="{09C46E81-2D5B-FF4E-9349-B45ED90E496B}"/>
              </a:ext>
            </a:extLst>
          </p:cNvPr>
          <p:cNvSpPr>
            <a:spLocks noGrp="1"/>
          </p:cNvSpPr>
          <p:nvPr>
            <p:ph type="ftr" sz="quarter" idx="11"/>
          </p:nvPr>
        </p:nvSpPr>
        <p:spPr>
          <a:xfrm>
            <a:off x="5752105" y="6309360"/>
            <a:ext cx="3898947" cy="365125"/>
          </a:xfrm>
        </p:spPr>
        <p:txBody>
          <a:bodyPr>
            <a:normAutofit/>
          </a:bodyPr>
          <a:lstStyle/>
          <a:p>
            <a:pPr algn="l"/>
            <a:endParaRPr lang="en-GB">
              <a:solidFill>
                <a:prstClr val="black">
                  <a:tint val="75000"/>
                </a:prstClr>
              </a:solidFill>
            </a:endParaRPr>
          </a:p>
        </p:txBody>
      </p:sp>
      <p:sp>
        <p:nvSpPr>
          <p:cNvPr id="5" name="Slide Number Placeholder 4">
            <a:extLst>
              <a:ext uri="{FF2B5EF4-FFF2-40B4-BE49-F238E27FC236}">
                <a16:creationId xmlns:a16="http://schemas.microsoft.com/office/drawing/2014/main" id="{6C38574F-8312-384C-AE35-22F730741414}"/>
              </a:ext>
            </a:extLst>
          </p:cNvPr>
          <p:cNvSpPr>
            <a:spLocks noGrp="1"/>
          </p:cNvSpPr>
          <p:nvPr>
            <p:ph type="sldNum" sz="quarter" idx="12"/>
          </p:nvPr>
        </p:nvSpPr>
        <p:spPr>
          <a:xfrm>
            <a:off x="10265568" y="6309360"/>
            <a:ext cx="1088231" cy="365125"/>
          </a:xfrm>
        </p:spPr>
        <p:txBody>
          <a:bodyPr>
            <a:normAutofit/>
          </a:bodyPr>
          <a:lstStyle/>
          <a:p>
            <a:fld id="{05072F42-4DFA-4725-86F9-7594E4AB4EB5}" type="slidenum">
              <a:rPr lang="en-GB">
                <a:solidFill>
                  <a:prstClr val="black">
                    <a:tint val="75000"/>
                  </a:prstClr>
                </a:solidFill>
              </a:rPr>
              <a:pPr/>
              <a:t>29</a:t>
            </a:fld>
            <a:endParaRPr lang="en-GB">
              <a:solidFill>
                <a:prstClr val="black">
                  <a:tint val="75000"/>
                </a:prstClr>
              </a:solidFill>
            </a:endParaRPr>
          </a:p>
        </p:txBody>
      </p:sp>
      <p:graphicFrame>
        <p:nvGraphicFramePr>
          <p:cNvPr id="7" name="Content Placeholder 2">
            <a:extLst>
              <a:ext uri="{FF2B5EF4-FFF2-40B4-BE49-F238E27FC236}">
                <a16:creationId xmlns:a16="http://schemas.microsoft.com/office/drawing/2014/main" id="{76BD8BCE-EE36-4498-8E56-9BBFA57F2325}"/>
              </a:ext>
            </a:extLst>
          </p:cNvPr>
          <p:cNvGraphicFramePr>
            <a:graphicFrameLocks noGrp="1"/>
          </p:cNvGraphicFramePr>
          <p:nvPr>
            <p:ph idx="1"/>
            <p:extLst>
              <p:ext uri="{D42A27DB-BD31-4B8C-83A1-F6EECF244321}">
                <p14:modId xmlns:p14="http://schemas.microsoft.com/office/powerpoint/2010/main" val="38216793"/>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3709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17D76EF-16F6-0343-93E1-BDA3293D7403}"/>
              </a:ext>
            </a:extLst>
          </p:cNvPr>
          <p:cNvSpPr>
            <a:spLocks noGrp="1"/>
          </p:cNvSpPr>
          <p:nvPr>
            <p:ph type="title"/>
          </p:nvPr>
        </p:nvSpPr>
        <p:spPr>
          <a:xfrm>
            <a:off x="833002" y="365125"/>
            <a:ext cx="10520702" cy="1325563"/>
          </a:xfrm>
        </p:spPr>
        <p:txBody>
          <a:bodyPr>
            <a:normAutofit/>
          </a:bodyPr>
          <a:lstStyle/>
          <a:p>
            <a:r>
              <a:rPr lang="en-US">
                <a:solidFill>
                  <a:srgbClr val="FFFFFF"/>
                </a:solidFill>
              </a:rPr>
              <a:t>What is Source Code Control?</a:t>
            </a:r>
          </a:p>
        </p:txBody>
      </p:sp>
      <p:sp>
        <p:nvSpPr>
          <p:cNvPr id="3" name="Content Placeholder 2">
            <a:extLst>
              <a:ext uri="{FF2B5EF4-FFF2-40B4-BE49-F238E27FC236}">
                <a16:creationId xmlns:a16="http://schemas.microsoft.com/office/drawing/2014/main" id="{BB8AF28A-05A6-B241-A132-267BC84021CD}"/>
              </a:ext>
            </a:extLst>
          </p:cNvPr>
          <p:cNvSpPr>
            <a:spLocks noGrp="1"/>
          </p:cNvSpPr>
          <p:nvPr>
            <p:ph idx="1"/>
          </p:nvPr>
        </p:nvSpPr>
        <p:spPr>
          <a:xfrm>
            <a:off x="838201" y="2022601"/>
            <a:ext cx="10515598" cy="4154361"/>
          </a:xfrm>
        </p:spPr>
        <p:txBody>
          <a:bodyPr>
            <a:normAutofit/>
          </a:bodyPr>
          <a:lstStyle/>
          <a:p>
            <a:r>
              <a:rPr lang="en-US" sz="2000">
                <a:solidFill>
                  <a:srgbClr val="FFFFFF"/>
                </a:solidFill>
              </a:rPr>
              <a:t>Provides a number of solutions to various problems:</a:t>
            </a:r>
          </a:p>
          <a:p>
            <a:pPr lvl="1"/>
            <a:r>
              <a:rPr lang="en-US" sz="2000">
                <a:solidFill>
                  <a:srgbClr val="FFFFFF"/>
                </a:solidFill>
              </a:rPr>
              <a:t>Allows for the storage of source code </a:t>
            </a:r>
          </a:p>
          <a:p>
            <a:pPr lvl="2"/>
            <a:r>
              <a:rPr lang="en-US">
                <a:solidFill>
                  <a:srgbClr val="FFFFFF"/>
                </a:solidFill>
              </a:rPr>
              <a:t>Problem: source code being on a specific developer’s machine</a:t>
            </a:r>
          </a:p>
          <a:p>
            <a:pPr lvl="1"/>
            <a:r>
              <a:rPr lang="en-US" sz="2000">
                <a:solidFill>
                  <a:srgbClr val="FFFFFF"/>
                </a:solidFill>
              </a:rPr>
              <a:t>Allows for the distribution of source code</a:t>
            </a:r>
          </a:p>
          <a:p>
            <a:pPr lvl="2"/>
            <a:r>
              <a:rPr lang="en-US">
                <a:solidFill>
                  <a:srgbClr val="FFFFFF"/>
                </a:solidFill>
              </a:rPr>
              <a:t>Problem: source code needs to be shared with development team and also public</a:t>
            </a:r>
          </a:p>
          <a:p>
            <a:pPr lvl="1"/>
            <a:r>
              <a:rPr lang="en-US" sz="2000">
                <a:solidFill>
                  <a:srgbClr val="FFFFFF"/>
                </a:solidFill>
              </a:rPr>
              <a:t>Allows versioning and branches of source code</a:t>
            </a:r>
          </a:p>
          <a:p>
            <a:pPr lvl="2"/>
            <a:r>
              <a:rPr lang="en-US">
                <a:solidFill>
                  <a:srgbClr val="FFFFFF"/>
                </a:solidFill>
              </a:rPr>
              <a:t>Problem: a bug needs to be fixed in existing version of product whilst development continues on next version</a:t>
            </a:r>
          </a:p>
          <a:p>
            <a:pPr lvl="1"/>
            <a:r>
              <a:rPr lang="en-US" sz="2000">
                <a:solidFill>
                  <a:srgbClr val="FFFFFF"/>
                </a:solidFill>
              </a:rPr>
              <a:t>Allows for multiple people to collaborate on code</a:t>
            </a:r>
          </a:p>
          <a:p>
            <a:pPr lvl="2"/>
            <a:r>
              <a:rPr lang="en-US">
                <a:solidFill>
                  <a:srgbClr val="FFFFFF"/>
                </a:solidFill>
              </a:rPr>
              <a:t>Problem: One developer’s changes overwriting another</a:t>
            </a:r>
          </a:p>
          <a:p>
            <a:pPr lvl="1"/>
            <a:r>
              <a:rPr lang="en-US" sz="2000">
                <a:solidFill>
                  <a:srgbClr val="FFFFFF"/>
                </a:solidFill>
              </a:rPr>
              <a:t>Allows for formal review of code and merging</a:t>
            </a:r>
          </a:p>
          <a:p>
            <a:pPr lvl="2"/>
            <a:r>
              <a:rPr lang="en-US">
                <a:solidFill>
                  <a:srgbClr val="FFFFFF"/>
                </a:solidFill>
              </a:rPr>
              <a:t>Problem: Bad code accepted that “breaks the build” or “breaks the product”</a:t>
            </a:r>
          </a:p>
        </p:txBody>
      </p:sp>
    </p:spTree>
    <p:extLst>
      <p:ext uri="{BB962C8B-B14F-4D97-AF65-F5344CB8AC3E}">
        <p14:creationId xmlns:p14="http://schemas.microsoft.com/office/powerpoint/2010/main" val="1550977386"/>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5"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7"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8"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FC27B406-4AD0-F14B-AD55-F462031BBF7B}"/>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DevOps</a:t>
            </a:r>
          </a:p>
        </p:txBody>
      </p:sp>
      <p:sp>
        <p:nvSpPr>
          <p:cNvPr id="4" name="Footer Placeholder 3">
            <a:extLst>
              <a:ext uri="{FF2B5EF4-FFF2-40B4-BE49-F238E27FC236}">
                <a16:creationId xmlns:a16="http://schemas.microsoft.com/office/drawing/2014/main" id="{09C46E81-2D5B-FF4E-9349-B45ED90E496B}"/>
              </a:ext>
            </a:extLst>
          </p:cNvPr>
          <p:cNvSpPr>
            <a:spLocks noGrp="1"/>
          </p:cNvSpPr>
          <p:nvPr>
            <p:ph type="ftr" sz="quarter" idx="11"/>
          </p:nvPr>
        </p:nvSpPr>
        <p:spPr>
          <a:xfrm>
            <a:off x="5752105" y="6309360"/>
            <a:ext cx="3898947" cy="365125"/>
          </a:xfrm>
        </p:spPr>
        <p:txBody>
          <a:bodyPr>
            <a:normAutofit/>
          </a:bodyPr>
          <a:lstStyle/>
          <a:p>
            <a:pPr algn="l"/>
            <a:endParaRPr lang="en-GB">
              <a:solidFill>
                <a:prstClr val="black">
                  <a:tint val="75000"/>
                </a:prstClr>
              </a:solidFill>
            </a:endParaRPr>
          </a:p>
        </p:txBody>
      </p:sp>
      <p:sp>
        <p:nvSpPr>
          <p:cNvPr id="5" name="Slide Number Placeholder 4">
            <a:extLst>
              <a:ext uri="{FF2B5EF4-FFF2-40B4-BE49-F238E27FC236}">
                <a16:creationId xmlns:a16="http://schemas.microsoft.com/office/drawing/2014/main" id="{6C38574F-8312-384C-AE35-22F730741414}"/>
              </a:ext>
            </a:extLst>
          </p:cNvPr>
          <p:cNvSpPr>
            <a:spLocks noGrp="1"/>
          </p:cNvSpPr>
          <p:nvPr>
            <p:ph type="sldNum" sz="quarter" idx="12"/>
          </p:nvPr>
        </p:nvSpPr>
        <p:spPr>
          <a:xfrm>
            <a:off x="10265568" y="6309360"/>
            <a:ext cx="1088231" cy="365125"/>
          </a:xfrm>
        </p:spPr>
        <p:txBody>
          <a:bodyPr>
            <a:normAutofit/>
          </a:bodyPr>
          <a:lstStyle/>
          <a:p>
            <a:fld id="{05072F42-4DFA-4725-86F9-7594E4AB4EB5}" type="slidenum">
              <a:rPr lang="en-GB">
                <a:solidFill>
                  <a:prstClr val="black">
                    <a:tint val="75000"/>
                  </a:prstClr>
                </a:solidFill>
              </a:rPr>
              <a:pPr/>
              <a:t>30</a:t>
            </a:fld>
            <a:endParaRPr lang="en-GB">
              <a:solidFill>
                <a:prstClr val="black">
                  <a:tint val="75000"/>
                </a:prstClr>
              </a:solidFill>
            </a:endParaRPr>
          </a:p>
        </p:txBody>
      </p:sp>
      <p:graphicFrame>
        <p:nvGraphicFramePr>
          <p:cNvPr id="7" name="Content Placeholder 2">
            <a:extLst>
              <a:ext uri="{FF2B5EF4-FFF2-40B4-BE49-F238E27FC236}">
                <a16:creationId xmlns:a16="http://schemas.microsoft.com/office/drawing/2014/main" id="{DD4F5573-1E21-4958-88EA-298BE075EAEF}"/>
              </a:ext>
            </a:extLst>
          </p:cNvPr>
          <p:cNvGraphicFramePr>
            <a:graphicFrameLocks noGrp="1"/>
          </p:cNvGraphicFramePr>
          <p:nvPr>
            <p:ph idx="1"/>
            <p:extLst>
              <p:ext uri="{D42A27DB-BD31-4B8C-83A1-F6EECF244321}">
                <p14:modId xmlns:p14="http://schemas.microsoft.com/office/powerpoint/2010/main" val="3674759634"/>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5114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5"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7"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8"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FC27B406-4AD0-F14B-AD55-F462031BBF7B}"/>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Git and Employment</a:t>
            </a:r>
          </a:p>
        </p:txBody>
      </p:sp>
      <p:sp>
        <p:nvSpPr>
          <p:cNvPr id="4" name="Footer Placeholder 3">
            <a:extLst>
              <a:ext uri="{FF2B5EF4-FFF2-40B4-BE49-F238E27FC236}">
                <a16:creationId xmlns:a16="http://schemas.microsoft.com/office/drawing/2014/main" id="{09C46E81-2D5B-FF4E-9349-B45ED90E496B}"/>
              </a:ext>
            </a:extLst>
          </p:cNvPr>
          <p:cNvSpPr>
            <a:spLocks noGrp="1"/>
          </p:cNvSpPr>
          <p:nvPr>
            <p:ph type="ftr" sz="quarter" idx="11"/>
          </p:nvPr>
        </p:nvSpPr>
        <p:spPr>
          <a:xfrm>
            <a:off x="5752105" y="6309360"/>
            <a:ext cx="3898947" cy="365125"/>
          </a:xfrm>
        </p:spPr>
        <p:txBody>
          <a:bodyPr>
            <a:normAutofit/>
          </a:bodyPr>
          <a:lstStyle/>
          <a:p>
            <a:pPr algn="l"/>
            <a:endParaRPr lang="en-GB">
              <a:solidFill>
                <a:prstClr val="black">
                  <a:tint val="75000"/>
                </a:prstClr>
              </a:solidFill>
            </a:endParaRPr>
          </a:p>
        </p:txBody>
      </p:sp>
      <p:sp>
        <p:nvSpPr>
          <p:cNvPr id="5" name="Slide Number Placeholder 4">
            <a:extLst>
              <a:ext uri="{FF2B5EF4-FFF2-40B4-BE49-F238E27FC236}">
                <a16:creationId xmlns:a16="http://schemas.microsoft.com/office/drawing/2014/main" id="{6C38574F-8312-384C-AE35-22F730741414}"/>
              </a:ext>
            </a:extLst>
          </p:cNvPr>
          <p:cNvSpPr>
            <a:spLocks noGrp="1"/>
          </p:cNvSpPr>
          <p:nvPr>
            <p:ph type="sldNum" sz="quarter" idx="12"/>
          </p:nvPr>
        </p:nvSpPr>
        <p:spPr>
          <a:xfrm>
            <a:off x="10265568" y="6309360"/>
            <a:ext cx="1088231" cy="365125"/>
          </a:xfrm>
        </p:spPr>
        <p:txBody>
          <a:bodyPr>
            <a:normAutofit/>
          </a:bodyPr>
          <a:lstStyle/>
          <a:p>
            <a:fld id="{05072F42-4DFA-4725-86F9-7594E4AB4EB5}" type="slidenum">
              <a:rPr lang="en-GB">
                <a:solidFill>
                  <a:prstClr val="black">
                    <a:tint val="75000"/>
                  </a:prstClr>
                </a:solidFill>
              </a:rPr>
              <a:pPr/>
              <a:t>31</a:t>
            </a:fld>
            <a:endParaRPr lang="en-GB">
              <a:solidFill>
                <a:prstClr val="black">
                  <a:tint val="75000"/>
                </a:prstClr>
              </a:solidFill>
            </a:endParaRPr>
          </a:p>
        </p:txBody>
      </p:sp>
      <p:graphicFrame>
        <p:nvGraphicFramePr>
          <p:cNvPr id="7" name="Content Placeholder 2">
            <a:extLst>
              <a:ext uri="{FF2B5EF4-FFF2-40B4-BE49-F238E27FC236}">
                <a16:creationId xmlns:a16="http://schemas.microsoft.com/office/drawing/2014/main" id="{140587E6-807A-4CAA-9F07-142945DC991D}"/>
              </a:ext>
            </a:extLst>
          </p:cNvPr>
          <p:cNvGraphicFramePr>
            <a:graphicFrameLocks noGrp="1"/>
          </p:cNvGraphicFramePr>
          <p:nvPr>
            <p:ph idx="1"/>
            <p:extLst>
              <p:ext uri="{D42A27DB-BD31-4B8C-83A1-F6EECF244321}">
                <p14:modId xmlns:p14="http://schemas.microsoft.com/office/powerpoint/2010/main" val="3991135145"/>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3801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5"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7"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8"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FC27B406-4AD0-F14B-AD55-F462031BBF7B}"/>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When shouldn’t you use Git?</a:t>
            </a:r>
          </a:p>
        </p:txBody>
      </p:sp>
      <p:sp>
        <p:nvSpPr>
          <p:cNvPr id="4" name="Footer Placeholder 3">
            <a:extLst>
              <a:ext uri="{FF2B5EF4-FFF2-40B4-BE49-F238E27FC236}">
                <a16:creationId xmlns:a16="http://schemas.microsoft.com/office/drawing/2014/main" id="{09C46E81-2D5B-FF4E-9349-B45ED90E496B}"/>
              </a:ext>
            </a:extLst>
          </p:cNvPr>
          <p:cNvSpPr>
            <a:spLocks noGrp="1"/>
          </p:cNvSpPr>
          <p:nvPr>
            <p:ph type="ftr" sz="quarter" idx="11"/>
          </p:nvPr>
        </p:nvSpPr>
        <p:spPr>
          <a:xfrm>
            <a:off x="5752105" y="6309360"/>
            <a:ext cx="3898947" cy="365125"/>
          </a:xfrm>
        </p:spPr>
        <p:txBody>
          <a:bodyPr>
            <a:normAutofit/>
          </a:bodyPr>
          <a:lstStyle/>
          <a:p>
            <a:pPr algn="l"/>
            <a:endParaRPr lang="en-GB">
              <a:solidFill>
                <a:prstClr val="black">
                  <a:tint val="75000"/>
                </a:prstClr>
              </a:solidFill>
            </a:endParaRPr>
          </a:p>
        </p:txBody>
      </p:sp>
      <p:sp>
        <p:nvSpPr>
          <p:cNvPr id="5" name="Slide Number Placeholder 4">
            <a:extLst>
              <a:ext uri="{FF2B5EF4-FFF2-40B4-BE49-F238E27FC236}">
                <a16:creationId xmlns:a16="http://schemas.microsoft.com/office/drawing/2014/main" id="{6C38574F-8312-384C-AE35-22F730741414}"/>
              </a:ext>
            </a:extLst>
          </p:cNvPr>
          <p:cNvSpPr>
            <a:spLocks noGrp="1"/>
          </p:cNvSpPr>
          <p:nvPr>
            <p:ph type="sldNum" sz="quarter" idx="12"/>
          </p:nvPr>
        </p:nvSpPr>
        <p:spPr>
          <a:xfrm>
            <a:off x="10265568" y="6309360"/>
            <a:ext cx="1088231" cy="365125"/>
          </a:xfrm>
        </p:spPr>
        <p:txBody>
          <a:bodyPr>
            <a:normAutofit/>
          </a:bodyPr>
          <a:lstStyle/>
          <a:p>
            <a:fld id="{05072F42-4DFA-4725-86F9-7594E4AB4EB5}" type="slidenum">
              <a:rPr lang="en-GB">
                <a:solidFill>
                  <a:prstClr val="black">
                    <a:tint val="75000"/>
                  </a:prstClr>
                </a:solidFill>
              </a:rPr>
              <a:pPr/>
              <a:t>32</a:t>
            </a:fld>
            <a:endParaRPr lang="en-GB">
              <a:solidFill>
                <a:prstClr val="black">
                  <a:tint val="75000"/>
                </a:prstClr>
              </a:solidFill>
            </a:endParaRPr>
          </a:p>
        </p:txBody>
      </p:sp>
      <p:graphicFrame>
        <p:nvGraphicFramePr>
          <p:cNvPr id="7" name="Content Placeholder 2">
            <a:extLst>
              <a:ext uri="{FF2B5EF4-FFF2-40B4-BE49-F238E27FC236}">
                <a16:creationId xmlns:a16="http://schemas.microsoft.com/office/drawing/2014/main" id="{2514F868-2F0A-459C-B136-AC7B4059ABD8}"/>
              </a:ext>
            </a:extLst>
          </p:cNvPr>
          <p:cNvGraphicFramePr>
            <a:graphicFrameLocks noGrp="1"/>
          </p:cNvGraphicFramePr>
          <p:nvPr>
            <p:ph idx="1"/>
            <p:extLst>
              <p:ext uri="{D42A27DB-BD31-4B8C-83A1-F6EECF244321}">
                <p14:modId xmlns:p14="http://schemas.microsoft.com/office/powerpoint/2010/main" val="2200877783"/>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1129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17D76EF-16F6-0343-93E1-BDA3293D7403}"/>
              </a:ext>
            </a:extLst>
          </p:cNvPr>
          <p:cNvSpPr>
            <a:spLocks noGrp="1"/>
          </p:cNvSpPr>
          <p:nvPr>
            <p:ph type="title"/>
          </p:nvPr>
        </p:nvSpPr>
        <p:spPr>
          <a:xfrm>
            <a:off x="833002" y="365125"/>
            <a:ext cx="10520702" cy="1325563"/>
          </a:xfrm>
        </p:spPr>
        <p:txBody>
          <a:bodyPr>
            <a:normAutofit/>
          </a:bodyPr>
          <a:lstStyle/>
          <a:p>
            <a:r>
              <a:rPr lang="en-US">
                <a:solidFill>
                  <a:srgbClr val="FFFFFF"/>
                </a:solidFill>
              </a:rPr>
              <a:t>What does Source Code Control need to do?</a:t>
            </a:r>
          </a:p>
        </p:txBody>
      </p:sp>
      <p:sp>
        <p:nvSpPr>
          <p:cNvPr id="3" name="Content Placeholder 2">
            <a:extLst>
              <a:ext uri="{FF2B5EF4-FFF2-40B4-BE49-F238E27FC236}">
                <a16:creationId xmlns:a16="http://schemas.microsoft.com/office/drawing/2014/main" id="{BB8AF28A-05A6-B241-A132-267BC84021CD}"/>
              </a:ext>
            </a:extLst>
          </p:cNvPr>
          <p:cNvSpPr>
            <a:spLocks noGrp="1"/>
          </p:cNvSpPr>
          <p:nvPr>
            <p:ph idx="1"/>
          </p:nvPr>
        </p:nvSpPr>
        <p:spPr>
          <a:xfrm>
            <a:off x="838201" y="2022601"/>
            <a:ext cx="10515598" cy="4154361"/>
          </a:xfrm>
        </p:spPr>
        <p:txBody>
          <a:bodyPr>
            <a:normAutofit/>
          </a:bodyPr>
          <a:lstStyle/>
          <a:p>
            <a:r>
              <a:rPr lang="en-US" sz="2000">
                <a:solidFill>
                  <a:srgbClr val="FFFFFF"/>
                </a:solidFill>
              </a:rPr>
              <a:t>Manage a collection of files as a repository</a:t>
            </a:r>
          </a:p>
          <a:p>
            <a:r>
              <a:rPr lang="en-US" sz="2000">
                <a:solidFill>
                  <a:srgbClr val="FFFFFF"/>
                </a:solidFill>
              </a:rPr>
              <a:t>Keep metadata and history of who did what to what files</a:t>
            </a:r>
          </a:p>
          <a:p>
            <a:pPr lvl="1"/>
            <a:r>
              <a:rPr lang="en-US" sz="2000">
                <a:solidFill>
                  <a:srgbClr val="FFFFFF"/>
                </a:solidFill>
              </a:rPr>
              <a:t>Important for auditing and *blame*</a:t>
            </a:r>
          </a:p>
          <a:p>
            <a:r>
              <a:rPr lang="en-US" sz="2000">
                <a:solidFill>
                  <a:srgbClr val="FFFFFF"/>
                </a:solidFill>
              </a:rPr>
              <a:t>Be able to detect differences in files and potentially merge different changes</a:t>
            </a:r>
          </a:p>
          <a:p>
            <a:pPr lvl="1"/>
            <a:r>
              <a:rPr lang="en-US" sz="2000">
                <a:solidFill>
                  <a:srgbClr val="FFFFFF"/>
                </a:solidFill>
              </a:rPr>
              <a:t>In practice this is difficult</a:t>
            </a:r>
          </a:p>
          <a:p>
            <a:r>
              <a:rPr lang="en-US" sz="2000">
                <a:solidFill>
                  <a:srgbClr val="FFFFFF"/>
                </a:solidFill>
              </a:rPr>
              <a:t>Allow developer to switch easily between various versions (commits) on the same or other branches</a:t>
            </a:r>
          </a:p>
        </p:txBody>
      </p:sp>
    </p:spTree>
    <p:extLst>
      <p:ext uri="{BB962C8B-B14F-4D97-AF65-F5344CB8AC3E}">
        <p14:creationId xmlns:p14="http://schemas.microsoft.com/office/powerpoint/2010/main" val="382757584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2A215D1-6EB3-DF4A-AB71-314FD3A34223}"/>
              </a:ext>
            </a:extLst>
          </p:cNvPr>
          <p:cNvSpPr>
            <a:spLocks noGrp="1"/>
          </p:cNvSpPr>
          <p:nvPr>
            <p:ph type="title"/>
          </p:nvPr>
        </p:nvSpPr>
        <p:spPr>
          <a:xfrm>
            <a:off x="833002" y="365125"/>
            <a:ext cx="10520702" cy="1325563"/>
          </a:xfrm>
        </p:spPr>
        <p:txBody>
          <a:bodyPr>
            <a:normAutofit/>
          </a:bodyPr>
          <a:lstStyle/>
          <a:p>
            <a:r>
              <a:rPr lang="en-US">
                <a:solidFill>
                  <a:srgbClr val="FFFFFF"/>
                </a:solidFill>
              </a:rPr>
              <a:t>Source code control system</a:t>
            </a:r>
          </a:p>
        </p:txBody>
      </p:sp>
      <p:sp>
        <p:nvSpPr>
          <p:cNvPr id="3" name="Content Placeholder 2">
            <a:extLst>
              <a:ext uri="{FF2B5EF4-FFF2-40B4-BE49-F238E27FC236}">
                <a16:creationId xmlns:a16="http://schemas.microsoft.com/office/drawing/2014/main" id="{98E96DD7-7A89-7540-8025-42C01D637EDF}"/>
              </a:ext>
            </a:extLst>
          </p:cNvPr>
          <p:cNvSpPr>
            <a:spLocks noGrp="1"/>
          </p:cNvSpPr>
          <p:nvPr>
            <p:ph idx="1"/>
          </p:nvPr>
        </p:nvSpPr>
        <p:spPr>
          <a:xfrm>
            <a:off x="838201" y="2022601"/>
            <a:ext cx="10515598" cy="4154361"/>
          </a:xfrm>
        </p:spPr>
        <p:txBody>
          <a:bodyPr>
            <a:normAutofit/>
          </a:bodyPr>
          <a:lstStyle/>
          <a:p>
            <a:r>
              <a:rPr lang="en-US" sz="2000">
                <a:solidFill>
                  <a:srgbClr val="FFFFFF"/>
                </a:solidFill>
              </a:rPr>
              <a:t>SCCS: First code version control system </a:t>
            </a:r>
          </a:p>
          <a:p>
            <a:pPr lvl="1"/>
            <a:r>
              <a:rPr lang="en-US" sz="2000">
                <a:solidFill>
                  <a:srgbClr val="FFFFFF"/>
                </a:solidFill>
              </a:rPr>
              <a:t>Bell Labs in 1972</a:t>
            </a:r>
          </a:p>
          <a:p>
            <a:r>
              <a:rPr lang="en-US" sz="2000">
                <a:solidFill>
                  <a:srgbClr val="FFFFFF"/>
                </a:solidFill>
              </a:rPr>
              <a:t>Revision Control System (RCS)</a:t>
            </a:r>
          </a:p>
          <a:p>
            <a:pPr lvl="1"/>
            <a:r>
              <a:rPr lang="en-US" sz="2000">
                <a:solidFill>
                  <a:srgbClr val="FFFFFF"/>
                </a:solidFill>
              </a:rPr>
              <a:t>1982</a:t>
            </a:r>
          </a:p>
          <a:p>
            <a:pPr lvl="1"/>
            <a:r>
              <a:rPr lang="en-US" sz="2000">
                <a:solidFill>
                  <a:srgbClr val="FFFFFF"/>
                </a:solidFill>
              </a:rPr>
              <a:t>Changes of files stored as “diffs”</a:t>
            </a:r>
          </a:p>
          <a:p>
            <a:pPr lvl="1"/>
            <a:r>
              <a:rPr lang="en-US" sz="2000">
                <a:solidFill>
                  <a:srgbClr val="FFFFFF"/>
                </a:solidFill>
              </a:rPr>
              <a:t>Used exclusive locks on single files</a:t>
            </a:r>
          </a:p>
          <a:p>
            <a:r>
              <a:rPr lang="en-US" sz="2000">
                <a:solidFill>
                  <a:srgbClr val="FFFFFF"/>
                </a:solidFill>
              </a:rPr>
              <a:t>Centralised systems</a:t>
            </a:r>
          </a:p>
          <a:p>
            <a:pPr lvl="1"/>
            <a:r>
              <a:rPr lang="en-US" sz="2000">
                <a:solidFill>
                  <a:srgbClr val="FFFFFF"/>
                </a:solidFill>
              </a:rPr>
              <a:t>CVS Concurrent Version System</a:t>
            </a:r>
          </a:p>
          <a:p>
            <a:pPr lvl="2"/>
            <a:r>
              <a:rPr lang="en-US">
                <a:solidFill>
                  <a:srgbClr val="FFFFFF"/>
                </a:solidFill>
              </a:rPr>
              <a:t>Check out entire project</a:t>
            </a:r>
          </a:p>
          <a:p>
            <a:pPr lvl="2"/>
            <a:r>
              <a:rPr lang="en-US">
                <a:solidFill>
                  <a:srgbClr val="FFFFFF"/>
                </a:solidFill>
              </a:rPr>
              <a:t>Support for multiple users</a:t>
            </a:r>
          </a:p>
          <a:p>
            <a:pPr lvl="1"/>
            <a:r>
              <a:rPr lang="en-US" sz="2000">
                <a:solidFill>
                  <a:srgbClr val="FFFFFF"/>
                </a:solidFill>
              </a:rPr>
              <a:t>SVN Subversion	</a:t>
            </a:r>
          </a:p>
        </p:txBody>
      </p:sp>
      <p:sp>
        <p:nvSpPr>
          <p:cNvPr id="4" name="Footer Placeholder 3">
            <a:extLst>
              <a:ext uri="{FF2B5EF4-FFF2-40B4-BE49-F238E27FC236}">
                <a16:creationId xmlns:a16="http://schemas.microsoft.com/office/drawing/2014/main" id="{CE1F54C7-66F6-814F-92E8-24613C97DB70}"/>
              </a:ext>
            </a:extLst>
          </p:cNvPr>
          <p:cNvSpPr>
            <a:spLocks noGrp="1"/>
          </p:cNvSpPr>
          <p:nvPr>
            <p:ph type="ftr" sz="quarter" idx="11"/>
          </p:nvPr>
        </p:nvSpPr>
        <p:spPr>
          <a:xfrm>
            <a:off x="4038600" y="6356350"/>
            <a:ext cx="4114800" cy="365125"/>
          </a:xfrm>
        </p:spPr>
        <p:txBody>
          <a:bodyPr anchor="ctr">
            <a:normAutofit/>
          </a:bodyPr>
          <a:lstStyle/>
          <a:p>
            <a:endParaRPr lang="en-GB">
              <a:solidFill>
                <a:srgbClr val="FFFFFF">
                  <a:alpha val="80000"/>
                </a:srgbClr>
              </a:solidFill>
            </a:endParaRPr>
          </a:p>
        </p:txBody>
      </p:sp>
      <p:sp>
        <p:nvSpPr>
          <p:cNvPr id="5" name="Slide Number Placeholder 4">
            <a:extLst>
              <a:ext uri="{FF2B5EF4-FFF2-40B4-BE49-F238E27FC236}">
                <a16:creationId xmlns:a16="http://schemas.microsoft.com/office/drawing/2014/main" id="{F9A97E4C-4484-1E43-B22D-21D570CEB0C4}"/>
              </a:ext>
            </a:extLst>
          </p:cNvPr>
          <p:cNvSpPr>
            <a:spLocks noGrp="1"/>
          </p:cNvSpPr>
          <p:nvPr>
            <p:ph type="sldNum" sz="quarter" idx="12"/>
          </p:nvPr>
        </p:nvSpPr>
        <p:spPr>
          <a:xfrm>
            <a:off x="8610600" y="6356350"/>
            <a:ext cx="2743200" cy="365125"/>
          </a:xfrm>
        </p:spPr>
        <p:txBody>
          <a:bodyPr anchor="ctr">
            <a:normAutofit/>
          </a:bodyPr>
          <a:lstStyle/>
          <a:p>
            <a:fld id="{05072F42-4DFA-4725-86F9-7594E4AB4EB5}" type="slidenum">
              <a:rPr lang="en-GB">
                <a:solidFill>
                  <a:srgbClr val="FFFFFF">
                    <a:alpha val="80000"/>
                  </a:srgbClr>
                </a:solidFill>
              </a:rPr>
              <a:pPr/>
              <a:t>5</a:t>
            </a:fld>
            <a:endParaRPr lang="en-GB">
              <a:solidFill>
                <a:srgbClr val="FFFFFF">
                  <a:alpha val="80000"/>
                </a:srgbClr>
              </a:solidFill>
            </a:endParaRPr>
          </a:p>
        </p:txBody>
      </p:sp>
    </p:spTree>
    <p:extLst>
      <p:ext uri="{BB962C8B-B14F-4D97-AF65-F5344CB8AC3E}">
        <p14:creationId xmlns:p14="http://schemas.microsoft.com/office/powerpoint/2010/main" val="252098393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07CF657-19FD-514C-9ACD-B6E27AA0C8E6}"/>
              </a:ext>
            </a:extLst>
          </p:cNvPr>
          <p:cNvSpPr>
            <a:spLocks noGrp="1"/>
          </p:cNvSpPr>
          <p:nvPr>
            <p:ph type="title"/>
          </p:nvPr>
        </p:nvSpPr>
        <p:spPr>
          <a:xfrm>
            <a:off x="833002" y="365125"/>
            <a:ext cx="10520702" cy="1325563"/>
          </a:xfrm>
        </p:spPr>
        <p:txBody>
          <a:bodyPr>
            <a:normAutofit/>
          </a:bodyPr>
          <a:lstStyle/>
          <a:p>
            <a:r>
              <a:rPr lang="en-US">
                <a:solidFill>
                  <a:srgbClr val="FFFFFF"/>
                </a:solidFill>
              </a:rPr>
              <a:t>Then there was Git…</a:t>
            </a:r>
          </a:p>
        </p:txBody>
      </p:sp>
      <p:sp>
        <p:nvSpPr>
          <p:cNvPr id="3" name="Content Placeholder 2">
            <a:extLst>
              <a:ext uri="{FF2B5EF4-FFF2-40B4-BE49-F238E27FC236}">
                <a16:creationId xmlns:a16="http://schemas.microsoft.com/office/drawing/2014/main" id="{1EA239CD-5F12-9344-963C-D99041E1354B}"/>
              </a:ext>
            </a:extLst>
          </p:cNvPr>
          <p:cNvSpPr>
            <a:spLocks noGrp="1"/>
          </p:cNvSpPr>
          <p:nvPr>
            <p:ph idx="1"/>
          </p:nvPr>
        </p:nvSpPr>
        <p:spPr>
          <a:xfrm>
            <a:off x="838201" y="2022601"/>
            <a:ext cx="10515598" cy="4154361"/>
          </a:xfrm>
        </p:spPr>
        <p:txBody>
          <a:bodyPr>
            <a:normAutofit/>
          </a:bodyPr>
          <a:lstStyle/>
          <a:p>
            <a:r>
              <a:rPr lang="en-US" sz="2000">
                <a:solidFill>
                  <a:srgbClr val="FFFFFF"/>
                </a:solidFill>
              </a:rPr>
              <a:t>Created by Linus Torvalds in 2005 for Linux Kernel development</a:t>
            </a:r>
          </a:p>
          <a:p>
            <a:r>
              <a:rPr lang="en-US" sz="2000">
                <a:solidFill>
                  <a:srgbClr val="FFFFFF"/>
                </a:solidFill>
              </a:rPr>
              <a:t>They were using BitKeeper but this was proprietary</a:t>
            </a:r>
          </a:p>
          <a:p>
            <a:r>
              <a:rPr lang="en-US" sz="2000">
                <a:solidFill>
                  <a:srgbClr val="FFFFFF"/>
                </a:solidFill>
              </a:rPr>
              <a:t>The name came from Linus Torvalds:</a:t>
            </a:r>
          </a:p>
          <a:p>
            <a:pPr marL="457200" lvl="1" indent="0">
              <a:buNone/>
            </a:pPr>
            <a:r>
              <a:rPr lang="en-US" sz="2000">
                <a:solidFill>
                  <a:srgbClr val="FFFFFF"/>
                </a:solidFill>
              </a:rPr>
              <a:t>“</a:t>
            </a:r>
            <a:r>
              <a:rPr lang="en-AU" sz="2000">
                <a:solidFill>
                  <a:srgbClr val="FFFFFF"/>
                </a:solidFill>
              </a:rPr>
              <a:t>I’m an egotistical bastard, and I name all my projects after myself. First ‘Linux’, now ‘git’.”</a:t>
            </a:r>
          </a:p>
          <a:p>
            <a:r>
              <a:rPr lang="en-US" sz="2000">
                <a:solidFill>
                  <a:srgbClr val="FFFFFF"/>
                </a:solidFill>
              </a:rPr>
              <a:t>Really gained popularity through GitHub, web-based hosting service for Git repositories</a:t>
            </a:r>
          </a:p>
          <a:p>
            <a:r>
              <a:rPr lang="en-US" sz="2000">
                <a:solidFill>
                  <a:srgbClr val="FFFFFF"/>
                </a:solidFill>
              </a:rPr>
              <a:t>GitHub has recently been bought by Microsoft – nobody is sure if this is a good thing or not</a:t>
            </a:r>
          </a:p>
        </p:txBody>
      </p:sp>
      <p:sp>
        <p:nvSpPr>
          <p:cNvPr id="4" name="Footer Placeholder 3">
            <a:extLst>
              <a:ext uri="{FF2B5EF4-FFF2-40B4-BE49-F238E27FC236}">
                <a16:creationId xmlns:a16="http://schemas.microsoft.com/office/drawing/2014/main" id="{10DCF7E6-8785-374C-B1A1-6F4938EC8359}"/>
              </a:ext>
            </a:extLst>
          </p:cNvPr>
          <p:cNvSpPr>
            <a:spLocks noGrp="1"/>
          </p:cNvSpPr>
          <p:nvPr>
            <p:ph type="ftr" sz="quarter" idx="11"/>
          </p:nvPr>
        </p:nvSpPr>
        <p:spPr>
          <a:xfrm>
            <a:off x="4038600" y="6356350"/>
            <a:ext cx="4114800" cy="365125"/>
          </a:xfrm>
        </p:spPr>
        <p:txBody>
          <a:bodyPr anchor="ctr">
            <a:normAutofit/>
          </a:bodyPr>
          <a:lstStyle/>
          <a:p>
            <a:endParaRPr lang="en-GB">
              <a:solidFill>
                <a:srgbClr val="FFFFFF">
                  <a:alpha val="80000"/>
                </a:srgbClr>
              </a:solidFill>
            </a:endParaRPr>
          </a:p>
        </p:txBody>
      </p:sp>
      <p:sp>
        <p:nvSpPr>
          <p:cNvPr id="5" name="Slide Number Placeholder 4">
            <a:extLst>
              <a:ext uri="{FF2B5EF4-FFF2-40B4-BE49-F238E27FC236}">
                <a16:creationId xmlns:a16="http://schemas.microsoft.com/office/drawing/2014/main" id="{665B7594-4F5D-8445-A0AD-BDF51EF7A9A4}"/>
              </a:ext>
            </a:extLst>
          </p:cNvPr>
          <p:cNvSpPr>
            <a:spLocks noGrp="1"/>
          </p:cNvSpPr>
          <p:nvPr>
            <p:ph type="sldNum" sz="quarter" idx="12"/>
          </p:nvPr>
        </p:nvSpPr>
        <p:spPr>
          <a:xfrm>
            <a:off x="8610600" y="6356350"/>
            <a:ext cx="2743200" cy="365125"/>
          </a:xfrm>
        </p:spPr>
        <p:txBody>
          <a:bodyPr anchor="ctr">
            <a:normAutofit/>
          </a:bodyPr>
          <a:lstStyle/>
          <a:p>
            <a:fld id="{05072F42-4DFA-4725-86F9-7594E4AB4EB5}" type="slidenum">
              <a:rPr lang="en-GB">
                <a:solidFill>
                  <a:srgbClr val="FFFFFF">
                    <a:alpha val="80000"/>
                  </a:srgbClr>
                </a:solidFill>
              </a:rPr>
              <a:pPr/>
              <a:t>6</a:t>
            </a:fld>
            <a:endParaRPr lang="en-GB">
              <a:solidFill>
                <a:srgbClr val="FFFFFF">
                  <a:alpha val="80000"/>
                </a:srgbClr>
              </a:solidFill>
            </a:endParaRPr>
          </a:p>
        </p:txBody>
      </p:sp>
    </p:spTree>
    <p:extLst>
      <p:ext uri="{BB962C8B-B14F-4D97-AF65-F5344CB8AC3E}">
        <p14:creationId xmlns:p14="http://schemas.microsoft.com/office/powerpoint/2010/main" val="132543297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17D76EF-16F6-0343-93E1-BDA3293D7403}"/>
              </a:ext>
            </a:extLst>
          </p:cNvPr>
          <p:cNvSpPr>
            <a:spLocks noGrp="1"/>
          </p:cNvSpPr>
          <p:nvPr>
            <p:ph type="title"/>
          </p:nvPr>
        </p:nvSpPr>
        <p:spPr>
          <a:xfrm>
            <a:off x="833002" y="365125"/>
            <a:ext cx="10520702" cy="1325563"/>
          </a:xfrm>
        </p:spPr>
        <p:txBody>
          <a:bodyPr>
            <a:normAutofit/>
          </a:bodyPr>
          <a:lstStyle/>
          <a:p>
            <a:r>
              <a:rPr lang="en-US">
                <a:solidFill>
                  <a:srgbClr val="FFFFFF"/>
                </a:solidFill>
              </a:rPr>
              <a:t>Git Basics</a:t>
            </a:r>
          </a:p>
        </p:txBody>
      </p:sp>
      <p:sp>
        <p:nvSpPr>
          <p:cNvPr id="3" name="Content Placeholder 2">
            <a:extLst>
              <a:ext uri="{FF2B5EF4-FFF2-40B4-BE49-F238E27FC236}">
                <a16:creationId xmlns:a16="http://schemas.microsoft.com/office/drawing/2014/main" id="{BB8AF28A-05A6-B241-A132-267BC84021CD}"/>
              </a:ext>
            </a:extLst>
          </p:cNvPr>
          <p:cNvSpPr>
            <a:spLocks noGrp="1"/>
          </p:cNvSpPr>
          <p:nvPr>
            <p:ph idx="1"/>
          </p:nvPr>
        </p:nvSpPr>
        <p:spPr>
          <a:xfrm>
            <a:off x="838201" y="2022601"/>
            <a:ext cx="10515598" cy="4154361"/>
          </a:xfrm>
        </p:spPr>
        <p:txBody>
          <a:bodyPr>
            <a:normAutofit/>
          </a:bodyPr>
          <a:lstStyle/>
          <a:p>
            <a:r>
              <a:rPr lang="en-US" sz="2000">
                <a:solidFill>
                  <a:srgbClr val="FFFFFF"/>
                </a:solidFill>
              </a:rPr>
              <a:t>Source is kept in a “repository” or “repo”</a:t>
            </a:r>
          </a:p>
          <a:p>
            <a:r>
              <a:rPr lang="en-US" sz="2000">
                <a:solidFill>
                  <a:srgbClr val="FFFFFF"/>
                </a:solidFill>
              </a:rPr>
              <a:t>Copying repo from GitHub or other remote server to local disk is called “cloning”</a:t>
            </a:r>
          </a:p>
          <a:p>
            <a:r>
              <a:rPr lang="en-US" sz="2000">
                <a:solidFill>
                  <a:srgbClr val="FFFFFF"/>
                </a:solidFill>
              </a:rPr>
              <a:t>Updating local files from repo involves a “pull” from remote repo</a:t>
            </a:r>
          </a:p>
          <a:p>
            <a:r>
              <a:rPr lang="en-US" sz="2000">
                <a:solidFill>
                  <a:srgbClr val="FFFFFF"/>
                </a:solidFill>
              </a:rPr>
              <a:t>Updating remote repo from working directory involves a “push”</a:t>
            </a:r>
          </a:p>
          <a:p>
            <a:r>
              <a:rPr lang="en-US" sz="2000">
                <a:solidFill>
                  <a:srgbClr val="FFFFFF"/>
                </a:solidFill>
              </a:rPr>
              <a:t>Main branch of repo is called “master” branch</a:t>
            </a:r>
          </a:p>
          <a:p>
            <a:r>
              <a:rPr lang="en-US" sz="2000">
                <a:solidFill>
                  <a:srgbClr val="FFFFFF"/>
                </a:solidFill>
              </a:rPr>
              <a:t>When a branch is merged into master the process is called a “merge” or this is done using a “Pull Request”</a:t>
            </a:r>
          </a:p>
          <a:p>
            <a:r>
              <a:rPr lang="en-US" sz="2000">
                <a:solidFill>
                  <a:srgbClr val="FFFFFF"/>
                </a:solidFill>
              </a:rPr>
              <a:t>PR is a way of getting code reviewed before it is merged</a:t>
            </a:r>
          </a:p>
        </p:txBody>
      </p:sp>
    </p:spTree>
    <p:extLst>
      <p:ext uri="{BB962C8B-B14F-4D97-AF65-F5344CB8AC3E}">
        <p14:creationId xmlns:p14="http://schemas.microsoft.com/office/powerpoint/2010/main" val="423611769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B406-4AD0-F14B-AD55-F462031BBF7B}"/>
              </a:ext>
            </a:extLst>
          </p:cNvPr>
          <p:cNvSpPr>
            <a:spLocks noGrp="1"/>
          </p:cNvSpPr>
          <p:nvPr>
            <p:ph type="title"/>
          </p:nvPr>
        </p:nvSpPr>
        <p:spPr/>
        <p:txBody>
          <a:bodyPr/>
          <a:lstStyle/>
          <a:p>
            <a:r>
              <a:rPr lang="en-US" dirty="0"/>
              <a:t>Getting started</a:t>
            </a:r>
          </a:p>
        </p:txBody>
      </p:sp>
      <p:sp>
        <p:nvSpPr>
          <p:cNvPr id="3" name="Content Placeholder 2">
            <a:extLst>
              <a:ext uri="{FF2B5EF4-FFF2-40B4-BE49-F238E27FC236}">
                <a16:creationId xmlns:a16="http://schemas.microsoft.com/office/drawing/2014/main" id="{1BE05507-7415-6447-AF4E-DBE7F10D8EA6}"/>
              </a:ext>
            </a:extLst>
          </p:cNvPr>
          <p:cNvSpPr>
            <a:spLocks noGrp="1"/>
          </p:cNvSpPr>
          <p:nvPr>
            <p:ph idx="1"/>
          </p:nvPr>
        </p:nvSpPr>
        <p:spPr/>
        <p:txBody>
          <a:bodyPr/>
          <a:lstStyle/>
          <a:p>
            <a:r>
              <a:rPr lang="en-US" dirty="0"/>
              <a:t>You can use a GUI (GitHub app or IDE like PyCharm, XCode, Visual Studio) but easier if you learn how to use command line</a:t>
            </a:r>
          </a:p>
          <a:p>
            <a:r>
              <a:rPr lang="en-US" dirty="0"/>
              <a:t>Creating a git repository:</a:t>
            </a:r>
          </a:p>
          <a:p>
            <a:pPr marL="457200" lvl="1" indent="0">
              <a:buNone/>
            </a:pPr>
            <a:endParaRPr lang="en-US" dirty="0"/>
          </a:p>
          <a:p>
            <a:pPr marL="457200" lvl="1" indent="0">
              <a:buNone/>
            </a:pPr>
            <a:endParaRPr lang="en-US" dirty="0"/>
          </a:p>
        </p:txBody>
      </p:sp>
      <p:sp>
        <p:nvSpPr>
          <p:cNvPr id="4" name="Footer Placeholder 3">
            <a:extLst>
              <a:ext uri="{FF2B5EF4-FFF2-40B4-BE49-F238E27FC236}">
                <a16:creationId xmlns:a16="http://schemas.microsoft.com/office/drawing/2014/main" id="{09C46E81-2D5B-FF4E-9349-B45ED90E496B}"/>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6C38574F-8312-384C-AE35-22F730741414}"/>
              </a:ext>
            </a:extLst>
          </p:cNvPr>
          <p:cNvSpPr>
            <a:spLocks noGrp="1"/>
          </p:cNvSpPr>
          <p:nvPr>
            <p:ph type="sldNum" sz="quarter" idx="12"/>
          </p:nvPr>
        </p:nvSpPr>
        <p:spPr/>
        <p:txBody>
          <a:bodyPr/>
          <a:lstStyle/>
          <a:p>
            <a:fld id="{05072F42-4DFA-4725-86F9-7594E4AB4EB5}" type="slidenum">
              <a:rPr lang="en-GB" smtClean="0"/>
              <a:pPr/>
              <a:t>8</a:t>
            </a:fld>
            <a:endParaRPr lang="en-GB"/>
          </a:p>
        </p:txBody>
      </p:sp>
      <p:sp>
        <p:nvSpPr>
          <p:cNvPr id="7" name="TextBox 6">
            <a:extLst>
              <a:ext uri="{FF2B5EF4-FFF2-40B4-BE49-F238E27FC236}">
                <a16:creationId xmlns:a16="http://schemas.microsoft.com/office/drawing/2014/main" id="{80375B1A-0782-3149-AB10-FEFDAD94A919}"/>
              </a:ext>
            </a:extLst>
          </p:cNvPr>
          <p:cNvSpPr txBox="1"/>
          <p:nvPr/>
        </p:nvSpPr>
        <p:spPr>
          <a:xfrm>
            <a:off x="1423447" y="3327661"/>
            <a:ext cx="7937369" cy="2246769"/>
          </a:xfrm>
          <a:prstGeom prst="rect">
            <a:avLst/>
          </a:prstGeom>
          <a:solidFill>
            <a:schemeClr val="bg1">
              <a:lumMod val="85000"/>
            </a:schemeClr>
          </a:solidFill>
        </p:spPr>
        <p:txBody>
          <a:bodyPr wrap="square" rtlCol="0">
            <a:spAutoFit/>
          </a:bodyPr>
          <a:lstStyle/>
          <a:p>
            <a:pPr lvl="1" algn="l"/>
            <a:endParaRPr lang="en-US" dirty="0"/>
          </a:p>
          <a:p>
            <a:pPr lvl="1" algn="l"/>
            <a:r>
              <a:rPr lang="en-US" dirty="0"/>
              <a:t>$ cd ~/</a:t>
            </a:r>
            <a:r>
              <a:rPr lang="en-US" dirty="0" err="1"/>
              <a:t>DevProjects</a:t>
            </a:r>
            <a:endParaRPr lang="en-US" dirty="0"/>
          </a:p>
          <a:p>
            <a:pPr lvl="1" algn="l"/>
            <a:r>
              <a:rPr lang="en-US" dirty="0"/>
              <a:t>$ </a:t>
            </a:r>
            <a:r>
              <a:rPr lang="en-US" dirty="0" err="1"/>
              <a:t>mkdir</a:t>
            </a:r>
            <a:r>
              <a:rPr lang="en-US" dirty="0"/>
              <a:t> </a:t>
            </a:r>
            <a:r>
              <a:rPr lang="en-US" dirty="0" err="1"/>
              <a:t>myproject</a:t>
            </a:r>
            <a:endParaRPr lang="en-US" dirty="0"/>
          </a:p>
          <a:p>
            <a:pPr lvl="1" algn="l"/>
            <a:r>
              <a:rPr lang="en-US" dirty="0"/>
              <a:t>$ cd </a:t>
            </a:r>
            <a:r>
              <a:rPr lang="en-US" dirty="0" err="1"/>
              <a:t>myproject</a:t>
            </a:r>
            <a:endParaRPr lang="en-US" dirty="0"/>
          </a:p>
          <a:p>
            <a:pPr lvl="1" algn="l"/>
            <a:r>
              <a:rPr lang="en-US" dirty="0"/>
              <a:t>$ git </a:t>
            </a:r>
            <a:r>
              <a:rPr lang="en-US" dirty="0" err="1"/>
              <a:t>init</a:t>
            </a:r>
            <a:endParaRPr lang="en-US" dirty="0"/>
          </a:p>
          <a:p>
            <a:endParaRPr lang="en-US" dirty="0"/>
          </a:p>
        </p:txBody>
      </p:sp>
    </p:spTree>
    <p:extLst>
      <p:ext uri="{BB962C8B-B14F-4D97-AF65-F5344CB8AC3E}">
        <p14:creationId xmlns:p14="http://schemas.microsoft.com/office/powerpoint/2010/main" val="1831548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B406-4AD0-F14B-AD55-F462031BBF7B}"/>
              </a:ext>
            </a:extLst>
          </p:cNvPr>
          <p:cNvSpPr>
            <a:spLocks noGrp="1"/>
          </p:cNvSpPr>
          <p:nvPr>
            <p:ph type="title"/>
          </p:nvPr>
        </p:nvSpPr>
        <p:spPr/>
        <p:txBody>
          <a:bodyPr/>
          <a:lstStyle/>
          <a:p>
            <a:r>
              <a:rPr lang="en-US" dirty="0"/>
              <a:t>What did that do?</a:t>
            </a:r>
          </a:p>
        </p:txBody>
      </p:sp>
      <p:sp>
        <p:nvSpPr>
          <p:cNvPr id="3" name="Content Placeholder 2">
            <a:extLst>
              <a:ext uri="{FF2B5EF4-FFF2-40B4-BE49-F238E27FC236}">
                <a16:creationId xmlns:a16="http://schemas.microsoft.com/office/drawing/2014/main" id="{1BE05507-7415-6447-AF4E-DBE7F10D8EA6}"/>
              </a:ext>
            </a:extLst>
          </p:cNvPr>
          <p:cNvSpPr>
            <a:spLocks noGrp="1"/>
          </p:cNvSpPr>
          <p:nvPr>
            <p:ph idx="1"/>
          </p:nvPr>
        </p:nvSpPr>
        <p:spPr/>
        <p:txBody>
          <a:bodyPr/>
          <a:lstStyle/>
          <a:p>
            <a:r>
              <a:rPr lang="en-US" dirty="0"/>
              <a:t>Created a directory called .git</a:t>
            </a:r>
          </a:p>
          <a:p>
            <a:pPr marL="457200" lvl="1" indent="0">
              <a:buNone/>
            </a:pPr>
            <a:endParaRPr lang="en-US" dirty="0"/>
          </a:p>
          <a:p>
            <a:pPr marL="457200" lvl="1" indent="0">
              <a:buNone/>
            </a:pPr>
            <a:endParaRPr lang="en-US" dirty="0"/>
          </a:p>
        </p:txBody>
      </p:sp>
      <p:sp>
        <p:nvSpPr>
          <p:cNvPr id="4" name="Footer Placeholder 3">
            <a:extLst>
              <a:ext uri="{FF2B5EF4-FFF2-40B4-BE49-F238E27FC236}">
                <a16:creationId xmlns:a16="http://schemas.microsoft.com/office/drawing/2014/main" id="{09C46E81-2D5B-FF4E-9349-B45ED90E496B}"/>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6C38574F-8312-384C-AE35-22F730741414}"/>
              </a:ext>
            </a:extLst>
          </p:cNvPr>
          <p:cNvSpPr>
            <a:spLocks noGrp="1"/>
          </p:cNvSpPr>
          <p:nvPr>
            <p:ph type="sldNum" sz="quarter" idx="12"/>
          </p:nvPr>
        </p:nvSpPr>
        <p:spPr/>
        <p:txBody>
          <a:bodyPr/>
          <a:lstStyle/>
          <a:p>
            <a:fld id="{05072F42-4DFA-4725-86F9-7594E4AB4EB5}" type="slidenum">
              <a:rPr lang="en-GB" smtClean="0"/>
              <a:pPr/>
              <a:t>9</a:t>
            </a:fld>
            <a:endParaRPr lang="en-GB"/>
          </a:p>
        </p:txBody>
      </p:sp>
      <p:sp>
        <p:nvSpPr>
          <p:cNvPr id="7" name="TextBox 6">
            <a:extLst>
              <a:ext uri="{FF2B5EF4-FFF2-40B4-BE49-F238E27FC236}">
                <a16:creationId xmlns:a16="http://schemas.microsoft.com/office/drawing/2014/main" id="{80375B1A-0782-3149-AB10-FEFDAD94A919}"/>
              </a:ext>
            </a:extLst>
          </p:cNvPr>
          <p:cNvSpPr txBox="1"/>
          <p:nvPr/>
        </p:nvSpPr>
        <p:spPr>
          <a:xfrm>
            <a:off x="1941921" y="2375554"/>
            <a:ext cx="7937369" cy="4093428"/>
          </a:xfrm>
          <a:prstGeom prst="rect">
            <a:avLst/>
          </a:prstGeom>
          <a:solidFill>
            <a:schemeClr val="bg1">
              <a:lumMod val="85000"/>
            </a:schemeClr>
          </a:solidFill>
        </p:spPr>
        <p:txBody>
          <a:bodyPr wrap="square" rtlCol="0">
            <a:spAutoFit/>
          </a:bodyPr>
          <a:lstStyle/>
          <a:p>
            <a:pPr marL="0" lvl="1" algn="l"/>
            <a:r>
              <a:rPr lang="en-US" dirty="0"/>
              <a:t>$ ls </a:t>
            </a:r>
          </a:p>
          <a:p>
            <a:pPr algn="l"/>
            <a:r>
              <a:rPr lang="en-AU" dirty="0"/>
              <a:t>total 24</a:t>
            </a:r>
          </a:p>
          <a:p>
            <a:pPr algn="l"/>
            <a:r>
              <a:rPr lang="en-AU" dirty="0"/>
              <a:t>-</a:t>
            </a:r>
            <a:r>
              <a:rPr lang="en-AU" dirty="0" err="1"/>
              <a:t>rw</a:t>
            </a:r>
            <a:r>
              <a:rPr lang="en-AU" dirty="0"/>
              <a:t>-r--r--   1 </a:t>
            </a:r>
            <a:r>
              <a:rPr lang="en-AU" dirty="0" err="1"/>
              <a:t>dglance</a:t>
            </a:r>
            <a:r>
              <a:rPr lang="en-AU" dirty="0"/>
              <a:t>  staff   23 30 Jul 11:15 HEAD</a:t>
            </a:r>
          </a:p>
          <a:p>
            <a:pPr algn="l"/>
            <a:r>
              <a:rPr lang="en-AU" dirty="0" err="1"/>
              <a:t>drwxr</a:t>
            </a:r>
            <a:r>
              <a:rPr lang="en-AU" dirty="0"/>
              <a:t>-</a:t>
            </a:r>
            <a:r>
              <a:rPr lang="en-AU" dirty="0" err="1"/>
              <a:t>xr</a:t>
            </a:r>
            <a:r>
              <a:rPr lang="en-AU" dirty="0"/>
              <a:t>-x   2 </a:t>
            </a:r>
            <a:r>
              <a:rPr lang="en-AU" dirty="0" err="1"/>
              <a:t>dglance</a:t>
            </a:r>
            <a:r>
              <a:rPr lang="en-AU" dirty="0"/>
              <a:t>  staff   64 30 Jul 11:15 branches</a:t>
            </a:r>
          </a:p>
          <a:p>
            <a:pPr algn="l"/>
            <a:r>
              <a:rPr lang="en-AU" dirty="0"/>
              <a:t>-</a:t>
            </a:r>
            <a:r>
              <a:rPr lang="en-AU" dirty="0" err="1"/>
              <a:t>rw</a:t>
            </a:r>
            <a:r>
              <a:rPr lang="en-AU" dirty="0"/>
              <a:t>-r--r--   1 </a:t>
            </a:r>
            <a:r>
              <a:rPr lang="en-AU" dirty="0" err="1"/>
              <a:t>dglance</a:t>
            </a:r>
            <a:r>
              <a:rPr lang="en-AU" dirty="0"/>
              <a:t>  staff  137 30 Jul 11:15 config</a:t>
            </a:r>
          </a:p>
          <a:p>
            <a:pPr algn="l"/>
            <a:r>
              <a:rPr lang="en-AU" dirty="0"/>
              <a:t>-</a:t>
            </a:r>
            <a:r>
              <a:rPr lang="en-AU" dirty="0" err="1"/>
              <a:t>rw</a:t>
            </a:r>
            <a:r>
              <a:rPr lang="en-AU" dirty="0"/>
              <a:t>-r--r--   1 </a:t>
            </a:r>
            <a:r>
              <a:rPr lang="en-AU" dirty="0" err="1"/>
              <a:t>dglance</a:t>
            </a:r>
            <a:r>
              <a:rPr lang="en-AU" dirty="0"/>
              <a:t>  staff   73 30 Jul 11:15 description</a:t>
            </a:r>
          </a:p>
          <a:p>
            <a:pPr algn="l"/>
            <a:r>
              <a:rPr lang="en-AU" dirty="0" err="1"/>
              <a:t>drwxr</a:t>
            </a:r>
            <a:r>
              <a:rPr lang="en-AU" dirty="0"/>
              <a:t>-</a:t>
            </a:r>
            <a:r>
              <a:rPr lang="en-AU" dirty="0" err="1"/>
              <a:t>xr</a:t>
            </a:r>
            <a:r>
              <a:rPr lang="en-AU" dirty="0"/>
              <a:t>-x  12 </a:t>
            </a:r>
            <a:r>
              <a:rPr lang="en-AU" dirty="0" err="1"/>
              <a:t>dglance</a:t>
            </a:r>
            <a:r>
              <a:rPr lang="en-AU" dirty="0"/>
              <a:t>  staff  384 30 Jul 11:15 hooks</a:t>
            </a:r>
          </a:p>
          <a:p>
            <a:pPr algn="l"/>
            <a:r>
              <a:rPr lang="en-AU" dirty="0" err="1"/>
              <a:t>drwxr</a:t>
            </a:r>
            <a:r>
              <a:rPr lang="en-AU" dirty="0"/>
              <a:t>-</a:t>
            </a:r>
            <a:r>
              <a:rPr lang="en-AU" dirty="0" err="1"/>
              <a:t>xr</a:t>
            </a:r>
            <a:r>
              <a:rPr lang="en-AU" dirty="0"/>
              <a:t>-x   3 </a:t>
            </a:r>
            <a:r>
              <a:rPr lang="en-AU" dirty="0" err="1"/>
              <a:t>dglance</a:t>
            </a:r>
            <a:r>
              <a:rPr lang="en-AU" dirty="0"/>
              <a:t>  staff   96 30 Jul 11:15 info</a:t>
            </a:r>
          </a:p>
          <a:p>
            <a:pPr algn="l"/>
            <a:r>
              <a:rPr lang="en-AU" dirty="0" err="1"/>
              <a:t>drwxr</a:t>
            </a:r>
            <a:r>
              <a:rPr lang="en-AU" dirty="0"/>
              <a:t>-</a:t>
            </a:r>
            <a:r>
              <a:rPr lang="en-AU" dirty="0" err="1"/>
              <a:t>xr</a:t>
            </a:r>
            <a:r>
              <a:rPr lang="en-AU" dirty="0"/>
              <a:t>-x   4 </a:t>
            </a:r>
            <a:r>
              <a:rPr lang="en-AU" dirty="0" err="1"/>
              <a:t>dglance</a:t>
            </a:r>
            <a:r>
              <a:rPr lang="en-AU" dirty="0"/>
              <a:t>  staff  128 30 Jul 11:15 objects</a:t>
            </a:r>
          </a:p>
          <a:p>
            <a:pPr algn="l"/>
            <a:r>
              <a:rPr lang="en-AU" dirty="0" err="1"/>
              <a:t>drwxr</a:t>
            </a:r>
            <a:r>
              <a:rPr lang="en-AU" dirty="0"/>
              <a:t>-</a:t>
            </a:r>
            <a:r>
              <a:rPr lang="en-AU" dirty="0" err="1"/>
              <a:t>xr</a:t>
            </a:r>
            <a:r>
              <a:rPr lang="en-AU" dirty="0"/>
              <a:t>-x   4 </a:t>
            </a:r>
            <a:r>
              <a:rPr lang="en-AU" dirty="0" err="1"/>
              <a:t>dglance</a:t>
            </a:r>
            <a:r>
              <a:rPr lang="en-AU" dirty="0"/>
              <a:t>  staff  128 30 Jul 11:15 refs</a:t>
            </a:r>
          </a:p>
          <a:p>
            <a:endParaRPr lang="en-US" dirty="0"/>
          </a:p>
        </p:txBody>
      </p:sp>
    </p:spTree>
    <p:extLst>
      <p:ext uri="{BB962C8B-B14F-4D97-AF65-F5344CB8AC3E}">
        <p14:creationId xmlns:p14="http://schemas.microsoft.com/office/powerpoint/2010/main" val="1677835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59144</TotalTime>
  <Words>1598</Words>
  <Application>Microsoft Macintosh PowerPoint</Application>
  <PresentationFormat>Widescreen</PresentationFormat>
  <Paragraphs>216</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Tahoma</vt:lpstr>
      <vt:lpstr>Times New Roman</vt:lpstr>
      <vt:lpstr>Wingdings</vt:lpstr>
      <vt:lpstr>Office Theme</vt:lpstr>
      <vt:lpstr>Git and GitHub</vt:lpstr>
      <vt:lpstr>Notices</vt:lpstr>
      <vt:lpstr>What is Source Code Control?</vt:lpstr>
      <vt:lpstr>What does Source Code Control need to do?</vt:lpstr>
      <vt:lpstr>Source code control system</vt:lpstr>
      <vt:lpstr>Then there was Git…</vt:lpstr>
      <vt:lpstr>Git Basics</vt:lpstr>
      <vt:lpstr>Getting started</vt:lpstr>
      <vt:lpstr>What did that do?</vt:lpstr>
      <vt:lpstr>Key file is exclude</vt:lpstr>
      <vt:lpstr>Add a file</vt:lpstr>
      <vt:lpstr>Add for commit</vt:lpstr>
      <vt:lpstr>And commit…</vt:lpstr>
      <vt:lpstr>Meanwhile, we switch to GitHub</vt:lpstr>
      <vt:lpstr>Making changes</vt:lpstr>
      <vt:lpstr>Getting other people’s updates</vt:lpstr>
      <vt:lpstr>Using branches</vt:lpstr>
      <vt:lpstr>git commit</vt:lpstr>
      <vt:lpstr>git branch newImage</vt:lpstr>
      <vt:lpstr>git checkout newImage; git commit</vt:lpstr>
      <vt:lpstr>git checkout –b newImage</vt:lpstr>
      <vt:lpstr>git merge bugFix</vt:lpstr>
      <vt:lpstr>git checkout bugFix; git merge master</vt:lpstr>
      <vt:lpstr>Pull Request</vt:lpstr>
      <vt:lpstr>git clone</vt:lpstr>
      <vt:lpstr>git fetch</vt:lpstr>
      <vt:lpstr>git merge o/master (both steps with git pull)</vt:lpstr>
      <vt:lpstr>git push</vt:lpstr>
      <vt:lpstr>Continuous Integration</vt:lpstr>
      <vt:lpstr>DevOps</vt:lpstr>
      <vt:lpstr>Git and Employment</vt:lpstr>
      <vt:lpstr>When shouldn’t you use Git?</vt:lpstr>
    </vt:vector>
  </TitlesOfParts>
  <Manager>Peter Druschel</Manager>
  <Company>Rice University / Max Planck Institute for Software Systems</Company>
  <LinksUpToDate>false</LinksUpToDate>
  <SharedDoc>false</SharedDoc>
  <HyperlinkBase>http://www.cs.rice.edu/~ahae/</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basics; Amazon AWS</dc:title>
  <dc:subject>Scalable and Cloud Computing</dc:subject>
  <dc:creator>Andreas Haeberlen</dc:creator>
  <cp:keywords>NETS 212</cp:keywords>
  <dc:description>http://www.cis.upenn.edu/~nets212/</dc:description>
  <cp:lastModifiedBy>Microsoft Office User</cp:lastModifiedBy>
  <cp:revision>4165</cp:revision>
  <dcterms:created xsi:type="dcterms:W3CDTF">1999-05-23T11:18:07Z</dcterms:created>
  <dcterms:modified xsi:type="dcterms:W3CDTF">2021-07-16T03:54:46Z</dcterms:modified>
  <cp:category>Lecture</cp:category>
</cp:coreProperties>
</file>