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9A42-DC13-4262-AE9D-4E139E2C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81911-AD4C-4D74-9FF9-64C7ADC6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F734-6751-499E-9BD1-49094C42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90B8-BF05-4AEB-9096-E0C37EF1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ED47-1DA3-4AA5-B7C8-ADC914A2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9112-8452-4324-8470-1D7AC1A8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7879-8D2F-4525-BC8F-D0109592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D848-10F0-43D6-B7CE-5D13B9EF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06EF-ECDB-487F-8AC8-78B60251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C4A4-16A3-4F44-BBC1-1222DBC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1E665-0A0F-473E-AEFA-DD7DF3376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61A6-6C2F-48B0-8438-C898652F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5FC-63F4-41A3-860D-198E6478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F973-815E-42D4-9C33-4CF2977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FE6A-05A1-4523-A03D-738A6BA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C681-A8E0-4850-8017-72CCE983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201E-5E04-4640-ADB3-29C899D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B250-7F6B-4E76-AFD1-126EEBB4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EB2C-41F5-439D-9079-AACBB9F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AD61-ED1D-4165-A2F9-C9171382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9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699E-53C1-4B81-B421-391D0E9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7164-BA18-4F02-A20F-63538F46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3302-F52D-4947-9B87-8EFEA45B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E7FE-47EA-4966-8E40-1BBEC07E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B8D-54D3-48B8-ABA3-7DA79FC0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A5F5-BE3F-487E-B4E0-36A880EF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3FFA-B3D8-4715-A4B9-43233FF8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66E1-296C-4DE7-A80C-269DF7C5C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3363E-F4E2-4667-9755-8E3C839A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AA1B-0902-4213-B1F7-C8E5713A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769A-A4C3-4858-8F97-9076FC8B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02A9-7474-4182-8CB8-8FEE5307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818A-3337-40D6-A03F-2121F569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11ED-E0E1-4A3C-93E2-E6AEC1F9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A1902-6DCA-4044-8A1E-BA9FAB9B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6D1AF-182A-4825-9136-618765FA6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E71DA-F9B5-42A7-9F7F-96E3C75A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F15F8-16E4-4B5B-B846-E8092EA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B49D-86E2-4D24-BC61-AA4763A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339E-C30E-4118-A49B-B2E6A471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3799-5DF2-47FB-BA34-4309BA6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79CD-3DBE-483E-ABDD-FCFF98F9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21208-7F62-4AF3-93E2-A91EC93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C53B9-1D87-43B2-9B31-0E88308A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713B6-E07C-4002-98B3-3B0BA81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A88E9-7DD6-4C3B-BFA3-1443F0A1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402B-3A31-435C-BAC2-946CC99E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7F1E-F218-42BC-9995-E4A91312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6A38-940B-4C91-AADE-14B1F460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DE19-CF6E-4DD4-A6B3-2A45771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4565-7727-493C-B1EA-63C4EA6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EA18-03E6-4AD7-9C51-5B4D45E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CED1-F343-45AE-B5CE-FFFD57A7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D9EE3-85D1-4E21-910E-29F0534F5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A058-FBE6-4250-BA4C-85731F22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F180-0257-42F5-AA62-AAB3DBC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8C83-998C-4163-BA7C-502E4F8E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E9C22-9095-4B7D-8F32-5732FF89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17101-93D2-4807-BDF7-CE67CAE1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08A2-BB83-43B2-AB7D-6E027A5E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232D-9384-4393-B0B5-995EE3319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23FF-CBF5-47E1-BA94-C31AA2BCDB1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820-7F06-4468-BBA0-AA6F5ADA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5B11-2924-498C-9F2D-47C81968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73AF-BEB7-40E3-87E7-2D1CAEDC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5025-B90A-46B7-8B02-F0235AA2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Question Pairs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2CDB8-7269-4934-836C-672862F1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529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Competition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2C92-4397-4127-8910-DC79ACB3F31A}"/>
              </a:ext>
            </a:extLst>
          </p:cNvPr>
          <p:cNvSpPr txBox="1"/>
          <p:nvPr/>
        </p:nvSpPr>
        <p:spPr>
          <a:xfrm>
            <a:off x="8866909" y="5571836"/>
            <a:ext cx="283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Elie Saad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Heshan Fernando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8D90B-8BE8-4D20-9F6B-1EACED058A3A}"/>
              </a:ext>
            </a:extLst>
          </p:cNvPr>
          <p:cNvSpPr txBox="1"/>
          <p:nvPr/>
        </p:nvSpPr>
        <p:spPr>
          <a:xfrm>
            <a:off x="489527" y="5571836"/>
            <a:ext cx="266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Coordinator: </a:t>
            </a:r>
          </a:p>
          <a:p>
            <a:r>
              <a:rPr lang="en-US" dirty="0"/>
              <a:t>Anna </a:t>
            </a:r>
            <a:r>
              <a:rPr lang="en-US" dirty="0" err="1"/>
              <a:t>Wróblewska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E51EE-D5D3-4E38-B771-641CF33D2137}"/>
              </a:ext>
            </a:extLst>
          </p:cNvPr>
          <p:cNvSpPr txBox="1"/>
          <p:nvPr/>
        </p:nvSpPr>
        <p:spPr>
          <a:xfrm>
            <a:off x="1131454" y="4625231"/>
            <a:ext cx="99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and Deep Learning:  Project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EEBEE-ABC4-4696-B960-4C6E63A0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0" y="2531533"/>
            <a:ext cx="2179783" cy="29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17C0-3680-4051-BFB5-91C769D8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2A6F-C662-4C20-AF72-D4D0CC1A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the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TF-IDF with word2vec.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XGBoost with LSTM RNN.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7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255D-CA47-452D-816E-2DD7A516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9303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C7E0837-618F-4F31-934C-AC947792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51" y="1344900"/>
            <a:ext cx="5765297" cy="43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459F-52C3-4E4C-8F37-393D85C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41B7-45B9-41A3-9467-EA2ABDD5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Defining The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Describing The Dataset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eXtreme Gradient Boost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DB2D0D9A-83A2-4343-8DF9-5391CDD9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4" y="2452749"/>
            <a:ext cx="3108158" cy="34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2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91CC-6DAD-48B8-BCA9-9B0E953C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</p:txBody>
      </p:sp>
      <p:pic>
        <p:nvPicPr>
          <p:cNvPr id="1026" name="Picture 2" descr="Image result for problem">
            <a:extLst>
              <a:ext uri="{FF2B5EF4-FFF2-40B4-BE49-F238E27FC236}">
                <a16:creationId xmlns:a16="http://schemas.microsoft.com/office/drawing/2014/main" id="{939E44A5-A93B-403E-AF74-77F5661B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2783570"/>
            <a:ext cx="4293177" cy="370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B790F-9AB4-4631-9873-4238C7D0EE94}"/>
              </a:ext>
            </a:extLst>
          </p:cNvPr>
          <p:cNvSpPr txBox="1"/>
          <p:nvPr/>
        </p:nvSpPr>
        <p:spPr>
          <a:xfrm>
            <a:off x="838200" y="1773382"/>
            <a:ext cx="6864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3,000 – 5,000 questions per day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 – 208.3 questions per hour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3.5 questions per min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bound to be duplicate questions.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duplicates?</a:t>
            </a:r>
          </a:p>
        </p:txBody>
      </p:sp>
      <p:pic>
        <p:nvPicPr>
          <p:cNvPr id="5" name="Picture 2" descr="Image result for quora logo">
            <a:extLst>
              <a:ext uri="{FF2B5EF4-FFF2-40B4-BE49-F238E27FC236}">
                <a16:creationId xmlns:a16="http://schemas.microsoft.com/office/drawing/2014/main" id="{6C548500-4542-440B-A2C5-B6994AFA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138" y="170073"/>
            <a:ext cx="1916112" cy="126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CA3-663A-4254-BA98-D63CE2BD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Dataset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521-F822-4FFC-B87B-C8714CD9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404,289 rows of skewed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 questions per row.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6 columns: id, qid1, qid2, question1, question2, </a:t>
            </a:r>
            <a:r>
              <a:rPr lang="en-US" dirty="0" err="1"/>
              <a:t>is_duplicate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4D66D-D8D0-47BB-BF07-36EA8E88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708401"/>
            <a:ext cx="10458450" cy="22764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69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C10-A601-4320-9D3B-22D78762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8047-6805-44A2-ADA6-F9BD49A7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149,263 (or 36.9%) duplicate questions.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255,027 (or 63.1%) non-duplicate questions.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632964-B93C-47B5-9920-4667F30D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73" y="3195782"/>
            <a:ext cx="5211853" cy="345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FFB-37EB-4BD5-90EF-752F1290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6222-0DD5-468D-A536-2B555F37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Cleansing: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followed the text cleansing methodology available in Kaggle.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B64AA-7953-4ACE-A3D3-92D7627A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18" y="3052013"/>
            <a:ext cx="7628082" cy="31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CBED-C1A7-4933-9C11-F97D899C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09" y="10966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Frequency - Inverse Document Frequency (TF-IDF)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f idf formula">
            <a:extLst>
              <a:ext uri="{FF2B5EF4-FFF2-40B4-BE49-F238E27FC236}">
                <a16:creationId xmlns:a16="http://schemas.microsoft.com/office/drawing/2014/main" id="{D7829809-2668-40A8-8AB4-1A8F43DD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05" y="2422236"/>
            <a:ext cx="6122389" cy="408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1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1C32-1249-4568-AB99-9676242A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73D5-2BE0-4FD6-81C9-92CE23DFC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 of the odds function: log(odds)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Logistic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Residual = ( Observed – Predicted 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Transformation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𝑅𝑒𝑠𝑖𝑑𝑢𝑎𝑙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𝑃𝑟𝑒𝑣𝑖𝑜𝑢𝑠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𝑃𝑟𝑜𝑏𝑎𝑏𝑖𝑙𝑖𝑡𝑦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𝑃𝑟𝑒𝑣𝑖𝑜𝑢𝑠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𝑃𝑟𝑜𝑏𝑎𝑏𝑖𝑙𝑖𝑡𝑦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p/>
                                </m:sSup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73D5-2BE0-4FD6-81C9-92CE23DFC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7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407C-5D43-44DD-A7AA-1C1C1B6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A670F-4C34-4869-ACBC-7CAE8CC8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2217509"/>
            <a:ext cx="8990858" cy="337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AE9E6-E4A7-49C2-9235-B10ADED5B95F}"/>
              </a:ext>
            </a:extLst>
          </p:cNvPr>
          <p:cNvSpPr txBox="1"/>
          <p:nvPr/>
        </p:nvSpPr>
        <p:spPr>
          <a:xfrm>
            <a:off x="1108364" y="1690688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</a:t>
            </a:r>
          </a:p>
        </p:txBody>
      </p:sp>
    </p:spTree>
    <p:extLst>
      <p:ext uri="{BB962C8B-B14F-4D97-AF65-F5344CB8AC3E}">
        <p14:creationId xmlns:p14="http://schemas.microsoft.com/office/powerpoint/2010/main" val="222375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226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Quora Question Pairs </vt:lpstr>
      <vt:lpstr>Presentation Outline </vt:lpstr>
      <vt:lpstr>Defining The Problem</vt:lpstr>
      <vt:lpstr>Describing The Dataset  </vt:lpstr>
      <vt:lpstr>Describing The Dataset </vt:lpstr>
      <vt:lpstr> Data Preprocessing </vt:lpstr>
      <vt:lpstr> Text Frequency - Inverse Document Frequency (TF-IDF) </vt:lpstr>
      <vt:lpstr>eXtreme Gradient Boost </vt:lpstr>
      <vt:lpstr>Findings </vt:lpstr>
      <vt:lpstr>Future Works </vt:lpstr>
      <vt:lpstr>Any Questions?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Pairs </dc:title>
  <dc:creator>Srinesh Fernando</dc:creator>
  <cp:lastModifiedBy>Srinesh Fernando</cp:lastModifiedBy>
  <cp:revision>80</cp:revision>
  <dcterms:created xsi:type="dcterms:W3CDTF">2019-10-30T12:01:19Z</dcterms:created>
  <dcterms:modified xsi:type="dcterms:W3CDTF">2019-11-04T15:56:58Z</dcterms:modified>
</cp:coreProperties>
</file>