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C93C-1D97-4507-ADC0-651427767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352D5-AF8B-4014-9EF7-515DE5B32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92F3-E904-4679-BA9F-97149BDC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702BC-7664-481B-B864-559B3C29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C9C4-8BDE-4830-B6FB-64707A2F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9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25CF-6E36-4166-AA49-4D0899E7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45CB3-F244-4BD8-9138-FD370F5D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03D4-ECF9-4779-8AF1-6361302D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646B-0CEA-4EA7-91BC-9D1A8385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3509-FAF1-4933-9A9C-6B6451B1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62E56-E2A5-4B49-93AB-CE465371E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B5C30-B391-42B4-BEA0-37EEA13F1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8455-9A1C-44DB-BC03-CDFC6A1C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23B4E-411A-4AF2-B5CC-C26D13C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E66B-F9A6-4E6E-90A7-01C154F0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D63B-E500-4165-BB27-A15B56EA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5B9B-B441-4D5A-9E15-0CF73BF8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7002-21B9-4416-A9A5-6EE31AC7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7D6E-3EE2-4FAB-991A-05865A52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44DF-244D-4AAC-9B55-83ABC4D2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A67-A5D0-45BB-815B-FD9E86B1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5641-E55F-4FBB-B218-1E3D4859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FCF1-1E05-4CB2-8F42-EAECCE3A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AB86-1802-4902-ACC7-E8CD39CC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9468-3F44-4A19-AE38-2F629AD8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7601-1E2D-44BE-A88B-F25A53D8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B5F7-7BD5-4A6D-948C-F24D4723B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696D3-AA18-4FA8-B28E-CD656B998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9F5DC-378E-43A8-926E-2FFB0465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49129-66EA-4F49-9D53-38CC5B2F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501DC-CB35-47F7-8EDF-5CAA6BF9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1C84-90A9-4465-8D74-4BEE23E5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A381B-C92D-45B8-B2C7-D93BA3FB1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0E66-7D6C-4D88-ACB6-98F583F66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CFCC6-38E8-41D8-AEE7-D8C7576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AF9FA-6509-4A63-9912-56405064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E8B12-D26B-46B3-A701-3B14B680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37DF8-4869-4716-81DC-67C3FBA0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A859D-5F84-41D5-9072-75059D62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5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B425-A448-4543-BF47-2BDD36AC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6DB4-C0B9-4152-8F38-D4E30039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BC1D1-DDC6-4F65-B30A-4F8040F7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437D0-6C03-49D4-9893-738E1A69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4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13031-D626-4F06-9764-1EEB9E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F9806-B033-4239-9E20-5B32F910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CF715-2883-4903-8874-C8B0C8D3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8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5850-5AD4-4CE8-9CD3-C89E9B7E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77CD-1386-426B-84F5-8DD519D8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422C5-9361-481D-B030-29252D18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81D19-FD1E-4F3E-AB30-14844115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0593C-9748-43D9-A1D3-579648DB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803C-4477-43DF-BE54-586FB696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EB73-C1C0-4855-81B4-BC06BC3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82FA2-039E-4583-8E3E-4DC6D8517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18DE-1D29-48C6-9443-A8C3CCB48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AD935-6AD8-463A-B7D8-1D3FFFFF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4527-E1EC-43EB-83CA-254C1959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AD708-A490-4D26-B454-517FE1CD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C9326-6B7E-4BBA-B0F7-62683027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D2594-15A0-4AC4-8949-23DF0ED8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BAF8-B425-458B-83A5-A8C60BDF8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F7E6-04E5-4A92-B00F-72F037CD8F8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52BD-C238-4591-BF4B-6FB031EE0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4479-7CF6-46EC-BEDF-23C7545B4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130E-8425-4D50-862C-664B2842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10.0347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twitter-sentiment-analysis2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A38B-AC2B-428B-A708-574C4254A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CF18B-2826-4B93-A3C6-CB2A1CF07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60917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BC7A-DB99-4BF4-B348-ACEA1BAC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E0A8-9001-4273-B705-48AF67EF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BERT.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the dataset.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from Binary Sentiment Classification to Fine-Grained Sentiment Classification.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for 30 epochs.</a:t>
            </a:r>
          </a:p>
        </p:txBody>
      </p:sp>
    </p:spTree>
    <p:extLst>
      <p:ext uri="{BB962C8B-B14F-4D97-AF65-F5344CB8AC3E}">
        <p14:creationId xmlns:p14="http://schemas.microsoft.com/office/powerpoint/2010/main" val="141249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2BAB-397C-4F8F-BDA2-DD080E06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7404-5207-472C-BF05-C82BD1FA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Munikar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2019, “Fine-grained Sentiment Classification using BERT,”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preprint, arXiv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:1910.03474v1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://arxiv.org/pdf/1910.03474.pdf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296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4D9-4E4F-49E6-8007-C5D11EF5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D9D8-C519-4E9E-B6C7-9628E1BD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5689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B3C5-AADB-41E5-86B1-D51814AE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306D-B702-443B-AEC1-B16A69BA4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 is an important process in understanding people’s perception towards a product, service, or topic.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gets on average: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6,000 tweets per second,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350,000 tweets per minute,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21,000,000 tweets per hour,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500,000,000 tweets per day,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200,000,000,000 tweets per year!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much wasted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this issue?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based on the paper called “Fine-grained Sentiment Classification using BERT”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1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0DC3-651C-4857-A892-92F1FA9A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9E8E-7A39-4150-8846-0CF15A4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Twitter Sentiment Analysis dataset from Kaggle (reference: </a:t>
            </a:r>
            <a:r>
              <a:rPr lang="en-US" dirty="0">
                <a:hlinkClick r:id="rId2"/>
              </a:rPr>
              <a:t>https://www.kaggle.com/c/twitter-sentiment-analysis2/data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99,989 of skewed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3 columns: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Sentiment,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0220E2-1CBF-441B-A134-74F7FCAE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4148138"/>
            <a:ext cx="43815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9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2FD4-D7AE-4BFA-A67B-6CFCF765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E00C-7108-414F-8F61-B69594A3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56,457 (or 56.46%) negative perception.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43,532 (or 43.54%) positive perception.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balanced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FAC49-B76C-4448-83C3-200B9B0A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3429000"/>
            <a:ext cx="4695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E159-0959-48E0-BDAF-F3E0989C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3A81-0EA0-4C2B-BD5B-07C5DA596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Canonicalization: Remove all the digits, punctuation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 and accent marks, and convert everything to lowercase.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token addition: Add in the [CLS] and [SEP] tokens at appropriate positions.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 Tokenize the text 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WordPiece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tokenizer.</a:t>
            </a:r>
          </a:p>
        </p:txBody>
      </p:sp>
    </p:spTree>
    <p:extLst>
      <p:ext uri="{BB962C8B-B14F-4D97-AF65-F5344CB8AC3E}">
        <p14:creationId xmlns:p14="http://schemas.microsoft.com/office/powerpoint/2010/main" val="236940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2587-094F-40A8-B948-CF9B393B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C5C906-D22A-47B1-9E5A-3B97ABE37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8628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285750" indent="-28575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Bidirectional Encoder Representations from Transformers</a:t>
                </a:r>
              </a:p>
              <a:p>
                <a:pPr marL="285750" indent="-28575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Pretrained BERT layer.</a:t>
                </a:r>
              </a:p>
              <a:p>
                <a:pPr marL="285750" indent="-28575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Dropout Regularization layer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with a probability factor of 0.1 to prevent overfitting.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in training phase and not in inference phase.</a:t>
                </a:r>
              </a:p>
              <a:p>
                <a:pPr marL="285750" indent="-28575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Classifier layer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Outputs probabilities of the input text belonging to each of the class labels.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the probabilities is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b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intermediate output of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node with the largest probability is then chosen as the predicted label for the input.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C5C906-D22A-47B1-9E5A-3B97ABE37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86280" cy="4351338"/>
              </a:xfrm>
              <a:blipFill>
                <a:blip r:embed="rId2"/>
                <a:stretch>
                  <a:fillRect l="-108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4DAFFFE-C87B-48A7-810B-BD9383817F1E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81" y="681037"/>
            <a:ext cx="2629319" cy="4351338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237F6FA2-B201-43D0-BB41-6427E29C87D5}"/>
              </a:ext>
            </a:extLst>
          </p:cNvPr>
          <p:cNvSpPr txBox="1"/>
          <p:nvPr/>
        </p:nvSpPr>
        <p:spPr>
          <a:xfrm>
            <a:off x="9570808" y="5032375"/>
            <a:ext cx="93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(0,1)</a:t>
            </a:r>
          </a:p>
        </p:txBody>
      </p:sp>
    </p:spTree>
    <p:extLst>
      <p:ext uri="{BB962C8B-B14F-4D97-AF65-F5344CB8AC3E}">
        <p14:creationId xmlns:p14="http://schemas.microsoft.com/office/powerpoint/2010/main" val="333338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AEF4-280C-4FC7-AAFE-5F7826E3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BB1054C-729A-45A9-8DE8-D59728005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24" y="2873965"/>
            <a:ext cx="3985151" cy="55503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4C7DD9-0C93-4BA3-8B2B-C617A8CF974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886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only 2 epochs we got the following results: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Epochs would take: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hours (1.25 days) on a GPU,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 hours (3.75 days) on a CPU!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in the paper is 94.7%.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9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2D40-568E-45DE-8E40-24A7B552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0742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443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Twitter Sentiment Analysis</vt:lpstr>
      <vt:lpstr>Presentation Outline</vt:lpstr>
      <vt:lpstr>Defining the Problem</vt:lpstr>
      <vt:lpstr>Describing the Dataset</vt:lpstr>
      <vt:lpstr>Describing the Dataset</vt:lpstr>
      <vt:lpstr>Preprocessing</vt:lpstr>
      <vt:lpstr>BERT</vt:lpstr>
      <vt:lpstr>Findings</vt:lpstr>
      <vt:lpstr>Code</vt:lpstr>
      <vt:lpstr>Future 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Elie Saad</dc:creator>
  <cp:lastModifiedBy>Elie Saad</cp:lastModifiedBy>
  <cp:revision>150</cp:revision>
  <dcterms:created xsi:type="dcterms:W3CDTF">2019-11-26T19:36:45Z</dcterms:created>
  <dcterms:modified xsi:type="dcterms:W3CDTF">2020-01-13T16:53:19Z</dcterms:modified>
</cp:coreProperties>
</file>