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10/28/2025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10/28/2025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10/28/2025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10/28/2025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10/28/2025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10/28/2025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10/28/2025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10/28/2025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10/28/2025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10/28/2025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10/28/2025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10/28/2025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a:latin typeface="Times New Roman" panose="02020603050405020304" pitchFamily="18" charset="0"/>
                <a:cs typeface="Times New Roman" panose="02020603050405020304" pitchFamily="18" charset="0"/>
              </a:rPr>
            </a:br>
            <a:r>
              <a:rPr lang="en-GB" sz="2400" b="1">
                <a:latin typeface="Times New Roman" panose="02020603050405020304" pitchFamily="18" charset="0"/>
                <a:cs typeface="Times New Roman" panose="02020603050405020304" pitchFamily="18" charset="0"/>
              </a:rPr>
              <a:t>CSE (ARTIFICIAL </a:t>
            </a:r>
            <a:r>
              <a:rPr lang="en-GB" sz="2400" b="1" dirty="0">
                <a:latin typeface="Times New Roman" panose="02020603050405020304" pitchFamily="18" charset="0"/>
                <a:cs typeface="Times New Roman" panose="02020603050405020304" pitchFamily="18" charset="0"/>
              </a:rPr>
              <a:t>INTELLIGENCE </a:t>
            </a:r>
            <a:r>
              <a:rPr lang="en-GB" sz="2400" b="1">
                <a:latin typeface="Times New Roman" panose="02020603050405020304" pitchFamily="18" charset="0"/>
                <a:cs typeface="Times New Roman" panose="02020603050405020304" pitchFamily="18" charset="0"/>
              </a:rPr>
              <a:t>AND MACHINE LEARNING)</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solidFill>
                  <a:srgbClr val="FF0000"/>
                </a:solidFill>
                <a:latin typeface="Times New Roman" panose="02020603050405020304" pitchFamily="18" charset="0"/>
                <a:cs typeface="Times New Roman" panose="02020603050405020304" pitchFamily="18" charset="0"/>
              </a:rPr>
              <a:t>&lt;TITLE OF THE PROJECT&gt;</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2890895867"/>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r>
                        <a:rPr lang="en-US" dirty="0"/>
                        <a:t>2117240030048</a:t>
                      </a:r>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dirty="0"/>
                        <a:t>Inas Husayn K</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a:t>2</a:t>
                      </a:r>
                      <a:r>
                        <a:rPr lang="en-US" baseline="30000" dirty="0"/>
                        <a:t>nd</a:t>
                      </a:r>
                      <a:r>
                        <a:rPr lang="en-US" dirty="0"/>
                        <a:t> Year</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AIML-A</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dirty="0"/>
                        <a:t>Mrs. M. Divya</a:t>
                      </a:r>
                      <a:endParaRPr lang="en-US" b="1" dirty="0"/>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10/28/2025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a:lstStyle/>
          <a:p>
            <a:r>
              <a:rPr lang="en-US" dirty="0"/>
              <a:t>In today’s digital era, users expect instant communication and automated assistance on websites and applications. Many small businesses, educational portals, and service providers cannot afford complex AI systems or paid chatbot platforms.</a:t>
            </a:r>
            <a:br>
              <a:rPr lang="en-US" dirty="0"/>
            </a:br>
            <a:r>
              <a:rPr lang="en-US" dirty="0"/>
              <a:t>Hence, there is a need for a </a:t>
            </a:r>
            <a:r>
              <a:rPr lang="en-US" b="1" dirty="0"/>
              <a:t>simple, cost-effective chatbot system</a:t>
            </a:r>
            <a:r>
              <a:rPr lang="en-US" dirty="0"/>
              <a:t> that can provide </a:t>
            </a:r>
            <a:r>
              <a:rPr lang="en-US" b="1" dirty="0"/>
              <a:t>basic automated responses</a:t>
            </a:r>
            <a:r>
              <a:rPr lang="en-US" dirty="0"/>
              <a:t> to user queries through a web interface — built using </a:t>
            </a:r>
            <a:r>
              <a:rPr lang="en-US" b="1" dirty="0"/>
              <a:t>Python (Flask)</a:t>
            </a:r>
            <a:r>
              <a:rPr lang="en-US" dirty="0"/>
              <a:t> and simple </a:t>
            </a:r>
            <a:r>
              <a:rPr lang="en-US" b="1" dirty="0"/>
              <a:t>web technologies (HTML, CSS, and Python)</a:t>
            </a:r>
            <a:r>
              <a:rPr lang="en-US" dirty="0"/>
              <a:t>.</a:t>
            </a:r>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10/28/2025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1088136" y="1901952"/>
            <a:ext cx="10265664" cy="2112264"/>
          </a:xfrm>
        </p:spPr>
        <p:txBody>
          <a:bodyPr/>
          <a:lstStyle/>
          <a:p>
            <a:pPr marL="457200" lvl="1" indent="0">
              <a:buNone/>
            </a:pPr>
            <a:r>
              <a:rPr lang="en-US" dirty="0"/>
              <a:t>A </a:t>
            </a:r>
            <a:r>
              <a:rPr lang="en-US" b="1" dirty="0"/>
              <a:t>chatbot</a:t>
            </a:r>
            <a:r>
              <a:rPr lang="en-US" dirty="0"/>
              <a:t> (also known as a conversational agent) is a computer program designed to simulate conversation with human users, especially over the Internet. It processes user inputs in natural language and generates automated responses that attempt to mimic human conversation. Chatbots are widely used in various applications such as customer service, education, entertainment, and information retrieval.</a:t>
            </a:r>
          </a:p>
          <a:p>
            <a:endParaRPr lang="en-US" dirty="0"/>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p:txBody>
          <a:bodyPr/>
          <a:lstStyle/>
          <a:p>
            <a:fld id="{316FBEDF-053F-468F-8CCF-D1ACE4FBB50D}" type="datetime1">
              <a:rPr lang="en-US" smtClean="0"/>
              <a:t>10/28/2025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10/28/2025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2529143262"/>
              </p:ext>
            </p:extLst>
          </p:nvPr>
        </p:nvGraphicFramePr>
        <p:xfrm>
          <a:off x="1854200" y="2205222"/>
          <a:ext cx="8128000" cy="147828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https://github.com/Inas-k/aiminiproject1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https://github.com/Inas-k/aiminiproject1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https://github.com/Inas-k/aiminiproject1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pic>
        <p:nvPicPr>
          <p:cNvPr id="7" name="Content Placeholder 6">
            <a:extLst>
              <a:ext uri="{FF2B5EF4-FFF2-40B4-BE49-F238E27FC236}">
                <a16:creationId xmlns:a16="http://schemas.microsoft.com/office/drawing/2014/main" id="{9F50C3E4-6AF0-8C86-A1EB-6442FE6F5428}"/>
              </a:ext>
            </a:extLst>
          </p:cNvPr>
          <p:cNvPicPr>
            <a:picLocks noGrp="1" noChangeAspect="1"/>
          </p:cNvPicPr>
          <p:nvPr>
            <p:ph idx="1"/>
          </p:nvPr>
        </p:nvPicPr>
        <p:blipFill>
          <a:blip r:embed="rId2"/>
          <a:stretch>
            <a:fillRect/>
          </a:stretch>
        </p:blipFill>
        <p:spPr>
          <a:xfrm>
            <a:off x="2690448" y="1191857"/>
            <a:ext cx="6151800" cy="3837262"/>
          </a:xfrm>
          <a:prstGeom prst="rect">
            <a:avLst/>
          </a:prstGeom>
        </p:spPr>
      </p:pic>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10/28/2025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5</a:t>
            </a:fld>
            <a:endParaRPr lang="en-US"/>
          </a:p>
        </p:txBody>
      </p:sp>
      <p:sp>
        <p:nvSpPr>
          <p:cNvPr id="8" name="TextBox 7">
            <a:extLst>
              <a:ext uri="{FF2B5EF4-FFF2-40B4-BE49-F238E27FC236}">
                <a16:creationId xmlns:a16="http://schemas.microsoft.com/office/drawing/2014/main" id="{87ABF343-BDDB-7F6D-79DE-0DB0BC9A0088}"/>
              </a:ext>
            </a:extLst>
          </p:cNvPr>
          <p:cNvSpPr txBox="1"/>
          <p:nvPr/>
        </p:nvSpPr>
        <p:spPr>
          <a:xfrm>
            <a:off x="381000" y="5338583"/>
            <a:ext cx="11305032" cy="1200329"/>
          </a:xfrm>
          <a:prstGeom prst="rect">
            <a:avLst/>
          </a:prstGeom>
          <a:noFill/>
        </p:spPr>
        <p:txBody>
          <a:bodyPr wrap="square" rtlCol="0">
            <a:spAutoFit/>
          </a:bodyPr>
          <a:lstStyle/>
          <a:p>
            <a:r>
              <a:rPr lang="en-US" b="1" dirty="0"/>
              <a:t>Result:</a:t>
            </a:r>
          </a:p>
          <a:p>
            <a:r>
              <a:rPr lang="en-US" dirty="0"/>
              <a:t>The chatbot web application was successfully developed using Python (Flask), HTML, and CSS. It responds to user queries in real-time through an interactive and user-friendly chat interface.</a:t>
            </a:r>
          </a:p>
          <a:p>
            <a:endParaRPr lang="en-IN" dirty="0"/>
          </a:p>
        </p:txBody>
      </p:sp>
      <p:sp>
        <p:nvSpPr>
          <p:cNvPr id="9" name="TextBox 8">
            <a:extLst>
              <a:ext uri="{FF2B5EF4-FFF2-40B4-BE49-F238E27FC236}">
                <a16:creationId xmlns:a16="http://schemas.microsoft.com/office/drawing/2014/main" id="{EE581F6C-4DD9-A061-314A-CE879AC9B71B}"/>
              </a:ext>
            </a:extLst>
          </p:cNvPr>
          <p:cNvSpPr txBox="1"/>
          <p:nvPr/>
        </p:nvSpPr>
        <p:spPr>
          <a:xfrm>
            <a:off x="664464" y="1191857"/>
            <a:ext cx="918841" cy="369332"/>
          </a:xfrm>
          <a:prstGeom prst="rect">
            <a:avLst/>
          </a:prstGeom>
          <a:noFill/>
        </p:spPr>
        <p:txBody>
          <a:bodyPr wrap="none" rtlCol="0">
            <a:spAutoFit/>
          </a:bodyPr>
          <a:lstStyle/>
          <a:p>
            <a:r>
              <a:rPr lang="en-IN" dirty="0"/>
              <a:t>Output:</a:t>
            </a:r>
          </a:p>
        </p:txBody>
      </p:sp>
    </p:spTree>
    <p:extLst>
      <p:ext uri="{BB962C8B-B14F-4D97-AF65-F5344CB8AC3E}">
        <p14:creationId xmlns:p14="http://schemas.microsoft.com/office/powerpoint/2010/main" val="126336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a:lstStyle/>
          <a:p>
            <a:r>
              <a:rPr lang="en-IN" b="1" dirty="0"/>
              <a:t>📚 References</a:t>
            </a:r>
          </a:p>
          <a:p>
            <a:r>
              <a:rPr lang="en-IN" dirty="0"/>
              <a:t>Mark Lutz, </a:t>
            </a:r>
            <a:r>
              <a:rPr lang="en-IN" i="1" dirty="0"/>
              <a:t>Learning Python</a:t>
            </a:r>
            <a:r>
              <a:rPr lang="en-IN" dirty="0"/>
              <a:t>, 5th Edition, O’Reilly Media, 2013.</a:t>
            </a:r>
          </a:p>
          <a:p>
            <a:r>
              <a:rPr lang="en-IN" dirty="0"/>
              <a:t>Miguel Grinberg, </a:t>
            </a:r>
            <a:r>
              <a:rPr lang="en-IN" i="1" dirty="0"/>
              <a:t>Flask Web Development: Developing Web Applications with Python</a:t>
            </a:r>
            <a:r>
              <a:rPr lang="en-IN" dirty="0"/>
              <a:t>, O’Reilly Media, 2018.</a:t>
            </a:r>
          </a:p>
          <a:p>
            <a:r>
              <a:rPr lang="en-IN" dirty="0"/>
              <a:t>Jon Duckett, </a:t>
            </a:r>
            <a:r>
              <a:rPr lang="en-IN" i="1" dirty="0"/>
              <a:t>HTML and CSS: Design and Build Websites</a:t>
            </a:r>
            <a:r>
              <a:rPr lang="en-IN" dirty="0"/>
              <a:t>, Wiley Publishing, 2011.</a:t>
            </a:r>
          </a:p>
          <a:p>
            <a:r>
              <a:rPr lang="en-IN" dirty="0"/>
              <a:t>Flask Official Documentation — </a:t>
            </a:r>
            <a:r>
              <a:rPr lang="en-IN" i="1" dirty="0"/>
              <a:t>Pallets Projects Team</a:t>
            </a:r>
            <a:endParaRPr lang="en-IN" dirty="0"/>
          </a:p>
          <a:p>
            <a:r>
              <a:rPr lang="en-IN" dirty="0"/>
              <a:t>W3Schools Online Web Tutorials — </a:t>
            </a:r>
            <a:r>
              <a:rPr lang="en-IN" i="1" dirty="0"/>
              <a:t>HTML, CSS, and JavaScript References</a:t>
            </a:r>
            <a:endParaRPr lang="en-IN" dirty="0"/>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10/28/2025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381</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DEPARTMENT OF CSE (ARTIFICIAL INTELLIGENCE AND MACHINE LEARNING) ACADEMIC YEAR 2025 - 2026 SEMESTER III ARTIFICIAL INTELLIGENCE LABORATORY  MINI PROJECT REVIEW   &lt;TITLE OF THE PROJECT&gt;</vt:lpstr>
      <vt:lpstr>PROBLEM STATEMENT</vt:lpstr>
      <vt:lpstr>THEORETICAL BACKGROUND</vt:lpstr>
      <vt:lpstr>IMPLEMENTATION AND CODE</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GANESH K</dc:creator>
  <cp:lastModifiedBy>Inas Husayn</cp:lastModifiedBy>
  <cp:revision>6</cp:revision>
  <dcterms:created xsi:type="dcterms:W3CDTF">2025-10-18T08:57:34Z</dcterms:created>
  <dcterms:modified xsi:type="dcterms:W3CDTF">2025-10-28T07:40:29Z</dcterms:modified>
</cp:coreProperties>
</file>