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199C5F-FEE7-4F88-99EF-8029D8B7916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206929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199C5F-FEE7-4F88-99EF-8029D8B7916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195007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199C5F-FEE7-4F88-99EF-8029D8B7916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271027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199C5F-FEE7-4F88-99EF-8029D8B7916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14526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199C5F-FEE7-4F88-99EF-8029D8B79164}"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147724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199C5F-FEE7-4F88-99EF-8029D8B79164}"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205344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199C5F-FEE7-4F88-99EF-8029D8B79164}"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178500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199C5F-FEE7-4F88-99EF-8029D8B79164}"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184117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99C5F-FEE7-4F88-99EF-8029D8B79164}"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245557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199C5F-FEE7-4F88-99EF-8029D8B79164}"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387408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199C5F-FEE7-4F88-99EF-8029D8B79164}"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E4D36-F8C8-4654-B087-90611254556F}" type="slidenum">
              <a:rPr lang="en-US" smtClean="0"/>
              <a:t>‹#›</a:t>
            </a:fld>
            <a:endParaRPr lang="en-US"/>
          </a:p>
        </p:txBody>
      </p:sp>
    </p:spTree>
    <p:extLst>
      <p:ext uri="{BB962C8B-B14F-4D97-AF65-F5344CB8AC3E}">
        <p14:creationId xmlns:p14="http://schemas.microsoft.com/office/powerpoint/2010/main" val="112561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99C5F-FEE7-4F88-99EF-8029D8B79164}" type="datetimeFigureOut">
              <a:rPr lang="en-US" smtClean="0"/>
              <a:t>10/2/2022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E4D36-F8C8-4654-B087-90611254556F}" type="slidenum">
              <a:rPr lang="en-US" smtClean="0"/>
              <a:t>‹#›</a:t>
            </a:fld>
            <a:endParaRPr lang="en-US"/>
          </a:p>
        </p:txBody>
      </p:sp>
    </p:spTree>
    <p:extLst>
      <p:ext uri="{BB962C8B-B14F-4D97-AF65-F5344CB8AC3E}">
        <p14:creationId xmlns:p14="http://schemas.microsoft.com/office/powerpoint/2010/main" val="2301678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Frontend</a:t>
            </a:r>
          </a:p>
        </p:txBody>
      </p:sp>
      <p:sp>
        <p:nvSpPr>
          <p:cNvPr id="3" name="Subtitle 2"/>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362010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a:t>
            </a:r>
            <a:br>
              <a:rPr lang="en-US" dirty="0"/>
            </a:br>
            <a:endParaRPr lang="en-US" dirty="0"/>
          </a:p>
        </p:txBody>
      </p:sp>
      <p:sp>
        <p:nvSpPr>
          <p:cNvPr id="3" name="Content Placeholder 2"/>
          <p:cNvSpPr>
            <a:spLocks noGrp="1"/>
          </p:cNvSpPr>
          <p:nvPr>
            <p:ph idx="1"/>
          </p:nvPr>
        </p:nvSpPr>
        <p:spPr/>
        <p:txBody>
          <a:bodyPr/>
          <a:lstStyle/>
          <a:p>
            <a:r>
              <a:rPr lang="en-US" dirty="0"/>
              <a:t>An HTTP response is made by a server to a client. The aim of the response is to provide the client with the resource it requested, or inform the client that the action it requested has been carried out; or else to inform the client that an error occurred in processing its request.</a:t>
            </a:r>
          </a:p>
        </p:txBody>
      </p:sp>
    </p:spTree>
    <p:extLst>
      <p:ext uri="{BB962C8B-B14F-4D97-AF65-F5344CB8AC3E}">
        <p14:creationId xmlns:p14="http://schemas.microsoft.com/office/powerpoint/2010/main" val="58191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04686"/>
            <a:ext cx="12192000" cy="9373325"/>
          </a:xfrm>
          <a:prstGeom prst="rect">
            <a:avLst/>
          </a:prstGeom>
        </p:spPr>
      </p:pic>
    </p:spTree>
    <p:extLst>
      <p:ext uri="{BB962C8B-B14F-4D97-AF65-F5344CB8AC3E}">
        <p14:creationId xmlns:p14="http://schemas.microsoft.com/office/powerpoint/2010/main" val="352064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Internet Works?</a:t>
            </a:r>
            <a:br>
              <a:rPr lang="en-US" dirty="0"/>
            </a:br>
            <a:endParaRPr lang="en-US" dirty="0"/>
          </a:p>
        </p:txBody>
      </p:sp>
      <p:sp>
        <p:nvSpPr>
          <p:cNvPr id="3" name="Content Placeholder 2"/>
          <p:cNvSpPr>
            <a:spLocks noGrp="1"/>
          </p:cNvSpPr>
          <p:nvPr>
            <p:ph idx="1"/>
          </p:nvPr>
        </p:nvSpPr>
        <p:spPr/>
        <p:txBody>
          <a:bodyPr/>
          <a:lstStyle/>
          <a:p>
            <a:r>
              <a:rPr lang="en-US" dirty="0"/>
              <a:t>DNS</a:t>
            </a:r>
          </a:p>
          <a:p>
            <a:r>
              <a:rPr lang="en-US" dirty="0"/>
              <a:t>Server</a:t>
            </a:r>
          </a:p>
          <a:p>
            <a:r>
              <a:rPr lang="en-US" dirty="0"/>
              <a:t>Browser</a:t>
            </a:r>
          </a:p>
          <a:p>
            <a:r>
              <a:rPr lang="en-US" dirty="0"/>
              <a:t>HTML , </a:t>
            </a:r>
            <a:r>
              <a:rPr lang="en-US" dirty="0" err="1"/>
              <a:t>Css</a:t>
            </a:r>
            <a:r>
              <a:rPr lang="en-US" dirty="0"/>
              <a:t> ,</a:t>
            </a:r>
            <a:r>
              <a:rPr lang="en-US" dirty="0" err="1"/>
              <a:t>Javascript</a:t>
            </a:r>
            <a:endParaRPr lang="en-US" dirty="0"/>
          </a:p>
        </p:txBody>
      </p:sp>
    </p:spTree>
    <p:extLst>
      <p:ext uri="{BB962C8B-B14F-4D97-AF65-F5344CB8AC3E}">
        <p14:creationId xmlns:p14="http://schemas.microsoft.com/office/powerpoint/2010/main" val="145779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lookup</a:t>
            </a:r>
          </a:p>
        </p:txBody>
      </p:sp>
      <p:sp>
        <p:nvSpPr>
          <p:cNvPr id="3" name="Content Placeholder 2"/>
          <p:cNvSpPr>
            <a:spLocks noGrp="1"/>
          </p:cNvSpPr>
          <p:nvPr>
            <p:ph idx="1"/>
          </p:nvPr>
        </p:nvSpPr>
        <p:spPr/>
        <p:txBody>
          <a:bodyPr/>
          <a:lstStyle/>
          <a:p>
            <a:r>
              <a:rPr lang="en-US" dirty="0"/>
              <a:t>Domain name system (DNS)</a:t>
            </a:r>
          </a:p>
          <a:p>
            <a:r>
              <a:rPr lang="en-US" dirty="0"/>
              <a:t>initiated when an end user enters a domain name and the resolver translates it into the corresponding identifier—the IP address</a:t>
            </a:r>
          </a:p>
          <a:p>
            <a:r>
              <a:rPr lang="en-US" dirty="0"/>
              <a:t> </a:t>
            </a:r>
            <a:r>
              <a:rPr lang="en-US" b="1" dirty="0"/>
              <a:t>172.217.15.110 google.com</a:t>
            </a:r>
            <a:endParaRPr lang="en-US" dirty="0"/>
          </a:p>
        </p:txBody>
      </p:sp>
    </p:spTree>
    <p:extLst>
      <p:ext uri="{BB962C8B-B14F-4D97-AF65-F5344CB8AC3E}">
        <p14:creationId xmlns:p14="http://schemas.microsoft.com/office/powerpoint/2010/main" val="302591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Forward DNS Lookups</a:t>
            </a:r>
            <a:br>
              <a:rPr lang="en-US" b="1" dirty="0"/>
            </a:br>
            <a:endParaRPr lang="en-US" dirty="0"/>
          </a:p>
        </p:txBody>
      </p:sp>
      <p:sp>
        <p:nvSpPr>
          <p:cNvPr id="3" name="Content Placeholder 2"/>
          <p:cNvSpPr>
            <a:spLocks noGrp="1"/>
          </p:cNvSpPr>
          <p:nvPr>
            <p:ph idx="1"/>
          </p:nvPr>
        </p:nvSpPr>
        <p:spPr/>
        <p:txBody>
          <a:bodyPr/>
          <a:lstStyle/>
          <a:p>
            <a:r>
              <a:rPr lang="en-US" dirty="0"/>
              <a:t>Forward DNS (also known as a forward DNS lookup) is a request that is used to obtain an IP address by searching the domain.</a:t>
            </a:r>
          </a:p>
        </p:txBody>
      </p:sp>
    </p:spTree>
    <p:extLst>
      <p:ext uri="{BB962C8B-B14F-4D97-AF65-F5344CB8AC3E}">
        <p14:creationId xmlns:p14="http://schemas.microsoft.com/office/powerpoint/2010/main" val="213780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dirty="0"/>
              <a:t>Reverse DNS Lookup</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lookup request that is used to obtain the domain name related to an IP address.</a:t>
            </a:r>
          </a:p>
        </p:txBody>
      </p:sp>
    </p:spTree>
    <p:extLst>
      <p:ext uri="{BB962C8B-B14F-4D97-AF65-F5344CB8AC3E}">
        <p14:creationId xmlns:p14="http://schemas.microsoft.com/office/powerpoint/2010/main" val="18273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IP Address</a:t>
            </a:r>
            <a:br>
              <a:rPr lang="en-US" b="1" dirty="0"/>
            </a:br>
            <a:endParaRPr lang="en-US" dirty="0"/>
          </a:p>
        </p:txBody>
      </p:sp>
      <p:sp>
        <p:nvSpPr>
          <p:cNvPr id="3" name="Content Placeholder 2"/>
          <p:cNvSpPr>
            <a:spLocks noGrp="1"/>
          </p:cNvSpPr>
          <p:nvPr>
            <p:ph idx="1"/>
          </p:nvPr>
        </p:nvSpPr>
        <p:spPr/>
        <p:txBody>
          <a:bodyPr/>
          <a:lstStyle/>
          <a:p>
            <a:r>
              <a:rPr lang="en-US" dirty="0"/>
              <a:t>An IP address is a unique address that identifies a device on the internet or a local network. IP stands for "Internet Protocol," which is the set of rules governing the format of data sent via the internet or local network</a:t>
            </a:r>
          </a:p>
        </p:txBody>
      </p:sp>
    </p:spTree>
    <p:extLst>
      <p:ext uri="{BB962C8B-B14F-4D97-AF65-F5344CB8AC3E}">
        <p14:creationId xmlns:p14="http://schemas.microsoft.com/office/powerpoint/2010/main" val="394140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Server?</a:t>
            </a:r>
            <a:br>
              <a:rPr lang="en-US" b="1" dirty="0"/>
            </a:br>
            <a:endParaRPr lang="en-US" dirty="0"/>
          </a:p>
        </p:txBody>
      </p:sp>
      <p:sp>
        <p:nvSpPr>
          <p:cNvPr id="3" name="Content Placeholder 2"/>
          <p:cNvSpPr>
            <a:spLocks noGrp="1"/>
          </p:cNvSpPr>
          <p:nvPr>
            <p:ph idx="1"/>
          </p:nvPr>
        </p:nvSpPr>
        <p:spPr/>
        <p:txBody>
          <a:bodyPr/>
          <a:lstStyle/>
          <a:p>
            <a:r>
              <a:rPr lang="en-US" dirty="0"/>
              <a:t>A server is a computer program or device that provides a service to another computer program and its user, also known as the client. In a data center, the physical computer that a server program runs on is also frequently referred to as a server. That machine might be a dedicated server or it might be used for other purposes.</a:t>
            </a:r>
          </a:p>
        </p:txBody>
      </p:sp>
    </p:spTree>
    <p:extLst>
      <p:ext uri="{BB962C8B-B14F-4D97-AF65-F5344CB8AC3E}">
        <p14:creationId xmlns:p14="http://schemas.microsoft.com/office/powerpoint/2010/main" val="157792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Browser</a:t>
            </a:r>
            <a:br>
              <a:rPr lang="en-US" b="1" dirty="0"/>
            </a:br>
            <a:endParaRPr lang="en-US" dirty="0"/>
          </a:p>
        </p:txBody>
      </p:sp>
      <p:sp>
        <p:nvSpPr>
          <p:cNvPr id="3" name="Content Placeholder 2"/>
          <p:cNvSpPr>
            <a:spLocks noGrp="1"/>
          </p:cNvSpPr>
          <p:nvPr>
            <p:ph idx="1"/>
          </p:nvPr>
        </p:nvSpPr>
        <p:spPr/>
        <p:txBody>
          <a:bodyPr/>
          <a:lstStyle/>
          <a:p>
            <a:r>
              <a:rPr lang="en-US" dirty="0"/>
              <a:t>A browser is an application program that provides a way to look at and interact with all the information on the World</a:t>
            </a:r>
          </a:p>
        </p:txBody>
      </p:sp>
    </p:spTree>
    <p:extLst>
      <p:ext uri="{BB962C8B-B14F-4D97-AF65-F5344CB8AC3E}">
        <p14:creationId xmlns:p14="http://schemas.microsoft.com/office/powerpoint/2010/main" val="64172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Request</a:t>
            </a:r>
            <a:br>
              <a:rPr lang="en-US" b="1" dirty="0"/>
            </a:br>
            <a:r>
              <a:rPr lang="en-US" dirty="0"/>
              <a:t> </a:t>
            </a:r>
          </a:p>
        </p:txBody>
      </p:sp>
      <p:sp>
        <p:nvSpPr>
          <p:cNvPr id="3" name="Content Placeholder 2"/>
          <p:cNvSpPr>
            <a:spLocks noGrp="1"/>
          </p:cNvSpPr>
          <p:nvPr>
            <p:ph idx="1"/>
          </p:nvPr>
        </p:nvSpPr>
        <p:spPr/>
        <p:txBody>
          <a:bodyPr/>
          <a:lstStyle/>
          <a:p>
            <a:r>
              <a:rPr lang="en-US" dirty="0"/>
              <a:t>communicative message that is transmitted between the client, or web browsers, to the servers. This request is essential in providing the user with the correct and preferred webpages that the server will then display on the user’s interface</a:t>
            </a:r>
          </a:p>
        </p:txBody>
      </p:sp>
    </p:spTree>
    <p:extLst>
      <p:ext uri="{BB962C8B-B14F-4D97-AF65-F5344CB8AC3E}">
        <p14:creationId xmlns:p14="http://schemas.microsoft.com/office/powerpoint/2010/main" val="2034961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B5FC497476C24C911CD0D7A23499A4" ma:contentTypeVersion="4" ma:contentTypeDescription="Create a new document." ma:contentTypeScope="" ma:versionID="405d849011614c3105693bc89b44ec00">
  <xsd:schema xmlns:xsd="http://www.w3.org/2001/XMLSchema" xmlns:xs="http://www.w3.org/2001/XMLSchema" xmlns:p="http://schemas.microsoft.com/office/2006/metadata/properties" xmlns:ns2="38e56b9a-bb20-4591-9992-2c98a24e496d" targetNamespace="http://schemas.microsoft.com/office/2006/metadata/properties" ma:root="true" ma:fieldsID="a5f2ffd3770321315b99bd8a3ba7718a" ns2:_="">
    <xsd:import namespace="38e56b9a-bb20-4591-9992-2c98a24e496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e56b9a-bb20-4591-9992-2c98a24e49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388F3-8FEC-40E0-A131-1E53EC62F09B}">
  <ds:schemaRefs>
    <ds:schemaRef ds:uri="http://schemas.microsoft.com/sharepoint/v3/contenttype/forms"/>
  </ds:schemaRefs>
</ds:datastoreItem>
</file>

<file path=customXml/itemProps2.xml><?xml version="1.0" encoding="utf-8"?>
<ds:datastoreItem xmlns:ds="http://schemas.openxmlformats.org/officeDocument/2006/customXml" ds:itemID="{447C367F-D424-4AA3-A0A7-EB983863F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e56b9a-bb20-4591-9992-2c98a24e49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68</TotalTime>
  <Words>249</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Frontend</vt:lpstr>
      <vt:lpstr>How the Internet Works? </vt:lpstr>
      <vt:lpstr>DNS lookup</vt:lpstr>
      <vt:lpstr>Forward DNS Lookups </vt:lpstr>
      <vt:lpstr>  Reverse DNS Lookup  </vt:lpstr>
      <vt:lpstr>What is an IP Address </vt:lpstr>
      <vt:lpstr>What is a Server? </vt:lpstr>
      <vt:lpstr>Browser </vt:lpstr>
      <vt:lpstr>Request  </vt:lpstr>
      <vt:lpstr>Responses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dc:title>
  <dc:creator>user</dc:creator>
  <cp:lastModifiedBy>Nada</cp:lastModifiedBy>
  <cp:revision>7</cp:revision>
  <dcterms:created xsi:type="dcterms:W3CDTF">2022-10-01T17:20:02Z</dcterms:created>
  <dcterms:modified xsi:type="dcterms:W3CDTF">2022-10-02T09:04:43Z</dcterms:modified>
</cp:coreProperties>
</file>