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3"/>
  </p:sldMasterIdLst>
  <p:sldIdLst>
    <p:sldId id="280" r:id="rId4"/>
    <p:sldId id="270" r:id="rId5"/>
    <p:sldId id="272" r:id="rId6"/>
    <p:sldId id="273" r:id="rId7"/>
    <p:sldId id="275" r:id="rId8"/>
    <p:sldId id="277" r:id="rId9"/>
    <p:sldId id="274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E3E25-CFBF-4024-AD24-FE4941992FC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8A1D4F-7A14-43DC-A94D-2D4E89D3AA76}">
      <dgm:prSet/>
      <dgm:spPr/>
      <dgm:t>
        <a:bodyPr/>
        <a:lstStyle/>
        <a:p>
          <a:r>
            <a:rPr lang="en-US" b="1"/>
            <a:t>Headings </a:t>
          </a:r>
          <a:endParaRPr lang="en-US"/>
        </a:p>
      </dgm:t>
    </dgm:pt>
    <dgm:pt modelId="{8446D088-2B8E-4E0B-A0AA-A97DABDF2930}" type="parTrans" cxnId="{27460CEA-1B89-4CF2-B539-D6D52B23AFC4}">
      <dgm:prSet/>
      <dgm:spPr/>
      <dgm:t>
        <a:bodyPr/>
        <a:lstStyle/>
        <a:p>
          <a:endParaRPr lang="en-US"/>
        </a:p>
      </dgm:t>
    </dgm:pt>
    <dgm:pt modelId="{FD72D64C-9F28-484E-8832-77A9FA9D45A7}" type="sibTrans" cxnId="{27460CEA-1B89-4CF2-B539-D6D52B23AFC4}">
      <dgm:prSet/>
      <dgm:spPr/>
      <dgm:t>
        <a:bodyPr/>
        <a:lstStyle/>
        <a:p>
          <a:endParaRPr lang="en-US"/>
        </a:p>
      </dgm:t>
    </dgm:pt>
    <dgm:pt modelId="{B07C7516-4EC4-4508-AE35-2EA3269B2006}">
      <dgm:prSet/>
      <dgm:spPr/>
      <dgm:t>
        <a:bodyPr/>
        <a:lstStyle/>
        <a:p>
          <a:r>
            <a:rPr lang="en-US" b="1" dirty="0"/>
            <a:t>Containers</a:t>
          </a:r>
          <a:endParaRPr lang="en-US" dirty="0"/>
        </a:p>
      </dgm:t>
    </dgm:pt>
    <dgm:pt modelId="{46F2D842-2C5D-45BB-8D02-5B7CB744D545}" type="parTrans" cxnId="{3CA78324-F22C-422D-B5E6-83F734ACCEAB}">
      <dgm:prSet/>
      <dgm:spPr/>
      <dgm:t>
        <a:bodyPr/>
        <a:lstStyle/>
        <a:p>
          <a:endParaRPr lang="en-US"/>
        </a:p>
      </dgm:t>
    </dgm:pt>
    <dgm:pt modelId="{93FD97DC-E888-4900-8A87-96FCEB32CC0E}" type="sibTrans" cxnId="{3CA78324-F22C-422D-B5E6-83F734ACCEAB}">
      <dgm:prSet/>
      <dgm:spPr/>
      <dgm:t>
        <a:bodyPr/>
        <a:lstStyle/>
        <a:p>
          <a:endParaRPr lang="en-US"/>
        </a:p>
      </dgm:t>
    </dgm:pt>
    <dgm:pt modelId="{4F0C6F76-197A-48AF-AA83-D4C110D90AEC}">
      <dgm:prSet/>
      <dgm:spPr/>
      <dgm:t>
        <a:bodyPr/>
        <a:lstStyle/>
        <a:p>
          <a:r>
            <a:rPr lang="en-US" b="1" dirty="0"/>
            <a:t>Text</a:t>
          </a:r>
          <a:endParaRPr lang="en-US" dirty="0"/>
        </a:p>
      </dgm:t>
    </dgm:pt>
    <dgm:pt modelId="{C639AC9C-E010-4755-A15D-860FB5770C81}" type="parTrans" cxnId="{4A7864F3-43CB-48ED-BA39-65437D121786}">
      <dgm:prSet/>
      <dgm:spPr/>
      <dgm:t>
        <a:bodyPr/>
        <a:lstStyle/>
        <a:p>
          <a:endParaRPr lang="en-US"/>
        </a:p>
      </dgm:t>
    </dgm:pt>
    <dgm:pt modelId="{2417EA2F-9E56-47AD-8E8B-F8F1D2A04660}" type="sibTrans" cxnId="{4A7864F3-43CB-48ED-BA39-65437D121786}">
      <dgm:prSet/>
      <dgm:spPr/>
      <dgm:t>
        <a:bodyPr/>
        <a:lstStyle/>
        <a:p>
          <a:endParaRPr lang="en-US"/>
        </a:p>
      </dgm:t>
    </dgm:pt>
    <dgm:pt modelId="{A16F2BCA-94EB-4979-8ED5-6A02179BC943}">
      <dgm:prSet/>
      <dgm:spPr/>
      <dgm:t>
        <a:bodyPr/>
        <a:lstStyle/>
        <a:p>
          <a:r>
            <a:rPr lang="en-US" b="1" dirty="0"/>
            <a:t>Lists</a:t>
          </a:r>
          <a:endParaRPr lang="en-US" dirty="0"/>
        </a:p>
      </dgm:t>
    </dgm:pt>
    <dgm:pt modelId="{7E15575F-0D8C-45BA-B60E-7CF820B99BD3}" type="parTrans" cxnId="{1E45B24B-6E08-4053-9D14-E4A43B237271}">
      <dgm:prSet/>
      <dgm:spPr/>
      <dgm:t>
        <a:bodyPr/>
        <a:lstStyle/>
        <a:p>
          <a:endParaRPr lang="en-US"/>
        </a:p>
      </dgm:t>
    </dgm:pt>
    <dgm:pt modelId="{E9871E11-DE73-4D21-B66A-20A42E6BDBED}" type="sibTrans" cxnId="{1E45B24B-6E08-4053-9D14-E4A43B237271}">
      <dgm:prSet/>
      <dgm:spPr/>
      <dgm:t>
        <a:bodyPr/>
        <a:lstStyle/>
        <a:p>
          <a:endParaRPr lang="en-US"/>
        </a:p>
      </dgm:t>
    </dgm:pt>
    <dgm:pt modelId="{F0CF942B-CDC9-490F-8A45-0C738B929003}">
      <dgm:prSet/>
      <dgm:spPr/>
      <dgm:t>
        <a:bodyPr/>
        <a:lstStyle/>
        <a:p>
          <a:r>
            <a:rPr lang="en-US" b="1" dirty="0"/>
            <a:t>Links</a:t>
          </a:r>
          <a:endParaRPr lang="en-US" dirty="0"/>
        </a:p>
      </dgm:t>
    </dgm:pt>
    <dgm:pt modelId="{58B0AE61-0AA8-4ECC-8BAF-8DFF73CBF25B}" type="parTrans" cxnId="{34162BCE-0C3B-4F9A-8CD4-CFD0FB8E7230}">
      <dgm:prSet/>
      <dgm:spPr/>
      <dgm:t>
        <a:bodyPr/>
        <a:lstStyle/>
        <a:p>
          <a:endParaRPr lang="en-US"/>
        </a:p>
      </dgm:t>
    </dgm:pt>
    <dgm:pt modelId="{027286D8-FA52-46B5-AFE3-2CCED1B480DB}" type="sibTrans" cxnId="{34162BCE-0C3B-4F9A-8CD4-CFD0FB8E7230}">
      <dgm:prSet/>
      <dgm:spPr/>
      <dgm:t>
        <a:bodyPr/>
        <a:lstStyle/>
        <a:p>
          <a:endParaRPr lang="en-US"/>
        </a:p>
      </dgm:t>
    </dgm:pt>
    <dgm:pt modelId="{48221A38-865C-425F-AF71-135510BB9178}">
      <dgm:prSet/>
      <dgm:spPr/>
      <dgm:t>
        <a:bodyPr/>
        <a:lstStyle/>
        <a:p>
          <a:r>
            <a:rPr lang="en-US" b="1"/>
            <a:t>Images</a:t>
          </a:r>
          <a:endParaRPr lang="en-US"/>
        </a:p>
      </dgm:t>
    </dgm:pt>
    <dgm:pt modelId="{8C8BC978-2EAB-495B-B81D-857F133BF073}" type="parTrans" cxnId="{47E09EEB-D925-42E0-9485-F792F62A9F69}">
      <dgm:prSet/>
      <dgm:spPr/>
      <dgm:t>
        <a:bodyPr/>
        <a:lstStyle/>
        <a:p>
          <a:endParaRPr lang="en-US"/>
        </a:p>
      </dgm:t>
    </dgm:pt>
    <dgm:pt modelId="{537F5110-D009-4ACE-A300-AC54C0FB3607}" type="sibTrans" cxnId="{47E09EEB-D925-42E0-9485-F792F62A9F69}">
      <dgm:prSet/>
      <dgm:spPr/>
      <dgm:t>
        <a:bodyPr/>
        <a:lstStyle/>
        <a:p>
          <a:endParaRPr lang="en-US"/>
        </a:p>
      </dgm:t>
    </dgm:pt>
    <dgm:pt modelId="{24C3116B-D7CE-4095-BBF3-50E3CD5C6B71}">
      <dgm:prSet/>
      <dgm:spPr/>
      <dgm:t>
        <a:bodyPr/>
        <a:lstStyle/>
        <a:p>
          <a:r>
            <a:rPr lang="en-US" b="1"/>
            <a:t>Objects</a:t>
          </a:r>
          <a:endParaRPr lang="en-US"/>
        </a:p>
      </dgm:t>
    </dgm:pt>
    <dgm:pt modelId="{56E52ABE-ACC5-4310-8C53-19B2A09E409C}" type="parTrans" cxnId="{079D0E94-7060-40E6-9FBA-B0BBE5AD7737}">
      <dgm:prSet/>
      <dgm:spPr/>
      <dgm:t>
        <a:bodyPr/>
        <a:lstStyle/>
        <a:p>
          <a:endParaRPr lang="en-US"/>
        </a:p>
      </dgm:t>
    </dgm:pt>
    <dgm:pt modelId="{1920FDF9-8A66-4FBC-9D1E-E368A9C618D0}" type="sibTrans" cxnId="{079D0E94-7060-40E6-9FBA-B0BBE5AD7737}">
      <dgm:prSet/>
      <dgm:spPr/>
      <dgm:t>
        <a:bodyPr/>
        <a:lstStyle/>
        <a:p>
          <a:endParaRPr lang="en-US"/>
        </a:p>
      </dgm:t>
    </dgm:pt>
    <dgm:pt modelId="{AA1A48B8-B25F-4E8B-968A-60C9A3BA93EC}">
      <dgm:prSet/>
      <dgm:spPr/>
      <dgm:t>
        <a:bodyPr/>
        <a:lstStyle/>
        <a:p>
          <a:r>
            <a:rPr lang="en-US" b="1"/>
            <a:t>Tables</a:t>
          </a:r>
          <a:endParaRPr lang="en-US"/>
        </a:p>
      </dgm:t>
    </dgm:pt>
    <dgm:pt modelId="{312F4783-E875-4C93-A6D6-C997DB88556B}" type="parTrans" cxnId="{6C8E33F2-D8FF-4AC5-A2D6-D02EDC5320FA}">
      <dgm:prSet/>
      <dgm:spPr/>
      <dgm:t>
        <a:bodyPr/>
        <a:lstStyle/>
        <a:p>
          <a:endParaRPr lang="en-US"/>
        </a:p>
      </dgm:t>
    </dgm:pt>
    <dgm:pt modelId="{82A3612B-21E3-4434-BE43-421D9BCD1474}" type="sibTrans" cxnId="{6C8E33F2-D8FF-4AC5-A2D6-D02EDC5320FA}">
      <dgm:prSet/>
      <dgm:spPr/>
      <dgm:t>
        <a:bodyPr/>
        <a:lstStyle/>
        <a:p>
          <a:endParaRPr lang="en-US"/>
        </a:p>
      </dgm:t>
    </dgm:pt>
    <dgm:pt modelId="{B870675E-2015-4320-8B39-4E0C1EBAA136}">
      <dgm:prSet/>
      <dgm:spPr/>
      <dgm:t>
        <a:bodyPr/>
        <a:lstStyle/>
        <a:p>
          <a:r>
            <a:rPr lang="en-US" b="1"/>
            <a:t>Forms</a:t>
          </a:r>
          <a:endParaRPr lang="en-US"/>
        </a:p>
      </dgm:t>
    </dgm:pt>
    <dgm:pt modelId="{459129FA-6657-4F61-A5B5-F36D4C5ADD28}" type="parTrans" cxnId="{505FC9F5-12C5-4D89-977B-95CD30A86BF1}">
      <dgm:prSet/>
      <dgm:spPr/>
      <dgm:t>
        <a:bodyPr/>
        <a:lstStyle/>
        <a:p>
          <a:endParaRPr lang="en-US"/>
        </a:p>
      </dgm:t>
    </dgm:pt>
    <dgm:pt modelId="{38E233E8-6957-434B-9FD6-9C51E6783DBF}" type="sibTrans" cxnId="{505FC9F5-12C5-4D89-977B-95CD30A86BF1}">
      <dgm:prSet/>
      <dgm:spPr/>
      <dgm:t>
        <a:bodyPr/>
        <a:lstStyle/>
        <a:p>
          <a:endParaRPr lang="en-US"/>
        </a:p>
      </dgm:t>
    </dgm:pt>
    <dgm:pt modelId="{8528CE73-7406-45F6-8577-B36E371DA182}">
      <dgm:prSet/>
      <dgm:spPr/>
      <dgm:t>
        <a:bodyPr/>
        <a:lstStyle/>
        <a:p>
          <a:r>
            <a:rPr lang="en-US" b="1"/>
            <a:t>Semantic Tags</a:t>
          </a:r>
          <a:endParaRPr lang="en-US"/>
        </a:p>
      </dgm:t>
    </dgm:pt>
    <dgm:pt modelId="{79E74566-7A54-43AB-A281-4F0E0883A2F7}" type="parTrans" cxnId="{B195066C-DA63-41AE-99DC-F58E66F26925}">
      <dgm:prSet/>
      <dgm:spPr/>
      <dgm:t>
        <a:bodyPr/>
        <a:lstStyle/>
        <a:p>
          <a:endParaRPr lang="en-US"/>
        </a:p>
      </dgm:t>
    </dgm:pt>
    <dgm:pt modelId="{5792A22A-BA27-4871-977A-4FF00169506F}" type="sibTrans" cxnId="{B195066C-DA63-41AE-99DC-F58E66F26925}">
      <dgm:prSet/>
      <dgm:spPr/>
      <dgm:t>
        <a:bodyPr/>
        <a:lstStyle/>
        <a:p>
          <a:endParaRPr lang="en-US"/>
        </a:p>
      </dgm:t>
    </dgm:pt>
    <dgm:pt modelId="{8EEDD71E-2F65-4A4B-8277-62D4DAC94B09}" type="pres">
      <dgm:prSet presAssocID="{F8DE3E25-CFBF-4024-AD24-FE4941992FC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C2746F-FF37-4125-B5CE-AF986476A14A}" type="pres">
      <dgm:prSet presAssocID="{F08A1D4F-7A14-43DC-A94D-2D4E89D3AA76}" presName="linNode" presStyleCnt="0"/>
      <dgm:spPr/>
    </dgm:pt>
    <dgm:pt modelId="{77311518-7D23-48E8-92A0-810C23D50494}" type="pres">
      <dgm:prSet presAssocID="{F08A1D4F-7A14-43DC-A94D-2D4E89D3AA76}" presName="parentText" presStyleLbl="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8DCAC-0B88-4FEC-BF85-C5399163F44B}" type="pres">
      <dgm:prSet presAssocID="{FD72D64C-9F28-484E-8832-77A9FA9D45A7}" presName="sp" presStyleCnt="0"/>
      <dgm:spPr/>
    </dgm:pt>
    <dgm:pt modelId="{F6039C21-6807-43AE-97DF-450E94310EFB}" type="pres">
      <dgm:prSet presAssocID="{B07C7516-4EC4-4508-AE35-2EA3269B2006}" presName="linNode" presStyleCnt="0"/>
      <dgm:spPr/>
    </dgm:pt>
    <dgm:pt modelId="{56CA1B4A-3116-491C-ACF0-0D9201683A72}" type="pres">
      <dgm:prSet presAssocID="{B07C7516-4EC4-4508-AE35-2EA3269B2006}" presName="parentText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44874-2492-4F26-BAB4-F6FEEC234395}" type="pres">
      <dgm:prSet presAssocID="{93FD97DC-E888-4900-8A87-96FCEB32CC0E}" presName="sp" presStyleCnt="0"/>
      <dgm:spPr/>
    </dgm:pt>
    <dgm:pt modelId="{A6C761EC-5ED8-4713-A0CB-3184230D3807}" type="pres">
      <dgm:prSet presAssocID="{4F0C6F76-197A-48AF-AA83-D4C110D90AEC}" presName="linNode" presStyleCnt="0"/>
      <dgm:spPr/>
    </dgm:pt>
    <dgm:pt modelId="{94D6575F-EAE4-4F19-9D2D-76179A295846}" type="pres">
      <dgm:prSet presAssocID="{4F0C6F76-197A-48AF-AA83-D4C110D90AEC}" presName="parentText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50033-D35C-4EF1-939A-60C8EEE58CF4}" type="pres">
      <dgm:prSet presAssocID="{2417EA2F-9E56-47AD-8E8B-F8F1D2A04660}" presName="sp" presStyleCnt="0"/>
      <dgm:spPr/>
    </dgm:pt>
    <dgm:pt modelId="{75473279-145A-4F23-A1AD-C6DA81CB0AAA}" type="pres">
      <dgm:prSet presAssocID="{A16F2BCA-94EB-4979-8ED5-6A02179BC943}" presName="linNode" presStyleCnt="0"/>
      <dgm:spPr/>
    </dgm:pt>
    <dgm:pt modelId="{ABC26603-815E-4D6B-8FC6-D26A93559473}" type="pres">
      <dgm:prSet presAssocID="{A16F2BCA-94EB-4979-8ED5-6A02179BC943}" presName="parentText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B9E3D-0964-4215-847B-E200BAC7811E}" type="pres">
      <dgm:prSet presAssocID="{E9871E11-DE73-4D21-B66A-20A42E6BDBED}" presName="sp" presStyleCnt="0"/>
      <dgm:spPr/>
    </dgm:pt>
    <dgm:pt modelId="{8906190E-AE59-420F-AA96-53F879364D4E}" type="pres">
      <dgm:prSet presAssocID="{F0CF942B-CDC9-490F-8A45-0C738B929003}" presName="linNode" presStyleCnt="0"/>
      <dgm:spPr/>
    </dgm:pt>
    <dgm:pt modelId="{0FE62C6C-6C05-4AEE-A43A-995A4DA5B3D8}" type="pres">
      <dgm:prSet presAssocID="{F0CF942B-CDC9-490F-8A45-0C738B929003}" presName="parentText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0A98C-D0F1-4DBD-BDC0-39A8B6D4D99A}" type="pres">
      <dgm:prSet presAssocID="{027286D8-FA52-46B5-AFE3-2CCED1B480DB}" presName="sp" presStyleCnt="0"/>
      <dgm:spPr/>
    </dgm:pt>
    <dgm:pt modelId="{B5FE85A7-1F14-4122-8722-78296E9C5C12}" type="pres">
      <dgm:prSet presAssocID="{48221A38-865C-425F-AF71-135510BB9178}" presName="linNode" presStyleCnt="0"/>
      <dgm:spPr/>
    </dgm:pt>
    <dgm:pt modelId="{4AE750C6-0D05-4DB4-B8A7-F3B4180C570B}" type="pres">
      <dgm:prSet presAssocID="{48221A38-865C-425F-AF71-135510BB9178}" presName="parentText" presStyleLbl="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B071F-F159-45C4-BEBE-F9DDFD3E12A7}" type="pres">
      <dgm:prSet presAssocID="{537F5110-D009-4ACE-A300-AC54C0FB3607}" presName="sp" presStyleCnt="0"/>
      <dgm:spPr/>
    </dgm:pt>
    <dgm:pt modelId="{BA0D902C-932B-4A32-BCE7-5720F014B7CC}" type="pres">
      <dgm:prSet presAssocID="{24C3116B-D7CE-4095-BBF3-50E3CD5C6B71}" presName="linNode" presStyleCnt="0"/>
      <dgm:spPr/>
    </dgm:pt>
    <dgm:pt modelId="{5E6295E8-4949-4FAD-9CDF-35F8C3382D07}" type="pres">
      <dgm:prSet presAssocID="{24C3116B-D7CE-4095-BBF3-50E3CD5C6B71}" presName="parentText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79793-186A-4F9D-826A-D72816250628}" type="pres">
      <dgm:prSet presAssocID="{1920FDF9-8A66-4FBC-9D1E-E368A9C618D0}" presName="sp" presStyleCnt="0"/>
      <dgm:spPr/>
    </dgm:pt>
    <dgm:pt modelId="{5044762C-B5E0-48AA-9369-4DF0B2C83413}" type="pres">
      <dgm:prSet presAssocID="{AA1A48B8-B25F-4E8B-968A-60C9A3BA93EC}" presName="linNode" presStyleCnt="0"/>
      <dgm:spPr/>
    </dgm:pt>
    <dgm:pt modelId="{5F967B13-FF2D-4F50-B228-15E774B585D2}" type="pres">
      <dgm:prSet presAssocID="{AA1A48B8-B25F-4E8B-968A-60C9A3BA93EC}" presName="parentText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E01289-3AD7-4DFD-A490-51C546997B33}" type="pres">
      <dgm:prSet presAssocID="{82A3612B-21E3-4434-BE43-421D9BCD1474}" presName="sp" presStyleCnt="0"/>
      <dgm:spPr/>
    </dgm:pt>
    <dgm:pt modelId="{9046AD85-8074-4B46-9C0F-9BB6D57B20B2}" type="pres">
      <dgm:prSet presAssocID="{B870675E-2015-4320-8B39-4E0C1EBAA136}" presName="linNode" presStyleCnt="0"/>
      <dgm:spPr/>
    </dgm:pt>
    <dgm:pt modelId="{99F4F93B-7717-4443-8A64-D23CAE562165}" type="pres">
      <dgm:prSet presAssocID="{B870675E-2015-4320-8B39-4E0C1EBAA136}" presName="parentText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03A6F-B5FA-4241-945E-7D9145488F05}" type="pres">
      <dgm:prSet presAssocID="{38E233E8-6957-434B-9FD6-9C51E6783DBF}" presName="sp" presStyleCnt="0"/>
      <dgm:spPr/>
    </dgm:pt>
    <dgm:pt modelId="{4A4B2EFC-153B-4272-9CE8-940CAEEBE69C}" type="pres">
      <dgm:prSet presAssocID="{8528CE73-7406-45F6-8577-B36E371DA182}" presName="linNode" presStyleCnt="0"/>
      <dgm:spPr/>
    </dgm:pt>
    <dgm:pt modelId="{D1A81785-E87C-4C1E-A3C4-6EA59131B61B}" type="pres">
      <dgm:prSet presAssocID="{8528CE73-7406-45F6-8577-B36E371DA182}" presName="parentText" presStyleLbl="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95066C-DA63-41AE-99DC-F58E66F26925}" srcId="{F8DE3E25-CFBF-4024-AD24-FE4941992FCF}" destId="{8528CE73-7406-45F6-8577-B36E371DA182}" srcOrd="9" destOrd="0" parTransId="{79E74566-7A54-43AB-A281-4F0E0883A2F7}" sibTransId="{5792A22A-BA27-4871-977A-4FF00169506F}"/>
    <dgm:cxn modelId="{E4FCBAFB-20E3-4884-8571-DBA93FF05502}" type="presOf" srcId="{F0CF942B-CDC9-490F-8A45-0C738B929003}" destId="{0FE62C6C-6C05-4AEE-A43A-995A4DA5B3D8}" srcOrd="0" destOrd="0" presId="urn:microsoft.com/office/officeart/2005/8/layout/vList5"/>
    <dgm:cxn modelId="{FB339CB8-EC7C-4E7C-8F6C-14BCBA750255}" type="presOf" srcId="{4F0C6F76-197A-48AF-AA83-D4C110D90AEC}" destId="{94D6575F-EAE4-4F19-9D2D-76179A295846}" srcOrd="0" destOrd="0" presId="urn:microsoft.com/office/officeart/2005/8/layout/vList5"/>
    <dgm:cxn modelId="{1E45B24B-6E08-4053-9D14-E4A43B237271}" srcId="{F8DE3E25-CFBF-4024-AD24-FE4941992FCF}" destId="{A16F2BCA-94EB-4979-8ED5-6A02179BC943}" srcOrd="3" destOrd="0" parTransId="{7E15575F-0D8C-45BA-B60E-7CF820B99BD3}" sibTransId="{E9871E11-DE73-4D21-B66A-20A42E6BDBED}"/>
    <dgm:cxn modelId="{34162BCE-0C3B-4F9A-8CD4-CFD0FB8E7230}" srcId="{F8DE3E25-CFBF-4024-AD24-FE4941992FCF}" destId="{F0CF942B-CDC9-490F-8A45-0C738B929003}" srcOrd="4" destOrd="0" parTransId="{58B0AE61-0AA8-4ECC-8BAF-8DFF73CBF25B}" sibTransId="{027286D8-FA52-46B5-AFE3-2CCED1B480DB}"/>
    <dgm:cxn modelId="{27460CEA-1B89-4CF2-B539-D6D52B23AFC4}" srcId="{F8DE3E25-CFBF-4024-AD24-FE4941992FCF}" destId="{F08A1D4F-7A14-43DC-A94D-2D4E89D3AA76}" srcOrd="0" destOrd="0" parTransId="{8446D088-2B8E-4E0B-A0AA-A97DABDF2930}" sibTransId="{FD72D64C-9F28-484E-8832-77A9FA9D45A7}"/>
    <dgm:cxn modelId="{8E277B58-395D-4150-872D-40DFC7F9D118}" type="presOf" srcId="{AA1A48B8-B25F-4E8B-968A-60C9A3BA93EC}" destId="{5F967B13-FF2D-4F50-B228-15E774B585D2}" srcOrd="0" destOrd="0" presId="urn:microsoft.com/office/officeart/2005/8/layout/vList5"/>
    <dgm:cxn modelId="{47E09EEB-D925-42E0-9485-F792F62A9F69}" srcId="{F8DE3E25-CFBF-4024-AD24-FE4941992FCF}" destId="{48221A38-865C-425F-AF71-135510BB9178}" srcOrd="5" destOrd="0" parTransId="{8C8BC978-2EAB-495B-B81D-857F133BF073}" sibTransId="{537F5110-D009-4ACE-A300-AC54C0FB3607}"/>
    <dgm:cxn modelId="{4A7864F3-43CB-48ED-BA39-65437D121786}" srcId="{F8DE3E25-CFBF-4024-AD24-FE4941992FCF}" destId="{4F0C6F76-197A-48AF-AA83-D4C110D90AEC}" srcOrd="2" destOrd="0" parTransId="{C639AC9C-E010-4755-A15D-860FB5770C81}" sibTransId="{2417EA2F-9E56-47AD-8E8B-F8F1D2A04660}"/>
    <dgm:cxn modelId="{926C9948-05D5-4E35-8B53-298307D02A38}" type="presOf" srcId="{B07C7516-4EC4-4508-AE35-2EA3269B2006}" destId="{56CA1B4A-3116-491C-ACF0-0D9201683A72}" srcOrd="0" destOrd="0" presId="urn:microsoft.com/office/officeart/2005/8/layout/vList5"/>
    <dgm:cxn modelId="{227B9B30-5F8D-43CB-907A-B23C0DF2CE66}" type="presOf" srcId="{8528CE73-7406-45F6-8577-B36E371DA182}" destId="{D1A81785-E87C-4C1E-A3C4-6EA59131B61B}" srcOrd="0" destOrd="0" presId="urn:microsoft.com/office/officeart/2005/8/layout/vList5"/>
    <dgm:cxn modelId="{6C8E33F2-D8FF-4AC5-A2D6-D02EDC5320FA}" srcId="{F8DE3E25-CFBF-4024-AD24-FE4941992FCF}" destId="{AA1A48B8-B25F-4E8B-968A-60C9A3BA93EC}" srcOrd="7" destOrd="0" parTransId="{312F4783-E875-4C93-A6D6-C997DB88556B}" sibTransId="{82A3612B-21E3-4434-BE43-421D9BCD1474}"/>
    <dgm:cxn modelId="{505FC9F5-12C5-4D89-977B-95CD30A86BF1}" srcId="{F8DE3E25-CFBF-4024-AD24-FE4941992FCF}" destId="{B870675E-2015-4320-8B39-4E0C1EBAA136}" srcOrd="8" destOrd="0" parTransId="{459129FA-6657-4F61-A5B5-F36D4C5ADD28}" sibTransId="{38E233E8-6957-434B-9FD6-9C51E6783DBF}"/>
    <dgm:cxn modelId="{666E2486-5B25-467E-84D4-F80AEA853ED3}" type="presOf" srcId="{A16F2BCA-94EB-4979-8ED5-6A02179BC943}" destId="{ABC26603-815E-4D6B-8FC6-D26A93559473}" srcOrd="0" destOrd="0" presId="urn:microsoft.com/office/officeart/2005/8/layout/vList5"/>
    <dgm:cxn modelId="{E54C82BE-C6FE-4418-895D-E5E0AAD12B67}" type="presOf" srcId="{24C3116B-D7CE-4095-BBF3-50E3CD5C6B71}" destId="{5E6295E8-4949-4FAD-9CDF-35F8C3382D07}" srcOrd="0" destOrd="0" presId="urn:microsoft.com/office/officeart/2005/8/layout/vList5"/>
    <dgm:cxn modelId="{125BBA27-EADB-436A-B8A5-9835531A69A2}" type="presOf" srcId="{F08A1D4F-7A14-43DC-A94D-2D4E89D3AA76}" destId="{77311518-7D23-48E8-92A0-810C23D50494}" srcOrd="0" destOrd="0" presId="urn:microsoft.com/office/officeart/2005/8/layout/vList5"/>
    <dgm:cxn modelId="{6B19E64A-34E6-4265-9250-8CC759BA31C8}" type="presOf" srcId="{48221A38-865C-425F-AF71-135510BB9178}" destId="{4AE750C6-0D05-4DB4-B8A7-F3B4180C570B}" srcOrd="0" destOrd="0" presId="urn:microsoft.com/office/officeart/2005/8/layout/vList5"/>
    <dgm:cxn modelId="{B9BA9ABC-2B80-4777-85A3-420D0B7FDE2B}" type="presOf" srcId="{B870675E-2015-4320-8B39-4E0C1EBAA136}" destId="{99F4F93B-7717-4443-8A64-D23CAE562165}" srcOrd="0" destOrd="0" presId="urn:microsoft.com/office/officeart/2005/8/layout/vList5"/>
    <dgm:cxn modelId="{079D0E94-7060-40E6-9FBA-B0BBE5AD7737}" srcId="{F8DE3E25-CFBF-4024-AD24-FE4941992FCF}" destId="{24C3116B-D7CE-4095-BBF3-50E3CD5C6B71}" srcOrd="6" destOrd="0" parTransId="{56E52ABE-ACC5-4310-8C53-19B2A09E409C}" sibTransId="{1920FDF9-8A66-4FBC-9D1E-E368A9C618D0}"/>
    <dgm:cxn modelId="{3CA78324-F22C-422D-B5E6-83F734ACCEAB}" srcId="{F8DE3E25-CFBF-4024-AD24-FE4941992FCF}" destId="{B07C7516-4EC4-4508-AE35-2EA3269B2006}" srcOrd="1" destOrd="0" parTransId="{46F2D842-2C5D-45BB-8D02-5B7CB744D545}" sibTransId="{93FD97DC-E888-4900-8A87-96FCEB32CC0E}"/>
    <dgm:cxn modelId="{C3B7ADE1-1DF1-45E6-B364-96304D2339D7}" type="presOf" srcId="{F8DE3E25-CFBF-4024-AD24-FE4941992FCF}" destId="{8EEDD71E-2F65-4A4B-8277-62D4DAC94B09}" srcOrd="0" destOrd="0" presId="urn:microsoft.com/office/officeart/2005/8/layout/vList5"/>
    <dgm:cxn modelId="{9C011D7A-6C88-4216-AA23-4AA3651E2345}" type="presParOf" srcId="{8EEDD71E-2F65-4A4B-8277-62D4DAC94B09}" destId="{A6C2746F-FF37-4125-B5CE-AF986476A14A}" srcOrd="0" destOrd="0" presId="urn:microsoft.com/office/officeart/2005/8/layout/vList5"/>
    <dgm:cxn modelId="{8B4052F9-7864-47A4-A4FE-F61B3DD2CBEA}" type="presParOf" srcId="{A6C2746F-FF37-4125-B5CE-AF986476A14A}" destId="{77311518-7D23-48E8-92A0-810C23D50494}" srcOrd="0" destOrd="0" presId="urn:microsoft.com/office/officeart/2005/8/layout/vList5"/>
    <dgm:cxn modelId="{54128970-143D-41D6-9094-1BB4E8D8AD42}" type="presParOf" srcId="{8EEDD71E-2F65-4A4B-8277-62D4DAC94B09}" destId="{A118DCAC-0B88-4FEC-BF85-C5399163F44B}" srcOrd="1" destOrd="0" presId="urn:microsoft.com/office/officeart/2005/8/layout/vList5"/>
    <dgm:cxn modelId="{1A993324-44D0-413D-8AAC-1548B1EBA264}" type="presParOf" srcId="{8EEDD71E-2F65-4A4B-8277-62D4DAC94B09}" destId="{F6039C21-6807-43AE-97DF-450E94310EFB}" srcOrd="2" destOrd="0" presId="urn:microsoft.com/office/officeart/2005/8/layout/vList5"/>
    <dgm:cxn modelId="{F6508BDB-59D0-477C-A5C9-E579955640E2}" type="presParOf" srcId="{F6039C21-6807-43AE-97DF-450E94310EFB}" destId="{56CA1B4A-3116-491C-ACF0-0D9201683A72}" srcOrd="0" destOrd="0" presId="urn:microsoft.com/office/officeart/2005/8/layout/vList5"/>
    <dgm:cxn modelId="{DB59DF73-4353-4C9D-8C26-E7573D6886E3}" type="presParOf" srcId="{8EEDD71E-2F65-4A4B-8277-62D4DAC94B09}" destId="{C7444874-2492-4F26-BAB4-F6FEEC234395}" srcOrd="3" destOrd="0" presId="urn:microsoft.com/office/officeart/2005/8/layout/vList5"/>
    <dgm:cxn modelId="{34805E8D-A681-452C-BBF2-25EA4BDC5B34}" type="presParOf" srcId="{8EEDD71E-2F65-4A4B-8277-62D4DAC94B09}" destId="{A6C761EC-5ED8-4713-A0CB-3184230D3807}" srcOrd="4" destOrd="0" presId="urn:microsoft.com/office/officeart/2005/8/layout/vList5"/>
    <dgm:cxn modelId="{62CFA036-6B40-4844-87DB-759DE6B0FA4B}" type="presParOf" srcId="{A6C761EC-5ED8-4713-A0CB-3184230D3807}" destId="{94D6575F-EAE4-4F19-9D2D-76179A295846}" srcOrd="0" destOrd="0" presId="urn:microsoft.com/office/officeart/2005/8/layout/vList5"/>
    <dgm:cxn modelId="{D9E0B121-B7CB-4651-BCC4-7ADBF4146723}" type="presParOf" srcId="{8EEDD71E-2F65-4A4B-8277-62D4DAC94B09}" destId="{BCD50033-D35C-4EF1-939A-60C8EEE58CF4}" srcOrd="5" destOrd="0" presId="urn:microsoft.com/office/officeart/2005/8/layout/vList5"/>
    <dgm:cxn modelId="{8A64E843-83D1-4640-AE81-F36C04C0F6BC}" type="presParOf" srcId="{8EEDD71E-2F65-4A4B-8277-62D4DAC94B09}" destId="{75473279-145A-4F23-A1AD-C6DA81CB0AAA}" srcOrd="6" destOrd="0" presId="urn:microsoft.com/office/officeart/2005/8/layout/vList5"/>
    <dgm:cxn modelId="{B49CCAFA-AB31-47FD-AA68-95EF0DCC7FA7}" type="presParOf" srcId="{75473279-145A-4F23-A1AD-C6DA81CB0AAA}" destId="{ABC26603-815E-4D6B-8FC6-D26A93559473}" srcOrd="0" destOrd="0" presId="urn:microsoft.com/office/officeart/2005/8/layout/vList5"/>
    <dgm:cxn modelId="{FBAAC740-51F0-4AFF-B435-A189CABF7C2E}" type="presParOf" srcId="{8EEDD71E-2F65-4A4B-8277-62D4DAC94B09}" destId="{9FFB9E3D-0964-4215-847B-E200BAC7811E}" srcOrd="7" destOrd="0" presId="urn:microsoft.com/office/officeart/2005/8/layout/vList5"/>
    <dgm:cxn modelId="{2BBA57F5-D722-40CD-BC09-1B637A4BDE1D}" type="presParOf" srcId="{8EEDD71E-2F65-4A4B-8277-62D4DAC94B09}" destId="{8906190E-AE59-420F-AA96-53F879364D4E}" srcOrd="8" destOrd="0" presId="urn:microsoft.com/office/officeart/2005/8/layout/vList5"/>
    <dgm:cxn modelId="{B9C8E72F-5E22-4E4B-B36E-C0D15583A17F}" type="presParOf" srcId="{8906190E-AE59-420F-AA96-53F879364D4E}" destId="{0FE62C6C-6C05-4AEE-A43A-995A4DA5B3D8}" srcOrd="0" destOrd="0" presId="urn:microsoft.com/office/officeart/2005/8/layout/vList5"/>
    <dgm:cxn modelId="{5E606ECB-4D49-4811-BFE9-807F6F9CD4B6}" type="presParOf" srcId="{8EEDD71E-2F65-4A4B-8277-62D4DAC94B09}" destId="{5940A98C-D0F1-4DBD-BDC0-39A8B6D4D99A}" srcOrd="9" destOrd="0" presId="urn:microsoft.com/office/officeart/2005/8/layout/vList5"/>
    <dgm:cxn modelId="{D6E83938-039D-423F-A564-2D8DA922B8ED}" type="presParOf" srcId="{8EEDD71E-2F65-4A4B-8277-62D4DAC94B09}" destId="{B5FE85A7-1F14-4122-8722-78296E9C5C12}" srcOrd="10" destOrd="0" presId="urn:microsoft.com/office/officeart/2005/8/layout/vList5"/>
    <dgm:cxn modelId="{D13FA321-CAB4-4897-87A5-ECBC8C126DEF}" type="presParOf" srcId="{B5FE85A7-1F14-4122-8722-78296E9C5C12}" destId="{4AE750C6-0D05-4DB4-B8A7-F3B4180C570B}" srcOrd="0" destOrd="0" presId="urn:microsoft.com/office/officeart/2005/8/layout/vList5"/>
    <dgm:cxn modelId="{CA287D01-6CCF-439E-9756-A76DF9AAD9E9}" type="presParOf" srcId="{8EEDD71E-2F65-4A4B-8277-62D4DAC94B09}" destId="{DFCB071F-F159-45C4-BEBE-F9DDFD3E12A7}" srcOrd="11" destOrd="0" presId="urn:microsoft.com/office/officeart/2005/8/layout/vList5"/>
    <dgm:cxn modelId="{BC3DC3BC-BAD0-4B3B-83E2-564DB0A3CD35}" type="presParOf" srcId="{8EEDD71E-2F65-4A4B-8277-62D4DAC94B09}" destId="{BA0D902C-932B-4A32-BCE7-5720F014B7CC}" srcOrd="12" destOrd="0" presId="urn:microsoft.com/office/officeart/2005/8/layout/vList5"/>
    <dgm:cxn modelId="{052460DC-129A-4D14-A516-4902B3264581}" type="presParOf" srcId="{BA0D902C-932B-4A32-BCE7-5720F014B7CC}" destId="{5E6295E8-4949-4FAD-9CDF-35F8C3382D07}" srcOrd="0" destOrd="0" presId="urn:microsoft.com/office/officeart/2005/8/layout/vList5"/>
    <dgm:cxn modelId="{F4250A37-7487-4DC9-9A1A-D655886BBB3A}" type="presParOf" srcId="{8EEDD71E-2F65-4A4B-8277-62D4DAC94B09}" destId="{F5E79793-186A-4F9D-826A-D72816250628}" srcOrd="13" destOrd="0" presId="urn:microsoft.com/office/officeart/2005/8/layout/vList5"/>
    <dgm:cxn modelId="{2A1DB785-DDF7-4B52-9BAC-854BD359A3C8}" type="presParOf" srcId="{8EEDD71E-2F65-4A4B-8277-62D4DAC94B09}" destId="{5044762C-B5E0-48AA-9369-4DF0B2C83413}" srcOrd="14" destOrd="0" presId="urn:microsoft.com/office/officeart/2005/8/layout/vList5"/>
    <dgm:cxn modelId="{2ABBAB17-8ADE-4D1C-A5FE-5A4086893C9A}" type="presParOf" srcId="{5044762C-B5E0-48AA-9369-4DF0B2C83413}" destId="{5F967B13-FF2D-4F50-B228-15E774B585D2}" srcOrd="0" destOrd="0" presId="urn:microsoft.com/office/officeart/2005/8/layout/vList5"/>
    <dgm:cxn modelId="{E30110D6-99AB-4D20-AA68-F5863B964FEA}" type="presParOf" srcId="{8EEDD71E-2F65-4A4B-8277-62D4DAC94B09}" destId="{C4E01289-3AD7-4DFD-A490-51C546997B33}" srcOrd="15" destOrd="0" presId="urn:microsoft.com/office/officeart/2005/8/layout/vList5"/>
    <dgm:cxn modelId="{79A028A8-6B25-45A1-8C16-61AE6145A7C2}" type="presParOf" srcId="{8EEDD71E-2F65-4A4B-8277-62D4DAC94B09}" destId="{9046AD85-8074-4B46-9C0F-9BB6D57B20B2}" srcOrd="16" destOrd="0" presId="urn:microsoft.com/office/officeart/2005/8/layout/vList5"/>
    <dgm:cxn modelId="{0934F377-D1EF-40C5-9021-E925D72009F5}" type="presParOf" srcId="{9046AD85-8074-4B46-9C0F-9BB6D57B20B2}" destId="{99F4F93B-7717-4443-8A64-D23CAE562165}" srcOrd="0" destOrd="0" presId="urn:microsoft.com/office/officeart/2005/8/layout/vList5"/>
    <dgm:cxn modelId="{2EE0001F-4142-4323-B50E-EA2B70B79B07}" type="presParOf" srcId="{8EEDD71E-2F65-4A4B-8277-62D4DAC94B09}" destId="{F6703A6F-B5FA-4241-945E-7D9145488F05}" srcOrd="17" destOrd="0" presId="urn:microsoft.com/office/officeart/2005/8/layout/vList5"/>
    <dgm:cxn modelId="{7F2CA1DA-D604-4BF6-B598-3CDDB67A1F2B}" type="presParOf" srcId="{8EEDD71E-2F65-4A4B-8277-62D4DAC94B09}" destId="{4A4B2EFC-153B-4272-9CE8-940CAEEBE69C}" srcOrd="18" destOrd="0" presId="urn:microsoft.com/office/officeart/2005/8/layout/vList5"/>
    <dgm:cxn modelId="{E3CCB0A0-1F6A-4460-B38B-53C5228FB6E4}" type="presParOf" srcId="{4A4B2EFC-153B-4272-9CE8-940CAEEBE69C}" destId="{D1A81785-E87C-4C1E-A3C4-6EA59131B61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11518-7D23-48E8-92A0-810C23D50494}">
      <dsp:nvSpPr>
        <dsp:cNvPr id="0" name=""/>
        <dsp:cNvSpPr/>
      </dsp:nvSpPr>
      <dsp:spPr>
        <a:xfrm>
          <a:off x="3218687" y="2369"/>
          <a:ext cx="3621024" cy="3845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/>
            <a:t>Headings </a:t>
          </a:r>
          <a:endParaRPr lang="en-US" sz="1900" kern="1200"/>
        </a:p>
      </dsp:txBody>
      <dsp:txXfrm>
        <a:off x="3237459" y="21141"/>
        <a:ext cx="3583480" cy="347012"/>
      </dsp:txXfrm>
    </dsp:sp>
    <dsp:sp modelId="{56CA1B4A-3116-491C-ACF0-0D9201683A72}">
      <dsp:nvSpPr>
        <dsp:cNvPr id="0" name=""/>
        <dsp:cNvSpPr/>
      </dsp:nvSpPr>
      <dsp:spPr>
        <a:xfrm>
          <a:off x="3218687" y="406154"/>
          <a:ext cx="3621024" cy="3845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Containers</a:t>
          </a:r>
          <a:endParaRPr lang="en-US" sz="1900" kern="1200" dirty="0"/>
        </a:p>
      </dsp:txBody>
      <dsp:txXfrm>
        <a:off x="3237459" y="424926"/>
        <a:ext cx="3583480" cy="347012"/>
      </dsp:txXfrm>
    </dsp:sp>
    <dsp:sp modelId="{94D6575F-EAE4-4F19-9D2D-76179A295846}">
      <dsp:nvSpPr>
        <dsp:cNvPr id="0" name=""/>
        <dsp:cNvSpPr/>
      </dsp:nvSpPr>
      <dsp:spPr>
        <a:xfrm>
          <a:off x="3218687" y="809939"/>
          <a:ext cx="3621024" cy="3845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Text</a:t>
          </a:r>
          <a:endParaRPr lang="en-US" sz="1900" kern="1200" dirty="0"/>
        </a:p>
      </dsp:txBody>
      <dsp:txXfrm>
        <a:off x="3237459" y="828711"/>
        <a:ext cx="3583480" cy="347012"/>
      </dsp:txXfrm>
    </dsp:sp>
    <dsp:sp modelId="{ABC26603-815E-4D6B-8FC6-D26A93559473}">
      <dsp:nvSpPr>
        <dsp:cNvPr id="0" name=""/>
        <dsp:cNvSpPr/>
      </dsp:nvSpPr>
      <dsp:spPr>
        <a:xfrm>
          <a:off x="3218687" y="1213724"/>
          <a:ext cx="3621024" cy="3845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Lists</a:t>
          </a:r>
          <a:endParaRPr lang="en-US" sz="1900" kern="1200" dirty="0"/>
        </a:p>
      </dsp:txBody>
      <dsp:txXfrm>
        <a:off x="3237459" y="1232496"/>
        <a:ext cx="3583480" cy="347012"/>
      </dsp:txXfrm>
    </dsp:sp>
    <dsp:sp modelId="{0FE62C6C-6C05-4AEE-A43A-995A4DA5B3D8}">
      <dsp:nvSpPr>
        <dsp:cNvPr id="0" name=""/>
        <dsp:cNvSpPr/>
      </dsp:nvSpPr>
      <dsp:spPr>
        <a:xfrm>
          <a:off x="3218687" y="1617509"/>
          <a:ext cx="3621024" cy="3845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Links</a:t>
          </a:r>
          <a:endParaRPr lang="en-US" sz="1900" kern="1200" dirty="0"/>
        </a:p>
      </dsp:txBody>
      <dsp:txXfrm>
        <a:off x="3237459" y="1636281"/>
        <a:ext cx="3583480" cy="347012"/>
      </dsp:txXfrm>
    </dsp:sp>
    <dsp:sp modelId="{4AE750C6-0D05-4DB4-B8A7-F3B4180C570B}">
      <dsp:nvSpPr>
        <dsp:cNvPr id="0" name=""/>
        <dsp:cNvSpPr/>
      </dsp:nvSpPr>
      <dsp:spPr>
        <a:xfrm>
          <a:off x="3218687" y="2021293"/>
          <a:ext cx="3621024" cy="3845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/>
            <a:t>Images</a:t>
          </a:r>
          <a:endParaRPr lang="en-US" sz="1900" kern="1200"/>
        </a:p>
      </dsp:txBody>
      <dsp:txXfrm>
        <a:off x="3237459" y="2040065"/>
        <a:ext cx="3583480" cy="347012"/>
      </dsp:txXfrm>
    </dsp:sp>
    <dsp:sp modelId="{5E6295E8-4949-4FAD-9CDF-35F8C3382D07}">
      <dsp:nvSpPr>
        <dsp:cNvPr id="0" name=""/>
        <dsp:cNvSpPr/>
      </dsp:nvSpPr>
      <dsp:spPr>
        <a:xfrm>
          <a:off x="3218687" y="2425078"/>
          <a:ext cx="3621024" cy="3845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/>
            <a:t>Objects</a:t>
          </a:r>
          <a:endParaRPr lang="en-US" sz="1900" kern="1200"/>
        </a:p>
      </dsp:txBody>
      <dsp:txXfrm>
        <a:off x="3237459" y="2443850"/>
        <a:ext cx="3583480" cy="347012"/>
      </dsp:txXfrm>
    </dsp:sp>
    <dsp:sp modelId="{5F967B13-FF2D-4F50-B228-15E774B585D2}">
      <dsp:nvSpPr>
        <dsp:cNvPr id="0" name=""/>
        <dsp:cNvSpPr/>
      </dsp:nvSpPr>
      <dsp:spPr>
        <a:xfrm>
          <a:off x="3218687" y="2828863"/>
          <a:ext cx="3621024" cy="3845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/>
            <a:t>Tables</a:t>
          </a:r>
          <a:endParaRPr lang="en-US" sz="1900" kern="1200"/>
        </a:p>
      </dsp:txBody>
      <dsp:txXfrm>
        <a:off x="3237459" y="2847635"/>
        <a:ext cx="3583480" cy="347012"/>
      </dsp:txXfrm>
    </dsp:sp>
    <dsp:sp modelId="{99F4F93B-7717-4443-8A64-D23CAE562165}">
      <dsp:nvSpPr>
        <dsp:cNvPr id="0" name=""/>
        <dsp:cNvSpPr/>
      </dsp:nvSpPr>
      <dsp:spPr>
        <a:xfrm>
          <a:off x="3218687" y="3232648"/>
          <a:ext cx="3621024" cy="3845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/>
            <a:t>Forms</a:t>
          </a:r>
          <a:endParaRPr lang="en-US" sz="1900" kern="1200"/>
        </a:p>
      </dsp:txBody>
      <dsp:txXfrm>
        <a:off x="3237459" y="3251420"/>
        <a:ext cx="3583480" cy="347012"/>
      </dsp:txXfrm>
    </dsp:sp>
    <dsp:sp modelId="{D1A81785-E87C-4C1E-A3C4-6EA59131B61B}">
      <dsp:nvSpPr>
        <dsp:cNvPr id="0" name=""/>
        <dsp:cNvSpPr/>
      </dsp:nvSpPr>
      <dsp:spPr>
        <a:xfrm>
          <a:off x="3218687" y="3636433"/>
          <a:ext cx="3621024" cy="3845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/>
            <a:t>Semantic Tags</a:t>
          </a:r>
          <a:endParaRPr lang="en-US" sz="1900" kern="1200"/>
        </a:p>
      </dsp:txBody>
      <dsp:txXfrm>
        <a:off x="3237459" y="3655205"/>
        <a:ext cx="3583480" cy="347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2T09:08:29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18627 9437 0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6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5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1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48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4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1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DCB01F-D966-4C62-B900-0BE008A90C98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2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8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rwd_viewpor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25F8-0E4C-F0C0-BCAF-1131750E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6DC082-232D-E7F6-AE41-198AE3E69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AAA4C9-C760-1DD1-9024-1C7F5FFA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901"/>
            <a:ext cx="65" cy="276999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1A291A9-3A80-333C-4917-6DDB9056F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61976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  <a:t/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12B6D7E-C38C-5EC8-6477-57392E83B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368" y="1800113"/>
            <a:ext cx="4001714" cy="4316664"/>
          </a:xfrm>
        </p:spPr>
      </p:pic>
    </p:spTree>
    <p:extLst>
      <p:ext uri="{BB962C8B-B14F-4D97-AF65-F5344CB8AC3E}">
        <p14:creationId xmlns:p14="http://schemas.microsoft.com/office/powerpoint/2010/main" val="29048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03E2-EC5B-332A-32BE-00D5163D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HTML5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599E-E35D-8BBC-2F5F-DE0CAF4F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Hypertext Markup Language or HTML is the standard markup language for documents designed to be displayed in a web browser. It can be </a:t>
            </a:r>
            <a:r>
              <a:rPr lang="en-US" sz="3600" dirty="0">
                <a:solidFill>
                  <a:srgbClr val="FF0000"/>
                </a:solidFill>
              </a:rPr>
              <a:t>assisted</a:t>
            </a:r>
            <a:r>
              <a:rPr lang="en-US" sz="3600" dirty="0"/>
              <a:t> by technologies such as </a:t>
            </a:r>
            <a:r>
              <a:rPr lang="en-US" sz="3600" u="sng" dirty="0"/>
              <a:t>Cascading Style Sheets</a:t>
            </a:r>
            <a:r>
              <a:rPr lang="en-US" sz="3600" dirty="0"/>
              <a:t> and scripting languages such as </a:t>
            </a:r>
            <a:r>
              <a:rPr lang="en-US" sz="3600" u="sng" dirty="0"/>
              <a:t>JavaScript</a:t>
            </a:r>
          </a:p>
          <a:p>
            <a:endParaRPr lang="en-US" sz="3600" dirty="0"/>
          </a:p>
          <a:p>
            <a:r>
              <a:rPr lang="en-US" sz="3600" dirty="0"/>
              <a:t>DEMO: famous websites with/out </a:t>
            </a:r>
            <a:r>
              <a:rPr lang="en-US" sz="3600" dirty="0" err="1"/>
              <a:t>css</a:t>
            </a:r>
            <a:r>
              <a:rPr lang="en-US" sz="3600" dirty="0"/>
              <a:t>/</a:t>
            </a:r>
            <a:r>
              <a:rPr lang="en-US" sz="3600" dirty="0" err="1"/>
              <a:t>js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994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4B95-9608-5032-EF6E-1EF31581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AB203-06DE-A100-D435-D0EBEEEE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Some Tags must have a start tag and closing tag  ( &lt;p&gt;&lt;/p&gt; &lt;h1&gt;&lt;/h1&gt;)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Some Tags are self-closed (&lt;</a:t>
            </a:r>
            <a:r>
              <a:rPr lang="en-US" sz="3200" dirty="0" err="1"/>
              <a:t>br</a:t>
            </a:r>
            <a:r>
              <a:rPr lang="en-US" sz="3200" dirty="0"/>
              <a:t>&gt; &lt;</a:t>
            </a:r>
            <a:r>
              <a:rPr lang="en-US" sz="3200" dirty="0" err="1"/>
              <a:t>img</a:t>
            </a:r>
            <a:r>
              <a:rPr lang="en-US" sz="3200" dirty="0"/>
              <a:t>/&gt;)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Some tags have attributes (</a:t>
            </a:r>
            <a:r>
              <a:rPr lang="en-US" sz="3200" dirty="0" err="1"/>
              <a:t>src</a:t>
            </a:r>
            <a:r>
              <a:rPr lang="en-US" sz="3200" dirty="0"/>
              <a:t>, </a:t>
            </a:r>
            <a:r>
              <a:rPr lang="en-US" sz="3200" dirty="0" err="1"/>
              <a:t>href</a:t>
            </a:r>
            <a:r>
              <a:rPr lang="en-US" sz="3200" dirty="0"/>
              <a:t>, </a:t>
            </a:r>
            <a:r>
              <a:rPr lang="en-US" sz="3200" dirty="0" err="1"/>
              <a:t>etc</a:t>
            </a:r>
            <a:r>
              <a:rPr lang="en-US" sz="3200" dirty="0"/>
              <a:t>) – in start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Attributes are name-value pairs </a:t>
            </a:r>
            <a:r>
              <a:rPr lang="en-US" sz="3200" dirty="0" err="1"/>
              <a:t>src</a:t>
            </a:r>
            <a:r>
              <a:rPr lang="en-US" sz="3200" dirty="0"/>
              <a:t>=“image.jpg”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Some attributes are common to all tags 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CE4F52-56B0-7C41-6DF0-CB38F6AC5E7C}"/>
                  </a:ext>
                </a:extLst>
              </p14:cNvPr>
              <p14:cNvContentPartPr/>
              <p14:nvPr/>
            </p14:nvContentPartPr>
            <p14:xfrm>
              <a:off x="6705720" y="33973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CE4F52-56B0-7C41-6DF0-CB38F6AC5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360" y="3387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41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AB1B-BCB8-0E84-CF91-BAC742AA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 – common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666F4-2E78-4B0E-19E5-6C6BD1D8E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60" y="2580343"/>
            <a:ext cx="8718028" cy="2642195"/>
          </a:xfrm>
        </p:spPr>
      </p:pic>
    </p:spTree>
    <p:extLst>
      <p:ext uri="{BB962C8B-B14F-4D97-AF65-F5344CB8AC3E}">
        <p14:creationId xmlns:p14="http://schemas.microsoft.com/office/powerpoint/2010/main" val="173332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CB52-D4D3-8422-BC70-C23BC544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HTML5 (Page Structure)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CED566-08B2-DFEA-88E1-217B2B1F5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329" y="1782185"/>
            <a:ext cx="7693308" cy="4547867"/>
          </a:xfrm>
        </p:spPr>
      </p:pic>
    </p:spTree>
    <p:extLst>
      <p:ext uri="{BB962C8B-B14F-4D97-AF65-F5344CB8AC3E}">
        <p14:creationId xmlns:p14="http://schemas.microsoft.com/office/powerpoint/2010/main" val="350265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F194-2858-85D1-60E6-D2C878D5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7417-94D5-483D-5BD1-CD7FA5314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Basic Tags: !doctype, html, head, body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Headings (h1-h6)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P, PRE, (</a:t>
            </a:r>
            <a:r>
              <a:rPr lang="en-US" sz="2400" dirty="0" err="1"/>
              <a:t>strong,b</a:t>
            </a:r>
            <a:r>
              <a:rPr lang="en-US" sz="2400" dirty="0"/>
              <a:t>),(</a:t>
            </a:r>
            <a:r>
              <a:rPr lang="en-US" sz="2400" dirty="0" err="1"/>
              <a:t>em,i</a:t>
            </a:r>
            <a:r>
              <a:rPr lang="en-US" sz="2400" dirty="0"/>
              <a:t>), (small)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Breaks (</a:t>
            </a:r>
            <a:r>
              <a:rPr lang="en-US" sz="2400" dirty="0" err="1"/>
              <a:t>br</a:t>
            </a:r>
            <a:r>
              <a:rPr lang="en-US" sz="2400" dirty="0"/>
              <a:t>, </a:t>
            </a:r>
            <a:r>
              <a:rPr lang="en-US" sz="2400" dirty="0" err="1"/>
              <a:t>hr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Anchors (a)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Image (</a:t>
            </a:r>
            <a:r>
              <a:rPr lang="en-US" sz="2400" dirty="0" err="1"/>
              <a:t>img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Lists (</a:t>
            </a:r>
            <a:r>
              <a:rPr lang="en-US" sz="2400" dirty="0" err="1"/>
              <a:t>ul</a:t>
            </a:r>
            <a:r>
              <a:rPr lang="en-US" sz="2400" dirty="0"/>
              <a:t>, </a:t>
            </a:r>
            <a:r>
              <a:rPr lang="en-US" sz="2400" dirty="0" err="1"/>
              <a:t>ol</a:t>
            </a:r>
            <a:r>
              <a:rPr lang="en-US" sz="2400" dirty="0"/>
              <a:t>, dl)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Table (</a:t>
            </a:r>
            <a:r>
              <a:rPr lang="en-US" sz="2400" dirty="0" err="1"/>
              <a:t>tr,th,td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Semantic Tags (div, section, article, aside)</a:t>
            </a:r>
          </a:p>
        </p:txBody>
      </p:sp>
    </p:spTree>
    <p:extLst>
      <p:ext uri="{BB962C8B-B14F-4D97-AF65-F5344CB8AC3E}">
        <p14:creationId xmlns:p14="http://schemas.microsoft.com/office/powerpoint/2010/main" val="48712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C39B-3B9A-F62B-4D7A-47EBB66E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2A7C906-B7E4-37B1-1B08-4B97C947D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5871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2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www.w3schools.com/css/css_rwd_viewport.asp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931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B5FC497476C24C911CD0D7A23499A4" ma:contentTypeVersion="4" ma:contentTypeDescription="Create a new document." ma:contentTypeScope="" ma:versionID="405d849011614c3105693bc89b44ec00">
  <xsd:schema xmlns:xsd="http://www.w3.org/2001/XMLSchema" xmlns:xs="http://www.w3.org/2001/XMLSchema" xmlns:p="http://schemas.microsoft.com/office/2006/metadata/properties" xmlns:ns2="38e56b9a-bb20-4591-9992-2c98a24e496d" targetNamespace="http://schemas.microsoft.com/office/2006/metadata/properties" ma:root="true" ma:fieldsID="a5f2ffd3770321315b99bd8a3ba7718a" ns2:_="">
    <xsd:import namespace="38e56b9a-bb20-4591-9992-2c98a24e49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56b9a-bb20-4591-9992-2c98a24e49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5F398-91D0-4766-99FD-1C1BBAA2FF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E5CE66-C7E8-4440-9127-E837B86C4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56b9a-bb20-4591-9992-2c98a24e49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14078</TotalTime>
  <Words>204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Whitney</vt:lpstr>
      <vt:lpstr>Retrospect</vt:lpstr>
      <vt:lpstr>Frontend</vt:lpstr>
      <vt:lpstr>HTML5 </vt:lpstr>
      <vt:lpstr>HTML TAG</vt:lpstr>
      <vt:lpstr>HTML TAG – common attributes</vt:lpstr>
      <vt:lpstr>HTML5 (Page Structure)</vt:lpstr>
      <vt:lpstr>HTML TAGS</vt:lpstr>
      <vt:lpstr>HTML TAGS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&amp; HTML5</dc:title>
  <dc:creator>joseph btros</dc:creator>
  <cp:lastModifiedBy>Nada</cp:lastModifiedBy>
  <cp:revision>32</cp:revision>
  <dcterms:created xsi:type="dcterms:W3CDTF">2022-05-03T22:23:47Z</dcterms:created>
  <dcterms:modified xsi:type="dcterms:W3CDTF">2022-10-04T05:49:22Z</dcterms:modified>
</cp:coreProperties>
</file>