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etropix" charset="1" panose="00000000000000000000"/>
      <p:regular r:id="rId14"/>
    </p:embeddedFont>
    <p:embeddedFont>
      <p:font typeface="Public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31.png" Type="http://schemas.openxmlformats.org/officeDocument/2006/relationships/image"/><Relationship Id="rId20" Target="slide2.xml" Type="http://schemas.openxmlformats.org/officeDocument/2006/relationships/slide"/><Relationship Id="rId21" Target="../media/image13.png" Type="http://schemas.openxmlformats.org/officeDocument/2006/relationships/image"/><Relationship Id="rId22" Target="../media/image14.svg" Type="http://schemas.openxmlformats.org/officeDocument/2006/relationships/image"/><Relationship Id="rId23" Target="../media/image33.png" Type="http://schemas.openxmlformats.org/officeDocument/2006/relationships/image"/><Relationship Id="rId24" Target="../media/image34.svg" Type="http://schemas.openxmlformats.org/officeDocument/2006/relationships/image"/><Relationship Id="rId3" Target="../media/image3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slide2.xml" Type="http://schemas.openxmlformats.org/officeDocument/2006/relationships/slide"/><Relationship Id="rId17" Target="../media/image13.png" Type="http://schemas.openxmlformats.org/officeDocument/2006/relationships/image"/><Relationship Id="rId18" Target="../media/image14.svg" Type="http://schemas.openxmlformats.org/officeDocument/2006/relationships/image"/><Relationship Id="rId19" Target="../media/image35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25.png" Type="http://schemas.openxmlformats.org/officeDocument/2006/relationships/image"/><Relationship Id="rId19" Target="../media/image26.svg" Type="http://schemas.openxmlformats.org/officeDocument/2006/relationships/image"/><Relationship Id="rId2" Target="../media/image1.png" Type="http://schemas.openxmlformats.org/officeDocument/2006/relationships/image"/><Relationship Id="rId20" Target="../media/image27.png" Type="http://schemas.openxmlformats.org/officeDocument/2006/relationships/image"/><Relationship Id="rId21" Target="../media/image28.svg" Type="http://schemas.openxmlformats.org/officeDocument/2006/relationships/image"/><Relationship Id="rId22" Target="slide2.xml" Type="http://schemas.openxmlformats.org/officeDocument/2006/relationships/slide"/><Relationship Id="rId23" Target="../media/image3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25.png" Type="http://schemas.openxmlformats.org/officeDocument/2006/relationships/image"/><Relationship Id="rId19" Target="../media/image26.svg" Type="http://schemas.openxmlformats.org/officeDocument/2006/relationships/image"/><Relationship Id="rId2" Target="../media/image1.png" Type="http://schemas.openxmlformats.org/officeDocument/2006/relationships/image"/><Relationship Id="rId20" Target="../media/image27.png" Type="http://schemas.openxmlformats.org/officeDocument/2006/relationships/image"/><Relationship Id="rId21" Target="../media/image28.svg" Type="http://schemas.openxmlformats.org/officeDocument/2006/relationships/image"/><Relationship Id="rId22" Target="slide2.xml" Type="http://schemas.openxmlformats.org/officeDocument/2006/relationships/slide"/><Relationship Id="rId23" Target="../media/image3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25.png" Type="http://schemas.openxmlformats.org/officeDocument/2006/relationships/image"/><Relationship Id="rId19" Target="../media/image26.svg" Type="http://schemas.openxmlformats.org/officeDocument/2006/relationships/image"/><Relationship Id="rId2" Target="../media/image1.png" Type="http://schemas.openxmlformats.org/officeDocument/2006/relationships/image"/><Relationship Id="rId20" Target="../media/image27.png" Type="http://schemas.openxmlformats.org/officeDocument/2006/relationships/image"/><Relationship Id="rId21" Target="../media/image28.svg" Type="http://schemas.openxmlformats.org/officeDocument/2006/relationships/image"/><Relationship Id="rId22" Target="slide2.xml" Type="http://schemas.openxmlformats.org/officeDocument/2006/relationships/slide"/><Relationship Id="rId23" Target="../media/image3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25.png" Type="http://schemas.openxmlformats.org/officeDocument/2006/relationships/image"/><Relationship Id="rId19" Target="../media/image26.svg" Type="http://schemas.openxmlformats.org/officeDocument/2006/relationships/image"/><Relationship Id="rId2" Target="../media/image1.png" Type="http://schemas.openxmlformats.org/officeDocument/2006/relationships/image"/><Relationship Id="rId20" Target="../media/image27.png" Type="http://schemas.openxmlformats.org/officeDocument/2006/relationships/image"/><Relationship Id="rId21" Target="../media/image28.svg" Type="http://schemas.openxmlformats.org/officeDocument/2006/relationships/image"/><Relationship Id="rId22" Target="slide2.xml" Type="http://schemas.openxmlformats.org/officeDocument/2006/relationships/slide"/><Relationship Id="rId23" Target="../media/image3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12" Target="../media/image50.png" Type="http://schemas.openxmlformats.org/officeDocument/2006/relationships/image"/><Relationship Id="rId13" Target="../media/image51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52.png" Type="http://schemas.openxmlformats.org/officeDocument/2006/relationships/image"/><Relationship Id="rId19" Target="../media/image53.svg" Type="http://schemas.openxmlformats.org/officeDocument/2006/relationships/image"/><Relationship Id="rId2" Target="../media/image40.png" Type="http://schemas.openxmlformats.org/officeDocument/2006/relationships/image"/><Relationship Id="rId20" Target="../media/image54.png" Type="http://schemas.openxmlformats.org/officeDocument/2006/relationships/image"/><Relationship Id="rId21" Target="../media/image55.svg" Type="http://schemas.openxmlformats.org/officeDocument/2006/relationships/image"/><Relationship Id="rId22" Target="../media/image56.png" Type="http://schemas.openxmlformats.org/officeDocument/2006/relationships/image"/><Relationship Id="rId23" Target="../media/image57.svg" Type="http://schemas.openxmlformats.org/officeDocument/2006/relationships/image"/><Relationship Id="rId24" Target="../media/image58.png" Type="http://schemas.openxmlformats.org/officeDocument/2006/relationships/image"/><Relationship Id="rId25" Target="../media/image59.svg" Type="http://schemas.openxmlformats.org/officeDocument/2006/relationships/image"/><Relationship Id="rId26" Target="../media/image60.png" Type="http://schemas.openxmlformats.org/officeDocument/2006/relationships/image"/><Relationship Id="rId27" Target="../media/image61.svg" Type="http://schemas.openxmlformats.org/officeDocument/2006/relationships/image"/><Relationship Id="rId28" Target="../media/image62.png" Type="http://schemas.openxmlformats.org/officeDocument/2006/relationships/image"/><Relationship Id="rId29" Target="../media/image63.svg" Type="http://schemas.openxmlformats.org/officeDocument/2006/relationships/image"/><Relationship Id="rId3" Target="../media/image41.svg" Type="http://schemas.openxmlformats.org/officeDocument/2006/relationships/image"/><Relationship Id="rId30" Target="../media/image64.png" Type="http://schemas.openxmlformats.org/officeDocument/2006/relationships/image"/><Relationship Id="rId31" Target="../media/image65.svg" Type="http://schemas.openxmlformats.org/officeDocument/2006/relationships/image"/><Relationship Id="rId32" Target="../media/image66.png" Type="http://schemas.openxmlformats.org/officeDocument/2006/relationships/image"/><Relationship Id="rId33" Target="../media/image67.svg" Type="http://schemas.openxmlformats.org/officeDocument/2006/relationships/image"/><Relationship Id="rId34" Target="../media/image68.png" Type="http://schemas.openxmlformats.org/officeDocument/2006/relationships/image"/><Relationship Id="rId35" Target="../media/image69.svg" Type="http://schemas.openxmlformats.org/officeDocument/2006/relationships/image"/><Relationship Id="rId36" Target="../media/image70.png" Type="http://schemas.openxmlformats.org/officeDocument/2006/relationships/image"/><Relationship Id="rId37" Target="../media/image71.svg" Type="http://schemas.openxmlformats.org/officeDocument/2006/relationships/image"/><Relationship Id="rId38" Target="../media/image72.png" Type="http://schemas.openxmlformats.org/officeDocument/2006/relationships/image"/><Relationship Id="rId39" Target="../media/image73.svg" Type="http://schemas.openxmlformats.org/officeDocument/2006/relationships/image"/><Relationship Id="rId4" Target="../media/image42.png" Type="http://schemas.openxmlformats.org/officeDocument/2006/relationships/image"/><Relationship Id="rId40" Target="../media/image33.png" Type="http://schemas.openxmlformats.org/officeDocument/2006/relationships/image"/><Relationship Id="rId41" Target="../media/image34.sv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pixelated trash can icon"/>
          <p:cNvSpPr/>
          <p:nvPr/>
        </p:nvSpPr>
        <p:spPr>
          <a:xfrm flipH="false" flipV="false" rot="0">
            <a:off x="633368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 yellow folder icon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old computer with the word hi on it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a pixel image of a disk with a music note on it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 descr="an image of a floppy disk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a yellow triangle with an exclamation mark on it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60564" y="1853563"/>
            <a:ext cx="11366873" cy="657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00"/>
              </a:lnSpc>
            </a:pPr>
            <a:r>
              <a:rPr lang="en-US" sz="123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S203</a:t>
            </a:r>
          </a:p>
          <a:p>
            <a:pPr algn="ctr">
              <a:lnSpc>
                <a:spcPts val="12300"/>
              </a:lnSpc>
            </a:pPr>
            <a:r>
              <a:rPr lang="en-US" sz="123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Sistema de </a:t>
            </a:r>
          </a:p>
          <a:p>
            <a:pPr algn="ctr">
              <a:lnSpc>
                <a:spcPts val="12300"/>
              </a:lnSpc>
            </a:pPr>
            <a:r>
              <a:rPr lang="en-US" sz="123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distribuição de</a:t>
            </a:r>
          </a:p>
          <a:p>
            <a:pPr algn="ctr">
              <a:lnSpc>
                <a:spcPts val="12300"/>
              </a:lnSpc>
            </a:pPr>
            <a:r>
              <a:rPr lang="en-US" sz="123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Cartas</a:t>
            </a:r>
          </a:p>
        </p:txBody>
      </p:sp>
      <p:sp>
        <p:nvSpPr>
          <p:cNvPr name="Freeform 9" id="9" descr="cursor"/>
          <p:cNvSpPr/>
          <p:nvPr/>
        </p:nvSpPr>
        <p:spPr>
          <a:xfrm flipH="false" flipV="false" rot="0">
            <a:off x="13004220" y="5206486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11:11PM</a:t>
              </a:r>
            </a:p>
          </p:txBody>
        </p:sp>
      </p:grpSp>
      <p:sp>
        <p:nvSpPr>
          <p:cNvPr name="Freeform 22" id="22" descr="a pixel x mark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0400" y="838621"/>
            <a:ext cx="6862132" cy="6862132"/>
            <a:chOff x="0" y="0"/>
            <a:chExt cx="9149510" cy="9149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512800" y="991021"/>
            <a:ext cx="6862132" cy="6862132"/>
            <a:chOff x="0" y="0"/>
            <a:chExt cx="9149510" cy="91495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65200" y="1143421"/>
            <a:ext cx="6862132" cy="6862132"/>
            <a:chOff x="0" y="0"/>
            <a:chExt cx="9149510" cy="91495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17600" y="1295821"/>
            <a:ext cx="6862132" cy="6862132"/>
            <a:chOff x="0" y="0"/>
            <a:chExt cx="9149510" cy="91495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34895" y="1476375"/>
            <a:ext cx="6326630" cy="373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Sistema de </a:t>
            </a:r>
          </a:p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distribuição</a:t>
            </a:r>
          </a:p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de</a:t>
            </a:r>
          </a:p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cartas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6" id="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 descr="a pixelated image of a printer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 descr="a pixelated notepad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 descr="an image of the earth in a pixel art style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 descr="a pixelated image of a dice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 descr="pixelated newspaper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7" id="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name="Freeform 29" id="29" descr="cursor"/>
          <p:cNvSpPr/>
          <p:nvPr/>
        </p:nvSpPr>
        <p:spPr>
          <a:xfrm flipH="false" flipV="false" rot="0">
            <a:off x="6384827" y="3149369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034425" y="2708275"/>
            <a:ext cx="6123681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 sistema é responsável por selecionar cinco Pokémons aleatórios da PokéAPI e atribuí-los a cada jogador no momento do cadastro. Cada jogador recebe um conjunto único, sem repetições dentro do próprio grupo, mas os mesmos Pokémons podem ser distribuídos para diferentes jogadores. A aplicação registra essas informações e disponibiliza uma interface para consulta por outras aplicações.</a:t>
            </a:r>
          </a:p>
        </p:txBody>
      </p:sp>
      <p:sp>
        <p:nvSpPr>
          <p:cNvPr name="Freeform 31" id="31" descr="a speech bubble"/>
          <p:cNvSpPr/>
          <p:nvPr/>
        </p:nvSpPr>
        <p:spPr>
          <a:xfrm flipH="false" flipV="false" rot="0">
            <a:off x="12723252" y="1591526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 descr="a pixelated image of a printer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 descr="a pixelated notepad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 descr="an image of the earth in a pixel art style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a pixelated image of a dice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pixelated newspaper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16" action="ppaction://hlinksldjump"/>
                </a:rPr>
                <a:t>Back to Agenda Page</a:t>
              </a:r>
            </a:p>
          </p:txBody>
        </p:sp>
      </p:grpSp>
      <p:sp>
        <p:nvSpPr>
          <p:cNvPr name="Freeform 16" id="16" descr="cursor"/>
          <p:cNvSpPr/>
          <p:nvPr/>
        </p:nvSpPr>
        <p:spPr>
          <a:xfrm flipH="false" flipV="false" rot="0">
            <a:off x="6384827" y="3149369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058440" y="1560512"/>
            <a:ext cx="11577687" cy="6802941"/>
          </a:xfrm>
          <a:custGeom>
            <a:avLst/>
            <a:gdLst/>
            <a:ahLst/>
            <a:cxnLst/>
            <a:rect r="r" b="b" t="t" l="l"/>
            <a:pathLst>
              <a:path h="6802941" w="11577687">
                <a:moveTo>
                  <a:pt x="0" y="0"/>
                </a:moveTo>
                <a:lnTo>
                  <a:pt x="11577687" y="0"/>
                </a:lnTo>
                <a:lnTo>
                  <a:pt x="11577687" y="6802941"/>
                </a:lnTo>
                <a:lnTo>
                  <a:pt x="0" y="680294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-34310" r="0" b="-19495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33089" y="487363"/>
            <a:ext cx="632663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CASOS DE USO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908410" y="3294667"/>
            <a:ext cx="704718" cy="952322"/>
          </a:xfrm>
          <a:custGeom>
            <a:avLst/>
            <a:gdLst/>
            <a:ahLst/>
            <a:cxnLst/>
            <a:rect r="r" b="b" t="t" l="l"/>
            <a:pathLst>
              <a:path h="952322" w="704718">
                <a:moveTo>
                  <a:pt x="0" y="0"/>
                </a:moveTo>
                <a:lnTo>
                  <a:pt x="704718" y="0"/>
                </a:lnTo>
                <a:lnTo>
                  <a:pt x="704718" y="952321"/>
                </a:lnTo>
                <a:lnTo>
                  <a:pt x="0" y="95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798415" y="2100520"/>
            <a:ext cx="924708" cy="707822"/>
          </a:xfrm>
          <a:custGeom>
            <a:avLst/>
            <a:gdLst/>
            <a:ahLst/>
            <a:cxnLst/>
            <a:rect r="r" b="b" t="t" l="l"/>
            <a:pathLst>
              <a:path h="707822" w="924708">
                <a:moveTo>
                  <a:pt x="0" y="0"/>
                </a:moveTo>
                <a:lnTo>
                  <a:pt x="924708" y="0"/>
                </a:lnTo>
                <a:lnTo>
                  <a:pt x="924708" y="707821"/>
                </a:lnTo>
                <a:lnTo>
                  <a:pt x="0" y="7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795477" y="513702"/>
            <a:ext cx="866388" cy="1100492"/>
          </a:xfrm>
          <a:custGeom>
            <a:avLst/>
            <a:gdLst/>
            <a:ahLst/>
            <a:cxnLst/>
            <a:rect r="r" b="b" t="t" l="l"/>
            <a:pathLst>
              <a:path h="1100492" w="866388">
                <a:moveTo>
                  <a:pt x="0" y="0"/>
                </a:moveTo>
                <a:lnTo>
                  <a:pt x="866388" y="0"/>
                </a:lnTo>
                <a:lnTo>
                  <a:pt x="866388" y="1100492"/>
                </a:lnTo>
                <a:lnTo>
                  <a:pt x="0" y="1100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 descr="a pixelated image of a printer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an old tech notepad drawing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an image of the earth in a pixel art style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a pixelated image of a dice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 descr="a pixelated image of a newspaper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2" action="ppaction://hlinksldjump"/>
                </a:rPr>
                <a:t>Back to Agenda Page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560360" y="1940080"/>
            <a:ext cx="10546238" cy="6406839"/>
          </a:xfrm>
          <a:custGeom>
            <a:avLst/>
            <a:gdLst/>
            <a:ahLst/>
            <a:cxnLst/>
            <a:rect r="r" b="b" t="t" l="l"/>
            <a:pathLst>
              <a:path h="6406839" w="10546238">
                <a:moveTo>
                  <a:pt x="0" y="0"/>
                </a:moveTo>
                <a:lnTo>
                  <a:pt x="10546238" y="0"/>
                </a:lnTo>
                <a:lnTo>
                  <a:pt x="10546238" y="6406840"/>
                </a:lnTo>
                <a:lnTo>
                  <a:pt x="0" y="640684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44867" y="522611"/>
            <a:ext cx="11362023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Diagrama de atividades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908410" y="3294667"/>
            <a:ext cx="704718" cy="952322"/>
          </a:xfrm>
          <a:custGeom>
            <a:avLst/>
            <a:gdLst/>
            <a:ahLst/>
            <a:cxnLst/>
            <a:rect r="r" b="b" t="t" l="l"/>
            <a:pathLst>
              <a:path h="952322" w="704718">
                <a:moveTo>
                  <a:pt x="0" y="0"/>
                </a:moveTo>
                <a:lnTo>
                  <a:pt x="704718" y="0"/>
                </a:lnTo>
                <a:lnTo>
                  <a:pt x="704718" y="952321"/>
                </a:lnTo>
                <a:lnTo>
                  <a:pt x="0" y="95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798415" y="2100520"/>
            <a:ext cx="924708" cy="707822"/>
          </a:xfrm>
          <a:custGeom>
            <a:avLst/>
            <a:gdLst/>
            <a:ahLst/>
            <a:cxnLst/>
            <a:rect r="r" b="b" t="t" l="l"/>
            <a:pathLst>
              <a:path h="707822" w="924708">
                <a:moveTo>
                  <a:pt x="0" y="0"/>
                </a:moveTo>
                <a:lnTo>
                  <a:pt x="924708" y="0"/>
                </a:lnTo>
                <a:lnTo>
                  <a:pt x="924708" y="707821"/>
                </a:lnTo>
                <a:lnTo>
                  <a:pt x="0" y="7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795477" y="513702"/>
            <a:ext cx="866388" cy="1100492"/>
          </a:xfrm>
          <a:custGeom>
            <a:avLst/>
            <a:gdLst/>
            <a:ahLst/>
            <a:cxnLst/>
            <a:rect r="r" b="b" t="t" l="l"/>
            <a:pathLst>
              <a:path h="1100492" w="866388">
                <a:moveTo>
                  <a:pt x="0" y="0"/>
                </a:moveTo>
                <a:lnTo>
                  <a:pt x="866388" y="0"/>
                </a:lnTo>
                <a:lnTo>
                  <a:pt x="866388" y="1100492"/>
                </a:lnTo>
                <a:lnTo>
                  <a:pt x="0" y="1100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 descr="a pixelated image of a printer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an old tech notepad drawing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an image of the earth in a pixel art style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a pixelated image of a dice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 descr="a pixelated image of a newspaper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2" action="ppaction://hlinksldjump"/>
                </a:rPr>
                <a:t>Back to Agenda Page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670069" y="1678490"/>
            <a:ext cx="10539953" cy="6930019"/>
          </a:xfrm>
          <a:custGeom>
            <a:avLst/>
            <a:gdLst/>
            <a:ahLst/>
            <a:cxnLst/>
            <a:rect r="r" b="b" t="t" l="l"/>
            <a:pathLst>
              <a:path h="6930019" w="10539953">
                <a:moveTo>
                  <a:pt x="0" y="0"/>
                </a:moveTo>
                <a:lnTo>
                  <a:pt x="10539953" y="0"/>
                </a:lnTo>
                <a:lnTo>
                  <a:pt x="10539953" y="6930020"/>
                </a:lnTo>
                <a:lnTo>
                  <a:pt x="0" y="693002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44867" y="522611"/>
            <a:ext cx="11362023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Diagrama de classes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908410" y="3294667"/>
            <a:ext cx="704718" cy="952322"/>
          </a:xfrm>
          <a:custGeom>
            <a:avLst/>
            <a:gdLst/>
            <a:ahLst/>
            <a:cxnLst/>
            <a:rect r="r" b="b" t="t" l="l"/>
            <a:pathLst>
              <a:path h="952322" w="704718">
                <a:moveTo>
                  <a:pt x="0" y="0"/>
                </a:moveTo>
                <a:lnTo>
                  <a:pt x="704718" y="0"/>
                </a:lnTo>
                <a:lnTo>
                  <a:pt x="704718" y="952321"/>
                </a:lnTo>
                <a:lnTo>
                  <a:pt x="0" y="95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798415" y="2100520"/>
            <a:ext cx="924708" cy="707822"/>
          </a:xfrm>
          <a:custGeom>
            <a:avLst/>
            <a:gdLst/>
            <a:ahLst/>
            <a:cxnLst/>
            <a:rect r="r" b="b" t="t" l="l"/>
            <a:pathLst>
              <a:path h="707822" w="924708">
                <a:moveTo>
                  <a:pt x="0" y="0"/>
                </a:moveTo>
                <a:lnTo>
                  <a:pt x="924708" y="0"/>
                </a:lnTo>
                <a:lnTo>
                  <a:pt x="924708" y="707821"/>
                </a:lnTo>
                <a:lnTo>
                  <a:pt x="0" y="7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795477" y="513702"/>
            <a:ext cx="866388" cy="1100492"/>
          </a:xfrm>
          <a:custGeom>
            <a:avLst/>
            <a:gdLst/>
            <a:ahLst/>
            <a:cxnLst/>
            <a:rect r="r" b="b" t="t" l="l"/>
            <a:pathLst>
              <a:path h="1100492" w="866388">
                <a:moveTo>
                  <a:pt x="0" y="0"/>
                </a:moveTo>
                <a:lnTo>
                  <a:pt x="866388" y="0"/>
                </a:lnTo>
                <a:lnTo>
                  <a:pt x="866388" y="1100492"/>
                </a:lnTo>
                <a:lnTo>
                  <a:pt x="0" y="1100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 descr="a pixelated image of a printer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an old tech notepad drawing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an image of the earth in a pixel art style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a pixelated image of a dice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 descr="a pixelated image of a newspaper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2" action="ppaction://hlinksldjump"/>
                </a:rPr>
                <a:t>Back to Agenda Page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283164" y="2393656"/>
            <a:ext cx="9721671" cy="5499688"/>
          </a:xfrm>
          <a:custGeom>
            <a:avLst/>
            <a:gdLst/>
            <a:ahLst/>
            <a:cxnLst/>
            <a:rect r="r" b="b" t="t" l="l"/>
            <a:pathLst>
              <a:path h="5499688" w="9721671">
                <a:moveTo>
                  <a:pt x="0" y="0"/>
                </a:moveTo>
                <a:lnTo>
                  <a:pt x="9721672" y="0"/>
                </a:lnTo>
                <a:lnTo>
                  <a:pt x="9721672" y="5499688"/>
                </a:lnTo>
                <a:lnTo>
                  <a:pt x="0" y="5499688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44867" y="522611"/>
            <a:ext cx="11362023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Diagrama de classes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908410" y="3294667"/>
            <a:ext cx="704718" cy="952322"/>
          </a:xfrm>
          <a:custGeom>
            <a:avLst/>
            <a:gdLst/>
            <a:ahLst/>
            <a:cxnLst/>
            <a:rect r="r" b="b" t="t" l="l"/>
            <a:pathLst>
              <a:path h="952322" w="704718">
                <a:moveTo>
                  <a:pt x="0" y="0"/>
                </a:moveTo>
                <a:lnTo>
                  <a:pt x="704718" y="0"/>
                </a:lnTo>
                <a:lnTo>
                  <a:pt x="704718" y="952321"/>
                </a:lnTo>
                <a:lnTo>
                  <a:pt x="0" y="95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798415" y="2100520"/>
            <a:ext cx="924708" cy="707822"/>
          </a:xfrm>
          <a:custGeom>
            <a:avLst/>
            <a:gdLst/>
            <a:ahLst/>
            <a:cxnLst/>
            <a:rect r="r" b="b" t="t" l="l"/>
            <a:pathLst>
              <a:path h="707822" w="924708">
                <a:moveTo>
                  <a:pt x="0" y="0"/>
                </a:moveTo>
                <a:lnTo>
                  <a:pt x="924708" y="0"/>
                </a:lnTo>
                <a:lnTo>
                  <a:pt x="924708" y="707821"/>
                </a:lnTo>
                <a:lnTo>
                  <a:pt x="0" y="7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795477" y="513702"/>
            <a:ext cx="866388" cy="1100492"/>
          </a:xfrm>
          <a:custGeom>
            <a:avLst/>
            <a:gdLst/>
            <a:ahLst/>
            <a:cxnLst/>
            <a:rect r="r" b="b" t="t" l="l"/>
            <a:pathLst>
              <a:path h="1100492" w="866388">
                <a:moveTo>
                  <a:pt x="0" y="0"/>
                </a:moveTo>
                <a:lnTo>
                  <a:pt x="866388" y="0"/>
                </a:lnTo>
                <a:lnTo>
                  <a:pt x="866388" y="1100492"/>
                </a:lnTo>
                <a:lnTo>
                  <a:pt x="0" y="1100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 descr="a pixelated image of a printer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an old tech notepad drawing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an image of the earth in a pixel art style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a pixelated image of a dice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 descr="a pixelated image of a newspaper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2" action="ppaction://hlinksldjump"/>
                </a:rPr>
                <a:t>Back to Agenda Page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93459" y="1815515"/>
            <a:ext cx="15301081" cy="6655970"/>
          </a:xfrm>
          <a:custGeom>
            <a:avLst/>
            <a:gdLst/>
            <a:ahLst/>
            <a:cxnLst/>
            <a:rect r="r" b="b" t="t" l="l"/>
            <a:pathLst>
              <a:path h="6655970" w="15301081">
                <a:moveTo>
                  <a:pt x="0" y="0"/>
                </a:moveTo>
                <a:lnTo>
                  <a:pt x="15301082" y="0"/>
                </a:lnTo>
                <a:lnTo>
                  <a:pt x="15301082" y="6655970"/>
                </a:lnTo>
                <a:lnTo>
                  <a:pt x="0" y="665597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44867" y="522611"/>
            <a:ext cx="11362023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Diagrama de classes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ixel Old Tech Blank Page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ixel old tech window"/>
          <p:cNvSpPr/>
          <p:nvPr/>
        </p:nvSpPr>
        <p:spPr>
          <a:xfrm flipH="false" flipV="false" rot="0">
            <a:off x="-2051798" y="6727729"/>
            <a:ext cx="7151220" cy="2327397"/>
          </a:xfrm>
          <a:custGeom>
            <a:avLst/>
            <a:gdLst/>
            <a:ahLst/>
            <a:cxnLst/>
            <a:rect r="r" b="b" t="t" l="l"/>
            <a:pathLst>
              <a:path h="2327397" w="7151220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pixel old tech window"/>
          <p:cNvSpPr/>
          <p:nvPr/>
        </p:nvSpPr>
        <p:spPr>
          <a:xfrm flipH="false" flipV="false" rot="0">
            <a:off x="15077168" y="1724416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pixel old tech window"/>
          <p:cNvSpPr/>
          <p:nvPr/>
        </p:nvSpPr>
        <p:spPr>
          <a:xfrm flipH="false" flipV="false" rot="0">
            <a:off x="13333126" y="0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 descr="pixel old tech window"/>
          <p:cNvSpPr/>
          <p:nvPr/>
        </p:nvSpPr>
        <p:spPr>
          <a:xfrm flipH="false" flipV="false" rot="0">
            <a:off x="1523812" y="-5528151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pixel old tech window"/>
          <p:cNvSpPr/>
          <p:nvPr/>
        </p:nvSpPr>
        <p:spPr>
          <a:xfrm flipH="false" flipV="false" rot="0">
            <a:off x="3443210" y="2152891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pixel old tech window"/>
          <p:cNvSpPr/>
          <p:nvPr/>
        </p:nvSpPr>
        <p:spPr>
          <a:xfrm flipH="false" flipV="false" rot="0">
            <a:off x="3705944" y="2391347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 descr="pixel old tech window"/>
          <p:cNvSpPr/>
          <p:nvPr/>
        </p:nvSpPr>
        <p:spPr>
          <a:xfrm flipH="false" flipV="false" rot="0">
            <a:off x="3958123" y="2643525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 descr="old tech warning sign"/>
          <p:cNvSpPr/>
          <p:nvPr/>
        </p:nvSpPr>
        <p:spPr>
          <a:xfrm flipH="false" flipV="false" rot="0">
            <a:off x="4227848" y="2909472"/>
            <a:ext cx="581810" cy="581810"/>
          </a:xfrm>
          <a:custGeom>
            <a:avLst/>
            <a:gdLst/>
            <a:ahLst/>
            <a:cxnLst/>
            <a:rect r="r" b="b" t="t" l="l"/>
            <a:pathLst>
              <a:path h="581810" w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cursor"/>
          <p:cNvSpPr/>
          <p:nvPr/>
        </p:nvSpPr>
        <p:spPr>
          <a:xfrm flipH="false" flipV="false" rot="0">
            <a:off x="12848391" y="7478728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3569053" y="2909472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 descr="pixel old tech window"/>
          <p:cNvSpPr/>
          <p:nvPr/>
        </p:nvSpPr>
        <p:spPr>
          <a:xfrm flipH="false" flipV="false" rot="0">
            <a:off x="4045617" y="8444541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676293" y="5442492"/>
            <a:ext cx="893541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DAGiGRco8SQ</dc:identifier>
  <dcterms:modified xsi:type="dcterms:W3CDTF">2011-08-01T06:04:30Z</dcterms:modified>
  <cp:revision>1</cp:revision>
  <dc:title>S203 Sistema de distribuição de Cartas</dc:title>
</cp:coreProperties>
</file>