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4630400" cy="8229600"/>
  <p:notesSz cx="8229600" cy="14630400"/>
  <p:embeddedFontLst>
    <p:embeddedFont>
      <p:font typeface="Tomorrow Semi Bold"/>
      <p:regular r:id="rId18"/>
    </p:embeddedFont>
    <p:embeddedFont>
      <p:font typeface="Tomorrow Semi Bold"/>
      <p:regular r:id="rId19"/>
    </p:embeddedFont>
    <p:embeddedFont>
      <p:font typeface="Tomorrow Semi Bold"/>
      <p:regular r:id="rId20"/>
    </p:embeddedFont>
    <p:embeddedFont>
      <p:font typeface="Tomorrow Semi Bold"/>
      <p:regular r:id="rId21"/>
    </p:embeddedFont>
    <p:embeddedFont>
      <p:font typeface="Tomorrow"/>
      <p:regular r:id="rId22"/>
    </p:embeddedFont>
    <p:embeddedFont>
      <p:font typeface="Tomorrow"/>
      <p:regular r:id="rId23"/>
    </p:embeddedFont>
    <p:embeddedFont>
      <p:font typeface="Tomorrow"/>
      <p:regular r:id="rId24"/>
    </p:embeddedFont>
    <p:embeddedFont>
      <p:font typeface="Tomorrow"/>
      <p:regular r:id="rId2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openxmlformats.org/officeDocument/2006/relationships/font" Target="fonts/font1.fntdata"/><Relationship Id="rId19" Type="http://schemas.openxmlformats.org/officeDocument/2006/relationships/font" Target="fonts/font2.fntdata"/><Relationship Id="rId20" Type="http://schemas.openxmlformats.org/officeDocument/2006/relationships/font" Target="fonts/font3.fntdata"/><Relationship Id="rId21" Type="http://schemas.openxmlformats.org/officeDocument/2006/relationships/font" Target="fonts/font4.fntdata"/><Relationship Id="rId22" Type="http://schemas.openxmlformats.org/officeDocument/2006/relationships/font" Target="fonts/font5.fntdata"/><Relationship Id="rId23" Type="http://schemas.openxmlformats.org/officeDocument/2006/relationships/font" Target="fonts/font6.fntdata"/><Relationship Id="rId24" Type="http://schemas.openxmlformats.org/officeDocument/2006/relationships/font" Target="fonts/font7.fntdata"/><Relationship Id="rId2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51528"/>
            <a:ext cx="7556421" cy="2934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700"/>
              </a:lnSpc>
              <a:buNone/>
            </a:pPr>
            <a:r>
              <a:rPr lang="en-US" sz="61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Uso de Design Patterns no Código e Funcionalidades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90" y="5026343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Este projeto ilustra o uso de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Design Patterns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para implementar um sistema de notificações eficiente e flexível. Através de uma análise detalhada das funcionalidades do código, veremos como os padrões de projeto foram aplicados para atender aos requisitos do sistema.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1372" y="394692"/>
            <a:ext cx="6613803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500"/>
              </a:lnSpc>
              <a:buNone/>
            </a:pPr>
            <a:r>
              <a:rPr lang="en-US" sz="2800" dirty="0">
                <a:solidFill>
                  <a:srgbClr val="F44444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UML estrutural com design patterns:</a:t>
            </a:r>
            <a:endParaRPr lang="en-US" sz="2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372" y="1128832"/>
            <a:ext cx="6733103" cy="67059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4354" y="567809"/>
            <a:ext cx="13541693" cy="248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950"/>
              </a:lnSpc>
              <a:buNone/>
            </a:pPr>
            <a:endParaRPr lang="en-US" sz="12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354" y="991433"/>
            <a:ext cx="5798106" cy="60908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44354" y="7315557"/>
            <a:ext cx="8466415" cy="486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800"/>
              </a:lnSpc>
              <a:buNone/>
            </a:pPr>
            <a:r>
              <a:rPr lang="en-US" sz="3050" dirty="0">
                <a:solidFill>
                  <a:srgbClr val="F44444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UML comportamental com design patterns</a:t>
            </a:r>
            <a:endParaRPr lang="en-US" sz="3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15258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Repository</a:t>
            </a:r>
            <a:endParaRPr lang="en-US" sz="2650" dirty="0"/>
          </a:p>
        </p:txBody>
      </p:sp>
      <p:sp>
        <p:nvSpPr>
          <p:cNvPr id="4" name="Text 1"/>
          <p:cNvSpPr/>
          <p:nvPr/>
        </p:nvSpPr>
        <p:spPr>
          <a:xfrm>
            <a:off x="793790" y="176736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Onde é usado?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238541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 lógica de verificação de alertas no serviço (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NotificacaoService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) utiliza o 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AlertaRepository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para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336637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Métodos: 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buscar_alertas_ativos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, 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salvar_alerta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398442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 que faz?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4602480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Tem como função principal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abstrair e gerenciar o acesso aos dados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de uma aplicação, funcionando como um intermediário entre a lógica de negócios e a fonte de dados (banco de dados, APIs, ou mesmo arquivos).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93790" y="630924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Por que é útil aqui?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93790" y="675143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Encapsula a lógica de acesso ao banco de dados.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61667"/>
            <a:ext cx="567713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Exemplo no código: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2407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44444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self.notification_strategy = NotificationFactory.create_strategy("sms")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64212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Aqui, o sistema escolhe a estratégia de envio de notificações (SMS). A lógica de criação está encapsulada no 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NotificationFactory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, o que separa a decisão de qual objeto criar da lógica de uso.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749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Strategy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182391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Onde é usado?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244197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Na implementação de diferentes formas de envio de notificações.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306002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 que faz?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3678079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 padrão Strategy permite encapsular algoritmos (neste caso, estratégias de notificação) em classes separadas, tornando-as intercambiáveis. Isso permite escolher a estratégia em tempo de execução.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280190" y="538484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Por que é útil aqui?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280190" y="6002893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Permite que o sistema escolha ou altere dinamicamente a forma de notificação sem modificar o restante do código. Por exemplo, o envio de SMS e o envio de e-mails podem ter implementações diferentes, mas o serviço de notificações não precisa conhecer esses detalhes.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336018"/>
            <a:ext cx="82342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Exemplo de implementação: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38495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44444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self.notification_strategy.send_notification(alerta)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600301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Aqui, o método 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send_notification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é chamado na estratégia definida (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self.notification_strategy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). A implementação específica depende da estratégia escolhida no 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NotificationFactory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6418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Singleton</a:t>
            </a:r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 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1312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Onde é usado?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73117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Na classe 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AlertaRepository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3492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 que faz?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96728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Aplicado à conexão com o banco de dados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MongoDB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, garantindo que apenas uma instância do cliente seja criada e reutilizada em todo o sistema.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94823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Por que é útil aqui?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5662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Classe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: 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MongoClient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(implementação nativa no MongoDB).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18434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Motivo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: Evita múltiplas conexões ao banco, otimizando o desempenho e reduzindo custos.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8023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47462"/>
            <a:ext cx="58491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Observer</a:t>
            </a:r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 </a:t>
            </a:r>
            <a:pPr indent="0" marL="0">
              <a:lnSpc>
                <a:spcPts val="5550"/>
              </a:lnSpc>
              <a:buNone/>
            </a:pPr>
            <a:r>
              <a:rPr lang="en-US" sz="4450" i="1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(implícito)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169640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Onde é usado?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231445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Na lógica de verificação de alertas e envio de notificações.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293250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 que faz?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3550563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 padrão Observer define uma dependência entre objetos, onde mudanças em um objeto (como o preço de um produto) notificam automaticamente os observadores (usuários interessados no produto).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525732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Por que é útil aqui?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93790" y="587537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Embora não explicitamente implementado como um Observer, o sistema segue uma ideia similar: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93790" y="685633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 cada ciclo, o serviço verifica os preços e "notifica" os interessados quando uma condição é atendida.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2605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Funcionalidades: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8846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44444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Rastreamento do Último Preço: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60651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 dicionário 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self.ultimo_preco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rastreia o último preço notificado para cada produto, garantindo que notificações sejam enviadas apenas quando o preço muda: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58747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preco_anterior = self.ultimo_preco.get(produto) if preco_atual != preco_anterior: self.ultimo_preco[produto] = preco_atual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5684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44444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Suporte a Dados Simulados ou Reais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18648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 classe 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NotificacaoService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permite alternar entre dados simulados e reais através do parâmetro 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usar_simulacao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: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80453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notificacao_service = NotificacaoService(usar_simulacao=True)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4225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sso facilita o desenvolvimento e teste do sistema sem dependências externas.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70406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5203" y="597098"/>
            <a:ext cx="8398550" cy="6028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700"/>
              </a:lnSpc>
              <a:buNone/>
            </a:pPr>
            <a:r>
              <a:rPr lang="en-US" sz="3750" dirty="0">
                <a:solidFill>
                  <a:srgbClr val="F44444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Envio Condicional de Notificações: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675203" y="1585674"/>
            <a:ext cx="13279993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Notifica apenas quando: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675203" y="2111216"/>
            <a:ext cx="13279993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Font typeface="+mj-lt"/>
              <a:buAutoNum type="arabicPeriod" startAt="1"/>
            </a:pPr>
            <a:r>
              <a:rPr lang="en-US" sz="150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 preço muda.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675203" y="2487335"/>
            <a:ext cx="13279993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Font typeface="+mj-lt"/>
              <a:buAutoNum type="arabicPeriod" startAt="2"/>
            </a:pPr>
            <a:r>
              <a:rPr lang="en-US" sz="150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 preço atual é menor ou igual ao preço limite definido no alerta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675203" y="3012877"/>
            <a:ext cx="13279993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if preco_atual &lt;= preco_limite: self.notification_strategy.send_notification(alerta)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675203" y="3610808"/>
            <a:ext cx="5123021" cy="482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750"/>
              </a:lnSpc>
              <a:buNone/>
            </a:pPr>
            <a:r>
              <a:rPr lang="en-US" sz="3000" b="1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Benefícios da Arquitetura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675203" y="4382453"/>
            <a:ext cx="13279993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Font typeface="+mj-lt"/>
              <a:buAutoNum type="arabicPeriod" startAt="1"/>
            </a:pPr>
            <a:r>
              <a:rPr lang="en-US" sz="1500" b="1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Extensibilidade</a:t>
            </a:r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: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675203" y="4758571"/>
            <a:ext cx="13279993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Adicionar novas estratégias de notificação é fácil. Basta criar uma nova classe para a estratégia e configurá-la no </a:t>
            </a:r>
            <a:pPr algn="l" lvl="1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NotificationFactory</a:t>
            </a:r>
            <a:pPr algn="l" lvl="1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675203" y="5134689"/>
            <a:ext cx="13279993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Font typeface="+mj-lt"/>
              <a:buAutoNum type="arabicPeriod" startAt="2"/>
            </a:pPr>
            <a:r>
              <a:rPr lang="en-US" sz="1500" b="1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Manutenibilidade</a:t>
            </a:r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: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675203" y="5510808"/>
            <a:ext cx="13279993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 lógica está bem separada em componentes como repositório, serviço e estratégias. Isso torna o código mais legível e fácil de manter.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675203" y="5886926"/>
            <a:ext cx="13279993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Font typeface="+mj-lt"/>
              <a:buAutoNum type="arabicPeriod" startAt="3"/>
            </a:pPr>
            <a:r>
              <a:rPr lang="en-US" sz="1500" b="1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Flexibilidade</a:t>
            </a:r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: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675203" y="6263045"/>
            <a:ext cx="13279993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 uso de Factory e Strategy permite alternar entre diferentes formas de notificação sem modificar o código do serviço principal.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675203" y="6639163"/>
            <a:ext cx="13279993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Font typeface="+mj-lt"/>
              <a:buAutoNum type="arabicPeriod" startAt="4"/>
            </a:pPr>
            <a:r>
              <a:rPr lang="en-US" sz="1500" b="1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Testabilidade</a:t>
            </a:r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: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675203" y="7015282"/>
            <a:ext cx="13279993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lvl="1" marL="6858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 opção de usar dados simulados facilita o teste do sistema sem a necessidade de configurar um banco de dados real ou um serviço externo.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2024-11-19T22:25:55Z</dcterms:created>
  <dcterms:modified xsi:type="dcterms:W3CDTF">2024-11-19T22:25:55Z</dcterms:modified>
</cp:coreProperties>
</file>