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1" r:id="rId6"/>
    <p:sldId id="272" r:id="rId7"/>
    <p:sldId id="273" r:id="rId8"/>
    <p:sldId id="260" r:id="rId9"/>
    <p:sldId id="261" r:id="rId10"/>
    <p:sldId id="267" r:id="rId11"/>
    <p:sldId id="262" r:id="rId12"/>
    <p:sldId id="263" r:id="rId13"/>
    <p:sldId id="268" r:id="rId14"/>
    <p:sldId id="269" r:id="rId15"/>
    <p:sldId id="264" r:id="rId16"/>
    <p:sldId id="265"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060EC25-23E0-4860-9F99-C9B5C7D70E3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45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236445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30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089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112485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527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165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943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76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3432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1846C-6512-46A1-8CC9-FB2352C085D6}"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60EC25-23E0-4860-9F99-C9B5C7D70E3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51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186490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1846C-6512-46A1-8CC9-FB2352C085D6}"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60EC25-23E0-4860-9F99-C9B5C7D70E3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7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1846C-6512-46A1-8CC9-FB2352C085D6}"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60EC25-23E0-4860-9F99-C9B5C7D70E3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040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D1846C-6512-46A1-8CC9-FB2352C085D6}"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320905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12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D1846C-6512-46A1-8CC9-FB2352C085D6}"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60EC25-23E0-4860-9F99-C9B5C7D70E34}" type="slidenum">
              <a:rPr lang="en-IN" smtClean="0"/>
              <a:t>‹#›</a:t>
            </a:fld>
            <a:endParaRPr lang="en-IN"/>
          </a:p>
        </p:txBody>
      </p:sp>
    </p:spTree>
    <p:extLst>
      <p:ext uri="{BB962C8B-B14F-4D97-AF65-F5344CB8AC3E}">
        <p14:creationId xmlns:p14="http://schemas.microsoft.com/office/powerpoint/2010/main" val="350275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D1846C-6512-46A1-8CC9-FB2352C085D6}" type="datetimeFigureOut">
              <a:rPr lang="en-IN" smtClean="0"/>
              <a:t>22-09-2022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60EC25-23E0-4860-9F99-C9B5C7D70E34}" type="slidenum">
              <a:rPr lang="en-IN" smtClean="0"/>
              <a:t>‹#›</a:t>
            </a:fld>
            <a:endParaRPr lang="en-IN"/>
          </a:p>
        </p:txBody>
      </p:sp>
    </p:spTree>
    <p:extLst>
      <p:ext uri="{BB962C8B-B14F-4D97-AF65-F5344CB8AC3E}">
        <p14:creationId xmlns:p14="http://schemas.microsoft.com/office/powerpoint/2010/main" val="5052565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295402" y="982132"/>
            <a:ext cx="960119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b="1" dirty="0">
                <a:solidFill>
                  <a:srgbClr val="00B050"/>
                </a:solidFill>
                <a:latin typeface="Times New Roman" panose="02020603050405020304" pitchFamily="18" charset="0"/>
                <a:cs typeface="Times New Roman" panose="02020603050405020304" pitchFamily="18" charset="0"/>
              </a:rPr>
              <a:t>SESHADRI RAO GUDLAVALLERU ENGINEERING COLLEGE</a:t>
            </a:r>
            <a:br>
              <a:rPr lang="en-IN" sz="1600" b="1" dirty="0">
                <a:solidFill>
                  <a:srgbClr val="00B050"/>
                </a:solidFill>
                <a:latin typeface="Times New Roman" panose="02020603050405020304" pitchFamily="18" charset="0"/>
                <a:cs typeface="Times New Roman" panose="02020603050405020304" pitchFamily="18" charset="0"/>
              </a:rPr>
            </a:br>
            <a:r>
              <a:rPr lang="en-IN" sz="1600" dirty="0">
                <a:solidFill>
                  <a:schemeClr val="tx1"/>
                </a:solidFill>
                <a:latin typeface="Times New Roman" panose="02020603050405020304" pitchFamily="18" charset="0"/>
                <a:cs typeface="Times New Roman" panose="02020603050405020304" pitchFamily="18" charset="0"/>
              </a:rPr>
              <a:t>Department of Electronics and Communication Engineering</a:t>
            </a:r>
          </a:p>
          <a:p>
            <a:r>
              <a:rPr lang="en-IN" sz="1600" dirty="0">
                <a:solidFill>
                  <a:srgbClr val="00B050"/>
                </a:solidFill>
                <a:latin typeface="Times New Roman" panose="02020603050405020304" pitchFamily="18" charset="0"/>
                <a:cs typeface="Times New Roman" panose="02020603050405020304" pitchFamily="18" charset="0"/>
              </a:rPr>
              <a:t>IOT Project</a:t>
            </a:r>
            <a:br>
              <a:rPr lang="en-IN" sz="1600" dirty="0">
                <a:solidFill>
                  <a:schemeClr val="tx1"/>
                </a:solidFill>
                <a:latin typeface="Times New Roman" panose="02020603050405020304" pitchFamily="18" charset="0"/>
                <a:cs typeface="Times New Roman" panose="02020603050405020304" pitchFamily="18" charset="0"/>
              </a:rPr>
            </a:br>
            <a:r>
              <a:rPr lang="en-IN" sz="1600" dirty="0">
                <a:solidFill>
                  <a:srgbClr val="00B050"/>
                </a:solidFill>
                <a:latin typeface="Times New Roman" panose="02020603050405020304" pitchFamily="18" charset="0"/>
                <a:cs typeface="Times New Roman" panose="02020603050405020304" pitchFamily="18" charset="0"/>
              </a:rPr>
              <a:t>On</a:t>
            </a:r>
            <a:br>
              <a:rPr lang="en-IN" sz="1600" dirty="0">
                <a:solidFill>
                  <a:srgbClr val="00B050"/>
                </a:solidFill>
                <a:latin typeface="Times New Roman" panose="02020603050405020304" pitchFamily="18" charset="0"/>
                <a:cs typeface="Times New Roman" panose="02020603050405020304" pitchFamily="18" charset="0"/>
              </a:rPr>
            </a:br>
            <a:r>
              <a:rPr lang="en-IN" sz="1600" b="1" dirty="0">
                <a:solidFill>
                  <a:srgbClr val="FF0000"/>
                </a:solidFill>
                <a:latin typeface="Times New Roman" panose="02020603050405020304" pitchFamily="18" charset="0"/>
                <a:cs typeface="Times New Roman" panose="02020603050405020304" pitchFamily="18" charset="0"/>
              </a:rPr>
              <a:t>Smart Solutions for Railways Based on IOT</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4"/>
          <p:cNvSpPr txBox="1">
            <a:spLocks/>
          </p:cNvSpPr>
          <p:nvPr/>
        </p:nvSpPr>
        <p:spPr>
          <a:xfrm>
            <a:off x="1295401" y="2601798"/>
            <a:ext cx="9601196" cy="327407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IN" sz="2000" u="sng" dirty="0">
                <a:solidFill>
                  <a:srgbClr val="00B050"/>
                </a:solidFill>
                <a:latin typeface="Times New Roman" panose="02020603050405020304" pitchFamily="18" charset="0"/>
                <a:cs typeface="Times New Roman" panose="02020603050405020304" pitchFamily="18" charset="0"/>
              </a:rPr>
              <a:t>Presented by</a:t>
            </a:r>
            <a:endParaRPr lang="en-IN" sz="2000" dirty="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r>
              <a:rPr lang="en-IN" sz="2000" dirty="0">
                <a:solidFill>
                  <a:srgbClr val="0070C0"/>
                </a:solidFill>
                <a:latin typeface="Times New Roman" panose="02020603050405020304" pitchFamily="18" charset="0"/>
                <a:cs typeface="Times New Roman" panose="02020603050405020304" pitchFamily="18" charset="0"/>
              </a:rPr>
              <a:t>K. Baby Amulya (20485A0406)</a:t>
            </a:r>
          </a:p>
          <a:p>
            <a:pPr marL="0" indent="0" algn="ctr">
              <a:buFont typeface="Arial"/>
              <a:buNone/>
            </a:pPr>
            <a:r>
              <a:rPr lang="en-IN" sz="2000" dirty="0">
                <a:solidFill>
                  <a:srgbClr val="0070C0"/>
                </a:solidFill>
                <a:latin typeface="Times New Roman" panose="02020603050405020304" pitchFamily="18" charset="0"/>
                <a:cs typeface="Times New Roman" panose="02020603050405020304" pitchFamily="18" charset="0"/>
              </a:rPr>
              <a:t>K. Monalika (20485A0408)</a:t>
            </a:r>
          </a:p>
          <a:p>
            <a:pPr marL="0" indent="0" algn="ctr">
              <a:buNone/>
            </a:pPr>
            <a:r>
              <a:rPr lang="en-IN" sz="2000" dirty="0">
                <a:solidFill>
                  <a:srgbClr val="0070C0"/>
                </a:solidFill>
                <a:latin typeface="Times New Roman" panose="02020603050405020304" pitchFamily="18" charset="0"/>
                <a:cs typeface="Times New Roman" panose="02020603050405020304" pitchFamily="18" charset="0"/>
              </a:rPr>
              <a:t>I. Swathi (19481A0479)</a:t>
            </a:r>
          </a:p>
          <a:p>
            <a:pPr marL="0" indent="0" algn="ctr">
              <a:buNone/>
            </a:pPr>
            <a:r>
              <a:rPr lang="en-IN" sz="2000" dirty="0">
                <a:solidFill>
                  <a:srgbClr val="0070C0"/>
                </a:solidFill>
                <a:latin typeface="Times New Roman" panose="02020603050405020304" pitchFamily="18" charset="0"/>
                <a:cs typeface="Times New Roman" panose="02020603050405020304" pitchFamily="18" charset="0"/>
              </a:rPr>
              <a:t>K. Usha Sri (19481A04A8)</a:t>
            </a:r>
          </a:p>
          <a:p>
            <a:pPr marL="0" indent="0" algn="ctr">
              <a:buNone/>
            </a:pPr>
            <a:r>
              <a:rPr lang="en-IN" sz="2000" dirty="0">
                <a:solidFill>
                  <a:srgbClr val="0070C0"/>
                </a:solidFill>
                <a:latin typeface="Times New Roman" panose="02020603050405020304" pitchFamily="18" charset="0"/>
                <a:cs typeface="Times New Roman" panose="02020603050405020304" pitchFamily="18" charset="0"/>
              </a:rPr>
              <a:t>M. Hiranmayi (20485A0411)</a:t>
            </a:r>
          </a:p>
          <a:p>
            <a:pPr marL="0" indent="0" algn="ctr">
              <a:buNone/>
            </a:pPr>
            <a:endParaRPr lang="en-IN" sz="2000" dirty="0">
              <a:solidFill>
                <a:srgbClr val="0070C0"/>
              </a:solidFill>
              <a:latin typeface="Times New Roman" panose="02020603050405020304" pitchFamily="18" charset="0"/>
              <a:cs typeface="Times New Roman" panose="02020603050405020304" pitchFamily="18" charset="0"/>
            </a:endParaRPr>
          </a:p>
          <a:p>
            <a:pPr marL="514350" indent="-514350" algn="ctr">
              <a:buFont typeface="Arial"/>
              <a:buAutoNum type="romanUcPeriod"/>
            </a:pPr>
            <a:endParaRPr lang="en-IN" sz="2000" dirty="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a:solidFill>
                <a:srgbClr val="0070C0"/>
              </a:solidFill>
              <a:latin typeface="Times New Roman" panose="02020603050405020304" pitchFamily="18" charset="0"/>
              <a:cs typeface="Times New Roman" panose="02020603050405020304" pitchFamily="18" charset="0"/>
            </a:endParaRPr>
          </a:p>
          <a:p>
            <a:pPr marL="0" indent="0" algn="ctr">
              <a:buFont typeface="Arial"/>
              <a:buNone/>
            </a:pPr>
            <a:endParaRPr lang="en-IN" sz="2000" dirty="0">
              <a:solidFill>
                <a:srgbClr val="00B0F0"/>
              </a:solidFill>
              <a:latin typeface="Times New Roman" panose="02020603050405020304" pitchFamily="18" charset="0"/>
              <a:cs typeface="Times New Roman" panose="02020603050405020304" pitchFamily="18" charset="0"/>
            </a:endParaRPr>
          </a:p>
        </p:txBody>
      </p:sp>
      <p:pic>
        <p:nvPicPr>
          <p:cNvPr id="7" name="Picture 6" descr="C:\Users\HP\Desktop\mpmc project\college 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0038" y="946149"/>
            <a:ext cx="1320800" cy="1339850"/>
          </a:xfrm>
          <a:prstGeom prst="rect">
            <a:avLst/>
          </a:prstGeom>
          <a:noFill/>
          <a:ln>
            <a:noFill/>
          </a:ln>
        </p:spPr>
      </p:pic>
    </p:spTree>
    <p:extLst>
      <p:ext uri="{BB962C8B-B14F-4D97-AF65-F5344CB8AC3E}">
        <p14:creationId xmlns:p14="http://schemas.microsoft.com/office/powerpoint/2010/main" val="380291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23" y="970960"/>
            <a:ext cx="10058400" cy="4751109"/>
          </a:xfrm>
          <a:prstGeom prst="rect">
            <a:avLst/>
          </a:prstGeom>
        </p:spPr>
      </p:pic>
    </p:spTree>
    <p:extLst>
      <p:ext uri="{BB962C8B-B14F-4D97-AF65-F5344CB8AC3E}">
        <p14:creationId xmlns:p14="http://schemas.microsoft.com/office/powerpoint/2010/main" val="50091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BOOKING STATUS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9373" y="2595170"/>
            <a:ext cx="8484124" cy="3466265"/>
          </a:xfrm>
        </p:spPr>
      </p:pic>
    </p:spTree>
    <p:extLst>
      <p:ext uri="{BB962C8B-B14F-4D97-AF65-F5344CB8AC3E}">
        <p14:creationId xmlns:p14="http://schemas.microsoft.com/office/powerpoint/2010/main" val="17826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3" y="782425"/>
            <a:ext cx="9492791" cy="5297864"/>
          </a:xfrm>
          <a:prstGeom prst="rect">
            <a:avLst/>
          </a:prstGeom>
        </p:spPr>
      </p:pic>
    </p:spTree>
    <p:extLst>
      <p:ext uri="{BB962C8B-B14F-4D97-AF65-F5344CB8AC3E}">
        <p14:creationId xmlns:p14="http://schemas.microsoft.com/office/powerpoint/2010/main" val="35079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29" y="786204"/>
            <a:ext cx="10058400" cy="5369500"/>
          </a:xfrm>
          <a:prstGeom prst="rect">
            <a:avLst/>
          </a:prstGeom>
        </p:spPr>
      </p:pic>
    </p:spTree>
    <p:extLst>
      <p:ext uri="{BB962C8B-B14F-4D97-AF65-F5344CB8AC3E}">
        <p14:creationId xmlns:p14="http://schemas.microsoft.com/office/powerpoint/2010/main" val="280143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3" y="904974"/>
            <a:ext cx="10058400" cy="4986779"/>
          </a:xfrm>
          <a:prstGeom prst="rect">
            <a:avLst/>
          </a:prstGeom>
        </p:spPr>
      </p:pic>
    </p:spTree>
    <p:extLst>
      <p:ext uri="{BB962C8B-B14F-4D97-AF65-F5344CB8AC3E}">
        <p14:creationId xmlns:p14="http://schemas.microsoft.com/office/powerpoint/2010/main" val="139125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WORLD MAP</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3456" y="2557463"/>
            <a:ext cx="6457360" cy="3317875"/>
          </a:xfrm>
        </p:spPr>
      </p:pic>
    </p:spTree>
    <p:extLst>
      <p:ext uri="{BB962C8B-B14F-4D97-AF65-F5344CB8AC3E}">
        <p14:creationId xmlns:p14="http://schemas.microsoft.com/office/powerpoint/2010/main" val="84365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PANTRY SECTION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7336" y="2582944"/>
            <a:ext cx="8616099" cy="3516198"/>
          </a:xfrm>
        </p:spPr>
      </p:pic>
    </p:spTree>
    <p:extLst>
      <p:ext uri="{BB962C8B-B14F-4D97-AF65-F5344CB8AC3E}">
        <p14:creationId xmlns:p14="http://schemas.microsoft.com/office/powerpoint/2010/main" val="262465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43" y="707011"/>
            <a:ext cx="10058400" cy="5316717"/>
          </a:xfrm>
          <a:prstGeom prst="rect">
            <a:avLst/>
          </a:prstGeom>
        </p:spPr>
      </p:pic>
    </p:spTree>
    <p:extLst>
      <p:ext uri="{BB962C8B-B14F-4D97-AF65-F5344CB8AC3E}">
        <p14:creationId xmlns:p14="http://schemas.microsoft.com/office/powerpoint/2010/main" val="782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6729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marL="0" indent="0" algn="just">
              <a:buNone/>
            </a:pPr>
            <a:r>
              <a:rPr lang="en-GB" dirty="0">
                <a:latin typeface="Times New Roman" panose="02020603050405020304" pitchFamily="18" charset="0"/>
                <a:cs typeface="Times New Roman" panose="02020603050405020304" pitchFamily="18" charset="0"/>
              </a:rPr>
              <a:t>IoT technologies help railways successfully manage passenger safety, operational efficiency, and the passenger experience. Smart sensors can be used to track important assets, manage passenger flow, and enable predictive maintenance. The Corporate aim of the Indian Railways is to commit itself to ensuring that all its activities are managed to the highest level of safety which is pragmatic and reasonably practicable to achieve.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98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 main purpose of this project is to book the seats based on the availability of the status of the status and in this we can also track our live location with the help of world map provided included in it. Generally this is an smart application in which we can have registration and tracking the live location and it provide a facility to book the food also. It looks simply like a smart app for railways based on IOT.</a:t>
            </a:r>
          </a:p>
        </p:txBody>
      </p:sp>
    </p:spTree>
    <p:extLst>
      <p:ext uri="{BB962C8B-B14F-4D97-AF65-F5344CB8AC3E}">
        <p14:creationId xmlns:p14="http://schemas.microsoft.com/office/powerpoint/2010/main" val="111072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WORK FLOW OF THE PROJECT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7041" y="2557463"/>
            <a:ext cx="7277918" cy="3317875"/>
          </a:xfrm>
        </p:spPr>
      </p:pic>
    </p:spTree>
    <p:extLst>
      <p:ext uri="{BB962C8B-B14F-4D97-AF65-F5344CB8AC3E}">
        <p14:creationId xmlns:p14="http://schemas.microsoft.com/office/powerpoint/2010/main" val="38602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CCDC43-9811-35C6-3B83-B276CD83B445}"/>
              </a:ext>
            </a:extLst>
          </p:cNvPr>
          <p:cNvSpPr txBox="1"/>
          <p:nvPr/>
        </p:nvSpPr>
        <p:spPr>
          <a:xfrm>
            <a:off x="884207" y="697634"/>
            <a:ext cx="6116128" cy="5632311"/>
          </a:xfrm>
          <a:prstGeom prst="rect">
            <a:avLst/>
          </a:prstGeom>
          <a:noFill/>
        </p:spPr>
        <p:txBody>
          <a:bodyPr wrap="square">
            <a:spAutoFit/>
          </a:bodyPr>
          <a:lstStyle/>
          <a:p>
            <a:r>
              <a:rPr lang="en-IN" b="1" dirty="0">
                <a:solidFill>
                  <a:srgbClr val="C00000"/>
                </a:solidFill>
              </a:rPr>
              <a:t>PYTHON CODE:</a:t>
            </a:r>
          </a:p>
          <a:p>
            <a:endParaRPr lang="en-IN" dirty="0"/>
          </a:p>
          <a:p>
            <a:r>
              <a:rPr lang="en-IN" dirty="0"/>
              <a:t>import time</a:t>
            </a:r>
          </a:p>
          <a:p>
            <a:r>
              <a:rPr lang="en-IN" dirty="0"/>
              <a:t>import </a:t>
            </a:r>
            <a:r>
              <a:rPr lang="en-IN" dirty="0" err="1"/>
              <a:t>wiotp.sdk.device</a:t>
            </a:r>
            <a:endParaRPr lang="en-IN" dirty="0"/>
          </a:p>
          <a:p>
            <a:r>
              <a:rPr lang="en-IN" dirty="0"/>
              <a:t>import sys</a:t>
            </a:r>
          </a:p>
          <a:p>
            <a:r>
              <a:rPr lang="en-IN" dirty="0"/>
              <a:t>import random</a:t>
            </a:r>
          </a:p>
          <a:p>
            <a:r>
              <a:rPr lang="en-IN" dirty="0"/>
              <a:t>import requests</a:t>
            </a:r>
          </a:p>
          <a:p>
            <a:r>
              <a:rPr lang="en-IN" dirty="0"/>
              <a:t>#Provide your IBM Watson Device Credentials</a:t>
            </a:r>
          </a:p>
          <a:p>
            <a:r>
              <a:rPr lang="en-IN" dirty="0" err="1"/>
              <a:t>myConfig</a:t>
            </a:r>
            <a:r>
              <a:rPr lang="en-IN" dirty="0"/>
              <a:t> = { </a:t>
            </a:r>
          </a:p>
          <a:p>
            <a:r>
              <a:rPr lang="en-IN" dirty="0"/>
              <a:t>    "identity": {</a:t>
            </a:r>
          </a:p>
          <a:p>
            <a:r>
              <a:rPr lang="en-IN" dirty="0"/>
              <a:t>        "</a:t>
            </a:r>
            <a:r>
              <a:rPr lang="en-IN" dirty="0" err="1"/>
              <a:t>orgId</a:t>
            </a:r>
            <a:r>
              <a:rPr lang="en-IN" dirty="0"/>
              <a:t>": "z9ibk2",</a:t>
            </a:r>
          </a:p>
          <a:p>
            <a:r>
              <a:rPr lang="en-IN" dirty="0"/>
              <a:t>        "</a:t>
            </a:r>
            <a:r>
              <a:rPr lang="en-IN" dirty="0" err="1"/>
              <a:t>typeId</a:t>
            </a:r>
            <a:r>
              <a:rPr lang="en-IN" dirty="0"/>
              <a:t>": "</a:t>
            </a:r>
            <a:r>
              <a:rPr lang="en-IN" dirty="0" err="1"/>
              <a:t>iotdevice</a:t>
            </a:r>
            <a:r>
              <a:rPr lang="en-IN" dirty="0"/>
              <a:t>",</a:t>
            </a:r>
          </a:p>
          <a:p>
            <a:r>
              <a:rPr lang="en-IN" dirty="0"/>
              <a:t>        "deviceId":"1234"</a:t>
            </a:r>
          </a:p>
          <a:p>
            <a:r>
              <a:rPr lang="en-IN" dirty="0"/>
              <a:t>    },</a:t>
            </a:r>
          </a:p>
          <a:p>
            <a:r>
              <a:rPr lang="en-IN" dirty="0"/>
              <a:t>    "auth": {</a:t>
            </a:r>
          </a:p>
          <a:p>
            <a:r>
              <a:rPr lang="en-IN" dirty="0"/>
              <a:t>        "token": "e7_!EIVKPQ)S2_k6Qm"</a:t>
            </a:r>
          </a:p>
          <a:p>
            <a:r>
              <a:rPr lang="en-IN" dirty="0"/>
              <a:t>    }</a:t>
            </a:r>
          </a:p>
          <a:p>
            <a:r>
              <a:rPr lang="en-IN" dirty="0"/>
              <a:t>}</a:t>
            </a:r>
          </a:p>
          <a:p>
            <a:r>
              <a:rPr lang="en-IN" dirty="0"/>
              <a:t>def </a:t>
            </a:r>
            <a:r>
              <a:rPr lang="en-IN" dirty="0" err="1"/>
              <a:t>myCommandCallback</a:t>
            </a:r>
            <a:r>
              <a:rPr lang="en-IN" dirty="0"/>
              <a:t>(</a:t>
            </a:r>
            <a:r>
              <a:rPr lang="en-IN" dirty="0" err="1"/>
              <a:t>cmd</a:t>
            </a:r>
            <a:r>
              <a:rPr lang="en-IN" dirty="0"/>
              <a:t>):</a:t>
            </a:r>
          </a:p>
          <a:p>
            <a:r>
              <a:rPr lang="en-IN" dirty="0"/>
              <a:t>    print("Message received from IBM IoT Platform: %s" %</a:t>
            </a:r>
          </a:p>
        </p:txBody>
      </p:sp>
    </p:spTree>
    <p:extLst>
      <p:ext uri="{BB962C8B-B14F-4D97-AF65-F5344CB8AC3E}">
        <p14:creationId xmlns:p14="http://schemas.microsoft.com/office/powerpoint/2010/main" val="323356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41A89-1127-F29E-932A-2A30F5E82E5A}"/>
              </a:ext>
            </a:extLst>
          </p:cNvPr>
          <p:cNvSpPr txBox="1"/>
          <p:nvPr/>
        </p:nvSpPr>
        <p:spPr>
          <a:xfrm>
            <a:off x="1147313" y="836761"/>
            <a:ext cx="8009626" cy="5355312"/>
          </a:xfrm>
          <a:prstGeom prst="rect">
            <a:avLst/>
          </a:prstGeom>
          <a:noFill/>
        </p:spPr>
        <p:txBody>
          <a:bodyPr wrap="square">
            <a:spAutoFit/>
          </a:bodyPr>
          <a:lstStyle/>
          <a:p>
            <a:r>
              <a:rPr lang="en-IN" dirty="0" err="1"/>
              <a:t>cmd.data</a:t>
            </a:r>
            <a:r>
              <a:rPr lang="en-IN" dirty="0"/>
              <a:t>['command'])</a:t>
            </a:r>
          </a:p>
          <a:p>
            <a:r>
              <a:rPr lang="en-IN" dirty="0"/>
              <a:t>    m=</a:t>
            </a:r>
            <a:r>
              <a:rPr lang="en-IN" dirty="0" err="1"/>
              <a:t>cmd.data</a:t>
            </a:r>
            <a:r>
              <a:rPr lang="en-IN" dirty="0"/>
              <a:t>['command']</a:t>
            </a:r>
          </a:p>
          <a:p>
            <a:endParaRPr lang="en-IN" dirty="0"/>
          </a:p>
          <a:p>
            <a:r>
              <a:rPr lang="en-IN" dirty="0"/>
              <a:t>client = </a:t>
            </a:r>
            <a:r>
              <a:rPr lang="en-IN" dirty="0" err="1"/>
              <a:t>wiotp.sdk.device.DeviceClient</a:t>
            </a:r>
            <a:r>
              <a:rPr lang="en-IN" dirty="0"/>
              <a:t>(config=</a:t>
            </a:r>
            <a:r>
              <a:rPr lang="en-IN" dirty="0" err="1"/>
              <a:t>myConfig</a:t>
            </a:r>
            <a:r>
              <a:rPr lang="en-IN" dirty="0"/>
              <a:t>, </a:t>
            </a:r>
            <a:r>
              <a:rPr lang="en-IN" dirty="0" err="1"/>
              <a:t>logHandlers</a:t>
            </a:r>
            <a:r>
              <a:rPr lang="en-IN" dirty="0"/>
              <a:t>=None)</a:t>
            </a:r>
          </a:p>
          <a:p>
            <a:r>
              <a:rPr lang="en-IN" dirty="0" err="1"/>
              <a:t>client.connect</a:t>
            </a:r>
            <a:r>
              <a:rPr lang="en-IN" dirty="0"/>
              <a:t>()</a:t>
            </a:r>
          </a:p>
          <a:p>
            <a:endParaRPr lang="en-IN" dirty="0"/>
          </a:p>
          <a:p>
            <a:r>
              <a:rPr lang="en-IN" dirty="0"/>
              <a:t>def pub(data):</a:t>
            </a:r>
          </a:p>
          <a:p>
            <a:r>
              <a:rPr lang="en-IN" dirty="0"/>
              <a:t>    </a:t>
            </a:r>
            <a:r>
              <a:rPr lang="en-IN" dirty="0" err="1"/>
              <a:t>client.publishEvent</a:t>
            </a:r>
            <a:r>
              <a:rPr lang="en-IN" dirty="0"/>
              <a:t>(</a:t>
            </a:r>
            <a:r>
              <a:rPr lang="en-IN" dirty="0" err="1"/>
              <a:t>eventId</a:t>
            </a:r>
            <a:r>
              <a:rPr lang="en-IN" dirty="0"/>
              <a:t>="status", </a:t>
            </a:r>
            <a:r>
              <a:rPr lang="en-IN" dirty="0" err="1"/>
              <a:t>msgFormat</a:t>
            </a:r>
            <a:r>
              <a:rPr lang="en-IN" dirty="0"/>
              <a:t>="</a:t>
            </a:r>
            <a:r>
              <a:rPr lang="en-IN" dirty="0" err="1"/>
              <a:t>json</a:t>
            </a:r>
            <a:r>
              <a:rPr lang="en-IN" dirty="0"/>
              <a:t>", data=</a:t>
            </a:r>
            <a:r>
              <a:rPr lang="en-IN" dirty="0" err="1"/>
              <a:t>myData</a:t>
            </a:r>
            <a:r>
              <a:rPr lang="en-IN" dirty="0"/>
              <a:t>, </a:t>
            </a:r>
            <a:r>
              <a:rPr lang="en-IN" dirty="0" err="1"/>
              <a:t>qos</a:t>
            </a:r>
            <a:r>
              <a:rPr lang="en-IN" dirty="0"/>
              <a:t>=0, </a:t>
            </a:r>
            <a:r>
              <a:rPr lang="en-IN" dirty="0" err="1"/>
              <a:t>onPublish</a:t>
            </a:r>
            <a:r>
              <a:rPr lang="en-IN" dirty="0"/>
              <a:t>=None)</a:t>
            </a:r>
          </a:p>
          <a:p>
            <a:r>
              <a:rPr lang="en-IN" dirty="0"/>
              <a:t>    print("Published data Successfully: %s", </a:t>
            </a:r>
            <a:r>
              <a:rPr lang="en-IN" dirty="0" err="1"/>
              <a:t>myData</a:t>
            </a:r>
            <a:r>
              <a:rPr lang="en-IN" dirty="0"/>
              <a:t>)</a:t>
            </a:r>
          </a:p>
          <a:p>
            <a:r>
              <a:rPr lang="en-IN" dirty="0"/>
              <a:t>    </a:t>
            </a:r>
          </a:p>
          <a:p>
            <a:r>
              <a:rPr lang="en-IN" dirty="0"/>
              <a:t>while True:</a:t>
            </a:r>
          </a:p>
          <a:p>
            <a:r>
              <a:rPr lang="en-IN" dirty="0"/>
              <a:t>    </a:t>
            </a:r>
            <a:r>
              <a:rPr lang="en-IN" dirty="0" err="1"/>
              <a:t>myData</a:t>
            </a:r>
            <a:r>
              <a:rPr lang="en-IN" dirty="0"/>
              <a:t>={'name':'Train1','lat': 8.0883,'lon': 77.5385}</a:t>
            </a:r>
          </a:p>
          <a:p>
            <a:r>
              <a:rPr lang="en-IN" dirty="0"/>
              <a:t>    pub(</a:t>
            </a:r>
            <a:r>
              <a:rPr lang="en-IN" dirty="0" err="1"/>
              <a:t>myData</a:t>
            </a:r>
            <a:r>
              <a:rPr lang="en-IN" dirty="0"/>
              <a:t>)</a:t>
            </a:r>
          </a:p>
          <a:p>
            <a:r>
              <a:rPr lang="en-IN" dirty="0"/>
              <a:t>    </a:t>
            </a:r>
            <a:r>
              <a:rPr lang="en-IN" dirty="0" err="1"/>
              <a:t>time.sleep</a:t>
            </a:r>
            <a:r>
              <a:rPr lang="en-IN" dirty="0"/>
              <a:t>(3)</a:t>
            </a:r>
          </a:p>
          <a:p>
            <a:r>
              <a:rPr lang="en-IN" dirty="0"/>
              <a:t>    </a:t>
            </a:r>
            <a:r>
              <a:rPr lang="en-IN" dirty="0" err="1"/>
              <a:t>myData</a:t>
            </a:r>
            <a:r>
              <a:rPr lang="en-IN" dirty="0"/>
              <a:t>={'name':'Train1','lat': 13.0827,'lon': 80.2707}</a:t>
            </a:r>
          </a:p>
          <a:p>
            <a:r>
              <a:rPr lang="en-IN" dirty="0"/>
              <a:t>    pub(</a:t>
            </a:r>
            <a:r>
              <a:rPr lang="en-IN" dirty="0" err="1"/>
              <a:t>myData</a:t>
            </a:r>
            <a:r>
              <a:rPr lang="en-IN" dirty="0"/>
              <a:t>)</a:t>
            </a:r>
          </a:p>
          <a:p>
            <a:r>
              <a:rPr lang="en-IN" dirty="0"/>
              <a:t>    </a:t>
            </a:r>
            <a:r>
              <a:rPr lang="en-IN" dirty="0" err="1"/>
              <a:t>time.sleep</a:t>
            </a:r>
            <a:r>
              <a:rPr lang="en-IN" dirty="0"/>
              <a:t>(3)</a:t>
            </a:r>
          </a:p>
          <a:p>
            <a:endParaRPr lang="en-IN" dirty="0"/>
          </a:p>
        </p:txBody>
      </p:sp>
    </p:spTree>
    <p:extLst>
      <p:ext uri="{BB962C8B-B14F-4D97-AF65-F5344CB8AC3E}">
        <p14:creationId xmlns:p14="http://schemas.microsoft.com/office/powerpoint/2010/main" val="206508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63DBE-976C-4D6F-AD72-9DC926230368}"/>
              </a:ext>
            </a:extLst>
          </p:cNvPr>
          <p:cNvSpPr txBox="1"/>
          <p:nvPr/>
        </p:nvSpPr>
        <p:spPr>
          <a:xfrm>
            <a:off x="1315528" y="1028343"/>
            <a:ext cx="6116128" cy="4801314"/>
          </a:xfrm>
          <a:prstGeom prst="rect">
            <a:avLst/>
          </a:prstGeom>
          <a:noFill/>
        </p:spPr>
        <p:txBody>
          <a:bodyPr wrap="square">
            <a:spAutoFit/>
          </a:bodyPr>
          <a:lstStyle/>
          <a:p>
            <a:r>
              <a:rPr lang="en-IN" dirty="0"/>
              <a:t> </a:t>
            </a:r>
            <a:r>
              <a:rPr lang="en-IN" dirty="0" err="1"/>
              <a:t>myData</a:t>
            </a:r>
            <a:r>
              <a:rPr lang="en-IN" dirty="0"/>
              <a:t>={'name':'Train1','lat': 12.9716,'lon': 77.5946}</a:t>
            </a:r>
          </a:p>
          <a:p>
            <a:r>
              <a:rPr lang="en-IN" dirty="0"/>
              <a:t>    pub(</a:t>
            </a:r>
            <a:r>
              <a:rPr lang="en-IN" dirty="0" err="1"/>
              <a:t>myData</a:t>
            </a:r>
            <a:r>
              <a:rPr lang="en-IN" dirty="0"/>
              <a:t>)</a:t>
            </a:r>
          </a:p>
          <a:p>
            <a:r>
              <a:rPr lang="en-IN" dirty="0"/>
              <a:t>    </a:t>
            </a:r>
            <a:r>
              <a:rPr lang="en-IN" dirty="0" err="1"/>
              <a:t>time.sleep</a:t>
            </a:r>
            <a:r>
              <a:rPr lang="en-IN" dirty="0"/>
              <a:t>(3)</a:t>
            </a:r>
          </a:p>
          <a:p>
            <a:r>
              <a:rPr lang="en-IN" dirty="0"/>
              <a:t>    </a:t>
            </a:r>
            <a:r>
              <a:rPr lang="en-IN" dirty="0" err="1"/>
              <a:t>myData</a:t>
            </a:r>
            <a:r>
              <a:rPr lang="en-IN" dirty="0"/>
              <a:t>={'name':'Train1','lat': 17.3850,'lon': 78.4867}</a:t>
            </a:r>
          </a:p>
          <a:p>
            <a:r>
              <a:rPr lang="en-IN" dirty="0"/>
              <a:t>    pub(</a:t>
            </a:r>
            <a:r>
              <a:rPr lang="en-IN" dirty="0" err="1"/>
              <a:t>myData</a:t>
            </a:r>
            <a:r>
              <a:rPr lang="en-IN" dirty="0"/>
              <a:t>)</a:t>
            </a:r>
          </a:p>
          <a:p>
            <a:r>
              <a:rPr lang="en-IN" dirty="0"/>
              <a:t>    </a:t>
            </a:r>
            <a:r>
              <a:rPr lang="en-IN" dirty="0" err="1"/>
              <a:t>time.sleep</a:t>
            </a:r>
            <a:r>
              <a:rPr lang="en-IN" dirty="0"/>
              <a:t>(3)</a:t>
            </a:r>
          </a:p>
          <a:p>
            <a:r>
              <a:rPr lang="en-IN" dirty="0"/>
              <a:t>    </a:t>
            </a:r>
            <a:r>
              <a:rPr lang="en-IN" dirty="0" err="1"/>
              <a:t>myData</a:t>
            </a:r>
            <a:r>
              <a:rPr lang="en-IN" dirty="0"/>
              <a:t>={'name':'Train1','lat': 23.2599,'lon': 77.4126}</a:t>
            </a:r>
          </a:p>
          <a:p>
            <a:r>
              <a:rPr lang="en-IN" dirty="0"/>
              <a:t>    pub(</a:t>
            </a:r>
            <a:r>
              <a:rPr lang="en-IN" dirty="0" err="1"/>
              <a:t>myData</a:t>
            </a:r>
            <a:r>
              <a:rPr lang="en-IN" dirty="0"/>
              <a:t>)</a:t>
            </a:r>
          </a:p>
          <a:p>
            <a:r>
              <a:rPr lang="en-IN" dirty="0"/>
              <a:t>    </a:t>
            </a:r>
            <a:r>
              <a:rPr lang="en-IN" dirty="0" err="1"/>
              <a:t>time.sleep</a:t>
            </a:r>
            <a:r>
              <a:rPr lang="en-IN" dirty="0"/>
              <a:t>(3)</a:t>
            </a:r>
          </a:p>
          <a:p>
            <a:r>
              <a:rPr lang="en-IN" dirty="0"/>
              <a:t>    </a:t>
            </a:r>
            <a:r>
              <a:rPr lang="en-IN" dirty="0" err="1"/>
              <a:t>myData</a:t>
            </a:r>
            <a:r>
              <a:rPr lang="en-IN" dirty="0"/>
              <a:t>={'name':'Train1','lat': 28.7041,'lon': 77.1025}</a:t>
            </a:r>
          </a:p>
          <a:p>
            <a:r>
              <a:rPr lang="en-IN" dirty="0"/>
              <a:t>    pub(</a:t>
            </a:r>
            <a:r>
              <a:rPr lang="en-IN" dirty="0" err="1"/>
              <a:t>myData</a:t>
            </a:r>
            <a:r>
              <a:rPr lang="en-IN" dirty="0"/>
              <a:t>)</a:t>
            </a:r>
          </a:p>
          <a:p>
            <a:r>
              <a:rPr lang="en-IN" dirty="0"/>
              <a:t>    </a:t>
            </a:r>
            <a:r>
              <a:rPr lang="en-IN" dirty="0" err="1"/>
              <a:t>time.sleep</a:t>
            </a:r>
            <a:r>
              <a:rPr lang="en-IN" dirty="0"/>
              <a:t>(3)</a:t>
            </a:r>
          </a:p>
          <a:p>
            <a:r>
              <a:rPr lang="en-IN" dirty="0"/>
              <a:t>    </a:t>
            </a:r>
            <a:r>
              <a:rPr lang="en-IN" dirty="0" err="1"/>
              <a:t>myData</a:t>
            </a:r>
            <a:r>
              <a:rPr lang="en-IN" dirty="0"/>
              <a:t>={'name':'Train1','lat': 33.2778,'lon': 75.3412}</a:t>
            </a:r>
          </a:p>
          <a:p>
            <a:r>
              <a:rPr lang="en-IN" dirty="0"/>
              <a:t>    pub(</a:t>
            </a:r>
            <a:r>
              <a:rPr lang="en-IN" dirty="0" err="1"/>
              <a:t>myData</a:t>
            </a:r>
            <a:r>
              <a:rPr lang="en-IN" dirty="0"/>
              <a:t>)</a:t>
            </a:r>
          </a:p>
          <a:p>
            <a:r>
              <a:rPr lang="en-IN" dirty="0"/>
              <a:t>    </a:t>
            </a:r>
            <a:r>
              <a:rPr lang="en-IN" dirty="0" err="1"/>
              <a:t>time.sleep</a:t>
            </a:r>
            <a:r>
              <a:rPr lang="en-IN" dirty="0"/>
              <a:t>(3)</a:t>
            </a:r>
          </a:p>
          <a:p>
            <a:r>
              <a:rPr lang="en-IN" dirty="0"/>
              <a:t>    </a:t>
            </a:r>
            <a:r>
              <a:rPr lang="en-IN" dirty="0" err="1"/>
              <a:t>client.commandCallback</a:t>
            </a:r>
            <a:r>
              <a:rPr lang="en-IN" dirty="0"/>
              <a:t> = </a:t>
            </a:r>
            <a:r>
              <a:rPr lang="en-IN" dirty="0" err="1"/>
              <a:t>myCommandCallback</a:t>
            </a:r>
            <a:endParaRPr lang="en-IN" dirty="0"/>
          </a:p>
          <a:p>
            <a:r>
              <a:rPr lang="en-IN" dirty="0" err="1"/>
              <a:t>client.disconnect</a:t>
            </a:r>
            <a:r>
              <a:rPr lang="en-IN" dirty="0"/>
              <a:t>()</a:t>
            </a:r>
          </a:p>
        </p:txBody>
      </p:sp>
    </p:spTree>
    <p:extLst>
      <p:ext uri="{BB962C8B-B14F-4D97-AF65-F5344CB8AC3E}">
        <p14:creationId xmlns:p14="http://schemas.microsoft.com/office/powerpoint/2010/main" val="140142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NODE RED FLOW</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54" y="2557463"/>
            <a:ext cx="5721491" cy="3317875"/>
          </a:xfrm>
        </p:spPr>
      </p:pic>
    </p:spTree>
    <p:extLst>
      <p:ext uri="{BB962C8B-B14F-4D97-AF65-F5344CB8AC3E}">
        <p14:creationId xmlns:p14="http://schemas.microsoft.com/office/powerpoint/2010/main" val="35848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48" y="980389"/>
            <a:ext cx="9982985" cy="4967924"/>
          </a:xfrm>
          <a:prstGeom prst="rect">
            <a:avLst/>
          </a:prstGeom>
        </p:spPr>
      </p:pic>
    </p:spTree>
    <p:extLst>
      <p:ext uri="{BB962C8B-B14F-4D97-AF65-F5344CB8AC3E}">
        <p14:creationId xmlns:p14="http://schemas.microsoft.com/office/powerpoint/2010/main" val="23171329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605</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PowerPoint Presentation</vt:lpstr>
      <vt:lpstr>OBJECTIVE</vt:lpstr>
      <vt:lpstr>ABSTRACT</vt:lpstr>
      <vt:lpstr>WORK FLOW OF THE PROJECT</vt:lpstr>
      <vt:lpstr>PowerPoint Presentation</vt:lpstr>
      <vt:lpstr>PowerPoint Presentation</vt:lpstr>
      <vt:lpstr>PowerPoint Presentation</vt:lpstr>
      <vt:lpstr>NODE RED FLOW</vt:lpstr>
      <vt:lpstr>PowerPoint Presentation</vt:lpstr>
      <vt:lpstr>PowerPoint Presentation</vt:lpstr>
      <vt:lpstr>BOOKING STATUS</vt:lpstr>
      <vt:lpstr>PowerPoint Presentation</vt:lpstr>
      <vt:lpstr>PowerPoint Presentation</vt:lpstr>
      <vt:lpstr>PowerPoint Presentation</vt:lpstr>
      <vt:lpstr>WORLD MAP</vt:lpstr>
      <vt:lpstr>PANTRY SECTION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Raghavendra Kodavalla</cp:lastModifiedBy>
  <cp:revision>7</cp:revision>
  <dcterms:created xsi:type="dcterms:W3CDTF">2022-09-19T14:28:25Z</dcterms:created>
  <dcterms:modified xsi:type="dcterms:W3CDTF">2022-09-22T04:55:41Z</dcterms:modified>
</cp:coreProperties>
</file>