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C911-7077-474F-BC65-63B55C7C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3A99-CF0F-4D74-9048-2167481A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9768-EBFC-4362-8160-7E800807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FA47-2682-4904-AA80-B534FB4C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8CB8-5C22-4038-A5AB-49A372B7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8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A1A-3A0C-475C-968A-7EDD704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92C7-D813-40F9-9C36-EC221705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FA71-C898-4724-A2E4-08C46E1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F1C8-6A61-48DB-8AF5-EA75842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996D-5A98-4FE1-90C6-0FFA07E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45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C0F0-F6F1-438A-BC49-C021F7DB8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AC25-315C-4725-B3BC-F36BAC58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C14C-BA66-4E50-AE01-41A02897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120C-752A-48E4-BC26-9C2200AA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73A-1E99-4A19-9271-EAE6875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6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E3CF-D541-41AD-BCDB-C9517D8C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A86-0506-4A33-A5A3-D8E02D0B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E402-2093-43EE-A283-B0AAA517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BB71-E54E-4D34-8EA2-4126D634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4CE3-F6B7-45CD-8110-C2747B0D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17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E37-3B1C-4698-951B-C4751F78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C46A-5A97-4E21-935D-172D3972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A3C2-AA77-4F54-869A-ABB34789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E53B-6FC6-44F5-8621-4F74EFCD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DF52-1CC7-44F6-AD47-4EBCD9A3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81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63CF-0239-4335-8C62-85538A7E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AEEB-2647-435D-93CE-3AEE83A22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A3B4-7BD7-4EA6-84D0-E58E66A4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837FC-1F01-4164-8CD5-B6060B4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2E2B1-DC56-4DF9-9671-F7889B1C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13CE-D184-451B-9CBC-5B5E2490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63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4DFB-3900-4A31-A83E-943DDC2F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2A91C-829B-4224-A05A-F49FC773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3D63-E212-4E72-810C-5F242605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C7D80-3DE0-483F-903F-B150E2ED1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D4FF3-FAB0-4330-B6F5-7254EAD89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879F8-948C-4FCC-B268-C1B05D2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01CD-3459-4E4D-8148-C18FF462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67585-F67D-4C91-86DE-EA70950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BB08-2FB4-4207-8966-B9C3F48A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13FE5-20F0-4D8D-8A8B-967BA563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FA44-3035-4318-AF74-9D45FD6E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EF2F-D66A-4C26-9712-CF8A55D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68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497EB-B847-4755-87E9-5739E6EB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E3619-1062-49FB-99CB-74920A44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141CD-E31F-44EC-A382-15F39CC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28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8A1E-292F-4170-A62F-B31F1DF7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1639-4E32-4308-9CC3-FD6139C4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9326B-906F-4344-933D-BA0098D50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FCBA-51A7-40D6-ABDB-F7FE7CDD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09AD-043B-4747-A2F5-D2FA3BEE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DFE3-97A5-408E-A284-2CD601C2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131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5CC-64BE-4AA8-944F-C6DA55C9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7DF1C-6E99-49D7-9CEF-C4332B6A9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2D89-62F5-4985-B308-63B5DE5E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45E5E-F985-427E-9B39-4A7B8D5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16CFF-A409-4C2C-92AA-2A79378D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1237-5228-4C35-88CB-57B480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0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EAEF0-296D-4D48-8D98-52EF1E5F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4AADA-160E-49C5-94DB-25270C71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F0E-0A1E-44E3-984E-E47D0B530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0FC5-710B-4837-A423-42599FC7BC57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5BF9-DAC5-4196-BE72-A79FE6FDB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973-D93F-4DA9-BD3D-8634399A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3100-9D6E-4D6E-8F71-B4F81B82C7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5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ukisan Kartun Perempuan | Cikimm.com">
            <a:extLst>
              <a:ext uri="{FF2B5EF4-FFF2-40B4-BE49-F238E27FC236}">
                <a16:creationId xmlns:a16="http://schemas.microsoft.com/office/drawing/2014/main" id="{3BCE4C9C-3ACE-45E3-BA84-AD569273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40" y="2466752"/>
            <a:ext cx="4183285" cy="41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71F26-47D4-486E-BA1D-E028DF49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Hayu</a:t>
            </a:r>
            <a:r>
              <a:rPr lang="en-US" dirty="0"/>
              <a:t> </a:t>
            </a:r>
            <a:r>
              <a:rPr lang="en-US" dirty="0" err="1"/>
              <a:t>Urang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!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FB3F-E24B-47B1-B37A-736BE2F85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 </a:t>
            </a:r>
            <a:r>
              <a:rPr lang="en-US" dirty="0" err="1"/>
              <a:t>Interaktif</a:t>
            </a:r>
            <a:r>
              <a:rPr lang="en-US" dirty="0"/>
              <a:t> DIGIKUBE – HDX Program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69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kisan Kartun Perempuan | Cikimm.com">
            <a:extLst>
              <a:ext uri="{FF2B5EF4-FFF2-40B4-BE49-F238E27FC236}">
                <a16:creationId xmlns:a16="http://schemas.microsoft.com/office/drawing/2014/main" id="{9F59D760-F818-49EC-95A9-D484CB5D8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92" y="3094073"/>
            <a:ext cx="3398801" cy="33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6F3FA-FF46-4613-A78A-29C5F99C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menu…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22EB-1AB2-408A-A398-2301B042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err="1"/>
              <a:t>Sumedang</a:t>
            </a:r>
            <a:endParaRPr lang="en-US" dirty="0"/>
          </a:p>
          <a:p>
            <a:r>
              <a:rPr lang="en-US" dirty="0" err="1"/>
              <a:t>Petunjuk</a:t>
            </a:r>
            <a:r>
              <a:rPr lang="en-US" dirty="0"/>
              <a:t> (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app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)</a:t>
            </a:r>
          </a:p>
          <a:p>
            <a:r>
              <a:rPr lang="en-US" dirty="0"/>
              <a:t>Ide </a:t>
            </a:r>
            <a:r>
              <a:rPr lang="en-US" dirty="0" err="1"/>
              <a:t>Bisnis</a:t>
            </a:r>
            <a:r>
              <a:rPr lang="en-US" dirty="0"/>
              <a:t> (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kuliner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 digital)</a:t>
            </a:r>
          </a:p>
          <a:p>
            <a:r>
              <a:rPr lang="en-US" dirty="0"/>
              <a:t>Video Tutorial (link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g?)</a:t>
            </a:r>
          </a:p>
          <a:p>
            <a:r>
              <a:rPr lang="en-US" dirty="0"/>
              <a:t>Data KUBE (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)</a:t>
            </a:r>
          </a:p>
          <a:p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54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ukisan Kartun Perempuan | Cikimm.com">
            <a:extLst>
              <a:ext uri="{FF2B5EF4-FFF2-40B4-BE49-F238E27FC236}">
                <a16:creationId xmlns:a16="http://schemas.microsoft.com/office/drawing/2014/main" id="{320CE114-7733-410C-8663-CC9F73E9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150" y="3792206"/>
            <a:ext cx="2955850" cy="29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F121F-F888-4F91-9DCD-BA845CE1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9" y="557943"/>
            <a:ext cx="8464359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941F-D257-46CF-9F2E-04439D6A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Bisnis</a:t>
            </a:r>
            <a:endParaRPr lang="en-ID" dirty="0"/>
          </a:p>
        </p:txBody>
      </p:sp>
      <p:pic>
        <p:nvPicPr>
          <p:cNvPr id="4" name="Picture 2" descr="Lukisan Kartun Perempuan | Cikimm.com">
            <a:extLst>
              <a:ext uri="{FF2B5EF4-FFF2-40B4-BE49-F238E27FC236}">
                <a16:creationId xmlns:a16="http://schemas.microsoft.com/office/drawing/2014/main" id="{2854504A-A869-45A7-A68A-B9C0F673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92" y="3094073"/>
            <a:ext cx="3398801" cy="33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57C72-ECD6-494C-8D02-92D4066A3849}"/>
              </a:ext>
            </a:extLst>
          </p:cNvPr>
          <p:cNvSpPr txBox="1"/>
          <p:nvPr/>
        </p:nvSpPr>
        <p:spPr>
          <a:xfrm>
            <a:off x="956930" y="1573618"/>
            <a:ext cx="68075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Kuliner</a:t>
            </a:r>
            <a:endParaRPr lang="en-US" dirty="0"/>
          </a:p>
          <a:p>
            <a:r>
              <a:rPr lang="en-US" dirty="0" err="1"/>
              <a:t>Olahan</a:t>
            </a:r>
            <a:r>
              <a:rPr lang="en-US" dirty="0"/>
              <a:t> </a:t>
            </a:r>
            <a:r>
              <a:rPr lang="en-US" dirty="0" err="1"/>
              <a:t>Kambing</a:t>
            </a:r>
            <a:endParaRPr lang="en-US" dirty="0"/>
          </a:p>
          <a:p>
            <a:r>
              <a:rPr lang="en-US" dirty="0" err="1"/>
              <a:t>Olahan</a:t>
            </a:r>
            <a:r>
              <a:rPr lang="en-US" dirty="0"/>
              <a:t> </a:t>
            </a:r>
            <a:r>
              <a:rPr lang="en-US" dirty="0" err="1"/>
              <a:t>Jagung</a:t>
            </a:r>
            <a:endParaRPr lang="en-US" dirty="0"/>
          </a:p>
          <a:p>
            <a:r>
              <a:rPr lang="en-US" dirty="0" err="1"/>
              <a:t>Olahan</a:t>
            </a:r>
            <a:r>
              <a:rPr lang="en-US" dirty="0"/>
              <a:t> Ubi</a:t>
            </a:r>
          </a:p>
          <a:p>
            <a:r>
              <a:rPr lang="en-US" dirty="0" err="1"/>
              <a:t>Olahan</a:t>
            </a:r>
            <a:r>
              <a:rPr lang="en-US" dirty="0"/>
              <a:t> </a:t>
            </a:r>
            <a:r>
              <a:rPr lang="en-US" dirty="0" err="1"/>
              <a:t>Buah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Sale Pisang </a:t>
            </a:r>
            <a:r>
              <a:rPr lang="en-US" dirty="0" err="1"/>
              <a:t>dari</a:t>
            </a:r>
            <a:r>
              <a:rPr lang="en-US" dirty="0"/>
              <a:t> KUBE …</a:t>
            </a:r>
          </a:p>
          <a:p>
            <a:endParaRPr lang="en-US" dirty="0"/>
          </a:p>
          <a:p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Buka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Kelontong</a:t>
            </a:r>
            <a:r>
              <a:rPr lang="en-US" dirty="0"/>
              <a:t>,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Sembako</a:t>
            </a:r>
            <a:r>
              <a:rPr lang="en-US" dirty="0"/>
              <a:t>,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Pulsa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Bisnis</a:t>
            </a:r>
            <a:r>
              <a:rPr lang="en-US" dirty="0"/>
              <a:t> Jasa</a:t>
            </a:r>
          </a:p>
          <a:p>
            <a:r>
              <a:rPr lang="en-US" dirty="0" err="1"/>
              <a:t>Eduwisata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, </a:t>
            </a:r>
            <a:r>
              <a:rPr lang="en-US" dirty="0" err="1"/>
              <a:t>Eduwisata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, </a:t>
            </a:r>
            <a:r>
              <a:rPr lang="en-US" dirty="0" err="1"/>
              <a:t>Paket</a:t>
            </a:r>
            <a:r>
              <a:rPr lang="en-US" dirty="0"/>
              <a:t> Live-In</a:t>
            </a:r>
          </a:p>
          <a:p>
            <a:endParaRPr lang="en-US" dirty="0"/>
          </a:p>
          <a:p>
            <a:r>
              <a:rPr lang="en-US" dirty="0" err="1"/>
              <a:t>Bisnis</a:t>
            </a:r>
            <a:r>
              <a:rPr lang="en-US" dirty="0"/>
              <a:t> Digital</a:t>
            </a:r>
          </a:p>
          <a:p>
            <a:r>
              <a:rPr lang="en-US" dirty="0"/>
              <a:t>Reseller baju, Reseller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brand </a:t>
            </a:r>
            <a:r>
              <a:rPr lang="en-US" dirty="0" err="1"/>
              <a:t>sendiri</a:t>
            </a:r>
            <a:r>
              <a:rPr lang="en-US" dirty="0"/>
              <a:t> </a:t>
            </a:r>
          </a:p>
          <a:p>
            <a:r>
              <a:rPr lang="en-US" dirty="0"/>
              <a:t>dan </a:t>
            </a:r>
            <a:r>
              <a:rPr lang="en-US" dirty="0" err="1"/>
              <a:t>ditawarkan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076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435D-6E98-4CC3-9C0F-05AC299E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Video tutorial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EDD1-096E-4080-8BAF-84E6E9CF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dicarikan</a:t>
            </a:r>
            <a:r>
              <a:rPr lang="en-US" dirty="0"/>
              <a:t> di </a:t>
            </a:r>
            <a:r>
              <a:rPr lang="en-US" dirty="0" err="1"/>
              <a:t>yutub</a:t>
            </a:r>
            <a:r>
              <a:rPr lang="en-US" dirty="0"/>
              <a:t> video tutorial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olahan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dan </a:t>
            </a:r>
            <a:r>
              <a:rPr lang="en-ID" dirty="0" err="1"/>
              <a:t>produknya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tahan</a:t>
            </a:r>
            <a:r>
              <a:rPr lang="en-ID" dirty="0"/>
              <a:t> lama, </a:t>
            </a:r>
            <a:r>
              <a:rPr lang="en-ID" dirty="0" err="1"/>
              <a:t>seperti</a:t>
            </a:r>
            <a:r>
              <a:rPr lang="en-ID" dirty="0"/>
              <a:t>: </a:t>
            </a:r>
            <a:r>
              <a:rPr lang="en-ID" dirty="0" err="1"/>
              <a:t>Tepung</a:t>
            </a:r>
            <a:r>
              <a:rPr lang="en-ID" dirty="0"/>
              <a:t> </a:t>
            </a:r>
            <a:r>
              <a:rPr lang="en-ID" dirty="0" err="1"/>
              <a:t>jagung</a:t>
            </a:r>
            <a:r>
              <a:rPr lang="en-ID" dirty="0"/>
              <a:t>/ubi yang lain</a:t>
            </a:r>
          </a:p>
          <a:p>
            <a:r>
              <a:rPr lang="en-ID" dirty="0"/>
              <a:t>Video </a:t>
            </a:r>
            <a:r>
              <a:rPr lang="en-ID" dirty="0" err="1"/>
              <a:t>eduwisata</a:t>
            </a:r>
            <a:r>
              <a:rPr lang="en-ID" dirty="0"/>
              <a:t>,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bertanam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berternak</a:t>
            </a:r>
            <a:endParaRPr lang="en-ID" dirty="0"/>
          </a:p>
          <a:p>
            <a:r>
              <a:rPr lang="en-ID" dirty="0"/>
              <a:t>Video </a:t>
            </a:r>
            <a:r>
              <a:rPr lang="en-ID" dirty="0" err="1"/>
              <a:t>kisah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peternak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5DEC-4158-488C-B53B-4529C06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KUBE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2DC2-EC85-4657-86F3-BDB3C918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diagram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</a:t>
            </a:r>
            <a:r>
              <a:rPr lang="en-ID" dirty="0"/>
              <a:t> </a:t>
            </a:r>
            <a:r>
              <a:rPr lang="en-ID" dirty="0" err="1"/>
              <a:t>mengenai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Persebaran</a:t>
            </a:r>
            <a:r>
              <a:rPr lang="en-ID" dirty="0"/>
              <a:t> KUBE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kecamatan</a:t>
            </a:r>
            <a:r>
              <a:rPr lang="en-ID" dirty="0"/>
              <a:t> mana dan </a:t>
            </a:r>
            <a:r>
              <a:rPr lang="en-ID" dirty="0" err="1"/>
              <a:t>berapa</a:t>
            </a:r>
            <a:r>
              <a:rPr lang="en-ID" dirty="0"/>
              <a:t> KUBE yang </a:t>
            </a:r>
            <a:r>
              <a:rPr lang="en-ID" dirty="0" err="1"/>
              <a:t>ada</a:t>
            </a:r>
            <a:r>
              <a:rPr lang="en-ID" dirty="0"/>
              <a:t> di masing2 </a:t>
            </a:r>
            <a:r>
              <a:rPr lang="en-ID" dirty="0" err="1"/>
              <a:t>kecamatan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KUBE </a:t>
            </a:r>
            <a:r>
              <a:rPr lang="en-ID" dirty="0" err="1"/>
              <a:t>ternak,dan</a:t>
            </a:r>
            <a:r>
              <a:rPr lang="en-ID" dirty="0"/>
              <a:t> KUBE2 lain, buat </a:t>
            </a:r>
            <a:r>
              <a:rPr lang="en-ID" dirty="0" err="1"/>
              <a:t>persentase</a:t>
            </a:r>
            <a:r>
              <a:rPr lang="en-ID" dirty="0"/>
              <a:t>, </a:t>
            </a:r>
            <a:r>
              <a:rPr lang="en-ID" dirty="0" err="1"/>
              <a:t>tunjukkan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berternak</a:t>
            </a:r>
            <a:r>
              <a:rPr lang="en-ID" dirty="0"/>
              <a:t>, </a:t>
            </a:r>
            <a:r>
              <a:rPr lang="en-ID" dirty="0" err="1"/>
              <a:t>padahal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lain</a:t>
            </a:r>
          </a:p>
          <a:p>
            <a:pPr marL="0" indent="0">
              <a:buNone/>
            </a:pP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APBD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digelontorkan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6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4">
            <a:extLst>
              <a:ext uri="{FF2B5EF4-FFF2-40B4-BE49-F238E27FC236}">
                <a16:creationId xmlns:a16="http://schemas.microsoft.com/office/drawing/2014/main" id="{BB5D0A0A-C59A-498A-ADB5-0129A469F452}"/>
              </a:ext>
            </a:extLst>
          </p:cNvPr>
          <p:cNvSpPr/>
          <p:nvPr/>
        </p:nvSpPr>
        <p:spPr>
          <a:xfrm>
            <a:off x="7858375" y="4088137"/>
            <a:ext cx="2556600" cy="186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B31939DF-1A33-4604-B28A-58C311B415F4}"/>
              </a:ext>
            </a:extLst>
          </p:cNvPr>
          <p:cNvSpPr/>
          <p:nvPr/>
        </p:nvSpPr>
        <p:spPr>
          <a:xfrm>
            <a:off x="1398250" y="2728337"/>
            <a:ext cx="2877900" cy="172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7;p14">
            <a:extLst>
              <a:ext uri="{FF2B5EF4-FFF2-40B4-BE49-F238E27FC236}">
                <a16:creationId xmlns:a16="http://schemas.microsoft.com/office/drawing/2014/main" id="{F4738D52-0FDD-47B3-BB9A-C4FD0C7555EA}"/>
              </a:ext>
            </a:extLst>
          </p:cNvPr>
          <p:cNvSpPr/>
          <p:nvPr/>
        </p:nvSpPr>
        <p:spPr>
          <a:xfrm>
            <a:off x="5096250" y="2027312"/>
            <a:ext cx="4845600" cy="172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8;p14">
            <a:extLst>
              <a:ext uri="{FF2B5EF4-FFF2-40B4-BE49-F238E27FC236}">
                <a16:creationId xmlns:a16="http://schemas.microsoft.com/office/drawing/2014/main" id="{03B93EC3-B20D-4159-B89C-0432A92E48E3}"/>
              </a:ext>
            </a:extLst>
          </p:cNvPr>
          <p:cNvSpPr/>
          <p:nvPr/>
        </p:nvSpPr>
        <p:spPr>
          <a:xfrm>
            <a:off x="4259700" y="4088137"/>
            <a:ext cx="3410700" cy="186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49B4C3A6-7BD7-43BE-80E3-8EBFE045CBCE}"/>
              </a:ext>
            </a:extLst>
          </p:cNvPr>
          <p:cNvSpPr/>
          <p:nvPr/>
        </p:nvSpPr>
        <p:spPr>
          <a:xfrm>
            <a:off x="1322050" y="903187"/>
            <a:ext cx="9161100" cy="8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0;p14">
            <a:extLst>
              <a:ext uri="{FF2B5EF4-FFF2-40B4-BE49-F238E27FC236}">
                <a16:creationId xmlns:a16="http://schemas.microsoft.com/office/drawing/2014/main" id="{4F9B79C8-BD5B-4A0F-BFAC-5EB0265592C5}"/>
              </a:ext>
            </a:extLst>
          </p:cNvPr>
          <p:cNvSpPr txBox="1">
            <a:spLocks noGrp="1"/>
          </p:cNvSpPr>
          <p:nvPr/>
        </p:nvSpPr>
        <p:spPr>
          <a:xfrm>
            <a:off x="1642300" y="979387"/>
            <a:ext cx="8520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Our Team</a:t>
            </a:r>
            <a:endParaRPr sz="1600" i="1"/>
          </a:p>
        </p:txBody>
      </p:sp>
      <p:pic>
        <p:nvPicPr>
          <p:cNvPr id="10" name="Google Shape;81;p14">
            <a:extLst>
              <a:ext uri="{FF2B5EF4-FFF2-40B4-BE49-F238E27FC236}">
                <a16:creationId xmlns:a16="http://schemas.microsoft.com/office/drawing/2014/main" id="{6FD8461A-82DE-4D7B-8148-55C0771CCE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28838" y="2143975"/>
            <a:ext cx="1012200" cy="101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Google Shape;82;p14">
            <a:extLst>
              <a:ext uri="{FF2B5EF4-FFF2-40B4-BE49-F238E27FC236}">
                <a16:creationId xmlns:a16="http://schemas.microsoft.com/office/drawing/2014/main" id="{2E4A2BFB-68E1-4250-806B-41F0DA75AC3D}"/>
              </a:ext>
            </a:extLst>
          </p:cNvPr>
          <p:cNvSpPr txBox="1">
            <a:spLocks noGrp="1"/>
          </p:cNvSpPr>
          <p:nvPr/>
        </p:nvSpPr>
        <p:spPr>
          <a:xfrm>
            <a:off x="6067575" y="5361800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Gilang Permana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" name="Google Shape;83;p14">
            <a:extLst>
              <a:ext uri="{FF2B5EF4-FFF2-40B4-BE49-F238E27FC236}">
                <a16:creationId xmlns:a16="http://schemas.microsoft.com/office/drawing/2014/main" id="{370B5C66-C9D1-4B66-94B0-FDE02784ED96}"/>
              </a:ext>
            </a:extLst>
          </p:cNvPr>
          <p:cNvSpPr txBox="1">
            <a:spLocks noGrp="1"/>
          </p:cNvSpPr>
          <p:nvPr/>
        </p:nvSpPr>
        <p:spPr>
          <a:xfrm>
            <a:off x="4150150" y="5530287"/>
            <a:ext cx="3694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Stakeholder Engagement &amp; Community Relation Team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3" name="Google Shape;84;p14">
            <a:extLst>
              <a:ext uri="{FF2B5EF4-FFF2-40B4-BE49-F238E27FC236}">
                <a16:creationId xmlns:a16="http://schemas.microsoft.com/office/drawing/2014/main" id="{616C26CB-CF7E-4519-AF71-41818A904C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08" t="8633" r="7308" b="13864"/>
          <a:stretch/>
        </p:blipFill>
        <p:spPr>
          <a:xfrm>
            <a:off x="1660913" y="2814175"/>
            <a:ext cx="1012200" cy="101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85;p14">
            <a:extLst>
              <a:ext uri="{FF2B5EF4-FFF2-40B4-BE49-F238E27FC236}">
                <a16:creationId xmlns:a16="http://schemas.microsoft.com/office/drawing/2014/main" id="{F57A3ADE-D269-44A7-9C43-6A2791D5E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7191" b="7191"/>
          <a:stretch/>
        </p:blipFill>
        <p:spPr>
          <a:xfrm>
            <a:off x="7012950" y="2143975"/>
            <a:ext cx="1012200" cy="101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86;p14">
            <a:extLst>
              <a:ext uri="{FF2B5EF4-FFF2-40B4-BE49-F238E27FC236}">
                <a16:creationId xmlns:a16="http://schemas.microsoft.com/office/drawing/2014/main" id="{2A739CC3-0BB5-4E5B-9FCD-58E4B800B1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521" b="6521"/>
          <a:stretch/>
        </p:blipFill>
        <p:spPr>
          <a:xfrm>
            <a:off x="4632888" y="4172749"/>
            <a:ext cx="1012200" cy="101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Google Shape;87;p14">
            <a:extLst>
              <a:ext uri="{FF2B5EF4-FFF2-40B4-BE49-F238E27FC236}">
                <a16:creationId xmlns:a16="http://schemas.microsoft.com/office/drawing/2014/main" id="{C780BD7F-8FC4-4613-929F-43BC33E8C9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864" r="864"/>
          <a:stretch/>
        </p:blipFill>
        <p:spPr>
          <a:xfrm>
            <a:off x="6245175" y="4180012"/>
            <a:ext cx="1012200" cy="101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" name="Google Shape;88;p14">
            <a:extLst>
              <a:ext uri="{FF2B5EF4-FFF2-40B4-BE49-F238E27FC236}">
                <a16:creationId xmlns:a16="http://schemas.microsoft.com/office/drawing/2014/main" id="{5113469E-3DD5-4F71-860C-F2E3635F571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150" b="21848"/>
          <a:stretch/>
        </p:blipFill>
        <p:spPr>
          <a:xfrm>
            <a:off x="2988225" y="2814175"/>
            <a:ext cx="1012200" cy="101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" name="Google Shape;89;p14">
            <a:extLst>
              <a:ext uri="{FF2B5EF4-FFF2-40B4-BE49-F238E27FC236}">
                <a16:creationId xmlns:a16="http://schemas.microsoft.com/office/drawing/2014/main" id="{A8325BD3-8656-4B56-8DE4-08F311B61AB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79" b="69"/>
          <a:stretch/>
        </p:blipFill>
        <p:spPr>
          <a:xfrm>
            <a:off x="1512925" y="1139737"/>
            <a:ext cx="1452000" cy="145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" name="Google Shape;90;p14">
            <a:extLst>
              <a:ext uri="{FF2B5EF4-FFF2-40B4-BE49-F238E27FC236}">
                <a16:creationId xmlns:a16="http://schemas.microsoft.com/office/drawing/2014/main" id="{E2C2A692-7C92-485F-A16B-C88842B75AA8}"/>
              </a:ext>
            </a:extLst>
          </p:cNvPr>
          <p:cNvSpPr txBox="1">
            <a:spLocks noGrp="1"/>
          </p:cNvSpPr>
          <p:nvPr/>
        </p:nvSpPr>
        <p:spPr>
          <a:xfrm>
            <a:off x="2863413" y="1644456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Fenton Salim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20" name="Google Shape;91;p14">
            <a:extLst>
              <a:ext uri="{FF2B5EF4-FFF2-40B4-BE49-F238E27FC236}">
                <a16:creationId xmlns:a16="http://schemas.microsoft.com/office/drawing/2014/main" id="{3C4A5739-F80A-4010-A4CC-64C637D8D99A}"/>
              </a:ext>
            </a:extLst>
          </p:cNvPr>
          <p:cNvSpPr txBox="1">
            <a:spLocks noGrp="1"/>
          </p:cNvSpPr>
          <p:nvPr/>
        </p:nvSpPr>
        <p:spPr>
          <a:xfrm>
            <a:off x="2863425" y="2067787"/>
            <a:ext cx="2022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Team Leader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B795DF6F-000E-4CB4-9AD4-B6989431C05C}"/>
              </a:ext>
            </a:extLst>
          </p:cNvPr>
          <p:cNvSpPr txBox="1">
            <a:spLocks noGrp="1"/>
          </p:cNvSpPr>
          <p:nvPr/>
        </p:nvSpPr>
        <p:spPr>
          <a:xfrm>
            <a:off x="4492650" y="5361800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Yanuarti KD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2" name="Google Shape;93;p14">
            <a:extLst>
              <a:ext uri="{FF2B5EF4-FFF2-40B4-BE49-F238E27FC236}">
                <a16:creationId xmlns:a16="http://schemas.microsoft.com/office/drawing/2014/main" id="{7870CA4E-FC0D-4F40-9BC2-DA26093AF581}"/>
              </a:ext>
            </a:extLst>
          </p:cNvPr>
          <p:cNvSpPr txBox="1">
            <a:spLocks noGrp="1"/>
          </p:cNvSpPr>
          <p:nvPr/>
        </p:nvSpPr>
        <p:spPr>
          <a:xfrm>
            <a:off x="2810638" y="3826387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M. Indrahanif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3" name="Google Shape;94;p14">
            <a:extLst>
              <a:ext uri="{FF2B5EF4-FFF2-40B4-BE49-F238E27FC236}">
                <a16:creationId xmlns:a16="http://schemas.microsoft.com/office/drawing/2014/main" id="{D9F27ACC-801B-4400-868A-40D116082A76}"/>
              </a:ext>
            </a:extLst>
          </p:cNvPr>
          <p:cNvSpPr txBox="1">
            <a:spLocks noGrp="1"/>
          </p:cNvSpPr>
          <p:nvPr/>
        </p:nvSpPr>
        <p:spPr>
          <a:xfrm>
            <a:off x="6857713" y="3242662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George K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4" name="Google Shape;95;p14">
            <a:extLst>
              <a:ext uri="{FF2B5EF4-FFF2-40B4-BE49-F238E27FC236}">
                <a16:creationId xmlns:a16="http://schemas.microsoft.com/office/drawing/2014/main" id="{8A2687F1-D83D-41D5-A735-10C87F13F662}"/>
              </a:ext>
            </a:extLst>
          </p:cNvPr>
          <p:cNvSpPr txBox="1">
            <a:spLocks noGrp="1"/>
          </p:cNvSpPr>
          <p:nvPr/>
        </p:nvSpPr>
        <p:spPr>
          <a:xfrm>
            <a:off x="1479013" y="3826387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Febi Ari W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25" name="Google Shape;96;p14">
            <a:extLst>
              <a:ext uri="{FF2B5EF4-FFF2-40B4-BE49-F238E27FC236}">
                <a16:creationId xmlns:a16="http://schemas.microsoft.com/office/drawing/2014/main" id="{C53DCAAC-856B-453B-BE94-0C36A38E992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10114" b="10122"/>
          <a:stretch/>
        </p:blipFill>
        <p:spPr>
          <a:xfrm>
            <a:off x="8610088" y="2143975"/>
            <a:ext cx="1012200" cy="101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" name="Google Shape;97;p14">
            <a:extLst>
              <a:ext uri="{FF2B5EF4-FFF2-40B4-BE49-F238E27FC236}">
                <a16:creationId xmlns:a16="http://schemas.microsoft.com/office/drawing/2014/main" id="{6C34CF41-401E-4F34-976B-90E0DE5F54FF}"/>
              </a:ext>
            </a:extLst>
          </p:cNvPr>
          <p:cNvSpPr txBox="1">
            <a:spLocks noGrp="1"/>
          </p:cNvSpPr>
          <p:nvPr/>
        </p:nvSpPr>
        <p:spPr>
          <a:xfrm>
            <a:off x="8464175" y="3242650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Allicia Deana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7" name="Google Shape;98;p14">
            <a:extLst>
              <a:ext uri="{FF2B5EF4-FFF2-40B4-BE49-F238E27FC236}">
                <a16:creationId xmlns:a16="http://schemas.microsoft.com/office/drawing/2014/main" id="{4892B0D8-E2F1-4083-8E30-8DBD6EA31DB0}"/>
              </a:ext>
            </a:extLst>
          </p:cNvPr>
          <p:cNvSpPr txBox="1">
            <a:spLocks noGrp="1"/>
          </p:cNvSpPr>
          <p:nvPr/>
        </p:nvSpPr>
        <p:spPr>
          <a:xfrm>
            <a:off x="6296175" y="3440762"/>
            <a:ext cx="2670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Entrepreneurship &amp; Marketing Expert Team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8" name="Google Shape;99;p14">
            <a:extLst>
              <a:ext uri="{FF2B5EF4-FFF2-40B4-BE49-F238E27FC236}">
                <a16:creationId xmlns:a16="http://schemas.microsoft.com/office/drawing/2014/main" id="{D406D458-4699-4844-B9E3-6CCAE6783439}"/>
              </a:ext>
            </a:extLst>
          </p:cNvPr>
          <p:cNvSpPr txBox="1">
            <a:spLocks noGrp="1"/>
          </p:cNvSpPr>
          <p:nvPr/>
        </p:nvSpPr>
        <p:spPr>
          <a:xfrm>
            <a:off x="5251250" y="3242650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Inaya Sari M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7A2D2BFF-8C0B-4CDF-9DFB-E3280FA25FBC}"/>
              </a:ext>
            </a:extLst>
          </p:cNvPr>
          <p:cNvSpPr txBox="1">
            <a:spLocks noGrp="1"/>
          </p:cNvSpPr>
          <p:nvPr/>
        </p:nvSpPr>
        <p:spPr>
          <a:xfrm>
            <a:off x="1398250" y="4088137"/>
            <a:ext cx="28779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IT &amp; Knowledge Repository Builder Team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46E842A0-A766-486E-9973-0688FFB5DC42}"/>
              </a:ext>
            </a:extLst>
          </p:cNvPr>
          <p:cNvSpPr txBox="1"/>
          <p:nvPr/>
        </p:nvSpPr>
        <p:spPr>
          <a:xfrm>
            <a:off x="8542475" y="4071787"/>
            <a:ext cx="153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Featuring 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" name="Google Shape;102;p14">
            <a:extLst>
              <a:ext uri="{FF2B5EF4-FFF2-40B4-BE49-F238E27FC236}">
                <a16:creationId xmlns:a16="http://schemas.microsoft.com/office/drawing/2014/main" id="{D1AAD8D5-7B69-4442-BB23-6893B8C9254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18399" t="21298" r="18393" b="5483"/>
          <a:stretch/>
        </p:blipFill>
        <p:spPr>
          <a:xfrm>
            <a:off x="8116950" y="4399512"/>
            <a:ext cx="849600" cy="84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" name="Google Shape;103;p14">
            <a:extLst>
              <a:ext uri="{FF2B5EF4-FFF2-40B4-BE49-F238E27FC236}">
                <a16:creationId xmlns:a16="http://schemas.microsoft.com/office/drawing/2014/main" id="{3C5A3904-3D5F-490C-92CA-925E53F3E7C0}"/>
              </a:ext>
            </a:extLst>
          </p:cNvPr>
          <p:cNvSpPr txBox="1">
            <a:spLocks noGrp="1"/>
          </p:cNvSpPr>
          <p:nvPr/>
        </p:nvSpPr>
        <p:spPr>
          <a:xfrm>
            <a:off x="7858375" y="5235175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H Bubun A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33" name="Google Shape;104;p14">
            <a:extLst>
              <a:ext uri="{FF2B5EF4-FFF2-40B4-BE49-F238E27FC236}">
                <a16:creationId xmlns:a16="http://schemas.microsoft.com/office/drawing/2014/main" id="{5B4649C8-8684-4DFF-BEB3-8892C12C8D35}"/>
              </a:ext>
            </a:extLst>
          </p:cNvPr>
          <p:cNvSpPr txBox="1">
            <a:spLocks noGrp="1"/>
          </p:cNvSpPr>
          <p:nvPr/>
        </p:nvSpPr>
        <p:spPr>
          <a:xfrm>
            <a:off x="9175100" y="5235175"/>
            <a:ext cx="13674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Arief Syamsudin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34" name="Google Shape;105;p14">
            <a:extLst>
              <a:ext uri="{FF2B5EF4-FFF2-40B4-BE49-F238E27FC236}">
                <a16:creationId xmlns:a16="http://schemas.microsoft.com/office/drawing/2014/main" id="{AFAC64E0-2943-43B2-AAD5-2BE132915127}"/>
              </a:ext>
            </a:extLst>
          </p:cNvPr>
          <p:cNvSpPr txBox="1">
            <a:spLocks noGrp="1"/>
          </p:cNvSpPr>
          <p:nvPr/>
        </p:nvSpPr>
        <p:spPr>
          <a:xfrm>
            <a:off x="8025150" y="5726512"/>
            <a:ext cx="23253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 dirty="0">
                <a:solidFill>
                  <a:schemeClr val="dk2"/>
                </a:solidFill>
              </a:rPr>
              <a:t>Sumedang Government Representative Team</a:t>
            </a:r>
            <a:endParaRPr sz="800" b="1" dirty="0">
              <a:solidFill>
                <a:schemeClr val="dk2"/>
              </a:solidFill>
            </a:endParaRPr>
          </a:p>
        </p:txBody>
      </p:sp>
      <p:pic>
        <p:nvPicPr>
          <p:cNvPr id="35" name="Google Shape;106;p14">
            <a:extLst>
              <a:ext uri="{FF2B5EF4-FFF2-40B4-BE49-F238E27FC236}">
                <a16:creationId xmlns:a16="http://schemas.microsoft.com/office/drawing/2014/main" id="{E872F397-500A-4CD9-A7E6-B22B91FC32F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5624" t="4507"/>
          <a:stretch/>
        </p:blipFill>
        <p:spPr>
          <a:xfrm>
            <a:off x="9488200" y="4382013"/>
            <a:ext cx="674701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07;p14">
            <a:extLst>
              <a:ext uri="{FF2B5EF4-FFF2-40B4-BE49-F238E27FC236}">
                <a16:creationId xmlns:a16="http://schemas.microsoft.com/office/drawing/2014/main" id="{1C327DC3-55EE-417F-B351-AEBFC80E257F}"/>
              </a:ext>
            </a:extLst>
          </p:cNvPr>
          <p:cNvSpPr txBox="1">
            <a:spLocks noGrp="1"/>
          </p:cNvSpPr>
          <p:nvPr/>
        </p:nvSpPr>
        <p:spPr>
          <a:xfrm>
            <a:off x="8847650" y="5413588"/>
            <a:ext cx="2022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IT Developer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7" name="Google Shape;108;p14">
            <a:extLst>
              <a:ext uri="{FF2B5EF4-FFF2-40B4-BE49-F238E27FC236}">
                <a16:creationId xmlns:a16="http://schemas.microsoft.com/office/drawing/2014/main" id="{9F98D4FD-CF38-4BB9-81BC-0A3A3AA0F92D}"/>
              </a:ext>
            </a:extLst>
          </p:cNvPr>
          <p:cNvSpPr txBox="1">
            <a:spLocks noGrp="1"/>
          </p:cNvSpPr>
          <p:nvPr/>
        </p:nvSpPr>
        <p:spPr>
          <a:xfrm>
            <a:off x="7766725" y="5373662"/>
            <a:ext cx="15714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Social Empowerment Head Division</a:t>
            </a:r>
            <a:endParaRPr sz="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Hayu Urang Bisnis!</vt:lpstr>
      <vt:lpstr>Nanti ini isinya menu…</vt:lpstr>
      <vt:lpstr>PowerPoint Presentation</vt:lpstr>
      <vt:lpstr>Ide Bisnis</vt:lpstr>
      <vt:lpstr>Video tutorial</vt:lpstr>
      <vt:lpstr>Data KUBE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Hayu Urang Bisnis!</dc:title>
  <dc:creator>Reviewer</dc:creator>
  <cp:lastModifiedBy>Reviewer</cp:lastModifiedBy>
  <cp:revision>5</cp:revision>
  <dcterms:created xsi:type="dcterms:W3CDTF">2021-07-06T05:09:35Z</dcterms:created>
  <dcterms:modified xsi:type="dcterms:W3CDTF">2021-07-06T05:41:59Z</dcterms:modified>
</cp:coreProperties>
</file>